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19"/>
  </p:notesMasterIdLst>
  <p:sldIdLst>
    <p:sldId id="284" r:id="rId3"/>
    <p:sldId id="485" r:id="rId4"/>
    <p:sldId id="463" r:id="rId5"/>
    <p:sldId id="464" r:id="rId6"/>
    <p:sldId id="465" r:id="rId7"/>
    <p:sldId id="466" r:id="rId8"/>
    <p:sldId id="467" r:id="rId9"/>
    <p:sldId id="468" r:id="rId10"/>
    <p:sldId id="469" r:id="rId11"/>
    <p:sldId id="486" r:id="rId12"/>
    <p:sldId id="470" r:id="rId13"/>
    <p:sldId id="471" r:id="rId14"/>
    <p:sldId id="487" r:id="rId15"/>
    <p:sldId id="776" r:id="rId16"/>
    <p:sldId id="488" r:id="rId17"/>
    <p:sldId id="7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YATT1maoZxY6bQi1f/u9kQ==" hashData="YjnR7SKTG+fhvVzV2f2XcSxM2aXX903rRZALJC8lLGV2KZaN0Ee/FqOJl03XByOvRecfHutY/nIXN1aG+sposw=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523" autoAdjust="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nk" userId="1b60960eccaab89d" providerId="LiveId" clId="{F8188B1D-FD1B-4DB4-8C71-990D36F0B054}"/>
    <pc:docChg chg="modSld">
      <pc:chgData name="Mayank" userId="1b60960eccaab89d" providerId="LiveId" clId="{F8188B1D-FD1B-4DB4-8C71-990D36F0B054}" dt="2022-07-15T13:04:13.867" v="5" actId="20577"/>
      <pc:docMkLst>
        <pc:docMk/>
      </pc:docMkLst>
      <pc:sldChg chg="modSp mod">
        <pc:chgData name="Mayank" userId="1b60960eccaab89d" providerId="LiveId" clId="{F8188B1D-FD1B-4DB4-8C71-990D36F0B054}" dt="2022-07-15T13:04:07.325" v="2" actId="20577"/>
        <pc:sldMkLst>
          <pc:docMk/>
          <pc:sldMk cId="1327299733" sldId="485"/>
        </pc:sldMkLst>
        <pc:spChg chg="mod">
          <ac:chgData name="Mayank" userId="1b60960eccaab89d" providerId="LiveId" clId="{F8188B1D-FD1B-4DB4-8C71-990D36F0B054}" dt="2022-07-15T13:04:07.325" v="2" actId="20577"/>
          <ac:spMkLst>
            <pc:docMk/>
            <pc:sldMk cId="1327299733" sldId="485"/>
            <ac:spMk id="2" creationId="{00000000-0000-0000-0000-000000000000}"/>
          </ac:spMkLst>
        </pc:spChg>
      </pc:sldChg>
      <pc:sldChg chg="modSp mod">
        <pc:chgData name="Mayank" userId="1b60960eccaab89d" providerId="LiveId" clId="{F8188B1D-FD1B-4DB4-8C71-990D36F0B054}" dt="2022-07-15T13:04:13.867" v="5" actId="20577"/>
        <pc:sldMkLst>
          <pc:docMk/>
          <pc:sldMk cId="1522645372" sldId="486"/>
        </pc:sldMkLst>
        <pc:spChg chg="mod">
          <ac:chgData name="Mayank" userId="1b60960eccaab89d" providerId="LiveId" clId="{F8188B1D-FD1B-4DB4-8C71-990D36F0B054}" dt="2022-07-15T13:04:13.867" v="5" actId="20577"/>
          <ac:spMkLst>
            <pc:docMk/>
            <pc:sldMk cId="1522645372" sldId="486"/>
            <ac:spMk id="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25E25B-9BCB-224C-B74A-4AB55E378CCA}" type="doc">
      <dgm:prSet loTypeId="urn:microsoft.com/office/officeart/2005/8/layout/process4" loCatId="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52DD7A3-6B19-A145-A21B-92D12D29AA84}">
      <dgm:prSet custT="1"/>
      <dgm:spPr/>
      <dgm:t>
        <a:bodyPr/>
        <a:lstStyle/>
        <a:p>
          <a:pPr rtl="0"/>
          <a:r>
            <a:rPr lang="en-US" sz="1800" dirty="0">
              <a:latin typeface="Quicksand" pitchFamily="2" charset="0"/>
              <a:cs typeface="Book Antiqua"/>
            </a:rPr>
            <a:t>[6] Even </a:t>
          </a:r>
          <a:r>
            <a:rPr lang="en-US" sz="1800" dirty="0" err="1">
              <a:latin typeface="Quicksand" pitchFamily="2" charset="0"/>
              <a:cs typeface="Book Antiqua"/>
            </a:rPr>
            <a:t>jnanis</a:t>
          </a:r>
          <a:r>
            <a:rPr lang="en-US" sz="1800" dirty="0">
              <a:latin typeface="Quicksand" pitchFamily="2" charset="0"/>
              <a:cs typeface="Book Antiqua"/>
            </a:rPr>
            <a:t>, </a:t>
          </a:r>
          <a:r>
            <a:rPr lang="en-US" sz="1800" dirty="0" err="1">
              <a:latin typeface="Quicksand" pitchFamily="2" charset="0"/>
              <a:cs typeface="Book Antiqua"/>
            </a:rPr>
            <a:t>karmis</a:t>
          </a:r>
          <a:r>
            <a:rPr lang="en-US" sz="1800" dirty="0">
              <a:latin typeface="Quicksand" pitchFamily="2" charset="0"/>
              <a:cs typeface="Book Antiqua"/>
            </a:rPr>
            <a:t> &amp; yogis can achieve perfection</a:t>
          </a:r>
        </a:p>
      </dgm:t>
    </dgm:pt>
    <dgm:pt modelId="{A3AD22EE-454A-DF4C-8F36-803921912D44}" type="parTrans" cxnId="{0DD426F3-CC4C-9347-A52F-4814073E2AFF}">
      <dgm:prSet/>
      <dgm:spPr/>
      <dgm:t>
        <a:bodyPr/>
        <a:lstStyle/>
        <a:p>
          <a:endParaRPr lang="en-US"/>
        </a:p>
      </dgm:t>
    </dgm:pt>
    <dgm:pt modelId="{34934DF7-B70D-4747-918D-6FBAB344AAAB}" type="sibTrans" cxnId="{0DD426F3-CC4C-9347-A52F-4814073E2AFF}">
      <dgm:prSet/>
      <dgm:spPr/>
      <dgm:t>
        <a:bodyPr/>
        <a:lstStyle/>
        <a:p>
          <a:endParaRPr lang="en-US"/>
        </a:p>
      </dgm:t>
    </dgm:pt>
    <dgm:pt modelId="{E2BC501A-31D4-AE4E-BB98-767BBAE493FF}">
      <dgm:prSet custT="1"/>
      <dgm:spPr/>
      <dgm:t>
        <a:bodyPr/>
        <a:lstStyle/>
        <a:p>
          <a:pPr rtl="0"/>
          <a:r>
            <a:rPr lang="en-US" sz="2800" dirty="0">
              <a:latin typeface="Quicksand" pitchFamily="2" charset="0"/>
              <a:cs typeface="Book Antiqua"/>
            </a:rPr>
            <a:t>Any proof? </a:t>
          </a:r>
        </a:p>
      </dgm:t>
    </dgm:pt>
    <dgm:pt modelId="{575FD181-87A1-184D-9B40-4BAF31DBD2B4}" type="parTrans" cxnId="{497DC04B-6BDD-D64A-BE3A-108CA2ABD3CC}">
      <dgm:prSet/>
      <dgm:spPr/>
      <dgm:t>
        <a:bodyPr/>
        <a:lstStyle/>
        <a:p>
          <a:endParaRPr lang="en-US"/>
        </a:p>
      </dgm:t>
    </dgm:pt>
    <dgm:pt modelId="{4CB6E9FF-656A-614E-B60E-85F88CBD6779}" type="sibTrans" cxnId="{497DC04B-6BDD-D64A-BE3A-108CA2ABD3CC}">
      <dgm:prSet/>
      <dgm:spPr/>
      <dgm:t>
        <a:bodyPr/>
        <a:lstStyle/>
        <a:p>
          <a:endParaRPr lang="en-US"/>
        </a:p>
      </dgm:t>
    </dgm:pt>
    <dgm:pt modelId="{824E7C35-13CB-954C-A7C5-659A5F2CC706}">
      <dgm:prSet custT="1"/>
      <dgm:spPr/>
      <dgm:t>
        <a:bodyPr/>
        <a:lstStyle/>
        <a:p>
          <a:pPr rtl="0"/>
          <a:r>
            <a:rPr lang="en-US" sz="1700" dirty="0">
              <a:latin typeface="Quicksand" pitchFamily="2" charset="0"/>
              <a:cs typeface="Book Antiqua"/>
            </a:rPr>
            <a:t>[7] Many self–realized sages have taken pleasure in Hari-Katha.</a:t>
          </a:r>
        </a:p>
      </dgm:t>
    </dgm:pt>
    <dgm:pt modelId="{BC6EA0CB-7467-0649-8EBC-588130E3A37C}" type="parTrans" cxnId="{9E69D08D-7E06-D042-A472-4738AF415205}">
      <dgm:prSet/>
      <dgm:spPr/>
      <dgm:t>
        <a:bodyPr/>
        <a:lstStyle/>
        <a:p>
          <a:endParaRPr lang="en-US"/>
        </a:p>
      </dgm:t>
    </dgm:pt>
    <dgm:pt modelId="{FEDE3CCA-C4EC-594B-933B-E25E23908381}" type="sibTrans" cxnId="{9E69D08D-7E06-D042-A472-4738AF415205}">
      <dgm:prSet/>
      <dgm:spPr/>
      <dgm:t>
        <a:bodyPr/>
        <a:lstStyle/>
        <a:p>
          <a:endParaRPr lang="en-US"/>
        </a:p>
      </dgm:t>
    </dgm:pt>
    <dgm:pt modelId="{F27688B5-C7EC-A04B-82F2-05E0A9DE53FE}">
      <dgm:prSet custT="1"/>
      <dgm:spPr/>
      <dgm:t>
        <a:bodyPr/>
        <a:lstStyle/>
        <a:p>
          <a:r>
            <a:rPr lang="en-US" sz="2800" dirty="0">
              <a:latin typeface="Quicksand" pitchFamily="2" charset="0"/>
              <a:cs typeface="Book Antiqua"/>
            </a:rPr>
            <a:t>Any specific example? </a:t>
          </a:r>
        </a:p>
      </dgm:t>
    </dgm:pt>
    <dgm:pt modelId="{431F1997-912A-2142-A097-6A449A2827A6}" type="parTrans" cxnId="{DB9DB8F8-CE7C-B24B-9A8C-4FDD80A07C96}">
      <dgm:prSet/>
      <dgm:spPr/>
      <dgm:t>
        <a:bodyPr/>
        <a:lstStyle/>
        <a:p>
          <a:endParaRPr lang="en-US"/>
        </a:p>
      </dgm:t>
    </dgm:pt>
    <dgm:pt modelId="{64EB19D4-4EF8-2F46-B883-03FFD9E108E0}" type="sibTrans" cxnId="{DB9DB8F8-CE7C-B24B-9A8C-4FDD80A07C96}">
      <dgm:prSet/>
      <dgm:spPr/>
      <dgm:t>
        <a:bodyPr/>
        <a:lstStyle/>
        <a:p>
          <a:endParaRPr lang="en-US"/>
        </a:p>
      </dgm:t>
    </dgm:pt>
    <dgm:pt modelId="{B3CE855E-2526-F345-BC05-09A7A845B28D}">
      <dgm:prSet custT="1"/>
      <dgm:spPr/>
      <dgm:t>
        <a:bodyPr/>
        <a:lstStyle/>
        <a:p>
          <a:r>
            <a:rPr lang="en-US" sz="2000" dirty="0">
              <a:latin typeface="Quicksand" pitchFamily="2" charset="0"/>
              <a:cs typeface="Book Antiqua"/>
            </a:rPr>
            <a:t>[10] </a:t>
          </a:r>
          <a:r>
            <a:rPr lang="en-US" sz="2000" dirty="0" err="1">
              <a:latin typeface="Quicksand" pitchFamily="2" charset="0"/>
              <a:cs typeface="Book Antiqua"/>
            </a:rPr>
            <a:t>Phala-Sruti</a:t>
          </a:r>
          <a:r>
            <a:rPr lang="en-US" sz="2000" dirty="0">
              <a:latin typeface="Quicksand" pitchFamily="2" charset="0"/>
              <a:cs typeface="Book Antiqua"/>
            </a:rPr>
            <a:t>: </a:t>
          </a:r>
          <a:r>
            <a:rPr lang="en-US" sz="2000" b="1" dirty="0">
              <a:latin typeface="Quicksand" pitchFamily="2" charset="0"/>
              <a:cs typeface="Book Antiqua"/>
            </a:rPr>
            <a:t>Hearing </a:t>
          </a:r>
          <a:r>
            <a:rPr lang="en-US" sz="2000" b="1" dirty="0" err="1">
              <a:latin typeface="Quicksand" pitchFamily="2" charset="0"/>
              <a:cs typeface="Book Antiqua"/>
            </a:rPr>
            <a:t>Bhagavatam</a:t>
          </a:r>
          <a:r>
            <a:rPr lang="en-US" sz="2000" b="1" dirty="0">
              <a:latin typeface="Quicksand" pitchFamily="2" charset="0"/>
              <a:cs typeface="Book Antiqua"/>
            </a:rPr>
            <a:t> </a:t>
          </a:r>
          <a:r>
            <a:rPr lang="en-US" sz="2000" dirty="0">
              <a:latin typeface="Quicksand" pitchFamily="2" charset="0"/>
              <a:cs typeface="Book Antiqua"/>
            </a:rPr>
            <a:t>develops unflinching faith towards SPG.</a:t>
          </a:r>
        </a:p>
      </dgm:t>
    </dgm:pt>
    <dgm:pt modelId="{DA9B8C62-5C86-7D43-BAB3-7EDD9E59F563}" type="parTrans" cxnId="{3D7F51D7-48AD-4841-BF2A-6105CC64C27D}">
      <dgm:prSet/>
      <dgm:spPr/>
      <dgm:t>
        <a:bodyPr/>
        <a:lstStyle/>
        <a:p>
          <a:endParaRPr lang="en-US"/>
        </a:p>
      </dgm:t>
    </dgm:pt>
    <dgm:pt modelId="{B251998C-1920-134C-9684-8B776939C33F}" type="sibTrans" cxnId="{3D7F51D7-48AD-4841-BF2A-6105CC64C27D}">
      <dgm:prSet/>
      <dgm:spPr/>
      <dgm:t>
        <a:bodyPr/>
        <a:lstStyle/>
        <a:p>
          <a:endParaRPr lang="en-US"/>
        </a:p>
      </dgm:t>
    </dgm:pt>
    <dgm:pt modelId="{6FE84163-4129-8C4C-AFA5-EF1A0995C666}">
      <dgm:prSet custT="1"/>
      <dgm:spPr/>
      <dgm:t>
        <a:bodyPr/>
        <a:lstStyle/>
        <a:p>
          <a:r>
            <a:rPr lang="en-US" sz="1800" dirty="0">
              <a:latin typeface="Quicksand" pitchFamily="2" charset="0"/>
              <a:cs typeface="Book Antiqua"/>
            </a:rPr>
            <a:t>[11] </a:t>
          </a:r>
          <a:r>
            <a:rPr lang="en-US" sz="1800" dirty="0" err="1">
              <a:latin typeface="Quicksand" pitchFamily="2" charset="0"/>
              <a:cs typeface="Book Antiqua"/>
            </a:rPr>
            <a:t>Harinama</a:t>
          </a:r>
          <a:r>
            <a:rPr lang="en-US" sz="1800" dirty="0">
              <a:latin typeface="Quicksand" pitchFamily="2" charset="0"/>
              <a:cs typeface="Book Antiqua"/>
            </a:rPr>
            <a:t> </a:t>
          </a:r>
          <a:r>
            <a:rPr lang="en-US" sz="1800" dirty="0" err="1">
              <a:latin typeface="Quicksand" pitchFamily="2" charset="0"/>
              <a:cs typeface="Book Antiqua"/>
            </a:rPr>
            <a:t>Kirtan</a:t>
          </a:r>
          <a:r>
            <a:rPr lang="en-US" sz="1800" dirty="0">
              <a:latin typeface="Quicksand" pitchFamily="2" charset="0"/>
              <a:cs typeface="Book Antiqua"/>
            </a:rPr>
            <a:t> is the topmost </a:t>
          </a:r>
          <a:r>
            <a:rPr lang="en-US" sz="1800" dirty="0" err="1">
              <a:latin typeface="Quicksand" pitchFamily="2" charset="0"/>
              <a:cs typeface="Book Antiqua"/>
            </a:rPr>
            <a:t>anga</a:t>
          </a:r>
          <a:r>
            <a:rPr lang="en-US" sz="1800" dirty="0">
              <a:latin typeface="Quicksand" pitchFamily="2" charset="0"/>
              <a:cs typeface="Book Antiqua"/>
            </a:rPr>
            <a:t> of the Bhakti.</a:t>
          </a:r>
        </a:p>
      </dgm:t>
    </dgm:pt>
    <dgm:pt modelId="{B298CA71-82DC-5F4E-82BA-06040AD55B37}" type="parTrans" cxnId="{C1784BC8-EE32-5347-8E3E-014F6246BBB4}">
      <dgm:prSet/>
      <dgm:spPr/>
      <dgm:t>
        <a:bodyPr/>
        <a:lstStyle/>
        <a:p>
          <a:endParaRPr lang="en-US"/>
        </a:p>
      </dgm:t>
    </dgm:pt>
    <dgm:pt modelId="{A86A74C0-14EA-6649-8D5F-5E99937F4016}" type="sibTrans" cxnId="{C1784BC8-EE32-5347-8E3E-014F6246BBB4}">
      <dgm:prSet/>
      <dgm:spPr/>
      <dgm:t>
        <a:bodyPr/>
        <a:lstStyle/>
        <a:p>
          <a:endParaRPr lang="en-US"/>
        </a:p>
      </dgm:t>
    </dgm:pt>
    <dgm:pt modelId="{0F18E6AA-2605-AB40-8CE7-8DAAA3EB364D}">
      <dgm:prSet custT="1"/>
      <dgm:spPr/>
      <dgm:t>
        <a:bodyPr/>
        <a:lstStyle/>
        <a:p>
          <a:r>
            <a:rPr lang="en-US" sz="2400" dirty="0">
              <a:latin typeface="Quicksand" pitchFamily="2" charset="0"/>
              <a:cs typeface="Book Antiqua"/>
            </a:rPr>
            <a:t>[8-9] Myself</a:t>
          </a:r>
        </a:p>
      </dgm:t>
    </dgm:pt>
    <dgm:pt modelId="{C3A97358-91D6-8245-AE5D-55B212383F7F}" type="parTrans" cxnId="{3159CC44-A4CB-B14E-AD61-2054A50A23DA}">
      <dgm:prSet/>
      <dgm:spPr/>
      <dgm:t>
        <a:bodyPr/>
        <a:lstStyle/>
        <a:p>
          <a:endParaRPr lang="en-US"/>
        </a:p>
      </dgm:t>
    </dgm:pt>
    <dgm:pt modelId="{613D6BA7-005F-664E-A6A7-29B00160F18A}" type="sibTrans" cxnId="{3159CC44-A4CB-B14E-AD61-2054A50A23DA}">
      <dgm:prSet/>
      <dgm:spPr/>
      <dgm:t>
        <a:bodyPr/>
        <a:lstStyle/>
        <a:p>
          <a:endParaRPr lang="en-US"/>
        </a:p>
      </dgm:t>
    </dgm:pt>
    <dgm:pt modelId="{8969C42C-612E-A54E-A654-18F1DD44EAC7}">
      <dgm:prSet custT="1"/>
      <dgm:spPr/>
      <dgm:t>
        <a:bodyPr/>
        <a:lstStyle/>
        <a:p>
          <a:r>
            <a:rPr lang="en-US" sz="1700" dirty="0">
              <a:latin typeface="Quicksand" pitchFamily="2" charset="0"/>
              <a:cs typeface="Book Antiqua"/>
            </a:rPr>
            <a:t>Although Brahman realized, Lord’s pastimes attracted my heart.</a:t>
          </a:r>
        </a:p>
      </dgm:t>
    </dgm:pt>
    <dgm:pt modelId="{4506D0BA-C49A-784A-B377-ECEDE916CCBA}" type="parTrans" cxnId="{D71E3E74-4937-E742-AC69-10E4CB6EF49A}">
      <dgm:prSet/>
      <dgm:spPr/>
      <dgm:t>
        <a:bodyPr/>
        <a:lstStyle/>
        <a:p>
          <a:endParaRPr lang="en-US"/>
        </a:p>
      </dgm:t>
    </dgm:pt>
    <dgm:pt modelId="{F5122B1D-1AE8-A349-9204-1E3DFD39582B}" type="sibTrans" cxnId="{D71E3E74-4937-E742-AC69-10E4CB6EF49A}">
      <dgm:prSet/>
      <dgm:spPr/>
      <dgm:t>
        <a:bodyPr/>
        <a:lstStyle/>
        <a:p>
          <a:endParaRPr lang="en-US"/>
        </a:p>
      </dgm:t>
    </dgm:pt>
    <dgm:pt modelId="{91689C94-A311-7E4F-A1AD-4C9258579FF8}">
      <dgm:prSet custT="1"/>
      <dgm:spPr/>
      <dgm:t>
        <a:bodyPr/>
        <a:lstStyle/>
        <a:p>
          <a:r>
            <a:rPr lang="en-US" sz="2400" b="1" i="1" dirty="0" err="1">
              <a:latin typeface="Quicksand" pitchFamily="2" charset="0"/>
              <a:cs typeface="Book Antiqua"/>
            </a:rPr>
            <a:t>etan</a:t>
          </a:r>
          <a:r>
            <a:rPr lang="en-US" sz="2400" b="1" i="1" dirty="0">
              <a:latin typeface="Quicksand" pitchFamily="2" charset="0"/>
              <a:cs typeface="Book Antiqua"/>
            </a:rPr>
            <a:t> </a:t>
          </a:r>
          <a:r>
            <a:rPr lang="en-US" sz="2400" b="1" i="1" dirty="0" err="1">
              <a:latin typeface="Quicksand" pitchFamily="2" charset="0"/>
              <a:cs typeface="Book Antiqua"/>
            </a:rPr>
            <a:t>nirvidyamananam</a:t>
          </a:r>
          <a:r>
            <a:rPr lang="en-US" sz="2400" b="1" i="1" dirty="0">
              <a:latin typeface="Quicksand" pitchFamily="2" charset="0"/>
              <a:cs typeface="Book Antiqua"/>
            </a:rPr>
            <a:t>…</a:t>
          </a:r>
          <a:endParaRPr lang="en-US" sz="2800" b="1" i="1" dirty="0">
            <a:latin typeface="Quicksand" pitchFamily="2" charset="0"/>
            <a:cs typeface="Book Antiqua"/>
          </a:endParaRPr>
        </a:p>
      </dgm:t>
    </dgm:pt>
    <dgm:pt modelId="{5BB751AE-F07B-434A-BC56-50E5FA51994B}" type="parTrans" cxnId="{7C7A82A9-C982-6244-A535-4F5130857828}">
      <dgm:prSet/>
      <dgm:spPr/>
      <dgm:t>
        <a:bodyPr/>
        <a:lstStyle/>
        <a:p>
          <a:endParaRPr lang="en-US"/>
        </a:p>
      </dgm:t>
    </dgm:pt>
    <dgm:pt modelId="{5DB093E5-2901-314C-B341-2EB8C2108833}" type="sibTrans" cxnId="{7C7A82A9-C982-6244-A535-4F5130857828}">
      <dgm:prSet/>
      <dgm:spPr/>
      <dgm:t>
        <a:bodyPr/>
        <a:lstStyle/>
        <a:p>
          <a:endParaRPr lang="en-US"/>
        </a:p>
      </dgm:t>
    </dgm:pt>
    <dgm:pt modelId="{0E1AEFC3-93DE-5147-B130-DB1BAC0C320E}" type="pres">
      <dgm:prSet presAssocID="{EE25E25B-9BCB-224C-B74A-4AB55E378CCA}" presName="Name0" presStyleCnt="0">
        <dgm:presLayoutVars>
          <dgm:dir/>
          <dgm:animLvl val="lvl"/>
          <dgm:resizeHandles val="exact"/>
        </dgm:presLayoutVars>
      </dgm:prSet>
      <dgm:spPr/>
    </dgm:pt>
    <dgm:pt modelId="{D4EF5396-17AD-A146-96CF-2CDC83E6193A}" type="pres">
      <dgm:prSet presAssocID="{6FE84163-4129-8C4C-AFA5-EF1A0995C666}" presName="boxAndChildren" presStyleCnt="0"/>
      <dgm:spPr/>
    </dgm:pt>
    <dgm:pt modelId="{CEAFE70B-4A8A-4B4D-A196-0A426C3B4C44}" type="pres">
      <dgm:prSet presAssocID="{6FE84163-4129-8C4C-AFA5-EF1A0995C666}" presName="parentTextBox" presStyleLbl="node1" presStyleIdx="0" presStyleCnt="5"/>
      <dgm:spPr/>
    </dgm:pt>
    <dgm:pt modelId="{24877E51-D6BB-1A41-8FD3-1594479901F5}" type="pres">
      <dgm:prSet presAssocID="{6FE84163-4129-8C4C-AFA5-EF1A0995C666}" presName="entireBox" presStyleLbl="node1" presStyleIdx="0" presStyleCnt="5"/>
      <dgm:spPr/>
    </dgm:pt>
    <dgm:pt modelId="{8F0E8DD2-95F3-814F-AC40-7496C2ED7A8A}" type="pres">
      <dgm:prSet presAssocID="{6FE84163-4129-8C4C-AFA5-EF1A0995C666}" presName="descendantBox" presStyleCnt="0"/>
      <dgm:spPr/>
    </dgm:pt>
    <dgm:pt modelId="{7DF1AD72-8809-7E44-9438-6DB138593E80}" type="pres">
      <dgm:prSet presAssocID="{91689C94-A311-7E4F-A1AD-4C9258579FF8}" presName="childTextBox" presStyleLbl="fgAccFollowNode1" presStyleIdx="0" presStyleCnt="4">
        <dgm:presLayoutVars>
          <dgm:bulletEnabled val="1"/>
        </dgm:presLayoutVars>
      </dgm:prSet>
      <dgm:spPr/>
    </dgm:pt>
    <dgm:pt modelId="{25CFCF0C-F066-B145-9222-1D90866AF6B5}" type="pres">
      <dgm:prSet presAssocID="{B251998C-1920-134C-9684-8B776939C33F}" presName="sp" presStyleCnt="0"/>
      <dgm:spPr/>
    </dgm:pt>
    <dgm:pt modelId="{97CDF90C-4BD4-3D48-871B-4284238CE239}" type="pres">
      <dgm:prSet presAssocID="{B3CE855E-2526-F345-BC05-09A7A845B28D}" presName="arrowAndChildren" presStyleCnt="0"/>
      <dgm:spPr/>
    </dgm:pt>
    <dgm:pt modelId="{E7682F76-9607-5E40-BE68-A58FA1C1CFD0}" type="pres">
      <dgm:prSet presAssocID="{B3CE855E-2526-F345-BC05-09A7A845B28D}" presName="parentTextArrow" presStyleLbl="node1" presStyleIdx="1" presStyleCnt="5"/>
      <dgm:spPr/>
    </dgm:pt>
    <dgm:pt modelId="{FBB982CE-BFBD-2C49-AE91-1A68EF3174B2}" type="pres">
      <dgm:prSet presAssocID="{613D6BA7-005F-664E-A6A7-29B00160F18A}" presName="sp" presStyleCnt="0"/>
      <dgm:spPr/>
    </dgm:pt>
    <dgm:pt modelId="{E62743D4-CD24-B446-9695-A6BB0A2038E0}" type="pres">
      <dgm:prSet presAssocID="{0F18E6AA-2605-AB40-8CE7-8DAAA3EB364D}" presName="arrowAndChildren" presStyleCnt="0"/>
      <dgm:spPr/>
    </dgm:pt>
    <dgm:pt modelId="{00D2D6C7-9A52-714F-A453-44E2AC736376}" type="pres">
      <dgm:prSet presAssocID="{0F18E6AA-2605-AB40-8CE7-8DAAA3EB364D}" presName="parentTextArrow" presStyleLbl="node1" presStyleIdx="1" presStyleCnt="5"/>
      <dgm:spPr/>
    </dgm:pt>
    <dgm:pt modelId="{BB2CE0AD-DF7A-CA42-B0AF-EE7FBC39C1D0}" type="pres">
      <dgm:prSet presAssocID="{0F18E6AA-2605-AB40-8CE7-8DAAA3EB364D}" presName="arrow" presStyleLbl="node1" presStyleIdx="2" presStyleCnt="5"/>
      <dgm:spPr/>
    </dgm:pt>
    <dgm:pt modelId="{26C0623B-29BF-D946-A28A-A7DADE076CB9}" type="pres">
      <dgm:prSet presAssocID="{0F18E6AA-2605-AB40-8CE7-8DAAA3EB364D}" presName="descendantArrow" presStyleCnt="0"/>
      <dgm:spPr/>
    </dgm:pt>
    <dgm:pt modelId="{B51E3528-03A9-9049-AC9D-0F9EC7D1E96C}" type="pres">
      <dgm:prSet presAssocID="{8969C42C-612E-A54E-A654-18F1DD44EAC7}" presName="childTextArrow" presStyleLbl="fgAccFollowNode1" presStyleIdx="1" presStyleCnt="4">
        <dgm:presLayoutVars>
          <dgm:bulletEnabled val="1"/>
        </dgm:presLayoutVars>
      </dgm:prSet>
      <dgm:spPr/>
    </dgm:pt>
    <dgm:pt modelId="{0F156CE3-0C39-1D42-B477-37609DDCADDC}" type="pres">
      <dgm:prSet presAssocID="{FEDE3CCA-C4EC-594B-933B-E25E23908381}" presName="sp" presStyleCnt="0"/>
      <dgm:spPr/>
    </dgm:pt>
    <dgm:pt modelId="{D15B2E7F-FDDE-3747-9751-1FF6AB3C6935}" type="pres">
      <dgm:prSet presAssocID="{824E7C35-13CB-954C-A7C5-659A5F2CC706}" presName="arrowAndChildren" presStyleCnt="0"/>
      <dgm:spPr/>
    </dgm:pt>
    <dgm:pt modelId="{D8FCE613-0899-5A43-B336-F224A48EC20F}" type="pres">
      <dgm:prSet presAssocID="{824E7C35-13CB-954C-A7C5-659A5F2CC706}" presName="parentTextArrow" presStyleLbl="node1" presStyleIdx="2" presStyleCnt="5"/>
      <dgm:spPr/>
    </dgm:pt>
    <dgm:pt modelId="{9831E835-973E-0C4E-BD93-5A4C0C9F843D}" type="pres">
      <dgm:prSet presAssocID="{824E7C35-13CB-954C-A7C5-659A5F2CC706}" presName="arrow" presStyleLbl="node1" presStyleIdx="3" presStyleCnt="5"/>
      <dgm:spPr/>
    </dgm:pt>
    <dgm:pt modelId="{B81CBCA7-02A1-0A4C-8306-1246C9EC17DD}" type="pres">
      <dgm:prSet presAssocID="{824E7C35-13CB-954C-A7C5-659A5F2CC706}" presName="descendantArrow" presStyleCnt="0"/>
      <dgm:spPr/>
    </dgm:pt>
    <dgm:pt modelId="{EDF40D99-0F92-5148-9EB0-05647FC641EC}" type="pres">
      <dgm:prSet presAssocID="{F27688B5-C7EC-A04B-82F2-05E0A9DE53FE}" presName="childTextArrow" presStyleLbl="fgAccFollowNode1" presStyleIdx="2" presStyleCnt="4">
        <dgm:presLayoutVars>
          <dgm:bulletEnabled val="1"/>
        </dgm:presLayoutVars>
      </dgm:prSet>
      <dgm:spPr/>
    </dgm:pt>
    <dgm:pt modelId="{60151278-E9EF-7E48-95A1-492D446E3A13}" type="pres">
      <dgm:prSet presAssocID="{34934DF7-B70D-4747-918D-6FBAB344AAAB}" presName="sp" presStyleCnt="0"/>
      <dgm:spPr/>
    </dgm:pt>
    <dgm:pt modelId="{6E2351DF-A7FC-BA42-97D1-0325BD3043CE}" type="pres">
      <dgm:prSet presAssocID="{352DD7A3-6B19-A145-A21B-92D12D29AA84}" presName="arrowAndChildren" presStyleCnt="0"/>
      <dgm:spPr/>
    </dgm:pt>
    <dgm:pt modelId="{C87CD7F4-AC14-3F47-B3AE-99444052D901}" type="pres">
      <dgm:prSet presAssocID="{352DD7A3-6B19-A145-A21B-92D12D29AA84}" presName="parentTextArrow" presStyleLbl="node1" presStyleIdx="3" presStyleCnt="5"/>
      <dgm:spPr/>
    </dgm:pt>
    <dgm:pt modelId="{9A3C94F6-1030-F541-ACC9-4E355DFCDA04}" type="pres">
      <dgm:prSet presAssocID="{352DD7A3-6B19-A145-A21B-92D12D29AA84}" presName="arrow" presStyleLbl="node1" presStyleIdx="4" presStyleCnt="5"/>
      <dgm:spPr/>
    </dgm:pt>
    <dgm:pt modelId="{9ACD35F4-6942-1544-973A-84A094F2055E}" type="pres">
      <dgm:prSet presAssocID="{352DD7A3-6B19-A145-A21B-92D12D29AA84}" presName="descendantArrow" presStyleCnt="0"/>
      <dgm:spPr/>
    </dgm:pt>
    <dgm:pt modelId="{B85C6C6B-CBB1-8F42-82AE-BF4B273F3F60}" type="pres">
      <dgm:prSet presAssocID="{E2BC501A-31D4-AE4E-BB98-767BBAE493FF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09D1140E-1106-49AA-95A7-42A4866C5690}" type="presOf" srcId="{6FE84163-4129-8C4C-AFA5-EF1A0995C666}" destId="{24877E51-D6BB-1A41-8FD3-1594479901F5}" srcOrd="1" destOrd="0" presId="urn:microsoft.com/office/officeart/2005/8/layout/process4"/>
    <dgm:cxn modelId="{5115AA3C-F4FA-4B21-9480-FC255DCA3754}" type="presOf" srcId="{352DD7A3-6B19-A145-A21B-92D12D29AA84}" destId="{9A3C94F6-1030-F541-ACC9-4E355DFCDA04}" srcOrd="1" destOrd="0" presId="urn:microsoft.com/office/officeart/2005/8/layout/process4"/>
    <dgm:cxn modelId="{EA12FC5B-BE6D-4EF8-BFB2-0FF364DBBF73}" type="presOf" srcId="{EE25E25B-9BCB-224C-B74A-4AB55E378CCA}" destId="{0E1AEFC3-93DE-5147-B130-DB1BAC0C320E}" srcOrd="0" destOrd="0" presId="urn:microsoft.com/office/officeart/2005/8/layout/process4"/>
    <dgm:cxn modelId="{8282525C-226D-46BB-86E9-5DBDD02CC462}" type="presOf" srcId="{B3CE855E-2526-F345-BC05-09A7A845B28D}" destId="{E7682F76-9607-5E40-BE68-A58FA1C1CFD0}" srcOrd="0" destOrd="0" presId="urn:microsoft.com/office/officeart/2005/8/layout/process4"/>
    <dgm:cxn modelId="{3159CC44-A4CB-B14E-AD61-2054A50A23DA}" srcId="{EE25E25B-9BCB-224C-B74A-4AB55E378CCA}" destId="{0F18E6AA-2605-AB40-8CE7-8DAAA3EB364D}" srcOrd="2" destOrd="0" parTransId="{C3A97358-91D6-8245-AE5D-55B212383F7F}" sibTransId="{613D6BA7-005F-664E-A6A7-29B00160F18A}"/>
    <dgm:cxn modelId="{497DC04B-6BDD-D64A-BE3A-108CA2ABD3CC}" srcId="{352DD7A3-6B19-A145-A21B-92D12D29AA84}" destId="{E2BC501A-31D4-AE4E-BB98-767BBAE493FF}" srcOrd="0" destOrd="0" parTransId="{575FD181-87A1-184D-9B40-4BAF31DBD2B4}" sibTransId="{4CB6E9FF-656A-614E-B60E-85F88CBD6779}"/>
    <dgm:cxn modelId="{7294CF6E-A526-4AB7-9B78-EF68FCD6788A}" type="presOf" srcId="{0F18E6AA-2605-AB40-8CE7-8DAAA3EB364D}" destId="{BB2CE0AD-DF7A-CA42-B0AF-EE7FBC39C1D0}" srcOrd="1" destOrd="0" presId="urn:microsoft.com/office/officeart/2005/8/layout/process4"/>
    <dgm:cxn modelId="{D71E3E74-4937-E742-AC69-10E4CB6EF49A}" srcId="{0F18E6AA-2605-AB40-8CE7-8DAAA3EB364D}" destId="{8969C42C-612E-A54E-A654-18F1DD44EAC7}" srcOrd="0" destOrd="0" parTransId="{4506D0BA-C49A-784A-B377-ECEDE916CCBA}" sibTransId="{F5122B1D-1AE8-A349-9204-1E3DFD39582B}"/>
    <dgm:cxn modelId="{5A940376-26F8-4CC6-B684-C08761C4809C}" type="presOf" srcId="{91689C94-A311-7E4F-A1AD-4C9258579FF8}" destId="{7DF1AD72-8809-7E44-9438-6DB138593E80}" srcOrd="0" destOrd="0" presId="urn:microsoft.com/office/officeart/2005/8/layout/process4"/>
    <dgm:cxn modelId="{9E69D08D-7E06-D042-A472-4738AF415205}" srcId="{EE25E25B-9BCB-224C-B74A-4AB55E378CCA}" destId="{824E7C35-13CB-954C-A7C5-659A5F2CC706}" srcOrd="1" destOrd="0" parTransId="{BC6EA0CB-7467-0649-8EBC-588130E3A37C}" sibTransId="{FEDE3CCA-C4EC-594B-933B-E25E23908381}"/>
    <dgm:cxn modelId="{7C7A82A9-C982-6244-A535-4F5130857828}" srcId="{6FE84163-4129-8C4C-AFA5-EF1A0995C666}" destId="{91689C94-A311-7E4F-A1AD-4C9258579FF8}" srcOrd="0" destOrd="0" parTransId="{5BB751AE-F07B-434A-BC56-50E5FA51994B}" sibTransId="{5DB093E5-2901-314C-B341-2EB8C2108833}"/>
    <dgm:cxn modelId="{5BBB60B3-3808-4C7D-8E68-91C58F41155B}" type="presOf" srcId="{824E7C35-13CB-954C-A7C5-659A5F2CC706}" destId="{9831E835-973E-0C4E-BD93-5A4C0C9F843D}" srcOrd="1" destOrd="0" presId="urn:microsoft.com/office/officeart/2005/8/layout/process4"/>
    <dgm:cxn modelId="{587F52B3-36F5-4CC9-B0BE-52124AF6AB18}" type="presOf" srcId="{E2BC501A-31D4-AE4E-BB98-767BBAE493FF}" destId="{B85C6C6B-CBB1-8F42-82AE-BF4B273F3F60}" srcOrd="0" destOrd="0" presId="urn:microsoft.com/office/officeart/2005/8/layout/process4"/>
    <dgm:cxn modelId="{9DF63DB5-5B90-4573-95F0-80DDB94654B4}" type="presOf" srcId="{352DD7A3-6B19-A145-A21B-92D12D29AA84}" destId="{C87CD7F4-AC14-3F47-B3AE-99444052D901}" srcOrd="0" destOrd="0" presId="urn:microsoft.com/office/officeart/2005/8/layout/process4"/>
    <dgm:cxn modelId="{C1784BC8-EE32-5347-8E3E-014F6246BBB4}" srcId="{EE25E25B-9BCB-224C-B74A-4AB55E378CCA}" destId="{6FE84163-4129-8C4C-AFA5-EF1A0995C666}" srcOrd="4" destOrd="0" parTransId="{B298CA71-82DC-5F4E-82BA-06040AD55B37}" sibTransId="{A86A74C0-14EA-6649-8D5F-5E99937F4016}"/>
    <dgm:cxn modelId="{3D7F51D7-48AD-4841-BF2A-6105CC64C27D}" srcId="{EE25E25B-9BCB-224C-B74A-4AB55E378CCA}" destId="{B3CE855E-2526-F345-BC05-09A7A845B28D}" srcOrd="3" destOrd="0" parTransId="{DA9B8C62-5C86-7D43-BAB3-7EDD9E59F563}" sibTransId="{B251998C-1920-134C-9684-8B776939C33F}"/>
    <dgm:cxn modelId="{0EAC87DD-C9DA-4C64-B126-46FCE4A7BD56}" type="presOf" srcId="{824E7C35-13CB-954C-A7C5-659A5F2CC706}" destId="{D8FCE613-0899-5A43-B336-F224A48EC20F}" srcOrd="0" destOrd="0" presId="urn:microsoft.com/office/officeart/2005/8/layout/process4"/>
    <dgm:cxn modelId="{8F520EDF-8766-4731-9003-E9CA15799B71}" type="presOf" srcId="{6FE84163-4129-8C4C-AFA5-EF1A0995C666}" destId="{CEAFE70B-4A8A-4B4D-A196-0A426C3B4C44}" srcOrd="0" destOrd="0" presId="urn:microsoft.com/office/officeart/2005/8/layout/process4"/>
    <dgm:cxn modelId="{56F3EAE2-7C33-4D67-BEBB-D93986EDDD7D}" type="presOf" srcId="{F27688B5-C7EC-A04B-82F2-05E0A9DE53FE}" destId="{EDF40D99-0F92-5148-9EB0-05647FC641EC}" srcOrd="0" destOrd="0" presId="urn:microsoft.com/office/officeart/2005/8/layout/process4"/>
    <dgm:cxn modelId="{0DD426F3-CC4C-9347-A52F-4814073E2AFF}" srcId="{EE25E25B-9BCB-224C-B74A-4AB55E378CCA}" destId="{352DD7A3-6B19-A145-A21B-92D12D29AA84}" srcOrd="0" destOrd="0" parTransId="{A3AD22EE-454A-DF4C-8F36-803921912D44}" sibTransId="{34934DF7-B70D-4747-918D-6FBAB344AAAB}"/>
    <dgm:cxn modelId="{DB9DB8F8-CE7C-B24B-9A8C-4FDD80A07C96}" srcId="{824E7C35-13CB-954C-A7C5-659A5F2CC706}" destId="{F27688B5-C7EC-A04B-82F2-05E0A9DE53FE}" srcOrd="0" destOrd="0" parTransId="{431F1997-912A-2142-A097-6A449A2827A6}" sibTransId="{64EB19D4-4EF8-2F46-B883-03FFD9E108E0}"/>
    <dgm:cxn modelId="{31589AF9-3E34-4888-A9CB-EA6717568527}" type="presOf" srcId="{0F18E6AA-2605-AB40-8CE7-8DAAA3EB364D}" destId="{00D2D6C7-9A52-714F-A453-44E2AC736376}" srcOrd="0" destOrd="0" presId="urn:microsoft.com/office/officeart/2005/8/layout/process4"/>
    <dgm:cxn modelId="{F1DF7BFD-F6C8-47DC-8A88-376BA221CEA6}" type="presOf" srcId="{8969C42C-612E-A54E-A654-18F1DD44EAC7}" destId="{B51E3528-03A9-9049-AC9D-0F9EC7D1E96C}" srcOrd="0" destOrd="0" presId="urn:microsoft.com/office/officeart/2005/8/layout/process4"/>
    <dgm:cxn modelId="{65FBC33B-839C-493E-ACD0-B02C9B355486}" type="presParOf" srcId="{0E1AEFC3-93DE-5147-B130-DB1BAC0C320E}" destId="{D4EF5396-17AD-A146-96CF-2CDC83E6193A}" srcOrd="0" destOrd="0" presId="urn:microsoft.com/office/officeart/2005/8/layout/process4"/>
    <dgm:cxn modelId="{3209B7F5-361B-4BBD-BACC-EC897B96DCB3}" type="presParOf" srcId="{D4EF5396-17AD-A146-96CF-2CDC83E6193A}" destId="{CEAFE70B-4A8A-4B4D-A196-0A426C3B4C44}" srcOrd="0" destOrd="0" presId="urn:microsoft.com/office/officeart/2005/8/layout/process4"/>
    <dgm:cxn modelId="{C46D5C3F-4095-4E5B-AEAA-CF3308872040}" type="presParOf" srcId="{D4EF5396-17AD-A146-96CF-2CDC83E6193A}" destId="{24877E51-D6BB-1A41-8FD3-1594479901F5}" srcOrd="1" destOrd="0" presId="urn:microsoft.com/office/officeart/2005/8/layout/process4"/>
    <dgm:cxn modelId="{7E413D27-D1A7-40E6-AB2A-9C527CD30B78}" type="presParOf" srcId="{D4EF5396-17AD-A146-96CF-2CDC83E6193A}" destId="{8F0E8DD2-95F3-814F-AC40-7496C2ED7A8A}" srcOrd="2" destOrd="0" presId="urn:microsoft.com/office/officeart/2005/8/layout/process4"/>
    <dgm:cxn modelId="{CD60603E-D8AE-438E-99FC-3FE0C8804094}" type="presParOf" srcId="{8F0E8DD2-95F3-814F-AC40-7496C2ED7A8A}" destId="{7DF1AD72-8809-7E44-9438-6DB138593E80}" srcOrd="0" destOrd="0" presId="urn:microsoft.com/office/officeart/2005/8/layout/process4"/>
    <dgm:cxn modelId="{D9CD3121-4A13-4AD7-A1CF-9294182FEC47}" type="presParOf" srcId="{0E1AEFC3-93DE-5147-B130-DB1BAC0C320E}" destId="{25CFCF0C-F066-B145-9222-1D90866AF6B5}" srcOrd="1" destOrd="0" presId="urn:microsoft.com/office/officeart/2005/8/layout/process4"/>
    <dgm:cxn modelId="{8EC8A1C2-D1CA-48EA-A6B7-6B8309766E2B}" type="presParOf" srcId="{0E1AEFC3-93DE-5147-B130-DB1BAC0C320E}" destId="{97CDF90C-4BD4-3D48-871B-4284238CE239}" srcOrd="2" destOrd="0" presId="urn:microsoft.com/office/officeart/2005/8/layout/process4"/>
    <dgm:cxn modelId="{6CFA545C-9E83-4D13-A075-F94EC848B99A}" type="presParOf" srcId="{97CDF90C-4BD4-3D48-871B-4284238CE239}" destId="{E7682F76-9607-5E40-BE68-A58FA1C1CFD0}" srcOrd="0" destOrd="0" presId="urn:microsoft.com/office/officeart/2005/8/layout/process4"/>
    <dgm:cxn modelId="{69BB3752-6415-468C-9E6D-3A762538DDE1}" type="presParOf" srcId="{0E1AEFC3-93DE-5147-B130-DB1BAC0C320E}" destId="{FBB982CE-BFBD-2C49-AE91-1A68EF3174B2}" srcOrd="3" destOrd="0" presId="urn:microsoft.com/office/officeart/2005/8/layout/process4"/>
    <dgm:cxn modelId="{4BD8B4A2-7BF1-4A23-8020-D83CFC0D3D3C}" type="presParOf" srcId="{0E1AEFC3-93DE-5147-B130-DB1BAC0C320E}" destId="{E62743D4-CD24-B446-9695-A6BB0A2038E0}" srcOrd="4" destOrd="0" presId="urn:microsoft.com/office/officeart/2005/8/layout/process4"/>
    <dgm:cxn modelId="{9735A9D0-A3F6-446E-965A-48E335480100}" type="presParOf" srcId="{E62743D4-CD24-B446-9695-A6BB0A2038E0}" destId="{00D2D6C7-9A52-714F-A453-44E2AC736376}" srcOrd="0" destOrd="0" presId="urn:microsoft.com/office/officeart/2005/8/layout/process4"/>
    <dgm:cxn modelId="{A2371515-710D-4CE6-ABB6-FB20027DE194}" type="presParOf" srcId="{E62743D4-CD24-B446-9695-A6BB0A2038E0}" destId="{BB2CE0AD-DF7A-CA42-B0AF-EE7FBC39C1D0}" srcOrd="1" destOrd="0" presId="urn:microsoft.com/office/officeart/2005/8/layout/process4"/>
    <dgm:cxn modelId="{2A7E914A-915E-4A43-BDCB-8FB77FCDD152}" type="presParOf" srcId="{E62743D4-CD24-B446-9695-A6BB0A2038E0}" destId="{26C0623B-29BF-D946-A28A-A7DADE076CB9}" srcOrd="2" destOrd="0" presId="urn:microsoft.com/office/officeart/2005/8/layout/process4"/>
    <dgm:cxn modelId="{9EFC7930-CB84-454D-B07C-8B8AA5883ED2}" type="presParOf" srcId="{26C0623B-29BF-D946-A28A-A7DADE076CB9}" destId="{B51E3528-03A9-9049-AC9D-0F9EC7D1E96C}" srcOrd="0" destOrd="0" presId="urn:microsoft.com/office/officeart/2005/8/layout/process4"/>
    <dgm:cxn modelId="{8152EAE2-622E-4583-9AEA-40F0D76A7012}" type="presParOf" srcId="{0E1AEFC3-93DE-5147-B130-DB1BAC0C320E}" destId="{0F156CE3-0C39-1D42-B477-37609DDCADDC}" srcOrd="5" destOrd="0" presId="urn:microsoft.com/office/officeart/2005/8/layout/process4"/>
    <dgm:cxn modelId="{7B8A61D6-B421-4518-8FC8-35F7CC34B60A}" type="presParOf" srcId="{0E1AEFC3-93DE-5147-B130-DB1BAC0C320E}" destId="{D15B2E7F-FDDE-3747-9751-1FF6AB3C6935}" srcOrd="6" destOrd="0" presId="urn:microsoft.com/office/officeart/2005/8/layout/process4"/>
    <dgm:cxn modelId="{5E33536B-05E8-4D85-85BA-3C0140314E48}" type="presParOf" srcId="{D15B2E7F-FDDE-3747-9751-1FF6AB3C6935}" destId="{D8FCE613-0899-5A43-B336-F224A48EC20F}" srcOrd="0" destOrd="0" presId="urn:microsoft.com/office/officeart/2005/8/layout/process4"/>
    <dgm:cxn modelId="{FA08BCC5-7409-4FA6-A173-557DBC5CE734}" type="presParOf" srcId="{D15B2E7F-FDDE-3747-9751-1FF6AB3C6935}" destId="{9831E835-973E-0C4E-BD93-5A4C0C9F843D}" srcOrd="1" destOrd="0" presId="urn:microsoft.com/office/officeart/2005/8/layout/process4"/>
    <dgm:cxn modelId="{DCDB5745-37C7-4C8B-ABB1-B0F7D5C53735}" type="presParOf" srcId="{D15B2E7F-FDDE-3747-9751-1FF6AB3C6935}" destId="{B81CBCA7-02A1-0A4C-8306-1246C9EC17DD}" srcOrd="2" destOrd="0" presId="urn:microsoft.com/office/officeart/2005/8/layout/process4"/>
    <dgm:cxn modelId="{2D2414ED-5307-4AAA-B52B-73D5DD527051}" type="presParOf" srcId="{B81CBCA7-02A1-0A4C-8306-1246C9EC17DD}" destId="{EDF40D99-0F92-5148-9EB0-05647FC641EC}" srcOrd="0" destOrd="0" presId="urn:microsoft.com/office/officeart/2005/8/layout/process4"/>
    <dgm:cxn modelId="{307A7AC8-71E1-42E9-BEC2-21342DCD83BC}" type="presParOf" srcId="{0E1AEFC3-93DE-5147-B130-DB1BAC0C320E}" destId="{60151278-E9EF-7E48-95A1-492D446E3A13}" srcOrd="7" destOrd="0" presId="urn:microsoft.com/office/officeart/2005/8/layout/process4"/>
    <dgm:cxn modelId="{39DEBBDA-BA26-4964-A703-073AAE3AAE3A}" type="presParOf" srcId="{0E1AEFC3-93DE-5147-B130-DB1BAC0C320E}" destId="{6E2351DF-A7FC-BA42-97D1-0325BD3043CE}" srcOrd="8" destOrd="0" presId="urn:microsoft.com/office/officeart/2005/8/layout/process4"/>
    <dgm:cxn modelId="{69CDEAD8-BA81-4E8B-97E1-BB9ACD5B6579}" type="presParOf" srcId="{6E2351DF-A7FC-BA42-97D1-0325BD3043CE}" destId="{C87CD7F4-AC14-3F47-B3AE-99444052D901}" srcOrd="0" destOrd="0" presId="urn:microsoft.com/office/officeart/2005/8/layout/process4"/>
    <dgm:cxn modelId="{FA1D0589-DFC2-4F68-A07D-84709E7AE540}" type="presParOf" srcId="{6E2351DF-A7FC-BA42-97D1-0325BD3043CE}" destId="{9A3C94F6-1030-F541-ACC9-4E355DFCDA04}" srcOrd="1" destOrd="0" presId="urn:microsoft.com/office/officeart/2005/8/layout/process4"/>
    <dgm:cxn modelId="{AAEF4FFD-85EA-4567-AEE3-D389EDAA27CC}" type="presParOf" srcId="{6E2351DF-A7FC-BA42-97D1-0325BD3043CE}" destId="{9ACD35F4-6942-1544-973A-84A094F2055E}" srcOrd="2" destOrd="0" presId="urn:microsoft.com/office/officeart/2005/8/layout/process4"/>
    <dgm:cxn modelId="{4D2BF234-139B-4AD2-8660-928C1A31EA58}" type="presParOf" srcId="{9ACD35F4-6942-1544-973A-84A094F2055E}" destId="{B85C6C6B-CBB1-8F42-82AE-BF4B273F3F6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2D1848-4678-B44B-AA52-F402152F29F4}" type="doc">
      <dgm:prSet loTypeId="urn:microsoft.com/office/officeart/2005/8/layout/process1" loCatId="" qsTypeId="urn:microsoft.com/office/officeart/2005/8/quickstyle/simple3" qsCatId="simple" csTypeId="urn:microsoft.com/office/officeart/2005/8/colors/accent6_2" csCatId="accent6" phldr="1"/>
      <dgm:spPr/>
    </dgm:pt>
    <dgm:pt modelId="{327A2607-52A8-B646-9994-009614F34D76}">
      <dgm:prSet phldrT="[Text]" custT="1"/>
      <dgm:spPr/>
      <dgm:t>
        <a:bodyPr/>
        <a:lstStyle/>
        <a:p>
          <a:r>
            <a:rPr lang="en-US" sz="1800" dirty="0">
              <a:latin typeface="Quicksand" pitchFamily="2" charset="0"/>
              <a:cs typeface="Book Antiqua"/>
            </a:rPr>
            <a:t>Yama </a:t>
          </a:r>
        </a:p>
      </dgm:t>
    </dgm:pt>
    <dgm:pt modelId="{E100E8AE-DDD9-E140-AC81-C38DBBA377EB}" type="parTrans" cxnId="{EBF8B035-FB4D-9A4D-9048-DC7BD33820EC}">
      <dgm:prSet/>
      <dgm:spPr/>
      <dgm:t>
        <a:bodyPr/>
        <a:lstStyle/>
        <a:p>
          <a:endParaRPr lang="en-US"/>
        </a:p>
      </dgm:t>
    </dgm:pt>
    <dgm:pt modelId="{28212230-424F-014A-BFE4-86E0FFF88D7C}" type="sibTrans" cxnId="{EBF8B035-FB4D-9A4D-9048-DC7BD33820EC}">
      <dgm:prSet custT="1"/>
      <dgm:spPr/>
      <dgm:t>
        <a:bodyPr/>
        <a:lstStyle/>
        <a:p>
          <a:endParaRPr lang="en-US" sz="1400" dirty="0">
            <a:latin typeface="Quicksand" pitchFamily="2" charset="0"/>
            <a:cs typeface="Book Antiqua"/>
          </a:endParaRPr>
        </a:p>
      </dgm:t>
    </dgm:pt>
    <dgm:pt modelId="{ADECD7B4-1E32-5845-89F1-C3E87C49270C}">
      <dgm:prSet phldrT="[Text]" custT="1"/>
      <dgm:spPr/>
      <dgm:t>
        <a:bodyPr/>
        <a:lstStyle/>
        <a:p>
          <a:r>
            <a:rPr lang="en-US" sz="1800" dirty="0" err="1">
              <a:latin typeface="Quicksand" pitchFamily="2" charset="0"/>
              <a:cs typeface="Book Antiqua"/>
            </a:rPr>
            <a:t>Niyama</a:t>
          </a:r>
          <a:endParaRPr lang="en-US" sz="1800" dirty="0">
            <a:latin typeface="Quicksand" pitchFamily="2" charset="0"/>
            <a:cs typeface="Book Antiqua"/>
          </a:endParaRPr>
        </a:p>
      </dgm:t>
    </dgm:pt>
    <dgm:pt modelId="{F4B0E6CD-CED9-7B45-83E5-2AEDE318B2E8}" type="parTrans" cxnId="{0AF49EDB-403A-F147-8553-6BCB3C4D556B}">
      <dgm:prSet/>
      <dgm:spPr/>
      <dgm:t>
        <a:bodyPr/>
        <a:lstStyle/>
        <a:p>
          <a:endParaRPr lang="en-US"/>
        </a:p>
      </dgm:t>
    </dgm:pt>
    <dgm:pt modelId="{13ECF3C2-DCB1-1F43-B4FC-B8221C4F9F7E}" type="sibTrans" cxnId="{0AF49EDB-403A-F147-8553-6BCB3C4D556B}">
      <dgm:prSet custT="1"/>
      <dgm:spPr/>
      <dgm:t>
        <a:bodyPr/>
        <a:lstStyle/>
        <a:p>
          <a:endParaRPr lang="en-US" sz="1400" dirty="0">
            <a:latin typeface="Quicksand" pitchFamily="2" charset="0"/>
            <a:cs typeface="Book Antiqua"/>
          </a:endParaRPr>
        </a:p>
      </dgm:t>
    </dgm:pt>
    <dgm:pt modelId="{67CA1C52-2E50-8E4E-AA64-7FFD7983D929}">
      <dgm:prSet phldrT="[Text]" custT="1"/>
      <dgm:spPr/>
      <dgm:t>
        <a:bodyPr/>
        <a:lstStyle/>
        <a:p>
          <a:r>
            <a:rPr lang="en-US" sz="1800" dirty="0">
              <a:latin typeface="Quicksand" pitchFamily="2" charset="0"/>
              <a:cs typeface="Book Antiqua"/>
            </a:rPr>
            <a:t>Asana</a:t>
          </a:r>
        </a:p>
      </dgm:t>
    </dgm:pt>
    <dgm:pt modelId="{FE6B39B7-9E3C-9341-9B87-DBCE898F9C9E}" type="parTrans" cxnId="{7B230930-A7AD-F34F-999F-6A85E4C07B78}">
      <dgm:prSet/>
      <dgm:spPr/>
      <dgm:t>
        <a:bodyPr/>
        <a:lstStyle/>
        <a:p>
          <a:endParaRPr lang="en-US"/>
        </a:p>
      </dgm:t>
    </dgm:pt>
    <dgm:pt modelId="{9432101A-9706-4E4D-8856-36A78AD945BE}" type="sibTrans" cxnId="{7B230930-A7AD-F34F-999F-6A85E4C07B78}">
      <dgm:prSet custT="1"/>
      <dgm:spPr/>
      <dgm:t>
        <a:bodyPr/>
        <a:lstStyle/>
        <a:p>
          <a:endParaRPr lang="en-US" sz="1400" dirty="0">
            <a:latin typeface="Quicksand" pitchFamily="2" charset="0"/>
            <a:cs typeface="Book Antiqua"/>
          </a:endParaRPr>
        </a:p>
      </dgm:t>
    </dgm:pt>
    <dgm:pt modelId="{39239591-9BBF-FD47-A469-426B20373ECF}">
      <dgm:prSet phldrT="[Text]" custT="1"/>
      <dgm:spPr/>
      <dgm:t>
        <a:bodyPr/>
        <a:lstStyle/>
        <a:p>
          <a:r>
            <a:rPr lang="en-US" sz="1600" dirty="0">
              <a:latin typeface="Quicksand" pitchFamily="2" charset="0"/>
              <a:cs typeface="Book Antiqua"/>
            </a:rPr>
            <a:t>Pranayama</a:t>
          </a:r>
        </a:p>
      </dgm:t>
    </dgm:pt>
    <dgm:pt modelId="{81944376-979C-604B-A222-1DAF98F35684}" type="parTrans" cxnId="{EB2466FF-B953-8744-9A1F-15E7802583ED}">
      <dgm:prSet/>
      <dgm:spPr/>
      <dgm:t>
        <a:bodyPr/>
        <a:lstStyle/>
        <a:p>
          <a:endParaRPr lang="en-US"/>
        </a:p>
      </dgm:t>
    </dgm:pt>
    <dgm:pt modelId="{1ED47FDE-395C-D241-804F-2FA38CB464AB}" type="sibTrans" cxnId="{EB2466FF-B953-8744-9A1F-15E7802583ED}">
      <dgm:prSet custT="1"/>
      <dgm:spPr/>
      <dgm:t>
        <a:bodyPr/>
        <a:lstStyle/>
        <a:p>
          <a:endParaRPr lang="en-US" sz="1400" dirty="0">
            <a:latin typeface="Quicksand" pitchFamily="2" charset="0"/>
            <a:cs typeface="Book Antiqua"/>
          </a:endParaRPr>
        </a:p>
      </dgm:t>
    </dgm:pt>
    <dgm:pt modelId="{5FA861ED-EE45-0741-90D2-0001F1122123}">
      <dgm:prSet phldrT="[Text]" custT="1"/>
      <dgm:spPr/>
      <dgm:t>
        <a:bodyPr/>
        <a:lstStyle/>
        <a:p>
          <a:r>
            <a:rPr lang="en-US" sz="1600" dirty="0" err="1">
              <a:latin typeface="Quicksand" pitchFamily="2" charset="0"/>
              <a:cs typeface="Book Antiqua"/>
            </a:rPr>
            <a:t>Pratyahara</a:t>
          </a:r>
          <a:endParaRPr lang="en-US" sz="1600" dirty="0">
            <a:latin typeface="Quicksand" pitchFamily="2" charset="0"/>
            <a:cs typeface="Book Antiqua"/>
          </a:endParaRPr>
        </a:p>
      </dgm:t>
    </dgm:pt>
    <dgm:pt modelId="{E0C8C9D1-5ECA-B84E-9903-047E1423F137}" type="parTrans" cxnId="{2492B87A-AEE3-3946-BCA0-FE63A09F0C59}">
      <dgm:prSet/>
      <dgm:spPr/>
      <dgm:t>
        <a:bodyPr/>
        <a:lstStyle/>
        <a:p>
          <a:endParaRPr lang="en-US"/>
        </a:p>
      </dgm:t>
    </dgm:pt>
    <dgm:pt modelId="{2B7F0F93-3537-9C43-B3B9-555F805FA748}" type="sibTrans" cxnId="{2492B87A-AEE3-3946-BCA0-FE63A09F0C59}">
      <dgm:prSet custT="1"/>
      <dgm:spPr/>
      <dgm:t>
        <a:bodyPr/>
        <a:lstStyle/>
        <a:p>
          <a:endParaRPr lang="en-US" sz="1400"/>
        </a:p>
      </dgm:t>
    </dgm:pt>
    <dgm:pt modelId="{0ADE3C4C-EE6F-DD48-8947-73CC1A840E0D}" type="pres">
      <dgm:prSet presAssocID="{F72D1848-4678-B44B-AA52-F402152F29F4}" presName="Name0" presStyleCnt="0">
        <dgm:presLayoutVars>
          <dgm:dir/>
          <dgm:resizeHandles val="exact"/>
        </dgm:presLayoutVars>
      </dgm:prSet>
      <dgm:spPr/>
    </dgm:pt>
    <dgm:pt modelId="{8878D976-D027-C346-BC0D-A9D0F4B02F0B}" type="pres">
      <dgm:prSet presAssocID="{327A2607-52A8-B646-9994-009614F34D76}" presName="node" presStyleLbl="node1" presStyleIdx="0" presStyleCnt="5">
        <dgm:presLayoutVars>
          <dgm:bulletEnabled val="1"/>
        </dgm:presLayoutVars>
      </dgm:prSet>
      <dgm:spPr/>
    </dgm:pt>
    <dgm:pt modelId="{21D3C0F1-F606-C64E-9883-B14110E04A02}" type="pres">
      <dgm:prSet presAssocID="{28212230-424F-014A-BFE4-86E0FFF88D7C}" presName="sibTrans" presStyleLbl="sibTrans2D1" presStyleIdx="0" presStyleCnt="4"/>
      <dgm:spPr/>
    </dgm:pt>
    <dgm:pt modelId="{9D18A4C8-97C2-9A48-9B60-1FE31CEEA0D0}" type="pres">
      <dgm:prSet presAssocID="{28212230-424F-014A-BFE4-86E0FFF88D7C}" presName="connectorText" presStyleLbl="sibTrans2D1" presStyleIdx="0" presStyleCnt="4"/>
      <dgm:spPr/>
    </dgm:pt>
    <dgm:pt modelId="{61F3B752-A55E-444A-8444-71FEDA7D3317}" type="pres">
      <dgm:prSet presAssocID="{ADECD7B4-1E32-5845-89F1-C3E87C49270C}" presName="node" presStyleLbl="node1" presStyleIdx="1" presStyleCnt="5">
        <dgm:presLayoutVars>
          <dgm:bulletEnabled val="1"/>
        </dgm:presLayoutVars>
      </dgm:prSet>
      <dgm:spPr/>
    </dgm:pt>
    <dgm:pt modelId="{97883D48-F110-BE41-86B7-FC9A1F20AEB9}" type="pres">
      <dgm:prSet presAssocID="{13ECF3C2-DCB1-1F43-B4FC-B8221C4F9F7E}" presName="sibTrans" presStyleLbl="sibTrans2D1" presStyleIdx="1" presStyleCnt="4"/>
      <dgm:spPr/>
    </dgm:pt>
    <dgm:pt modelId="{F0C4CCE4-AC95-674D-AC4C-0AF3776BB72C}" type="pres">
      <dgm:prSet presAssocID="{13ECF3C2-DCB1-1F43-B4FC-B8221C4F9F7E}" presName="connectorText" presStyleLbl="sibTrans2D1" presStyleIdx="1" presStyleCnt="4"/>
      <dgm:spPr/>
    </dgm:pt>
    <dgm:pt modelId="{4AAE348F-7966-954B-9870-BFAB3BF71D80}" type="pres">
      <dgm:prSet presAssocID="{67CA1C52-2E50-8E4E-AA64-7FFD7983D929}" presName="node" presStyleLbl="node1" presStyleIdx="2" presStyleCnt="5">
        <dgm:presLayoutVars>
          <dgm:bulletEnabled val="1"/>
        </dgm:presLayoutVars>
      </dgm:prSet>
      <dgm:spPr/>
    </dgm:pt>
    <dgm:pt modelId="{5DAADC3F-0199-794A-AA6F-A2E932620667}" type="pres">
      <dgm:prSet presAssocID="{9432101A-9706-4E4D-8856-36A78AD945BE}" presName="sibTrans" presStyleLbl="sibTrans2D1" presStyleIdx="2" presStyleCnt="4"/>
      <dgm:spPr/>
    </dgm:pt>
    <dgm:pt modelId="{0161E92C-2C94-C049-B8AF-2533CA152A19}" type="pres">
      <dgm:prSet presAssocID="{9432101A-9706-4E4D-8856-36A78AD945BE}" presName="connectorText" presStyleLbl="sibTrans2D1" presStyleIdx="2" presStyleCnt="4"/>
      <dgm:spPr/>
    </dgm:pt>
    <dgm:pt modelId="{48AB9638-BD58-7940-8544-10396D7141B2}" type="pres">
      <dgm:prSet presAssocID="{39239591-9BBF-FD47-A469-426B20373ECF}" presName="node" presStyleLbl="node1" presStyleIdx="3" presStyleCnt="5" custScaleX="109139">
        <dgm:presLayoutVars>
          <dgm:bulletEnabled val="1"/>
        </dgm:presLayoutVars>
      </dgm:prSet>
      <dgm:spPr/>
    </dgm:pt>
    <dgm:pt modelId="{9607F676-8708-C44F-82FB-5FADD661DEA6}" type="pres">
      <dgm:prSet presAssocID="{1ED47FDE-395C-D241-804F-2FA38CB464AB}" presName="sibTrans" presStyleLbl="sibTrans2D1" presStyleIdx="3" presStyleCnt="4"/>
      <dgm:spPr/>
    </dgm:pt>
    <dgm:pt modelId="{72B076FB-2843-D042-9E32-45D2575EB9E5}" type="pres">
      <dgm:prSet presAssocID="{1ED47FDE-395C-D241-804F-2FA38CB464AB}" presName="connectorText" presStyleLbl="sibTrans2D1" presStyleIdx="3" presStyleCnt="4"/>
      <dgm:spPr/>
    </dgm:pt>
    <dgm:pt modelId="{CC2103F5-8B9B-B049-B491-62F68BC9CAA5}" type="pres">
      <dgm:prSet presAssocID="{5FA861ED-EE45-0741-90D2-0001F1122123}" presName="node" presStyleLbl="node1" presStyleIdx="4" presStyleCnt="5">
        <dgm:presLayoutVars>
          <dgm:bulletEnabled val="1"/>
        </dgm:presLayoutVars>
      </dgm:prSet>
      <dgm:spPr/>
    </dgm:pt>
  </dgm:ptLst>
  <dgm:cxnLst>
    <dgm:cxn modelId="{1B391217-56A5-1C48-A4F3-E76BC21BA98B}" type="presOf" srcId="{327A2607-52A8-B646-9994-009614F34D76}" destId="{8878D976-D027-C346-BC0D-A9D0F4B02F0B}" srcOrd="0" destOrd="0" presId="urn:microsoft.com/office/officeart/2005/8/layout/process1"/>
    <dgm:cxn modelId="{3E71572E-ACAD-4446-8918-36B198A080CD}" type="presOf" srcId="{ADECD7B4-1E32-5845-89F1-C3E87C49270C}" destId="{61F3B752-A55E-444A-8444-71FEDA7D3317}" srcOrd="0" destOrd="0" presId="urn:microsoft.com/office/officeart/2005/8/layout/process1"/>
    <dgm:cxn modelId="{E8BAC72E-A256-EE4E-89C6-BF8127FB3865}" type="presOf" srcId="{13ECF3C2-DCB1-1F43-B4FC-B8221C4F9F7E}" destId="{F0C4CCE4-AC95-674D-AC4C-0AF3776BB72C}" srcOrd="1" destOrd="0" presId="urn:microsoft.com/office/officeart/2005/8/layout/process1"/>
    <dgm:cxn modelId="{7B230930-A7AD-F34F-999F-6A85E4C07B78}" srcId="{F72D1848-4678-B44B-AA52-F402152F29F4}" destId="{67CA1C52-2E50-8E4E-AA64-7FFD7983D929}" srcOrd="2" destOrd="0" parTransId="{FE6B39B7-9E3C-9341-9B87-DBCE898F9C9E}" sibTransId="{9432101A-9706-4E4D-8856-36A78AD945BE}"/>
    <dgm:cxn modelId="{EBF8B035-FB4D-9A4D-9048-DC7BD33820EC}" srcId="{F72D1848-4678-B44B-AA52-F402152F29F4}" destId="{327A2607-52A8-B646-9994-009614F34D76}" srcOrd="0" destOrd="0" parTransId="{E100E8AE-DDD9-E140-AC81-C38DBBA377EB}" sibTransId="{28212230-424F-014A-BFE4-86E0FFF88D7C}"/>
    <dgm:cxn modelId="{0A9E305F-BCD3-A548-954E-4657C310947F}" type="presOf" srcId="{9432101A-9706-4E4D-8856-36A78AD945BE}" destId="{0161E92C-2C94-C049-B8AF-2533CA152A19}" srcOrd="1" destOrd="0" presId="urn:microsoft.com/office/officeart/2005/8/layout/process1"/>
    <dgm:cxn modelId="{A3EC1843-C135-954A-9C78-17848EAA8BB2}" type="presOf" srcId="{5FA861ED-EE45-0741-90D2-0001F1122123}" destId="{CC2103F5-8B9B-B049-B491-62F68BC9CAA5}" srcOrd="0" destOrd="0" presId="urn:microsoft.com/office/officeart/2005/8/layout/process1"/>
    <dgm:cxn modelId="{FB68B96C-BB68-3B49-A3FF-1335A59B72D1}" type="presOf" srcId="{28212230-424F-014A-BFE4-86E0FFF88D7C}" destId="{21D3C0F1-F606-C64E-9883-B14110E04A02}" srcOrd="0" destOrd="0" presId="urn:microsoft.com/office/officeart/2005/8/layout/process1"/>
    <dgm:cxn modelId="{C7AF6751-06E1-3E42-A7A7-BDE2B34A82F2}" type="presOf" srcId="{39239591-9BBF-FD47-A469-426B20373ECF}" destId="{48AB9638-BD58-7940-8544-10396D7141B2}" srcOrd="0" destOrd="0" presId="urn:microsoft.com/office/officeart/2005/8/layout/process1"/>
    <dgm:cxn modelId="{2492B87A-AEE3-3946-BCA0-FE63A09F0C59}" srcId="{F72D1848-4678-B44B-AA52-F402152F29F4}" destId="{5FA861ED-EE45-0741-90D2-0001F1122123}" srcOrd="4" destOrd="0" parTransId="{E0C8C9D1-5ECA-B84E-9903-047E1423F137}" sibTransId="{2B7F0F93-3537-9C43-B3B9-555F805FA748}"/>
    <dgm:cxn modelId="{C4E50485-68C6-4642-A928-FFBF434A3ECB}" type="presOf" srcId="{67CA1C52-2E50-8E4E-AA64-7FFD7983D929}" destId="{4AAE348F-7966-954B-9870-BFAB3BF71D80}" srcOrd="0" destOrd="0" presId="urn:microsoft.com/office/officeart/2005/8/layout/process1"/>
    <dgm:cxn modelId="{C780A399-5751-2F4D-ACDD-6A6AE64C44BF}" type="presOf" srcId="{13ECF3C2-DCB1-1F43-B4FC-B8221C4F9F7E}" destId="{97883D48-F110-BE41-86B7-FC9A1F20AEB9}" srcOrd="0" destOrd="0" presId="urn:microsoft.com/office/officeart/2005/8/layout/process1"/>
    <dgm:cxn modelId="{D566DC9D-CD97-3746-A797-C563011AD773}" type="presOf" srcId="{28212230-424F-014A-BFE4-86E0FFF88D7C}" destId="{9D18A4C8-97C2-9A48-9B60-1FE31CEEA0D0}" srcOrd="1" destOrd="0" presId="urn:microsoft.com/office/officeart/2005/8/layout/process1"/>
    <dgm:cxn modelId="{2202F0A0-562F-5945-A988-FBF11F625300}" type="presOf" srcId="{9432101A-9706-4E4D-8856-36A78AD945BE}" destId="{5DAADC3F-0199-794A-AA6F-A2E932620667}" srcOrd="0" destOrd="0" presId="urn:microsoft.com/office/officeart/2005/8/layout/process1"/>
    <dgm:cxn modelId="{FE957DB0-A22E-5B4F-AA9A-5348E50584CB}" type="presOf" srcId="{1ED47FDE-395C-D241-804F-2FA38CB464AB}" destId="{72B076FB-2843-D042-9E32-45D2575EB9E5}" srcOrd="1" destOrd="0" presId="urn:microsoft.com/office/officeart/2005/8/layout/process1"/>
    <dgm:cxn modelId="{8E7CDDD4-2FCD-7442-A145-324C8BDAD753}" type="presOf" srcId="{F72D1848-4678-B44B-AA52-F402152F29F4}" destId="{0ADE3C4C-EE6F-DD48-8947-73CC1A840E0D}" srcOrd="0" destOrd="0" presId="urn:microsoft.com/office/officeart/2005/8/layout/process1"/>
    <dgm:cxn modelId="{0AF49EDB-403A-F147-8553-6BCB3C4D556B}" srcId="{F72D1848-4678-B44B-AA52-F402152F29F4}" destId="{ADECD7B4-1E32-5845-89F1-C3E87C49270C}" srcOrd="1" destOrd="0" parTransId="{F4B0E6CD-CED9-7B45-83E5-2AEDE318B2E8}" sibTransId="{13ECF3C2-DCB1-1F43-B4FC-B8221C4F9F7E}"/>
    <dgm:cxn modelId="{043197E6-81D5-0B46-8262-8F5F3B1D62F9}" type="presOf" srcId="{1ED47FDE-395C-D241-804F-2FA38CB464AB}" destId="{9607F676-8708-C44F-82FB-5FADD661DEA6}" srcOrd="0" destOrd="0" presId="urn:microsoft.com/office/officeart/2005/8/layout/process1"/>
    <dgm:cxn modelId="{EB2466FF-B953-8744-9A1F-15E7802583ED}" srcId="{F72D1848-4678-B44B-AA52-F402152F29F4}" destId="{39239591-9BBF-FD47-A469-426B20373ECF}" srcOrd="3" destOrd="0" parTransId="{81944376-979C-604B-A222-1DAF98F35684}" sibTransId="{1ED47FDE-395C-D241-804F-2FA38CB464AB}"/>
    <dgm:cxn modelId="{0F79B14D-74DD-2C4A-A98D-45B73FD293D2}" type="presParOf" srcId="{0ADE3C4C-EE6F-DD48-8947-73CC1A840E0D}" destId="{8878D976-D027-C346-BC0D-A9D0F4B02F0B}" srcOrd="0" destOrd="0" presId="urn:microsoft.com/office/officeart/2005/8/layout/process1"/>
    <dgm:cxn modelId="{DEC00AF9-46C3-4648-8D91-007F623744DC}" type="presParOf" srcId="{0ADE3C4C-EE6F-DD48-8947-73CC1A840E0D}" destId="{21D3C0F1-F606-C64E-9883-B14110E04A02}" srcOrd="1" destOrd="0" presId="urn:microsoft.com/office/officeart/2005/8/layout/process1"/>
    <dgm:cxn modelId="{6EB3EDD1-A043-CC4B-BD2C-8E55E25A92CB}" type="presParOf" srcId="{21D3C0F1-F606-C64E-9883-B14110E04A02}" destId="{9D18A4C8-97C2-9A48-9B60-1FE31CEEA0D0}" srcOrd="0" destOrd="0" presId="urn:microsoft.com/office/officeart/2005/8/layout/process1"/>
    <dgm:cxn modelId="{237E05BD-58DC-3340-A243-912C08BCBA1B}" type="presParOf" srcId="{0ADE3C4C-EE6F-DD48-8947-73CC1A840E0D}" destId="{61F3B752-A55E-444A-8444-71FEDA7D3317}" srcOrd="2" destOrd="0" presId="urn:microsoft.com/office/officeart/2005/8/layout/process1"/>
    <dgm:cxn modelId="{80172CE3-BC3D-4344-BF79-FCCCED386E9D}" type="presParOf" srcId="{0ADE3C4C-EE6F-DD48-8947-73CC1A840E0D}" destId="{97883D48-F110-BE41-86B7-FC9A1F20AEB9}" srcOrd="3" destOrd="0" presId="urn:microsoft.com/office/officeart/2005/8/layout/process1"/>
    <dgm:cxn modelId="{016933B7-48CE-0A44-A7AD-F1CFE161FEE0}" type="presParOf" srcId="{97883D48-F110-BE41-86B7-FC9A1F20AEB9}" destId="{F0C4CCE4-AC95-674D-AC4C-0AF3776BB72C}" srcOrd="0" destOrd="0" presId="urn:microsoft.com/office/officeart/2005/8/layout/process1"/>
    <dgm:cxn modelId="{1D228763-E886-AC4B-967D-42C083A0C614}" type="presParOf" srcId="{0ADE3C4C-EE6F-DD48-8947-73CC1A840E0D}" destId="{4AAE348F-7966-954B-9870-BFAB3BF71D80}" srcOrd="4" destOrd="0" presId="urn:microsoft.com/office/officeart/2005/8/layout/process1"/>
    <dgm:cxn modelId="{8706A0F7-67F8-E44E-8DE3-BF56EAFF90F7}" type="presParOf" srcId="{0ADE3C4C-EE6F-DD48-8947-73CC1A840E0D}" destId="{5DAADC3F-0199-794A-AA6F-A2E932620667}" srcOrd="5" destOrd="0" presId="urn:microsoft.com/office/officeart/2005/8/layout/process1"/>
    <dgm:cxn modelId="{DCE851BB-D348-D34F-88DE-00AF1D5EE33A}" type="presParOf" srcId="{5DAADC3F-0199-794A-AA6F-A2E932620667}" destId="{0161E92C-2C94-C049-B8AF-2533CA152A19}" srcOrd="0" destOrd="0" presId="urn:microsoft.com/office/officeart/2005/8/layout/process1"/>
    <dgm:cxn modelId="{4C516D98-E041-6848-AA67-3119AE572A90}" type="presParOf" srcId="{0ADE3C4C-EE6F-DD48-8947-73CC1A840E0D}" destId="{48AB9638-BD58-7940-8544-10396D7141B2}" srcOrd="6" destOrd="0" presId="urn:microsoft.com/office/officeart/2005/8/layout/process1"/>
    <dgm:cxn modelId="{B448BB70-7018-EC4D-A54D-71555A930ACB}" type="presParOf" srcId="{0ADE3C4C-EE6F-DD48-8947-73CC1A840E0D}" destId="{9607F676-8708-C44F-82FB-5FADD661DEA6}" srcOrd="7" destOrd="0" presId="urn:microsoft.com/office/officeart/2005/8/layout/process1"/>
    <dgm:cxn modelId="{976BB842-C490-E946-98D4-1FF770A1FFAD}" type="presParOf" srcId="{9607F676-8708-C44F-82FB-5FADD661DEA6}" destId="{72B076FB-2843-D042-9E32-45D2575EB9E5}" srcOrd="0" destOrd="0" presId="urn:microsoft.com/office/officeart/2005/8/layout/process1"/>
    <dgm:cxn modelId="{516F2C1A-C75A-164B-9E80-131FEF0FA823}" type="presParOf" srcId="{0ADE3C4C-EE6F-DD48-8947-73CC1A840E0D}" destId="{CC2103F5-8B9B-B049-B491-62F68BC9CAA5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C321B1-BE0F-1A44-AE87-2A33397352B6}" type="doc">
      <dgm:prSet loTypeId="urn:microsoft.com/office/officeart/2005/8/layout/process2" loCatId="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436EBED4-906B-1845-91F9-D33A26C25600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dirty="0" err="1">
              <a:latin typeface="Quicksand" pitchFamily="2" charset="0"/>
              <a:cs typeface="Book Antiqua"/>
            </a:rPr>
            <a:t>Vaisvanara</a:t>
          </a:r>
          <a:r>
            <a:rPr lang="en-US" sz="1600" dirty="0">
              <a:latin typeface="Quicksand" pitchFamily="2" charset="0"/>
              <a:cs typeface="Book Antiqua"/>
            </a:rPr>
            <a:t> </a:t>
          </a:r>
          <a:r>
            <a:rPr lang="en-US" sz="1600" dirty="0" err="1">
              <a:latin typeface="Quicksand" pitchFamily="2" charset="0"/>
              <a:cs typeface="Book Antiqua"/>
            </a:rPr>
            <a:t>loka</a:t>
          </a:r>
          <a:endParaRPr lang="en-US" sz="1600" dirty="0">
            <a:latin typeface="Quicksand" pitchFamily="2" charset="0"/>
            <a:cs typeface="Book Antiqua"/>
          </a:endParaRPr>
        </a:p>
      </dgm:t>
    </dgm:pt>
    <dgm:pt modelId="{0BAAB6B9-0734-2643-B953-BFCD72E60470}" type="parTrans" cxnId="{DC59806D-C871-F745-933C-7E53C8CDDE6A}">
      <dgm:prSet/>
      <dgm:spPr/>
      <dgm:t>
        <a:bodyPr/>
        <a:lstStyle/>
        <a:p>
          <a:endParaRPr lang="en-US"/>
        </a:p>
      </dgm:t>
    </dgm:pt>
    <dgm:pt modelId="{DE14213E-B2BD-9C4E-B126-1F56430191ED}" type="sibTrans" cxnId="{DC59806D-C871-F745-933C-7E53C8CDDE6A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1100" dirty="0">
            <a:latin typeface="Quicksand" pitchFamily="2" charset="0"/>
            <a:cs typeface="Book Antiqua"/>
          </a:endParaRPr>
        </a:p>
      </dgm:t>
    </dgm:pt>
    <dgm:pt modelId="{37F06C62-9E90-214B-9B3C-4393C5AD150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dirty="0" err="1">
              <a:latin typeface="Quicksand" pitchFamily="2" charset="0"/>
              <a:cs typeface="Book Antiqua"/>
            </a:rPr>
            <a:t>Sisumara</a:t>
          </a:r>
          <a:r>
            <a:rPr lang="en-US" sz="1600" dirty="0">
              <a:latin typeface="Quicksand" pitchFamily="2" charset="0"/>
              <a:cs typeface="Book Antiqua"/>
            </a:rPr>
            <a:t> </a:t>
          </a:r>
          <a:r>
            <a:rPr lang="en-US" sz="1600" dirty="0" err="1">
              <a:latin typeface="Quicksand" pitchFamily="2" charset="0"/>
              <a:cs typeface="Book Antiqua"/>
            </a:rPr>
            <a:t>loka</a:t>
          </a:r>
          <a:endParaRPr lang="en-US" sz="1600" dirty="0">
            <a:latin typeface="Quicksand" pitchFamily="2" charset="0"/>
            <a:cs typeface="Book Antiqua"/>
          </a:endParaRPr>
        </a:p>
      </dgm:t>
    </dgm:pt>
    <dgm:pt modelId="{8568290D-B7C3-894A-9455-091F13796331}" type="parTrans" cxnId="{788AAFEB-F323-C541-8285-2A2C28F0AE7C}">
      <dgm:prSet/>
      <dgm:spPr/>
      <dgm:t>
        <a:bodyPr/>
        <a:lstStyle/>
        <a:p>
          <a:endParaRPr lang="en-US"/>
        </a:p>
      </dgm:t>
    </dgm:pt>
    <dgm:pt modelId="{B52B3126-4F32-594D-B5B5-C66142301F0B}" type="sibTrans" cxnId="{788AAFEB-F323-C541-8285-2A2C28F0AE7C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1100" dirty="0">
            <a:latin typeface="Quicksand" pitchFamily="2" charset="0"/>
            <a:cs typeface="Book Antiqua"/>
          </a:endParaRPr>
        </a:p>
      </dgm:t>
    </dgm:pt>
    <dgm:pt modelId="{69B6FDE1-157F-EF43-81B6-E321987EBCC1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dirty="0" err="1">
              <a:latin typeface="Quicksand" pitchFamily="2" charset="0"/>
              <a:cs typeface="Book Antiqua"/>
            </a:rPr>
            <a:t>Mahar</a:t>
          </a:r>
          <a:r>
            <a:rPr lang="en-US" sz="1600" dirty="0">
              <a:latin typeface="Quicksand" pitchFamily="2" charset="0"/>
              <a:cs typeface="Book Antiqua"/>
            </a:rPr>
            <a:t> </a:t>
          </a:r>
          <a:r>
            <a:rPr lang="en-US" sz="1600" dirty="0" err="1">
              <a:latin typeface="Quicksand" pitchFamily="2" charset="0"/>
              <a:cs typeface="Book Antiqua"/>
            </a:rPr>
            <a:t>loka</a:t>
          </a:r>
          <a:endParaRPr lang="en-US" sz="1600" dirty="0">
            <a:latin typeface="Quicksand" pitchFamily="2" charset="0"/>
            <a:cs typeface="Book Antiqua"/>
          </a:endParaRPr>
        </a:p>
      </dgm:t>
    </dgm:pt>
    <dgm:pt modelId="{7A827D66-27E5-4B4F-A1FA-06F4AF0BC5D5}" type="parTrans" cxnId="{40994035-0898-4048-9C56-1825556E3828}">
      <dgm:prSet/>
      <dgm:spPr/>
      <dgm:t>
        <a:bodyPr/>
        <a:lstStyle/>
        <a:p>
          <a:endParaRPr lang="en-US"/>
        </a:p>
      </dgm:t>
    </dgm:pt>
    <dgm:pt modelId="{AA5E86B6-7925-BD45-A21D-597B63330F53}" type="sibTrans" cxnId="{40994035-0898-4048-9C56-1825556E382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1100" dirty="0">
            <a:latin typeface="Quicksand" pitchFamily="2" charset="0"/>
            <a:cs typeface="Book Antiqua"/>
          </a:endParaRPr>
        </a:p>
      </dgm:t>
    </dgm:pt>
    <dgm:pt modelId="{613C43D0-8465-9C4B-9F26-E9BEE626F48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dirty="0">
              <a:latin typeface="Quicksand" pitchFamily="2" charset="0"/>
              <a:cs typeface="Book Antiqua"/>
            </a:rPr>
            <a:t>Brahma </a:t>
          </a:r>
          <a:r>
            <a:rPr lang="en-US" sz="1600" dirty="0" err="1">
              <a:latin typeface="Quicksand" pitchFamily="2" charset="0"/>
              <a:cs typeface="Book Antiqua"/>
            </a:rPr>
            <a:t>loka</a:t>
          </a:r>
          <a:endParaRPr lang="en-US" sz="1600" dirty="0">
            <a:latin typeface="Quicksand" pitchFamily="2" charset="0"/>
            <a:cs typeface="Book Antiqua"/>
          </a:endParaRPr>
        </a:p>
      </dgm:t>
    </dgm:pt>
    <dgm:pt modelId="{08D2CE26-DDFF-0E44-97CE-588E894C8B13}" type="parTrans" cxnId="{74F1D1A5-FD23-BC46-AA7F-8496A6186F54}">
      <dgm:prSet/>
      <dgm:spPr/>
      <dgm:t>
        <a:bodyPr/>
        <a:lstStyle/>
        <a:p>
          <a:endParaRPr lang="en-US"/>
        </a:p>
      </dgm:t>
    </dgm:pt>
    <dgm:pt modelId="{8ECA36E6-8E04-7E49-99DE-1885F9ED231C}" type="sibTrans" cxnId="{74F1D1A5-FD23-BC46-AA7F-8496A6186F54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1100" dirty="0">
            <a:latin typeface="Quicksand" pitchFamily="2" charset="0"/>
            <a:cs typeface="Book Antiqua"/>
          </a:endParaRPr>
        </a:p>
      </dgm:t>
    </dgm:pt>
    <dgm:pt modelId="{68FDBF5E-6CD9-954E-A2C5-EF549D9F02E2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200" dirty="0">
              <a:latin typeface="Quicksand" pitchFamily="2" charset="0"/>
              <a:cs typeface="Book Antiqua"/>
            </a:rPr>
            <a:t>Changes from Earth, Watery, Fiery, Airy, </a:t>
          </a:r>
          <a:r>
            <a:rPr lang="en-US" sz="1200" dirty="0" err="1">
              <a:latin typeface="Quicksand" pitchFamily="2" charset="0"/>
              <a:cs typeface="Book Antiqua"/>
            </a:rPr>
            <a:t>Ethery</a:t>
          </a:r>
          <a:endParaRPr lang="en-US" sz="1200" dirty="0">
            <a:latin typeface="Quicksand" pitchFamily="2" charset="0"/>
            <a:cs typeface="Book Antiqua"/>
          </a:endParaRPr>
        </a:p>
      </dgm:t>
    </dgm:pt>
    <dgm:pt modelId="{E9CDBE9F-D804-8A46-9B7B-1B53E71CE891}" type="parTrans" cxnId="{2649E6CE-0BD0-6440-9B1A-D89300A2C5A0}">
      <dgm:prSet/>
      <dgm:spPr/>
      <dgm:t>
        <a:bodyPr/>
        <a:lstStyle/>
        <a:p>
          <a:endParaRPr lang="en-US"/>
        </a:p>
      </dgm:t>
    </dgm:pt>
    <dgm:pt modelId="{210C78E6-5AAB-2749-832A-4AA51D294098}" type="sibTrans" cxnId="{2649E6CE-0BD0-6440-9B1A-D89300A2C5A0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1100" dirty="0">
            <a:latin typeface="Quicksand" pitchFamily="2" charset="0"/>
            <a:cs typeface="Book Antiqua"/>
          </a:endParaRPr>
        </a:p>
      </dgm:t>
    </dgm:pt>
    <dgm:pt modelId="{E51E2E58-00E8-514A-AAA5-9F574C85A092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dirty="0">
              <a:latin typeface="Quicksand" pitchFamily="2" charset="0"/>
              <a:cs typeface="Book Antiqua"/>
            </a:rPr>
            <a:t>Pierces False ego</a:t>
          </a:r>
        </a:p>
      </dgm:t>
    </dgm:pt>
    <dgm:pt modelId="{C8EE9442-FE97-174C-BABA-F0EFACDAF008}" type="parTrans" cxnId="{8B24D37D-9927-BD45-8012-139AFCF37390}">
      <dgm:prSet/>
      <dgm:spPr/>
      <dgm:t>
        <a:bodyPr/>
        <a:lstStyle/>
        <a:p>
          <a:endParaRPr lang="en-US"/>
        </a:p>
      </dgm:t>
    </dgm:pt>
    <dgm:pt modelId="{A24F8654-7A0B-B044-A144-026057E2324B}" type="sibTrans" cxnId="{8B24D37D-9927-BD45-8012-139AFCF37390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1100" dirty="0">
            <a:latin typeface="Quicksand" pitchFamily="2" charset="0"/>
            <a:cs typeface="Book Antiqua"/>
          </a:endParaRPr>
        </a:p>
      </dgm:t>
    </dgm:pt>
    <dgm:pt modelId="{6666B9F8-8FB2-CE4D-9ED8-2831921F29B4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dirty="0">
              <a:latin typeface="Quicksand" pitchFamily="2" charset="0"/>
              <a:cs typeface="Book Antiqua"/>
            </a:rPr>
            <a:t>Pierces </a:t>
          </a:r>
          <a:r>
            <a:rPr lang="en-US" sz="1600" dirty="0" err="1">
              <a:latin typeface="Quicksand" pitchFamily="2" charset="0"/>
              <a:cs typeface="Book Antiqua"/>
            </a:rPr>
            <a:t>Mahat</a:t>
          </a:r>
          <a:r>
            <a:rPr lang="en-US" sz="1600" dirty="0">
              <a:latin typeface="Quicksand" pitchFamily="2" charset="0"/>
              <a:cs typeface="Book Antiqua"/>
            </a:rPr>
            <a:t> </a:t>
          </a:r>
          <a:r>
            <a:rPr lang="en-US" sz="1600" dirty="0" err="1">
              <a:latin typeface="Quicksand" pitchFamily="2" charset="0"/>
              <a:cs typeface="Book Antiqua"/>
            </a:rPr>
            <a:t>tattva</a:t>
          </a:r>
          <a:endParaRPr lang="en-US" sz="1600" dirty="0">
            <a:latin typeface="Quicksand" pitchFamily="2" charset="0"/>
            <a:cs typeface="Book Antiqua"/>
          </a:endParaRPr>
        </a:p>
      </dgm:t>
    </dgm:pt>
    <dgm:pt modelId="{E2293F5F-C521-A74A-9646-35BF7A3B5FC1}" type="parTrans" cxnId="{882BD267-568A-4C46-8DFC-406FB7EA4126}">
      <dgm:prSet/>
      <dgm:spPr/>
      <dgm:t>
        <a:bodyPr/>
        <a:lstStyle/>
        <a:p>
          <a:endParaRPr lang="en-US"/>
        </a:p>
      </dgm:t>
    </dgm:pt>
    <dgm:pt modelId="{982A7B01-E681-1A49-8006-74CB7BAF109C}" type="sibTrans" cxnId="{882BD267-568A-4C46-8DFC-406FB7EA4126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1100" dirty="0">
            <a:latin typeface="Quicksand" pitchFamily="2" charset="0"/>
            <a:cs typeface="Book Antiqua"/>
          </a:endParaRPr>
        </a:p>
      </dgm:t>
    </dgm:pt>
    <dgm:pt modelId="{E27DE6C8-22A6-D14D-BF43-C1CA2EBF493E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dirty="0">
              <a:latin typeface="Quicksand" pitchFamily="2" charset="0"/>
              <a:cs typeface="Book Antiqua"/>
            </a:rPr>
            <a:t>Pierces </a:t>
          </a:r>
          <a:r>
            <a:rPr lang="en-US" sz="1600" dirty="0" err="1">
              <a:latin typeface="Quicksand" pitchFamily="2" charset="0"/>
              <a:cs typeface="Book Antiqua"/>
            </a:rPr>
            <a:t>Pradhan</a:t>
          </a:r>
          <a:endParaRPr lang="en-US" sz="1600" dirty="0">
            <a:latin typeface="Quicksand" pitchFamily="2" charset="0"/>
            <a:cs typeface="Book Antiqua"/>
          </a:endParaRPr>
        </a:p>
      </dgm:t>
    </dgm:pt>
    <dgm:pt modelId="{7E448CBF-8A2A-0E47-99F2-647B4E617A4A}" type="parTrans" cxnId="{413EBE1A-8FE9-104B-8DBA-A596DE882635}">
      <dgm:prSet/>
      <dgm:spPr/>
      <dgm:t>
        <a:bodyPr/>
        <a:lstStyle/>
        <a:p>
          <a:endParaRPr lang="en-US"/>
        </a:p>
      </dgm:t>
    </dgm:pt>
    <dgm:pt modelId="{6EB9BF0E-9100-D444-997A-1A1261956950}" type="sibTrans" cxnId="{413EBE1A-8FE9-104B-8DBA-A596DE882635}">
      <dgm:prSet/>
      <dgm:spPr/>
      <dgm:t>
        <a:bodyPr/>
        <a:lstStyle/>
        <a:p>
          <a:endParaRPr lang="en-US"/>
        </a:p>
      </dgm:t>
    </dgm:pt>
    <dgm:pt modelId="{82A9273B-F036-8745-909E-DD80A706FD62}" type="pres">
      <dgm:prSet presAssocID="{C3C321B1-BE0F-1A44-AE87-2A33397352B6}" presName="linearFlow" presStyleCnt="0">
        <dgm:presLayoutVars>
          <dgm:resizeHandles val="exact"/>
        </dgm:presLayoutVars>
      </dgm:prSet>
      <dgm:spPr/>
    </dgm:pt>
    <dgm:pt modelId="{74625FEA-26DD-4340-8752-E20BF17EBDF1}" type="pres">
      <dgm:prSet presAssocID="{436EBED4-906B-1845-91F9-D33A26C25600}" presName="node" presStyleLbl="node1" presStyleIdx="0" presStyleCnt="8" custScaleX="120388">
        <dgm:presLayoutVars>
          <dgm:bulletEnabled val="1"/>
        </dgm:presLayoutVars>
      </dgm:prSet>
      <dgm:spPr/>
    </dgm:pt>
    <dgm:pt modelId="{647F0BBD-E7BE-234C-B398-527B74BA5F11}" type="pres">
      <dgm:prSet presAssocID="{DE14213E-B2BD-9C4E-B126-1F56430191ED}" presName="sibTrans" presStyleLbl="sibTrans2D1" presStyleIdx="0" presStyleCnt="7" custScaleX="120388"/>
      <dgm:spPr/>
    </dgm:pt>
    <dgm:pt modelId="{0E9232F7-2E9F-6242-BF41-E1C96077C164}" type="pres">
      <dgm:prSet presAssocID="{DE14213E-B2BD-9C4E-B126-1F56430191ED}" presName="connectorText" presStyleLbl="sibTrans2D1" presStyleIdx="0" presStyleCnt="7"/>
      <dgm:spPr/>
    </dgm:pt>
    <dgm:pt modelId="{221F402B-60F5-1945-8159-2FF50DB90F53}" type="pres">
      <dgm:prSet presAssocID="{37F06C62-9E90-214B-9B3C-4393C5AD1508}" presName="node" presStyleLbl="node1" presStyleIdx="1" presStyleCnt="8" custScaleX="120388">
        <dgm:presLayoutVars>
          <dgm:bulletEnabled val="1"/>
        </dgm:presLayoutVars>
      </dgm:prSet>
      <dgm:spPr/>
    </dgm:pt>
    <dgm:pt modelId="{69CD77B9-E4D8-C64F-8C96-73D612387F0A}" type="pres">
      <dgm:prSet presAssocID="{B52B3126-4F32-594D-B5B5-C66142301F0B}" presName="sibTrans" presStyleLbl="sibTrans2D1" presStyleIdx="1" presStyleCnt="7" custScaleX="120388"/>
      <dgm:spPr/>
    </dgm:pt>
    <dgm:pt modelId="{6165F893-8320-A445-B0D5-A2933A82B7E9}" type="pres">
      <dgm:prSet presAssocID="{B52B3126-4F32-594D-B5B5-C66142301F0B}" presName="connectorText" presStyleLbl="sibTrans2D1" presStyleIdx="1" presStyleCnt="7"/>
      <dgm:spPr/>
    </dgm:pt>
    <dgm:pt modelId="{48197FD5-2C14-9243-8E9D-0D6FF4556AE7}" type="pres">
      <dgm:prSet presAssocID="{69B6FDE1-157F-EF43-81B6-E321987EBCC1}" presName="node" presStyleLbl="node1" presStyleIdx="2" presStyleCnt="8" custScaleX="120388">
        <dgm:presLayoutVars>
          <dgm:bulletEnabled val="1"/>
        </dgm:presLayoutVars>
      </dgm:prSet>
      <dgm:spPr/>
    </dgm:pt>
    <dgm:pt modelId="{CBFDADB3-27E0-6A4A-8486-C54063E87D86}" type="pres">
      <dgm:prSet presAssocID="{AA5E86B6-7925-BD45-A21D-597B63330F53}" presName="sibTrans" presStyleLbl="sibTrans2D1" presStyleIdx="2" presStyleCnt="7" custScaleX="120388"/>
      <dgm:spPr/>
    </dgm:pt>
    <dgm:pt modelId="{C7160C53-0574-E647-92EF-FB5EE5700547}" type="pres">
      <dgm:prSet presAssocID="{AA5E86B6-7925-BD45-A21D-597B63330F53}" presName="connectorText" presStyleLbl="sibTrans2D1" presStyleIdx="2" presStyleCnt="7"/>
      <dgm:spPr/>
    </dgm:pt>
    <dgm:pt modelId="{E957FB4F-B0E0-4644-B6B8-95AE2F90DDF8}" type="pres">
      <dgm:prSet presAssocID="{613C43D0-8465-9C4B-9F26-E9BEE626F489}" presName="node" presStyleLbl="node1" presStyleIdx="3" presStyleCnt="8" custScaleX="120388">
        <dgm:presLayoutVars>
          <dgm:bulletEnabled val="1"/>
        </dgm:presLayoutVars>
      </dgm:prSet>
      <dgm:spPr/>
    </dgm:pt>
    <dgm:pt modelId="{586CAAA0-468F-FE44-80FB-250984F55CEE}" type="pres">
      <dgm:prSet presAssocID="{8ECA36E6-8E04-7E49-99DE-1885F9ED231C}" presName="sibTrans" presStyleLbl="sibTrans2D1" presStyleIdx="3" presStyleCnt="7" custScaleX="120388"/>
      <dgm:spPr/>
    </dgm:pt>
    <dgm:pt modelId="{EFA344B1-1D6F-F74E-90E6-1944CA712EB6}" type="pres">
      <dgm:prSet presAssocID="{8ECA36E6-8E04-7E49-99DE-1885F9ED231C}" presName="connectorText" presStyleLbl="sibTrans2D1" presStyleIdx="3" presStyleCnt="7"/>
      <dgm:spPr/>
    </dgm:pt>
    <dgm:pt modelId="{F55A1C84-2FFD-C548-B653-2CC22DEA45E1}" type="pres">
      <dgm:prSet presAssocID="{68FDBF5E-6CD9-954E-A2C5-EF549D9F02E2}" presName="node" presStyleLbl="node1" presStyleIdx="4" presStyleCnt="8" custScaleX="140452">
        <dgm:presLayoutVars>
          <dgm:bulletEnabled val="1"/>
        </dgm:presLayoutVars>
      </dgm:prSet>
      <dgm:spPr/>
    </dgm:pt>
    <dgm:pt modelId="{52E7C1FE-69B2-D847-996D-2F1D679F0517}" type="pres">
      <dgm:prSet presAssocID="{210C78E6-5AAB-2749-832A-4AA51D294098}" presName="sibTrans" presStyleLbl="sibTrans2D1" presStyleIdx="4" presStyleCnt="7" custScaleX="120388"/>
      <dgm:spPr/>
    </dgm:pt>
    <dgm:pt modelId="{CEC23098-D183-3041-B0ED-7EB558B9A31B}" type="pres">
      <dgm:prSet presAssocID="{210C78E6-5AAB-2749-832A-4AA51D294098}" presName="connectorText" presStyleLbl="sibTrans2D1" presStyleIdx="4" presStyleCnt="7"/>
      <dgm:spPr/>
    </dgm:pt>
    <dgm:pt modelId="{0F4A16AA-1DA0-3B49-878A-D88554B49814}" type="pres">
      <dgm:prSet presAssocID="{E51E2E58-00E8-514A-AAA5-9F574C85A092}" presName="node" presStyleLbl="node1" presStyleIdx="5" presStyleCnt="8" custScaleX="120388">
        <dgm:presLayoutVars>
          <dgm:bulletEnabled val="1"/>
        </dgm:presLayoutVars>
      </dgm:prSet>
      <dgm:spPr/>
    </dgm:pt>
    <dgm:pt modelId="{72CEF99F-2A9C-0C4C-AD64-F514CF2170A4}" type="pres">
      <dgm:prSet presAssocID="{A24F8654-7A0B-B044-A144-026057E2324B}" presName="sibTrans" presStyleLbl="sibTrans2D1" presStyleIdx="5" presStyleCnt="7" custScaleX="120388"/>
      <dgm:spPr/>
    </dgm:pt>
    <dgm:pt modelId="{DD5A9CAE-5C7A-3548-9869-B47A4169A071}" type="pres">
      <dgm:prSet presAssocID="{A24F8654-7A0B-B044-A144-026057E2324B}" presName="connectorText" presStyleLbl="sibTrans2D1" presStyleIdx="5" presStyleCnt="7"/>
      <dgm:spPr/>
    </dgm:pt>
    <dgm:pt modelId="{29FBA22B-B51E-0644-AFF9-D71FC6E5E597}" type="pres">
      <dgm:prSet presAssocID="{6666B9F8-8FB2-CE4D-9ED8-2831921F29B4}" presName="node" presStyleLbl="node1" presStyleIdx="6" presStyleCnt="8" custScaleX="120388">
        <dgm:presLayoutVars>
          <dgm:bulletEnabled val="1"/>
        </dgm:presLayoutVars>
      </dgm:prSet>
      <dgm:spPr/>
    </dgm:pt>
    <dgm:pt modelId="{82B559CA-4E52-F944-954F-C0C6862FE399}" type="pres">
      <dgm:prSet presAssocID="{982A7B01-E681-1A49-8006-74CB7BAF109C}" presName="sibTrans" presStyleLbl="sibTrans2D1" presStyleIdx="6" presStyleCnt="7" custScaleX="120388"/>
      <dgm:spPr/>
    </dgm:pt>
    <dgm:pt modelId="{29C1D03A-44CB-D446-8EFC-2DD55EC31251}" type="pres">
      <dgm:prSet presAssocID="{982A7B01-E681-1A49-8006-74CB7BAF109C}" presName="connectorText" presStyleLbl="sibTrans2D1" presStyleIdx="6" presStyleCnt="7"/>
      <dgm:spPr/>
    </dgm:pt>
    <dgm:pt modelId="{275988F8-9072-794C-A1E5-14EBCEF074D1}" type="pres">
      <dgm:prSet presAssocID="{E27DE6C8-22A6-D14D-BF43-C1CA2EBF493E}" presName="node" presStyleLbl="node1" presStyleIdx="7" presStyleCnt="8" custScaleX="120388">
        <dgm:presLayoutVars>
          <dgm:bulletEnabled val="1"/>
        </dgm:presLayoutVars>
      </dgm:prSet>
      <dgm:spPr/>
    </dgm:pt>
  </dgm:ptLst>
  <dgm:cxnLst>
    <dgm:cxn modelId="{0F4D5511-C905-4B49-B472-C4092C894599}" type="presOf" srcId="{DE14213E-B2BD-9C4E-B126-1F56430191ED}" destId="{0E9232F7-2E9F-6242-BF41-E1C96077C164}" srcOrd="1" destOrd="0" presId="urn:microsoft.com/office/officeart/2005/8/layout/process2"/>
    <dgm:cxn modelId="{1159FD15-1971-CB41-9C74-7F0511E56018}" type="presOf" srcId="{AA5E86B6-7925-BD45-A21D-597B63330F53}" destId="{CBFDADB3-27E0-6A4A-8486-C54063E87D86}" srcOrd="0" destOrd="0" presId="urn:microsoft.com/office/officeart/2005/8/layout/process2"/>
    <dgm:cxn modelId="{02FB0017-74E0-1A4B-A54C-40C52DB17BDA}" type="presOf" srcId="{DE14213E-B2BD-9C4E-B126-1F56430191ED}" destId="{647F0BBD-E7BE-234C-B398-527B74BA5F11}" srcOrd="0" destOrd="0" presId="urn:microsoft.com/office/officeart/2005/8/layout/process2"/>
    <dgm:cxn modelId="{413EBE1A-8FE9-104B-8DBA-A596DE882635}" srcId="{C3C321B1-BE0F-1A44-AE87-2A33397352B6}" destId="{E27DE6C8-22A6-D14D-BF43-C1CA2EBF493E}" srcOrd="7" destOrd="0" parTransId="{7E448CBF-8A2A-0E47-99F2-647B4E617A4A}" sibTransId="{6EB9BF0E-9100-D444-997A-1A1261956950}"/>
    <dgm:cxn modelId="{9F917930-8A8F-8C47-A183-C4243AC47011}" type="presOf" srcId="{68FDBF5E-6CD9-954E-A2C5-EF549D9F02E2}" destId="{F55A1C84-2FFD-C548-B653-2CC22DEA45E1}" srcOrd="0" destOrd="0" presId="urn:microsoft.com/office/officeart/2005/8/layout/process2"/>
    <dgm:cxn modelId="{40994035-0898-4048-9C56-1825556E3828}" srcId="{C3C321B1-BE0F-1A44-AE87-2A33397352B6}" destId="{69B6FDE1-157F-EF43-81B6-E321987EBCC1}" srcOrd="2" destOrd="0" parTransId="{7A827D66-27E5-4B4F-A1FA-06F4AF0BC5D5}" sibTransId="{AA5E86B6-7925-BD45-A21D-597B63330F53}"/>
    <dgm:cxn modelId="{9DA94A5E-BA7C-4A46-A808-34748B723091}" type="presOf" srcId="{982A7B01-E681-1A49-8006-74CB7BAF109C}" destId="{29C1D03A-44CB-D446-8EFC-2DD55EC31251}" srcOrd="1" destOrd="0" presId="urn:microsoft.com/office/officeart/2005/8/layout/process2"/>
    <dgm:cxn modelId="{1D45D161-A24D-0048-A464-17625DA55633}" type="presOf" srcId="{B52B3126-4F32-594D-B5B5-C66142301F0B}" destId="{69CD77B9-E4D8-C64F-8C96-73D612387F0A}" srcOrd="0" destOrd="0" presId="urn:microsoft.com/office/officeart/2005/8/layout/process2"/>
    <dgm:cxn modelId="{57FEAC63-BED7-214A-B20E-E27DA5D7C0AA}" type="presOf" srcId="{69B6FDE1-157F-EF43-81B6-E321987EBCC1}" destId="{48197FD5-2C14-9243-8E9D-0D6FF4556AE7}" srcOrd="0" destOrd="0" presId="urn:microsoft.com/office/officeart/2005/8/layout/process2"/>
    <dgm:cxn modelId="{ACEBDF63-EAD5-6443-9185-904F6B4AF654}" type="presOf" srcId="{613C43D0-8465-9C4B-9F26-E9BEE626F489}" destId="{E957FB4F-B0E0-4644-B6B8-95AE2F90DDF8}" srcOrd="0" destOrd="0" presId="urn:microsoft.com/office/officeart/2005/8/layout/process2"/>
    <dgm:cxn modelId="{05964766-B139-184F-8356-F2A424DED999}" type="presOf" srcId="{210C78E6-5AAB-2749-832A-4AA51D294098}" destId="{CEC23098-D183-3041-B0ED-7EB558B9A31B}" srcOrd="1" destOrd="0" presId="urn:microsoft.com/office/officeart/2005/8/layout/process2"/>
    <dgm:cxn modelId="{882BD267-568A-4C46-8DFC-406FB7EA4126}" srcId="{C3C321B1-BE0F-1A44-AE87-2A33397352B6}" destId="{6666B9F8-8FB2-CE4D-9ED8-2831921F29B4}" srcOrd="6" destOrd="0" parTransId="{E2293F5F-C521-A74A-9646-35BF7A3B5FC1}" sibTransId="{982A7B01-E681-1A49-8006-74CB7BAF109C}"/>
    <dgm:cxn modelId="{41D59D69-E72D-3249-8997-DC872CEF7D54}" type="presOf" srcId="{A24F8654-7A0B-B044-A144-026057E2324B}" destId="{72CEF99F-2A9C-0C4C-AD64-F514CF2170A4}" srcOrd="0" destOrd="0" presId="urn:microsoft.com/office/officeart/2005/8/layout/process2"/>
    <dgm:cxn modelId="{6938494D-214B-D74A-AF81-F91F8D7C7204}" type="presOf" srcId="{C3C321B1-BE0F-1A44-AE87-2A33397352B6}" destId="{82A9273B-F036-8745-909E-DD80A706FD62}" srcOrd="0" destOrd="0" presId="urn:microsoft.com/office/officeart/2005/8/layout/process2"/>
    <dgm:cxn modelId="{DC59806D-C871-F745-933C-7E53C8CDDE6A}" srcId="{C3C321B1-BE0F-1A44-AE87-2A33397352B6}" destId="{436EBED4-906B-1845-91F9-D33A26C25600}" srcOrd="0" destOrd="0" parTransId="{0BAAB6B9-0734-2643-B953-BFCD72E60470}" sibTransId="{DE14213E-B2BD-9C4E-B126-1F56430191ED}"/>
    <dgm:cxn modelId="{42FA724F-2211-A24A-A14B-D4376A667B72}" type="presOf" srcId="{E27DE6C8-22A6-D14D-BF43-C1CA2EBF493E}" destId="{275988F8-9072-794C-A1E5-14EBCEF074D1}" srcOrd="0" destOrd="0" presId="urn:microsoft.com/office/officeart/2005/8/layout/process2"/>
    <dgm:cxn modelId="{00628054-4FD8-C844-9A0B-AF72C261502C}" type="presOf" srcId="{6666B9F8-8FB2-CE4D-9ED8-2831921F29B4}" destId="{29FBA22B-B51E-0644-AFF9-D71FC6E5E597}" srcOrd="0" destOrd="0" presId="urn:microsoft.com/office/officeart/2005/8/layout/process2"/>
    <dgm:cxn modelId="{145EAD59-3598-F44B-B0AE-8E2D325C992F}" type="presOf" srcId="{E51E2E58-00E8-514A-AAA5-9F574C85A092}" destId="{0F4A16AA-1DA0-3B49-878A-D88554B49814}" srcOrd="0" destOrd="0" presId="urn:microsoft.com/office/officeart/2005/8/layout/process2"/>
    <dgm:cxn modelId="{AFA3A17C-0273-2D4D-80D7-A26F7146DB4E}" type="presOf" srcId="{982A7B01-E681-1A49-8006-74CB7BAF109C}" destId="{82B559CA-4E52-F944-954F-C0C6862FE399}" srcOrd="0" destOrd="0" presId="urn:microsoft.com/office/officeart/2005/8/layout/process2"/>
    <dgm:cxn modelId="{8B24D37D-9927-BD45-8012-139AFCF37390}" srcId="{C3C321B1-BE0F-1A44-AE87-2A33397352B6}" destId="{E51E2E58-00E8-514A-AAA5-9F574C85A092}" srcOrd="5" destOrd="0" parTransId="{C8EE9442-FE97-174C-BABA-F0EFACDAF008}" sibTransId="{A24F8654-7A0B-B044-A144-026057E2324B}"/>
    <dgm:cxn modelId="{89A80194-DFDD-7948-89AF-A4ADD7EC096C}" type="presOf" srcId="{AA5E86B6-7925-BD45-A21D-597B63330F53}" destId="{C7160C53-0574-E647-92EF-FB5EE5700547}" srcOrd="1" destOrd="0" presId="urn:microsoft.com/office/officeart/2005/8/layout/process2"/>
    <dgm:cxn modelId="{74F1D1A5-FD23-BC46-AA7F-8496A6186F54}" srcId="{C3C321B1-BE0F-1A44-AE87-2A33397352B6}" destId="{613C43D0-8465-9C4B-9F26-E9BEE626F489}" srcOrd="3" destOrd="0" parTransId="{08D2CE26-DDFF-0E44-97CE-588E894C8B13}" sibTransId="{8ECA36E6-8E04-7E49-99DE-1885F9ED231C}"/>
    <dgm:cxn modelId="{11CA92A8-04B4-1643-BC06-3E3F2DF44076}" type="presOf" srcId="{A24F8654-7A0B-B044-A144-026057E2324B}" destId="{DD5A9CAE-5C7A-3548-9869-B47A4169A071}" srcOrd="1" destOrd="0" presId="urn:microsoft.com/office/officeart/2005/8/layout/process2"/>
    <dgm:cxn modelId="{1DAB59BA-544A-FA4D-A0B8-D71C8D39F638}" type="presOf" srcId="{B52B3126-4F32-594D-B5B5-C66142301F0B}" destId="{6165F893-8320-A445-B0D5-A2933A82B7E9}" srcOrd="1" destOrd="0" presId="urn:microsoft.com/office/officeart/2005/8/layout/process2"/>
    <dgm:cxn modelId="{929F30BE-BCE0-7345-9CBB-29DE63572F27}" type="presOf" srcId="{436EBED4-906B-1845-91F9-D33A26C25600}" destId="{74625FEA-26DD-4340-8752-E20BF17EBDF1}" srcOrd="0" destOrd="0" presId="urn:microsoft.com/office/officeart/2005/8/layout/process2"/>
    <dgm:cxn modelId="{A3C2BDCE-B309-1B48-B709-B8BD0359877D}" type="presOf" srcId="{8ECA36E6-8E04-7E49-99DE-1885F9ED231C}" destId="{EFA344B1-1D6F-F74E-90E6-1944CA712EB6}" srcOrd="1" destOrd="0" presId="urn:microsoft.com/office/officeart/2005/8/layout/process2"/>
    <dgm:cxn modelId="{2649E6CE-0BD0-6440-9B1A-D89300A2C5A0}" srcId="{C3C321B1-BE0F-1A44-AE87-2A33397352B6}" destId="{68FDBF5E-6CD9-954E-A2C5-EF549D9F02E2}" srcOrd="4" destOrd="0" parTransId="{E9CDBE9F-D804-8A46-9B7B-1B53E71CE891}" sibTransId="{210C78E6-5AAB-2749-832A-4AA51D294098}"/>
    <dgm:cxn modelId="{E7E7CAD1-9A5C-2E43-96F0-86646D93B425}" type="presOf" srcId="{210C78E6-5AAB-2749-832A-4AA51D294098}" destId="{52E7C1FE-69B2-D847-996D-2F1D679F0517}" srcOrd="0" destOrd="0" presId="urn:microsoft.com/office/officeart/2005/8/layout/process2"/>
    <dgm:cxn modelId="{8DD3CADF-FCA8-8C47-AA96-53B00E58C029}" type="presOf" srcId="{8ECA36E6-8E04-7E49-99DE-1885F9ED231C}" destId="{586CAAA0-468F-FE44-80FB-250984F55CEE}" srcOrd="0" destOrd="0" presId="urn:microsoft.com/office/officeart/2005/8/layout/process2"/>
    <dgm:cxn modelId="{76EDCEE9-0AE8-FE48-B79C-8603FE27B12C}" type="presOf" srcId="{37F06C62-9E90-214B-9B3C-4393C5AD1508}" destId="{221F402B-60F5-1945-8159-2FF50DB90F53}" srcOrd="0" destOrd="0" presId="urn:microsoft.com/office/officeart/2005/8/layout/process2"/>
    <dgm:cxn modelId="{788AAFEB-F323-C541-8285-2A2C28F0AE7C}" srcId="{C3C321B1-BE0F-1A44-AE87-2A33397352B6}" destId="{37F06C62-9E90-214B-9B3C-4393C5AD1508}" srcOrd="1" destOrd="0" parTransId="{8568290D-B7C3-894A-9455-091F13796331}" sibTransId="{B52B3126-4F32-594D-B5B5-C66142301F0B}"/>
    <dgm:cxn modelId="{1EBC372F-F35B-5D43-98B6-A6BF3443D0CE}" type="presParOf" srcId="{82A9273B-F036-8745-909E-DD80A706FD62}" destId="{74625FEA-26DD-4340-8752-E20BF17EBDF1}" srcOrd="0" destOrd="0" presId="urn:microsoft.com/office/officeart/2005/8/layout/process2"/>
    <dgm:cxn modelId="{3EFD53F6-F87F-6D4C-9595-9E5AFC6C1041}" type="presParOf" srcId="{82A9273B-F036-8745-909E-DD80A706FD62}" destId="{647F0BBD-E7BE-234C-B398-527B74BA5F11}" srcOrd="1" destOrd="0" presId="urn:microsoft.com/office/officeart/2005/8/layout/process2"/>
    <dgm:cxn modelId="{C0BDEA43-97AF-A94F-9893-46C8ADD38F13}" type="presParOf" srcId="{647F0BBD-E7BE-234C-B398-527B74BA5F11}" destId="{0E9232F7-2E9F-6242-BF41-E1C96077C164}" srcOrd="0" destOrd="0" presId="urn:microsoft.com/office/officeart/2005/8/layout/process2"/>
    <dgm:cxn modelId="{41292D91-A201-F747-B56F-0070902CFDB5}" type="presParOf" srcId="{82A9273B-F036-8745-909E-DD80A706FD62}" destId="{221F402B-60F5-1945-8159-2FF50DB90F53}" srcOrd="2" destOrd="0" presId="urn:microsoft.com/office/officeart/2005/8/layout/process2"/>
    <dgm:cxn modelId="{358F3F59-442A-4A4A-A209-10435D956AB2}" type="presParOf" srcId="{82A9273B-F036-8745-909E-DD80A706FD62}" destId="{69CD77B9-E4D8-C64F-8C96-73D612387F0A}" srcOrd="3" destOrd="0" presId="urn:microsoft.com/office/officeart/2005/8/layout/process2"/>
    <dgm:cxn modelId="{87903581-DC85-C44F-B117-E64387FBACAB}" type="presParOf" srcId="{69CD77B9-E4D8-C64F-8C96-73D612387F0A}" destId="{6165F893-8320-A445-B0D5-A2933A82B7E9}" srcOrd="0" destOrd="0" presId="urn:microsoft.com/office/officeart/2005/8/layout/process2"/>
    <dgm:cxn modelId="{B296DC87-16F9-F74C-AAD0-69EB8306C811}" type="presParOf" srcId="{82A9273B-F036-8745-909E-DD80A706FD62}" destId="{48197FD5-2C14-9243-8E9D-0D6FF4556AE7}" srcOrd="4" destOrd="0" presId="urn:microsoft.com/office/officeart/2005/8/layout/process2"/>
    <dgm:cxn modelId="{780304B9-D3D1-4541-89FA-0218C410B872}" type="presParOf" srcId="{82A9273B-F036-8745-909E-DD80A706FD62}" destId="{CBFDADB3-27E0-6A4A-8486-C54063E87D86}" srcOrd="5" destOrd="0" presId="urn:microsoft.com/office/officeart/2005/8/layout/process2"/>
    <dgm:cxn modelId="{F695E9B9-BE80-4943-BCF8-3EC70A3D9A93}" type="presParOf" srcId="{CBFDADB3-27E0-6A4A-8486-C54063E87D86}" destId="{C7160C53-0574-E647-92EF-FB5EE5700547}" srcOrd="0" destOrd="0" presId="urn:microsoft.com/office/officeart/2005/8/layout/process2"/>
    <dgm:cxn modelId="{25EF56E8-713A-224B-B970-02AC5B66E885}" type="presParOf" srcId="{82A9273B-F036-8745-909E-DD80A706FD62}" destId="{E957FB4F-B0E0-4644-B6B8-95AE2F90DDF8}" srcOrd="6" destOrd="0" presId="urn:microsoft.com/office/officeart/2005/8/layout/process2"/>
    <dgm:cxn modelId="{C3103741-0758-3A46-BA0C-691C411C3311}" type="presParOf" srcId="{82A9273B-F036-8745-909E-DD80A706FD62}" destId="{586CAAA0-468F-FE44-80FB-250984F55CEE}" srcOrd="7" destOrd="0" presId="urn:microsoft.com/office/officeart/2005/8/layout/process2"/>
    <dgm:cxn modelId="{73BE47D7-BCCE-414C-99E1-5758C51A8A04}" type="presParOf" srcId="{586CAAA0-468F-FE44-80FB-250984F55CEE}" destId="{EFA344B1-1D6F-F74E-90E6-1944CA712EB6}" srcOrd="0" destOrd="0" presId="urn:microsoft.com/office/officeart/2005/8/layout/process2"/>
    <dgm:cxn modelId="{F7EE345D-FEA8-9842-839C-09BCD307568F}" type="presParOf" srcId="{82A9273B-F036-8745-909E-DD80A706FD62}" destId="{F55A1C84-2FFD-C548-B653-2CC22DEA45E1}" srcOrd="8" destOrd="0" presId="urn:microsoft.com/office/officeart/2005/8/layout/process2"/>
    <dgm:cxn modelId="{C53DC970-F6BD-2D4F-84E6-3671C9941663}" type="presParOf" srcId="{82A9273B-F036-8745-909E-DD80A706FD62}" destId="{52E7C1FE-69B2-D847-996D-2F1D679F0517}" srcOrd="9" destOrd="0" presId="urn:microsoft.com/office/officeart/2005/8/layout/process2"/>
    <dgm:cxn modelId="{31A5A729-F76D-254E-9B4A-B737260A4E7B}" type="presParOf" srcId="{52E7C1FE-69B2-D847-996D-2F1D679F0517}" destId="{CEC23098-D183-3041-B0ED-7EB558B9A31B}" srcOrd="0" destOrd="0" presId="urn:microsoft.com/office/officeart/2005/8/layout/process2"/>
    <dgm:cxn modelId="{B208A9A1-F6C5-2540-9DA4-48B459CA3436}" type="presParOf" srcId="{82A9273B-F036-8745-909E-DD80A706FD62}" destId="{0F4A16AA-1DA0-3B49-878A-D88554B49814}" srcOrd="10" destOrd="0" presId="urn:microsoft.com/office/officeart/2005/8/layout/process2"/>
    <dgm:cxn modelId="{D07219FE-3737-664A-9E02-818B10BBA476}" type="presParOf" srcId="{82A9273B-F036-8745-909E-DD80A706FD62}" destId="{72CEF99F-2A9C-0C4C-AD64-F514CF2170A4}" srcOrd="11" destOrd="0" presId="urn:microsoft.com/office/officeart/2005/8/layout/process2"/>
    <dgm:cxn modelId="{93937CB0-2D95-7549-B43A-C22794BC1D61}" type="presParOf" srcId="{72CEF99F-2A9C-0C4C-AD64-F514CF2170A4}" destId="{DD5A9CAE-5C7A-3548-9869-B47A4169A071}" srcOrd="0" destOrd="0" presId="urn:microsoft.com/office/officeart/2005/8/layout/process2"/>
    <dgm:cxn modelId="{98707DA0-B585-774E-86D5-3C0C4EA0F0A5}" type="presParOf" srcId="{82A9273B-F036-8745-909E-DD80A706FD62}" destId="{29FBA22B-B51E-0644-AFF9-D71FC6E5E597}" srcOrd="12" destOrd="0" presId="urn:microsoft.com/office/officeart/2005/8/layout/process2"/>
    <dgm:cxn modelId="{9F12376A-256B-664B-B454-48557BA0A229}" type="presParOf" srcId="{82A9273B-F036-8745-909E-DD80A706FD62}" destId="{82B559CA-4E52-F944-954F-C0C6862FE399}" srcOrd="13" destOrd="0" presId="urn:microsoft.com/office/officeart/2005/8/layout/process2"/>
    <dgm:cxn modelId="{0F837A3C-3DF8-2D42-B6CC-28DD29BB2391}" type="presParOf" srcId="{82B559CA-4E52-F944-954F-C0C6862FE399}" destId="{29C1D03A-44CB-D446-8EFC-2DD55EC31251}" srcOrd="0" destOrd="0" presId="urn:microsoft.com/office/officeart/2005/8/layout/process2"/>
    <dgm:cxn modelId="{F6F32670-67CE-914C-B3B3-6AB7D0887196}" type="presParOf" srcId="{82A9273B-F036-8745-909E-DD80A706FD62}" destId="{275988F8-9072-794C-A1E5-14EBCEF074D1}" srcOrd="1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DBCC98-F436-DC42-956D-DFBC7595EF55}" type="doc">
      <dgm:prSet loTypeId="urn:microsoft.com/office/officeart/2005/8/layout/process2" loCatId="" qsTypeId="urn:microsoft.com/office/officeart/2005/8/quickstyle/simple3" qsCatId="simple" csTypeId="urn:microsoft.com/office/officeart/2005/8/colors/accent1_2" csCatId="accent1" phldr="1"/>
      <dgm:spPr/>
    </dgm:pt>
    <dgm:pt modelId="{0B347AE5-D655-374D-9AD5-260B5A5F1DF2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err="1">
              <a:latin typeface="Quicksand" pitchFamily="2" charset="0"/>
              <a:cs typeface="Book Antiqua"/>
            </a:rPr>
            <a:t>Dhyana</a:t>
          </a:r>
          <a:endParaRPr lang="en-US" sz="2000" dirty="0">
            <a:latin typeface="Quicksand" pitchFamily="2" charset="0"/>
            <a:cs typeface="Book Antiqua"/>
          </a:endParaRPr>
        </a:p>
      </dgm:t>
    </dgm:pt>
    <dgm:pt modelId="{B967A723-18AE-844D-B3B2-D7C78095DC2D}" type="parTrans" cxnId="{924057F1-3A6A-2F4E-A6AA-1953C41FBF49}">
      <dgm:prSet/>
      <dgm:spPr/>
      <dgm:t>
        <a:bodyPr/>
        <a:lstStyle/>
        <a:p>
          <a:endParaRPr lang="en-US"/>
        </a:p>
      </dgm:t>
    </dgm:pt>
    <dgm:pt modelId="{6AE6985D-2C1D-834F-90EF-A75DFB329425}" type="sibTrans" cxnId="{924057F1-3A6A-2F4E-A6AA-1953C41FBF49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>
            <a:latin typeface="Quicksand" pitchFamily="2" charset="0"/>
            <a:cs typeface="Book Antiqua"/>
          </a:endParaRPr>
        </a:p>
      </dgm:t>
    </dgm:pt>
    <dgm:pt modelId="{F9829B13-C519-4E44-B888-848B0DF05D09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>
              <a:latin typeface="Quicksand" pitchFamily="2" charset="0"/>
              <a:cs typeface="Book Antiqua"/>
            </a:rPr>
            <a:t>Samadhi</a:t>
          </a:r>
        </a:p>
      </dgm:t>
    </dgm:pt>
    <dgm:pt modelId="{B5431CB9-7C4D-4346-8E7F-728DE03F7789}" type="parTrans" cxnId="{3553F711-A084-D041-8DD6-768D9156D64B}">
      <dgm:prSet/>
      <dgm:spPr/>
      <dgm:t>
        <a:bodyPr/>
        <a:lstStyle/>
        <a:p>
          <a:endParaRPr lang="en-US"/>
        </a:p>
      </dgm:t>
    </dgm:pt>
    <dgm:pt modelId="{7A65B3C0-26A2-0144-AE8C-80717AB439E5}" type="sibTrans" cxnId="{3553F711-A084-D041-8DD6-768D9156D64B}">
      <dgm:prSet/>
      <dgm:spPr/>
      <dgm:t>
        <a:bodyPr/>
        <a:lstStyle/>
        <a:p>
          <a:endParaRPr lang="en-US" dirty="0">
            <a:latin typeface="Quicksand" pitchFamily="2" charset="0"/>
            <a:cs typeface="Book Antiqua"/>
          </a:endParaRPr>
        </a:p>
      </dgm:t>
    </dgm:pt>
    <dgm:pt modelId="{51F23244-D39A-2E40-B9FF-0B6C88271EED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Quicksand" pitchFamily="2" charset="0"/>
              <a:cs typeface="Book Antiqua"/>
            </a:rPr>
            <a:t>Brahman Realization</a:t>
          </a:r>
        </a:p>
      </dgm:t>
    </dgm:pt>
    <dgm:pt modelId="{0203F000-E1E9-DC4C-BCDC-5D8967DD5535}" type="parTrans" cxnId="{ED069B78-0A89-5240-90FF-A14E63EA6DF0}">
      <dgm:prSet/>
      <dgm:spPr/>
      <dgm:t>
        <a:bodyPr/>
        <a:lstStyle/>
        <a:p>
          <a:endParaRPr lang="en-US"/>
        </a:p>
      </dgm:t>
    </dgm:pt>
    <dgm:pt modelId="{EB2EA03D-C1F3-D743-B6F2-3E6C544F2D82}" type="sibTrans" cxnId="{ED069B78-0A89-5240-90FF-A14E63EA6DF0}">
      <dgm:prSet/>
      <dgm:spPr/>
      <dgm:t>
        <a:bodyPr/>
        <a:lstStyle/>
        <a:p>
          <a:endParaRPr lang="en-US"/>
        </a:p>
      </dgm:t>
    </dgm:pt>
    <dgm:pt modelId="{07812C1F-6856-844E-BE47-BFF393874EB2}" type="pres">
      <dgm:prSet presAssocID="{A0DBCC98-F436-DC42-956D-DFBC7595EF55}" presName="linearFlow" presStyleCnt="0">
        <dgm:presLayoutVars>
          <dgm:resizeHandles val="exact"/>
        </dgm:presLayoutVars>
      </dgm:prSet>
      <dgm:spPr/>
    </dgm:pt>
    <dgm:pt modelId="{7FE31897-9750-E148-B0D3-01CE6B0857C1}" type="pres">
      <dgm:prSet presAssocID="{0B347AE5-D655-374D-9AD5-260B5A5F1DF2}" presName="node" presStyleLbl="node1" presStyleIdx="0" presStyleCnt="3" custScaleX="131537">
        <dgm:presLayoutVars>
          <dgm:bulletEnabled val="1"/>
        </dgm:presLayoutVars>
      </dgm:prSet>
      <dgm:spPr/>
    </dgm:pt>
    <dgm:pt modelId="{32D3CB07-134B-4447-9B21-A8066C242F80}" type="pres">
      <dgm:prSet presAssocID="{6AE6985D-2C1D-834F-90EF-A75DFB329425}" presName="sibTrans" presStyleLbl="sibTrans2D1" presStyleIdx="0" presStyleCnt="2" custScaleX="131537"/>
      <dgm:spPr/>
    </dgm:pt>
    <dgm:pt modelId="{B70867C5-C426-7A4F-B612-67D0A5CC1C53}" type="pres">
      <dgm:prSet presAssocID="{6AE6985D-2C1D-834F-90EF-A75DFB329425}" presName="connectorText" presStyleLbl="sibTrans2D1" presStyleIdx="0" presStyleCnt="2"/>
      <dgm:spPr/>
    </dgm:pt>
    <dgm:pt modelId="{E6CE5906-5E25-F345-A5CD-527CF4640B10}" type="pres">
      <dgm:prSet presAssocID="{F9829B13-C519-4E44-B888-848B0DF05D09}" presName="node" presStyleLbl="node1" presStyleIdx="1" presStyleCnt="3" custScaleX="131537">
        <dgm:presLayoutVars>
          <dgm:bulletEnabled val="1"/>
        </dgm:presLayoutVars>
      </dgm:prSet>
      <dgm:spPr/>
    </dgm:pt>
    <dgm:pt modelId="{33D2A33D-0F6B-FD43-8905-ECAC7631FCC0}" type="pres">
      <dgm:prSet presAssocID="{7A65B3C0-26A2-0144-AE8C-80717AB439E5}" presName="sibTrans" presStyleLbl="sibTrans2D1" presStyleIdx="1" presStyleCnt="2"/>
      <dgm:spPr/>
    </dgm:pt>
    <dgm:pt modelId="{A708D2B8-0C3B-EB4A-876B-68DB8DBA5D0D}" type="pres">
      <dgm:prSet presAssocID="{7A65B3C0-26A2-0144-AE8C-80717AB439E5}" presName="connectorText" presStyleLbl="sibTrans2D1" presStyleIdx="1" presStyleCnt="2"/>
      <dgm:spPr/>
    </dgm:pt>
    <dgm:pt modelId="{95E89F58-7CC6-844B-A1EA-EFA720846787}" type="pres">
      <dgm:prSet presAssocID="{51F23244-D39A-2E40-B9FF-0B6C88271EED}" presName="node" presStyleLbl="node1" presStyleIdx="2" presStyleCnt="3" custScaleX="127648">
        <dgm:presLayoutVars>
          <dgm:bulletEnabled val="1"/>
        </dgm:presLayoutVars>
      </dgm:prSet>
      <dgm:spPr/>
    </dgm:pt>
  </dgm:ptLst>
  <dgm:cxnLst>
    <dgm:cxn modelId="{C14E1E11-CCCC-CF4D-9CB2-620A774413A4}" type="presOf" srcId="{7A65B3C0-26A2-0144-AE8C-80717AB439E5}" destId="{A708D2B8-0C3B-EB4A-876B-68DB8DBA5D0D}" srcOrd="1" destOrd="0" presId="urn:microsoft.com/office/officeart/2005/8/layout/process2"/>
    <dgm:cxn modelId="{3553F711-A084-D041-8DD6-768D9156D64B}" srcId="{A0DBCC98-F436-DC42-956D-DFBC7595EF55}" destId="{F9829B13-C519-4E44-B888-848B0DF05D09}" srcOrd="1" destOrd="0" parTransId="{B5431CB9-7C4D-4346-8E7F-728DE03F7789}" sibTransId="{7A65B3C0-26A2-0144-AE8C-80717AB439E5}"/>
    <dgm:cxn modelId="{A145584E-32B6-804F-B5A4-643803EE712E}" type="presOf" srcId="{0B347AE5-D655-374D-9AD5-260B5A5F1DF2}" destId="{7FE31897-9750-E148-B0D3-01CE6B0857C1}" srcOrd="0" destOrd="0" presId="urn:microsoft.com/office/officeart/2005/8/layout/process2"/>
    <dgm:cxn modelId="{ED069B78-0A89-5240-90FF-A14E63EA6DF0}" srcId="{A0DBCC98-F436-DC42-956D-DFBC7595EF55}" destId="{51F23244-D39A-2E40-B9FF-0B6C88271EED}" srcOrd="2" destOrd="0" parTransId="{0203F000-E1E9-DC4C-BCDC-5D8967DD5535}" sibTransId="{EB2EA03D-C1F3-D743-B6F2-3E6C544F2D82}"/>
    <dgm:cxn modelId="{0F312E80-3715-1044-91D9-9B1174E6FF48}" type="presOf" srcId="{6AE6985D-2C1D-834F-90EF-A75DFB329425}" destId="{B70867C5-C426-7A4F-B612-67D0A5CC1C53}" srcOrd="1" destOrd="0" presId="urn:microsoft.com/office/officeart/2005/8/layout/process2"/>
    <dgm:cxn modelId="{0B03EBA2-C75B-D144-B713-1E2DA4488404}" type="presOf" srcId="{51F23244-D39A-2E40-B9FF-0B6C88271EED}" destId="{95E89F58-7CC6-844B-A1EA-EFA720846787}" srcOrd="0" destOrd="0" presId="urn:microsoft.com/office/officeart/2005/8/layout/process2"/>
    <dgm:cxn modelId="{B9A5F2A8-6991-A047-B3C0-47DB0E11DF13}" type="presOf" srcId="{A0DBCC98-F436-DC42-956D-DFBC7595EF55}" destId="{07812C1F-6856-844E-BE47-BFF393874EB2}" srcOrd="0" destOrd="0" presId="urn:microsoft.com/office/officeart/2005/8/layout/process2"/>
    <dgm:cxn modelId="{BAD8F1B4-AB78-3B43-A227-3423EEC56797}" type="presOf" srcId="{7A65B3C0-26A2-0144-AE8C-80717AB439E5}" destId="{33D2A33D-0F6B-FD43-8905-ECAC7631FCC0}" srcOrd="0" destOrd="0" presId="urn:microsoft.com/office/officeart/2005/8/layout/process2"/>
    <dgm:cxn modelId="{FE9802C2-1FEC-C14D-B6CB-097662764F09}" type="presOf" srcId="{F9829B13-C519-4E44-B888-848B0DF05D09}" destId="{E6CE5906-5E25-F345-A5CD-527CF4640B10}" srcOrd="0" destOrd="0" presId="urn:microsoft.com/office/officeart/2005/8/layout/process2"/>
    <dgm:cxn modelId="{C182F2CA-3A57-4547-8114-73F09EEEEC25}" type="presOf" srcId="{6AE6985D-2C1D-834F-90EF-A75DFB329425}" destId="{32D3CB07-134B-4447-9B21-A8066C242F80}" srcOrd="0" destOrd="0" presId="urn:microsoft.com/office/officeart/2005/8/layout/process2"/>
    <dgm:cxn modelId="{924057F1-3A6A-2F4E-A6AA-1953C41FBF49}" srcId="{A0DBCC98-F436-DC42-956D-DFBC7595EF55}" destId="{0B347AE5-D655-374D-9AD5-260B5A5F1DF2}" srcOrd="0" destOrd="0" parTransId="{B967A723-18AE-844D-B3B2-D7C78095DC2D}" sibTransId="{6AE6985D-2C1D-834F-90EF-A75DFB329425}"/>
    <dgm:cxn modelId="{222AB096-A355-9A40-8915-68E72D7A36A2}" type="presParOf" srcId="{07812C1F-6856-844E-BE47-BFF393874EB2}" destId="{7FE31897-9750-E148-B0D3-01CE6B0857C1}" srcOrd="0" destOrd="0" presId="urn:microsoft.com/office/officeart/2005/8/layout/process2"/>
    <dgm:cxn modelId="{D7AB9212-1BE1-F540-A770-73EF1550C545}" type="presParOf" srcId="{07812C1F-6856-844E-BE47-BFF393874EB2}" destId="{32D3CB07-134B-4447-9B21-A8066C242F80}" srcOrd="1" destOrd="0" presId="urn:microsoft.com/office/officeart/2005/8/layout/process2"/>
    <dgm:cxn modelId="{4346C0AC-7EC8-0B4F-A855-B717B678624C}" type="presParOf" srcId="{32D3CB07-134B-4447-9B21-A8066C242F80}" destId="{B70867C5-C426-7A4F-B612-67D0A5CC1C53}" srcOrd="0" destOrd="0" presId="urn:microsoft.com/office/officeart/2005/8/layout/process2"/>
    <dgm:cxn modelId="{5F665CDA-7DC8-DF46-9C5E-329490AD8B1D}" type="presParOf" srcId="{07812C1F-6856-844E-BE47-BFF393874EB2}" destId="{E6CE5906-5E25-F345-A5CD-527CF4640B10}" srcOrd="2" destOrd="0" presId="urn:microsoft.com/office/officeart/2005/8/layout/process2"/>
    <dgm:cxn modelId="{E5A21760-24CA-994F-A0FE-3DBD24F10269}" type="presParOf" srcId="{07812C1F-6856-844E-BE47-BFF393874EB2}" destId="{33D2A33D-0F6B-FD43-8905-ECAC7631FCC0}" srcOrd="3" destOrd="0" presId="urn:microsoft.com/office/officeart/2005/8/layout/process2"/>
    <dgm:cxn modelId="{1477DDA2-3C20-1246-B29D-C89AA0C57B16}" type="presParOf" srcId="{33D2A33D-0F6B-FD43-8905-ECAC7631FCC0}" destId="{A708D2B8-0C3B-EB4A-876B-68DB8DBA5D0D}" srcOrd="0" destOrd="0" presId="urn:microsoft.com/office/officeart/2005/8/layout/process2"/>
    <dgm:cxn modelId="{807CD6B8-F286-A248-8C02-9CFF22331959}" type="presParOf" srcId="{07812C1F-6856-844E-BE47-BFF393874EB2}" destId="{95E89F58-7CC6-844B-A1EA-EFA720846787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877E51-D6BB-1A41-8FD3-1594479901F5}">
      <dsp:nvSpPr>
        <dsp:cNvPr id="0" name=""/>
        <dsp:cNvSpPr/>
      </dsp:nvSpPr>
      <dsp:spPr>
        <a:xfrm>
          <a:off x="0" y="4389920"/>
          <a:ext cx="6402845" cy="72020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Quicksand" pitchFamily="2" charset="0"/>
              <a:cs typeface="Book Antiqua"/>
            </a:rPr>
            <a:t>[11] </a:t>
          </a:r>
          <a:r>
            <a:rPr lang="en-US" sz="1800" kern="1200" dirty="0" err="1">
              <a:latin typeface="Quicksand" pitchFamily="2" charset="0"/>
              <a:cs typeface="Book Antiqua"/>
            </a:rPr>
            <a:t>Harinama</a:t>
          </a:r>
          <a:r>
            <a:rPr lang="en-US" sz="1800" kern="1200" dirty="0">
              <a:latin typeface="Quicksand" pitchFamily="2" charset="0"/>
              <a:cs typeface="Book Antiqua"/>
            </a:rPr>
            <a:t> </a:t>
          </a:r>
          <a:r>
            <a:rPr lang="en-US" sz="1800" kern="1200" dirty="0" err="1">
              <a:latin typeface="Quicksand" pitchFamily="2" charset="0"/>
              <a:cs typeface="Book Antiqua"/>
            </a:rPr>
            <a:t>Kirtan</a:t>
          </a:r>
          <a:r>
            <a:rPr lang="en-US" sz="1800" kern="1200" dirty="0">
              <a:latin typeface="Quicksand" pitchFamily="2" charset="0"/>
              <a:cs typeface="Book Antiqua"/>
            </a:rPr>
            <a:t> is the topmost </a:t>
          </a:r>
          <a:r>
            <a:rPr lang="en-US" sz="1800" kern="1200" dirty="0" err="1">
              <a:latin typeface="Quicksand" pitchFamily="2" charset="0"/>
              <a:cs typeface="Book Antiqua"/>
            </a:rPr>
            <a:t>anga</a:t>
          </a:r>
          <a:r>
            <a:rPr lang="en-US" sz="1800" kern="1200" dirty="0">
              <a:latin typeface="Quicksand" pitchFamily="2" charset="0"/>
              <a:cs typeface="Book Antiqua"/>
            </a:rPr>
            <a:t> of the Bhakti.</a:t>
          </a:r>
        </a:p>
      </dsp:txBody>
      <dsp:txXfrm>
        <a:off x="0" y="4389920"/>
        <a:ext cx="6402845" cy="388909"/>
      </dsp:txXfrm>
    </dsp:sp>
    <dsp:sp modelId="{7DF1AD72-8809-7E44-9438-6DB138593E80}">
      <dsp:nvSpPr>
        <dsp:cNvPr id="0" name=""/>
        <dsp:cNvSpPr/>
      </dsp:nvSpPr>
      <dsp:spPr>
        <a:xfrm>
          <a:off x="0" y="4764426"/>
          <a:ext cx="6402845" cy="33129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 err="1">
              <a:latin typeface="Quicksand" pitchFamily="2" charset="0"/>
              <a:cs typeface="Book Antiqua"/>
            </a:rPr>
            <a:t>etan</a:t>
          </a:r>
          <a:r>
            <a:rPr lang="en-US" sz="2400" b="1" i="1" kern="1200" dirty="0">
              <a:latin typeface="Quicksand" pitchFamily="2" charset="0"/>
              <a:cs typeface="Book Antiqua"/>
            </a:rPr>
            <a:t> </a:t>
          </a:r>
          <a:r>
            <a:rPr lang="en-US" sz="2400" b="1" i="1" kern="1200" dirty="0" err="1">
              <a:latin typeface="Quicksand" pitchFamily="2" charset="0"/>
              <a:cs typeface="Book Antiqua"/>
            </a:rPr>
            <a:t>nirvidyamananam</a:t>
          </a:r>
          <a:r>
            <a:rPr lang="en-US" sz="2400" b="1" i="1" kern="1200" dirty="0">
              <a:latin typeface="Quicksand" pitchFamily="2" charset="0"/>
              <a:cs typeface="Book Antiqua"/>
            </a:rPr>
            <a:t>…</a:t>
          </a:r>
          <a:endParaRPr lang="en-US" sz="2800" b="1" i="1" kern="1200" dirty="0">
            <a:latin typeface="Quicksand" pitchFamily="2" charset="0"/>
            <a:cs typeface="Book Antiqua"/>
          </a:endParaRPr>
        </a:p>
      </dsp:txBody>
      <dsp:txXfrm>
        <a:off x="0" y="4764426"/>
        <a:ext cx="6402845" cy="331293"/>
      </dsp:txXfrm>
    </dsp:sp>
    <dsp:sp modelId="{E7682F76-9607-5E40-BE68-A58FA1C1CFD0}">
      <dsp:nvSpPr>
        <dsp:cNvPr id="0" name=""/>
        <dsp:cNvSpPr/>
      </dsp:nvSpPr>
      <dsp:spPr>
        <a:xfrm rot="10800000">
          <a:off x="0" y="3293051"/>
          <a:ext cx="6402845" cy="1107672"/>
        </a:xfrm>
        <a:prstGeom prst="upArrowCallout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50000"/>
                <a:satMod val="300000"/>
              </a:schemeClr>
            </a:gs>
            <a:gs pos="35000">
              <a:schemeClr val="accent2">
                <a:hueOff val="1170380"/>
                <a:satOff val="-1460"/>
                <a:lumOff val="343"/>
                <a:alphaOff val="0"/>
                <a:tint val="37000"/>
                <a:satMod val="30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Quicksand" pitchFamily="2" charset="0"/>
              <a:cs typeface="Book Antiqua"/>
            </a:rPr>
            <a:t>[10] </a:t>
          </a:r>
          <a:r>
            <a:rPr lang="en-US" sz="2000" kern="1200" dirty="0" err="1">
              <a:latin typeface="Quicksand" pitchFamily="2" charset="0"/>
              <a:cs typeface="Book Antiqua"/>
            </a:rPr>
            <a:t>Phala-Sruti</a:t>
          </a:r>
          <a:r>
            <a:rPr lang="en-US" sz="2000" kern="1200" dirty="0">
              <a:latin typeface="Quicksand" pitchFamily="2" charset="0"/>
              <a:cs typeface="Book Antiqua"/>
            </a:rPr>
            <a:t>: </a:t>
          </a:r>
          <a:r>
            <a:rPr lang="en-US" sz="2000" b="1" kern="1200" dirty="0">
              <a:latin typeface="Quicksand" pitchFamily="2" charset="0"/>
              <a:cs typeface="Book Antiqua"/>
            </a:rPr>
            <a:t>Hearing </a:t>
          </a:r>
          <a:r>
            <a:rPr lang="en-US" sz="2000" b="1" kern="1200" dirty="0" err="1">
              <a:latin typeface="Quicksand" pitchFamily="2" charset="0"/>
              <a:cs typeface="Book Antiqua"/>
            </a:rPr>
            <a:t>Bhagavatam</a:t>
          </a:r>
          <a:r>
            <a:rPr lang="en-US" sz="2000" b="1" kern="1200" dirty="0">
              <a:latin typeface="Quicksand" pitchFamily="2" charset="0"/>
              <a:cs typeface="Book Antiqua"/>
            </a:rPr>
            <a:t> </a:t>
          </a:r>
          <a:r>
            <a:rPr lang="en-US" sz="2000" kern="1200" dirty="0">
              <a:latin typeface="Quicksand" pitchFamily="2" charset="0"/>
              <a:cs typeface="Book Antiqua"/>
            </a:rPr>
            <a:t>develops unflinching faith towards SPG.</a:t>
          </a:r>
        </a:p>
      </dsp:txBody>
      <dsp:txXfrm rot="10800000">
        <a:off x="0" y="3293051"/>
        <a:ext cx="6402845" cy="719732"/>
      </dsp:txXfrm>
    </dsp:sp>
    <dsp:sp modelId="{BB2CE0AD-DF7A-CA42-B0AF-EE7FBC39C1D0}">
      <dsp:nvSpPr>
        <dsp:cNvPr id="0" name=""/>
        <dsp:cNvSpPr/>
      </dsp:nvSpPr>
      <dsp:spPr>
        <a:xfrm rot="10800000">
          <a:off x="0" y="2196182"/>
          <a:ext cx="6402845" cy="1107672"/>
        </a:xfrm>
        <a:prstGeom prst="upArrowCallou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50000"/>
                <a:satMod val="300000"/>
              </a:schemeClr>
            </a:gs>
            <a:gs pos="35000">
              <a:schemeClr val="accent2">
                <a:hueOff val="2340759"/>
                <a:satOff val="-2919"/>
                <a:lumOff val="686"/>
                <a:alphaOff val="0"/>
                <a:tint val="37000"/>
                <a:satMod val="30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Quicksand" pitchFamily="2" charset="0"/>
              <a:cs typeface="Book Antiqua"/>
            </a:rPr>
            <a:t>[8-9] Myself</a:t>
          </a:r>
        </a:p>
      </dsp:txBody>
      <dsp:txXfrm rot="-10800000">
        <a:off x="0" y="2196182"/>
        <a:ext cx="6402845" cy="388792"/>
      </dsp:txXfrm>
    </dsp:sp>
    <dsp:sp modelId="{B51E3528-03A9-9049-AC9D-0F9EC7D1E96C}">
      <dsp:nvSpPr>
        <dsp:cNvPr id="0" name=""/>
        <dsp:cNvSpPr/>
      </dsp:nvSpPr>
      <dsp:spPr>
        <a:xfrm>
          <a:off x="0" y="2584975"/>
          <a:ext cx="6402845" cy="331194"/>
        </a:xfrm>
        <a:prstGeom prst="rect">
          <a:avLst/>
        </a:prstGeom>
        <a:solidFill>
          <a:schemeClr val="accent2">
            <a:tint val="40000"/>
            <a:alpha val="90000"/>
            <a:hueOff val="1675274"/>
            <a:satOff val="-1459"/>
            <a:lumOff val="-2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1675274"/>
              <a:satOff val="-1459"/>
              <a:lumOff val="-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Quicksand" pitchFamily="2" charset="0"/>
              <a:cs typeface="Book Antiqua"/>
            </a:rPr>
            <a:t>Although Brahman realized, Lord’s pastimes attracted my heart.</a:t>
          </a:r>
        </a:p>
      </dsp:txBody>
      <dsp:txXfrm>
        <a:off x="0" y="2584975"/>
        <a:ext cx="6402845" cy="331194"/>
      </dsp:txXfrm>
    </dsp:sp>
    <dsp:sp modelId="{9831E835-973E-0C4E-BD93-5A4C0C9F843D}">
      <dsp:nvSpPr>
        <dsp:cNvPr id="0" name=""/>
        <dsp:cNvSpPr/>
      </dsp:nvSpPr>
      <dsp:spPr>
        <a:xfrm rot="10800000">
          <a:off x="0" y="1099313"/>
          <a:ext cx="6402845" cy="1107672"/>
        </a:xfrm>
        <a:prstGeom prst="upArrowCallout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tint val="50000"/>
                <a:satMod val="300000"/>
              </a:schemeClr>
            </a:gs>
            <a:gs pos="35000">
              <a:schemeClr val="accent2">
                <a:hueOff val="3511139"/>
                <a:satOff val="-4379"/>
                <a:lumOff val="1030"/>
                <a:alphaOff val="0"/>
                <a:tint val="37000"/>
                <a:satMod val="30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Quicksand" pitchFamily="2" charset="0"/>
              <a:cs typeface="Book Antiqua"/>
            </a:rPr>
            <a:t>[7] Many self–realized sages have taken pleasure in Hari-Katha.</a:t>
          </a:r>
        </a:p>
      </dsp:txBody>
      <dsp:txXfrm rot="-10800000">
        <a:off x="0" y="1099313"/>
        <a:ext cx="6402845" cy="388792"/>
      </dsp:txXfrm>
    </dsp:sp>
    <dsp:sp modelId="{EDF40D99-0F92-5148-9EB0-05647FC641EC}">
      <dsp:nvSpPr>
        <dsp:cNvPr id="0" name=""/>
        <dsp:cNvSpPr/>
      </dsp:nvSpPr>
      <dsp:spPr>
        <a:xfrm>
          <a:off x="0" y="1488106"/>
          <a:ext cx="6402845" cy="331194"/>
        </a:xfrm>
        <a:prstGeom prst="rect">
          <a:avLst/>
        </a:prstGeom>
        <a:solidFill>
          <a:schemeClr val="accent2">
            <a:tint val="40000"/>
            <a:alpha val="90000"/>
            <a:hueOff val="3350547"/>
            <a:satOff val="-2919"/>
            <a:lumOff val="-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3350547"/>
              <a:satOff val="-2919"/>
              <a:lumOff val="-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Quicksand" pitchFamily="2" charset="0"/>
              <a:cs typeface="Book Antiqua"/>
            </a:rPr>
            <a:t>Any specific example? </a:t>
          </a:r>
        </a:p>
      </dsp:txBody>
      <dsp:txXfrm>
        <a:off x="0" y="1488106"/>
        <a:ext cx="6402845" cy="331194"/>
      </dsp:txXfrm>
    </dsp:sp>
    <dsp:sp modelId="{9A3C94F6-1030-F541-ACC9-4E355DFCDA04}">
      <dsp:nvSpPr>
        <dsp:cNvPr id="0" name=""/>
        <dsp:cNvSpPr/>
      </dsp:nvSpPr>
      <dsp:spPr>
        <a:xfrm rot="10800000">
          <a:off x="0" y="2443"/>
          <a:ext cx="6402845" cy="1107672"/>
        </a:xfrm>
        <a:prstGeom prst="upArrowCallou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Quicksand" pitchFamily="2" charset="0"/>
              <a:cs typeface="Book Antiqua"/>
            </a:rPr>
            <a:t>[6] Even </a:t>
          </a:r>
          <a:r>
            <a:rPr lang="en-US" sz="1800" kern="1200" dirty="0" err="1">
              <a:latin typeface="Quicksand" pitchFamily="2" charset="0"/>
              <a:cs typeface="Book Antiqua"/>
            </a:rPr>
            <a:t>jnanis</a:t>
          </a:r>
          <a:r>
            <a:rPr lang="en-US" sz="1800" kern="1200" dirty="0">
              <a:latin typeface="Quicksand" pitchFamily="2" charset="0"/>
              <a:cs typeface="Book Antiqua"/>
            </a:rPr>
            <a:t>, </a:t>
          </a:r>
          <a:r>
            <a:rPr lang="en-US" sz="1800" kern="1200" dirty="0" err="1">
              <a:latin typeface="Quicksand" pitchFamily="2" charset="0"/>
              <a:cs typeface="Book Antiqua"/>
            </a:rPr>
            <a:t>karmis</a:t>
          </a:r>
          <a:r>
            <a:rPr lang="en-US" sz="1800" kern="1200" dirty="0">
              <a:latin typeface="Quicksand" pitchFamily="2" charset="0"/>
              <a:cs typeface="Book Antiqua"/>
            </a:rPr>
            <a:t> &amp; yogis can achieve perfection</a:t>
          </a:r>
        </a:p>
      </dsp:txBody>
      <dsp:txXfrm rot="-10800000">
        <a:off x="0" y="2443"/>
        <a:ext cx="6402845" cy="388792"/>
      </dsp:txXfrm>
    </dsp:sp>
    <dsp:sp modelId="{B85C6C6B-CBB1-8F42-82AE-BF4B273F3F60}">
      <dsp:nvSpPr>
        <dsp:cNvPr id="0" name=""/>
        <dsp:cNvSpPr/>
      </dsp:nvSpPr>
      <dsp:spPr>
        <a:xfrm>
          <a:off x="0" y="391236"/>
          <a:ext cx="6402845" cy="331194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Quicksand" pitchFamily="2" charset="0"/>
              <a:cs typeface="Book Antiqua"/>
            </a:rPr>
            <a:t>Any proof? </a:t>
          </a:r>
        </a:p>
      </dsp:txBody>
      <dsp:txXfrm>
        <a:off x="0" y="391236"/>
        <a:ext cx="6402845" cy="3311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8D976-D027-C346-BC0D-A9D0F4B02F0B}">
      <dsp:nvSpPr>
        <dsp:cNvPr id="0" name=""/>
        <dsp:cNvSpPr/>
      </dsp:nvSpPr>
      <dsp:spPr>
        <a:xfrm>
          <a:off x="909" y="0"/>
          <a:ext cx="1280321" cy="4478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Quicksand" pitchFamily="2" charset="0"/>
              <a:cs typeface="Book Antiqua"/>
            </a:rPr>
            <a:t>Yama </a:t>
          </a:r>
        </a:p>
      </dsp:txBody>
      <dsp:txXfrm>
        <a:off x="14025" y="13116"/>
        <a:ext cx="1254089" cy="421592"/>
      </dsp:txXfrm>
    </dsp:sp>
    <dsp:sp modelId="{21D3C0F1-F606-C64E-9883-B14110E04A02}">
      <dsp:nvSpPr>
        <dsp:cNvPr id="0" name=""/>
        <dsp:cNvSpPr/>
      </dsp:nvSpPr>
      <dsp:spPr>
        <a:xfrm>
          <a:off x="1409263" y="65152"/>
          <a:ext cx="271428" cy="3175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Quicksand" pitchFamily="2" charset="0"/>
            <a:cs typeface="Book Antiqua"/>
          </a:endParaRPr>
        </a:p>
      </dsp:txBody>
      <dsp:txXfrm>
        <a:off x="1409263" y="128656"/>
        <a:ext cx="190000" cy="190511"/>
      </dsp:txXfrm>
    </dsp:sp>
    <dsp:sp modelId="{61F3B752-A55E-444A-8444-71FEDA7D3317}">
      <dsp:nvSpPr>
        <dsp:cNvPr id="0" name=""/>
        <dsp:cNvSpPr/>
      </dsp:nvSpPr>
      <dsp:spPr>
        <a:xfrm>
          <a:off x="1793360" y="0"/>
          <a:ext cx="1280321" cy="4478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Quicksand" pitchFamily="2" charset="0"/>
              <a:cs typeface="Book Antiqua"/>
            </a:rPr>
            <a:t>Niyama</a:t>
          </a:r>
          <a:endParaRPr lang="en-US" sz="1800" kern="1200" dirty="0">
            <a:latin typeface="Quicksand" pitchFamily="2" charset="0"/>
            <a:cs typeface="Book Antiqua"/>
          </a:endParaRPr>
        </a:p>
      </dsp:txBody>
      <dsp:txXfrm>
        <a:off x="1806476" y="13116"/>
        <a:ext cx="1254089" cy="421592"/>
      </dsp:txXfrm>
    </dsp:sp>
    <dsp:sp modelId="{97883D48-F110-BE41-86B7-FC9A1F20AEB9}">
      <dsp:nvSpPr>
        <dsp:cNvPr id="0" name=""/>
        <dsp:cNvSpPr/>
      </dsp:nvSpPr>
      <dsp:spPr>
        <a:xfrm>
          <a:off x="3201714" y="65152"/>
          <a:ext cx="271428" cy="3175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Quicksand" pitchFamily="2" charset="0"/>
            <a:cs typeface="Book Antiqua"/>
          </a:endParaRPr>
        </a:p>
      </dsp:txBody>
      <dsp:txXfrm>
        <a:off x="3201714" y="128656"/>
        <a:ext cx="190000" cy="190511"/>
      </dsp:txXfrm>
    </dsp:sp>
    <dsp:sp modelId="{4AAE348F-7966-954B-9870-BFAB3BF71D80}">
      <dsp:nvSpPr>
        <dsp:cNvPr id="0" name=""/>
        <dsp:cNvSpPr/>
      </dsp:nvSpPr>
      <dsp:spPr>
        <a:xfrm>
          <a:off x="3585810" y="0"/>
          <a:ext cx="1280321" cy="4478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Quicksand" pitchFamily="2" charset="0"/>
              <a:cs typeface="Book Antiqua"/>
            </a:rPr>
            <a:t>Asana</a:t>
          </a:r>
        </a:p>
      </dsp:txBody>
      <dsp:txXfrm>
        <a:off x="3598926" y="13116"/>
        <a:ext cx="1254089" cy="421592"/>
      </dsp:txXfrm>
    </dsp:sp>
    <dsp:sp modelId="{5DAADC3F-0199-794A-AA6F-A2E932620667}">
      <dsp:nvSpPr>
        <dsp:cNvPr id="0" name=""/>
        <dsp:cNvSpPr/>
      </dsp:nvSpPr>
      <dsp:spPr>
        <a:xfrm>
          <a:off x="4994164" y="65152"/>
          <a:ext cx="271428" cy="3175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Quicksand" pitchFamily="2" charset="0"/>
            <a:cs typeface="Book Antiqua"/>
          </a:endParaRPr>
        </a:p>
      </dsp:txBody>
      <dsp:txXfrm>
        <a:off x="4994164" y="128656"/>
        <a:ext cx="190000" cy="190511"/>
      </dsp:txXfrm>
    </dsp:sp>
    <dsp:sp modelId="{48AB9638-BD58-7940-8544-10396D7141B2}">
      <dsp:nvSpPr>
        <dsp:cNvPr id="0" name=""/>
        <dsp:cNvSpPr/>
      </dsp:nvSpPr>
      <dsp:spPr>
        <a:xfrm>
          <a:off x="5378261" y="0"/>
          <a:ext cx="1397330" cy="4478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Quicksand" pitchFamily="2" charset="0"/>
              <a:cs typeface="Book Antiqua"/>
            </a:rPr>
            <a:t>Pranayama</a:t>
          </a:r>
        </a:p>
      </dsp:txBody>
      <dsp:txXfrm>
        <a:off x="5391377" y="13116"/>
        <a:ext cx="1371098" cy="421592"/>
      </dsp:txXfrm>
    </dsp:sp>
    <dsp:sp modelId="{9607F676-8708-C44F-82FB-5FADD661DEA6}">
      <dsp:nvSpPr>
        <dsp:cNvPr id="0" name=""/>
        <dsp:cNvSpPr/>
      </dsp:nvSpPr>
      <dsp:spPr>
        <a:xfrm>
          <a:off x="6903624" y="65152"/>
          <a:ext cx="271428" cy="3175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Quicksand" pitchFamily="2" charset="0"/>
            <a:cs typeface="Book Antiqua"/>
          </a:endParaRPr>
        </a:p>
      </dsp:txBody>
      <dsp:txXfrm>
        <a:off x="6903624" y="128656"/>
        <a:ext cx="190000" cy="190511"/>
      </dsp:txXfrm>
    </dsp:sp>
    <dsp:sp modelId="{CC2103F5-8B9B-B049-B491-62F68BC9CAA5}">
      <dsp:nvSpPr>
        <dsp:cNvPr id="0" name=""/>
        <dsp:cNvSpPr/>
      </dsp:nvSpPr>
      <dsp:spPr>
        <a:xfrm>
          <a:off x="7287720" y="0"/>
          <a:ext cx="1280321" cy="4478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Quicksand" pitchFamily="2" charset="0"/>
              <a:cs typeface="Book Antiqua"/>
            </a:rPr>
            <a:t>Pratyahara</a:t>
          </a:r>
          <a:endParaRPr lang="en-US" sz="1600" kern="1200" dirty="0">
            <a:latin typeface="Quicksand" pitchFamily="2" charset="0"/>
            <a:cs typeface="Book Antiqua"/>
          </a:endParaRPr>
        </a:p>
      </dsp:txBody>
      <dsp:txXfrm>
        <a:off x="7300836" y="13116"/>
        <a:ext cx="1254089" cy="4215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25FEA-26DD-4340-8752-E20BF17EBDF1}">
      <dsp:nvSpPr>
        <dsp:cNvPr id="0" name=""/>
        <dsp:cNvSpPr/>
      </dsp:nvSpPr>
      <dsp:spPr>
        <a:xfrm>
          <a:off x="216021" y="3026"/>
          <a:ext cx="1728197" cy="3588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Quicksand" pitchFamily="2" charset="0"/>
              <a:cs typeface="Book Antiqua"/>
            </a:rPr>
            <a:t>Vaisvanara</a:t>
          </a:r>
          <a:r>
            <a:rPr lang="en-US" sz="1600" kern="1200" dirty="0">
              <a:latin typeface="Quicksand" pitchFamily="2" charset="0"/>
              <a:cs typeface="Book Antiqua"/>
            </a:rPr>
            <a:t> </a:t>
          </a:r>
          <a:r>
            <a:rPr lang="en-US" sz="1600" kern="1200" dirty="0" err="1">
              <a:latin typeface="Quicksand" pitchFamily="2" charset="0"/>
              <a:cs typeface="Book Antiqua"/>
            </a:rPr>
            <a:t>loka</a:t>
          </a:r>
          <a:endParaRPr lang="en-US" sz="1600" kern="1200" dirty="0">
            <a:latin typeface="Quicksand" pitchFamily="2" charset="0"/>
            <a:cs typeface="Book Antiqua"/>
          </a:endParaRPr>
        </a:p>
      </dsp:txBody>
      <dsp:txXfrm>
        <a:off x="226532" y="13537"/>
        <a:ext cx="1707175" cy="337858"/>
      </dsp:txXfrm>
    </dsp:sp>
    <dsp:sp modelId="{647F0BBD-E7BE-234C-B398-527B74BA5F11}">
      <dsp:nvSpPr>
        <dsp:cNvPr id="0" name=""/>
        <dsp:cNvSpPr/>
      </dsp:nvSpPr>
      <dsp:spPr>
        <a:xfrm rot="5400000">
          <a:off x="999110" y="370879"/>
          <a:ext cx="162018" cy="161496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Quicksand" pitchFamily="2" charset="0"/>
            <a:cs typeface="Book Antiqua"/>
          </a:endParaRPr>
        </a:p>
      </dsp:txBody>
      <dsp:txXfrm rot="-5400000">
        <a:off x="1031670" y="370619"/>
        <a:ext cx="96898" cy="113569"/>
      </dsp:txXfrm>
    </dsp:sp>
    <dsp:sp modelId="{221F402B-60F5-1945-8159-2FF50DB90F53}">
      <dsp:nvSpPr>
        <dsp:cNvPr id="0" name=""/>
        <dsp:cNvSpPr/>
      </dsp:nvSpPr>
      <dsp:spPr>
        <a:xfrm>
          <a:off x="216021" y="541347"/>
          <a:ext cx="1728197" cy="3588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Quicksand" pitchFamily="2" charset="0"/>
              <a:cs typeface="Book Antiqua"/>
            </a:rPr>
            <a:t>Sisumara</a:t>
          </a:r>
          <a:r>
            <a:rPr lang="en-US" sz="1600" kern="1200" dirty="0">
              <a:latin typeface="Quicksand" pitchFamily="2" charset="0"/>
              <a:cs typeface="Book Antiqua"/>
            </a:rPr>
            <a:t> </a:t>
          </a:r>
          <a:r>
            <a:rPr lang="en-US" sz="1600" kern="1200" dirty="0" err="1">
              <a:latin typeface="Quicksand" pitchFamily="2" charset="0"/>
              <a:cs typeface="Book Antiqua"/>
            </a:rPr>
            <a:t>loka</a:t>
          </a:r>
          <a:endParaRPr lang="en-US" sz="1600" kern="1200" dirty="0">
            <a:latin typeface="Quicksand" pitchFamily="2" charset="0"/>
            <a:cs typeface="Book Antiqua"/>
          </a:endParaRPr>
        </a:p>
      </dsp:txBody>
      <dsp:txXfrm>
        <a:off x="226532" y="551858"/>
        <a:ext cx="1707175" cy="337858"/>
      </dsp:txXfrm>
    </dsp:sp>
    <dsp:sp modelId="{69CD77B9-E4D8-C64F-8C96-73D612387F0A}">
      <dsp:nvSpPr>
        <dsp:cNvPr id="0" name=""/>
        <dsp:cNvSpPr/>
      </dsp:nvSpPr>
      <dsp:spPr>
        <a:xfrm rot="5400000">
          <a:off x="999110" y="909200"/>
          <a:ext cx="162018" cy="161496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Quicksand" pitchFamily="2" charset="0"/>
            <a:cs typeface="Book Antiqua"/>
          </a:endParaRPr>
        </a:p>
      </dsp:txBody>
      <dsp:txXfrm rot="-5400000">
        <a:off x="1031670" y="908940"/>
        <a:ext cx="96898" cy="113569"/>
      </dsp:txXfrm>
    </dsp:sp>
    <dsp:sp modelId="{48197FD5-2C14-9243-8E9D-0D6FF4556AE7}">
      <dsp:nvSpPr>
        <dsp:cNvPr id="0" name=""/>
        <dsp:cNvSpPr/>
      </dsp:nvSpPr>
      <dsp:spPr>
        <a:xfrm>
          <a:off x="216021" y="1079668"/>
          <a:ext cx="1728197" cy="3588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Quicksand" pitchFamily="2" charset="0"/>
              <a:cs typeface="Book Antiqua"/>
            </a:rPr>
            <a:t>Mahar</a:t>
          </a:r>
          <a:r>
            <a:rPr lang="en-US" sz="1600" kern="1200" dirty="0">
              <a:latin typeface="Quicksand" pitchFamily="2" charset="0"/>
              <a:cs typeface="Book Antiqua"/>
            </a:rPr>
            <a:t> </a:t>
          </a:r>
          <a:r>
            <a:rPr lang="en-US" sz="1600" kern="1200" dirty="0" err="1">
              <a:latin typeface="Quicksand" pitchFamily="2" charset="0"/>
              <a:cs typeface="Book Antiqua"/>
            </a:rPr>
            <a:t>loka</a:t>
          </a:r>
          <a:endParaRPr lang="en-US" sz="1600" kern="1200" dirty="0">
            <a:latin typeface="Quicksand" pitchFamily="2" charset="0"/>
            <a:cs typeface="Book Antiqua"/>
          </a:endParaRPr>
        </a:p>
      </dsp:txBody>
      <dsp:txXfrm>
        <a:off x="226532" y="1090179"/>
        <a:ext cx="1707175" cy="337858"/>
      </dsp:txXfrm>
    </dsp:sp>
    <dsp:sp modelId="{CBFDADB3-27E0-6A4A-8486-C54063E87D86}">
      <dsp:nvSpPr>
        <dsp:cNvPr id="0" name=""/>
        <dsp:cNvSpPr/>
      </dsp:nvSpPr>
      <dsp:spPr>
        <a:xfrm rot="5400000">
          <a:off x="999110" y="1447521"/>
          <a:ext cx="162018" cy="161496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Quicksand" pitchFamily="2" charset="0"/>
            <a:cs typeface="Book Antiqua"/>
          </a:endParaRPr>
        </a:p>
      </dsp:txBody>
      <dsp:txXfrm rot="-5400000">
        <a:off x="1031670" y="1447261"/>
        <a:ext cx="96898" cy="113569"/>
      </dsp:txXfrm>
    </dsp:sp>
    <dsp:sp modelId="{E957FB4F-B0E0-4644-B6B8-95AE2F90DDF8}">
      <dsp:nvSpPr>
        <dsp:cNvPr id="0" name=""/>
        <dsp:cNvSpPr/>
      </dsp:nvSpPr>
      <dsp:spPr>
        <a:xfrm>
          <a:off x="216021" y="1617989"/>
          <a:ext cx="1728197" cy="3588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Quicksand" pitchFamily="2" charset="0"/>
              <a:cs typeface="Book Antiqua"/>
            </a:rPr>
            <a:t>Brahma </a:t>
          </a:r>
          <a:r>
            <a:rPr lang="en-US" sz="1600" kern="1200" dirty="0" err="1">
              <a:latin typeface="Quicksand" pitchFamily="2" charset="0"/>
              <a:cs typeface="Book Antiqua"/>
            </a:rPr>
            <a:t>loka</a:t>
          </a:r>
          <a:endParaRPr lang="en-US" sz="1600" kern="1200" dirty="0">
            <a:latin typeface="Quicksand" pitchFamily="2" charset="0"/>
            <a:cs typeface="Book Antiqua"/>
          </a:endParaRPr>
        </a:p>
      </dsp:txBody>
      <dsp:txXfrm>
        <a:off x="226532" y="1628500"/>
        <a:ext cx="1707175" cy="337858"/>
      </dsp:txXfrm>
    </dsp:sp>
    <dsp:sp modelId="{586CAAA0-468F-FE44-80FB-250984F55CEE}">
      <dsp:nvSpPr>
        <dsp:cNvPr id="0" name=""/>
        <dsp:cNvSpPr/>
      </dsp:nvSpPr>
      <dsp:spPr>
        <a:xfrm rot="5400000">
          <a:off x="999110" y="1985842"/>
          <a:ext cx="162018" cy="161496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Quicksand" pitchFamily="2" charset="0"/>
            <a:cs typeface="Book Antiqua"/>
          </a:endParaRPr>
        </a:p>
      </dsp:txBody>
      <dsp:txXfrm rot="-5400000">
        <a:off x="1031670" y="1985582"/>
        <a:ext cx="96898" cy="113569"/>
      </dsp:txXfrm>
    </dsp:sp>
    <dsp:sp modelId="{F55A1C84-2FFD-C548-B653-2CC22DEA45E1}">
      <dsp:nvSpPr>
        <dsp:cNvPr id="0" name=""/>
        <dsp:cNvSpPr/>
      </dsp:nvSpPr>
      <dsp:spPr>
        <a:xfrm>
          <a:off x="72009" y="2156310"/>
          <a:ext cx="2016220" cy="3588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Quicksand" pitchFamily="2" charset="0"/>
              <a:cs typeface="Book Antiqua"/>
            </a:rPr>
            <a:t>Changes from Earth, Watery, Fiery, Airy, </a:t>
          </a:r>
          <a:r>
            <a:rPr lang="en-US" sz="1200" kern="1200" dirty="0" err="1">
              <a:latin typeface="Quicksand" pitchFamily="2" charset="0"/>
              <a:cs typeface="Book Antiqua"/>
            </a:rPr>
            <a:t>Ethery</a:t>
          </a:r>
          <a:endParaRPr lang="en-US" sz="1200" kern="1200" dirty="0">
            <a:latin typeface="Quicksand" pitchFamily="2" charset="0"/>
            <a:cs typeface="Book Antiqua"/>
          </a:endParaRPr>
        </a:p>
      </dsp:txBody>
      <dsp:txXfrm>
        <a:off x="82520" y="2166821"/>
        <a:ext cx="1995198" cy="337858"/>
      </dsp:txXfrm>
    </dsp:sp>
    <dsp:sp modelId="{52E7C1FE-69B2-D847-996D-2F1D679F0517}">
      <dsp:nvSpPr>
        <dsp:cNvPr id="0" name=""/>
        <dsp:cNvSpPr/>
      </dsp:nvSpPr>
      <dsp:spPr>
        <a:xfrm rot="5400000">
          <a:off x="999110" y="2524163"/>
          <a:ext cx="162018" cy="161496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Quicksand" pitchFamily="2" charset="0"/>
            <a:cs typeface="Book Antiqua"/>
          </a:endParaRPr>
        </a:p>
      </dsp:txBody>
      <dsp:txXfrm rot="-5400000">
        <a:off x="1031670" y="2523903"/>
        <a:ext cx="96898" cy="113569"/>
      </dsp:txXfrm>
    </dsp:sp>
    <dsp:sp modelId="{0F4A16AA-1DA0-3B49-878A-D88554B49814}">
      <dsp:nvSpPr>
        <dsp:cNvPr id="0" name=""/>
        <dsp:cNvSpPr/>
      </dsp:nvSpPr>
      <dsp:spPr>
        <a:xfrm>
          <a:off x="216021" y="2694631"/>
          <a:ext cx="1728197" cy="3588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Quicksand" pitchFamily="2" charset="0"/>
              <a:cs typeface="Book Antiqua"/>
            </a:rPr>
            <a:t>Pierces False ego</a:t>
          </a:r>
        </a:p>
      </dsp:txBody>
      <dsp:txXfrm>
        <a:off x="226532" y="2705142"/>
        <a:ext cx="1707175" cy="337858"/>
      </dsp:txXfrm>
    </dsp:sp>
    <dsp:sp modelId="{72CEF99F-2A9C-0C4C-AD64-F514CF2170A4}">
      <dsp:nvSpPr>
        <dsp:cNvPr id="0" name=""/>
        <dsp:cNvSpPr/>
      </dsp:nvSpPr>
      <dsp:spPr>
        <a:xfrm rot="5400000">
          <a:off x="999110" y="3062484"/>
          <a:ext cx="162018" cy="161496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Quicksand" pitchFamily="2" charset="0"/>
            <a:cs typeface="Book Antiqua"/>
          </a:endParaRPr>
        </a:p>
      </dsp:txBody>
      <dsp:txXfrm rot="-5400000">
        <a:off x="1031670" y="3062224"/>
        <a:ext cx="96898" cy="113569"/>
      </dsp:txXfrm>
    </dsp:sp>
    <dsp:sp modelId="{29FBA22B-B51E-0644-AFF9-D71FC6E5E597}">
      <dsp:nvSpPr>
        <dsp:cNvPr id="0" name=""/>
        <dsp:cNvSpPr/>
      </dsp:nvSpPr>
      <dsp:spPr>
        <a:xfrm>
          <a:off x="216021" y="3232952"/>
          <a:ext cx="1728197" cy="3588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Quicksand" pitchFamily="2" charset="0"/>
              <a:cs typeface="Book Antiqua"/>
            </a:rPr>
            <a:t>Pierces </a:t>
          </a:r>
          <a:r>
            <a:rPr lang="en-US" sz="1600" kern="1200" dirty="0" err="1">
              <a:latin typeface="Quicksand" pitchFamily="2" charset="0"/>
              <a:cs typeface="Book Antiqua"/>
            </a:rPr>
            <a:t>Mahat</a:t>
          </a:r>
          <a:r>
            <a:rPr lang="en-US" sz="1600" kern="1200" dirty="0">
              <a:latin typeface="Quicksand" pitchFamily="2" charset="0"/>
              <a:cs typeface="Book Antiqua"/>
            </a:rPr>
            <a:t> </a:t>
          </a:r>
          <a:r>
            <a:rPr lang="en-US" sz="1600" kern="1200" dirty="0" err="1">
              <a:latin typeface="Quicksand" pitchFamily="2" charset="0"/>
              <a:cs typeface="Book Antiqua"/>
            </a:rPr>
            <a:t>tattva</a:t>
          </a:r>
          <a:endParaRPr lang="en-US" sz="1600" kern="1200" dirty="0">
            <a:latin typeface="Quicksand" pitchFamily="2" charset="0"/>
            <a:cs typeface="Book Antiqua"/>
          </a:endParaRPr>
        </a:p>
      </dsp:txBody>
      <dsp:txXfrm>
        <a:off x="226532" y="3243463"/>
        <a:ext cx="1707175" cy="337858"/>
      </dsp:txXfrm>
    </dsp:sp>
    <dsp:sp modelId="{82B559CA-4E52-F944-954F-C0C6862FE399}">
      <dsp:nvSpPr>
        <dsp:cNvPr id="0" name=""/>
        <dsp:cNvSpPr/>
      </dsp:nvSpPr>
      <dsp:spPr>
        <a:xfrm rot="5400000">
          <a:off x="999110" y="3600805"/>
          <a:ext cx="162018" cy="161496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Quicksand" pitchFamily="2" charset="0"/>
            <a:cs typeface="Book Antiqua"/>
          </a:endParaRPr>
        </a:p>
      </dsp:txBody>
      <dsp:txXfrm rot="-5400000">
        <a:off x="1031670" y="3600545"/>
        <a:ext cx="96898" cy="113569"/>
      </dsp:txXfrm>
    </dsp:sp>
    <dsp:sp modelId="{275988F8-9072-794C-A1E5-14EBCEF074D1}">
      <dsp:nvSpPr>
        <dsp:cNvPr id="0" name=""/>
        <dsp:cNvSpPr/>
      </dsp:nvSpPr>
      <dsp:spPr>
        <a:xfrm>
          <a:off x="216021" y="3771274"/>
          <a:ext cx="1728197" cy="3588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Quicksand" pitchFamily="2" charset="0"/>
              <a:cs typeface="Book Antiqua"/>
            </a:rPr>
            <a:t>Pierces </a:t>
          </a:r>
          <a:r>
            <a:rPr lang="en-US" sz="1600" kern="1200" dirty="0" err="1">
              <a:latin typeface="Quicksand" pitchFamily="2" charset="0"/>
              <a:cs typeface="Book Antiqua"/>
            </a:rPr>
            <a:t>Pradhan</a:t>
          </a:r>
          <a:endParaRPr lang="en-US" sz="1600" kern="1200" dirty="0">
            <a:latin typeface="Quicksand" pitchFamily="2" charset="0"/>
            <a:cs typeface="Book Antiqua"/>
          </a:endParaRPr>
        </a:p>
      </dsp:txBody>
      <dsp:txXfrm>
        <a:off x="226532" y="3781785"/>
        <a:ext cx="1707175" cy="3378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31897-9750-E148-B0D3-01CE6B0857C1}">
      <dsp:nvSpPr>
        <dsp:cNvPr id="0" name=""/>
        <dsp:cNvSpPr/>
      </dsp:nvSpPr>
      <dsp:spPr>
        <a:xfrm>
          <a:off x="-27422" y="879"/>
          <a:ext cx="1855045" cy="44961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Quicksand" pitchFamily="2" charset="0"/>
              <a:cs typeface="Book Antiqua"/>
            </a:rPr>
            <a:t>Dhyana</a:t>
          </a:r>
          <a:endParaRPr lang="en-US" sz="2000" kern="1200" dirty="0">
            <a:latin typeface="Quicksand" pitchFamily="2" charset="0"/>
            <a:cs typeface="Book Antiqua"/>
          </a:endParaRPr>
        </a:p>
      </dsp:txBody>
      <dsp:txXfrm>
        <a:off x="-14253" y="14048"/>
        <a:ext cx="1828707" cy="423272"/>
      </dsp:txXfrm>
    </dsp:sp>
    <dsp:sp modelId="{32D3CB07-134B-4447-9B21-A8066C242F80}">
      <dsp:nvSpPr>
        <dsp:cNvPr id="0" name=""/>
        <dsp:cNvSpPr/>
      </dsp:nvSpPr>
      <dsp:spPr>
        <a:xfrm rot="5400000">
          <a:off x="789211" y="461729"/>
          <a:ext cx="221776" cy="202324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Quicksand" pitchFamily="2" charset="0"/>
            <a:cs typeface="Book Antiqua"/>
          </a:endParaRPr>
        </a:p>
      </dsp:txBody>
      <dsp:txXfrm rot="-5400000">
        <a:off x="839402" y="452004"/>
        <a:ext cx="121394" cy="161079"/>
      </dsp:txXfrm>
    </dsp:sp>
    <dsp:sp modelId="{E6CE5906-5E25-F345-A5CD-527CF4640B10}">
      <dsp:nvSpPr>
        <dsp:cNvPr id="0" name=""/>
        <dsp:cNvSpPr/>
      </dsp:nvSpPr>
      <dsp:spPr>
        <a:xfrm>
          <a:off x="-27422" y="675294"/>
          <a:ext cx="1855045" cy="44961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Quicksand" pitchFamily="2" charset="0"/>
              <a:cs typeface="Book Antiqua"/>
            </a:rPr>
            <a:t>Samadhi</a:t>
          </a:r>
        </a:p>
      </dsp:txBody>
      <dsp:txXfrm>
        <a:off x="-14253" y="688463"/>
        <a:ext cx="1828707" cy="423272"/>
      </dsp:txXfrm>
    </dsp:sp>
    <dsp:sp modelId="{33D2A33D-0F6B-FD43-8905-ECAC7631FCC0}">
      <dsp:nvSpPr>
        <dsp:cNvPr id="0" name=""/>
        <dsp:cNvSpPr/>
      </dsp:nvSpPr>
      <dsp:spPr>
        <a:xfrm rot="5400000">
          <a:off x="815798" y="1136145"/>
          <a:ext cx="168603" cy="2023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>
            <a:latin typeface="Quicksand" pitchFamily="2" charset="0"/>
            <a:cs typeface="Book Antiqua"/>
          </a:endParaRPr>
        </a:p>
      </dsp:txBody>
      <dsp:txXfrm rot="-5400000">
        <a:off x="839403" y="1153006"/>
        <a:ext cx="121394" cy="118022"/>
      </dsp:txXfrm>
    </dsp:sp>
    <dsp:sp modelId="{95E89F58-7CC6-844B-A1EA-EFA720846787}">
      <dsp:nvSpPr>
        <dsp:cNvPr id="0" name=""/>
        <dsp:cNvSpPr/>
      </dsp:nvSpPr>
      <dsp:spPr>
        <a:xfrm>
          <a:off x="0" y="1349710"/>
          <a:ext cx="1800200" cy="44961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Quicksand" pitchFamily="2" charset="0"/>
              <a:cs typeface="Book Antiqua"/>
            </a:rPr>
            <a:t>Brahman Realization</a:t>
          </a:r>
        </a:p>
      </dsp:txBody>
      <dsp:txXfrm>
        <a:off x="13169" y="1362879"/>
        <a:ext cx="1773862" cy="423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5C765-8980-4D50-AC25-174B6BE9A879}" type="datetimeFigureOut">
              <a:rPr lang="en-IN" smtClean="0"/>
              <a:t>15-07-2022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9D76D-4A6B-46C9-ACB1-76A900DA3B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083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462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70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6112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108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0232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Next -&gt; So what should be done?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358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047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158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prepare as there are different process?</a:t>
            </a:r>
          </a:p>
          <a:p>
            <a:r>
              <a:rPr lang="en-US" dirty="0"/>
              <a:t>Karma </a:t>
            </a:r>
            <a:r>
              <a:rPr lang="en-US" dirty="0" err="1"/>
              <a:t>kanda</a:t>
            </a:r>
            <a:r>
              <a:rPr lang="en-US" dirty="0"/>
              <a:t>, </a:t>
            </a:r>
            <a:r>
              <a:rPr lang="en-US" dirty="0" err="1"/>
              <a:t>Asthanga</a:t>
            </a:r>
            <a:r>
              <a:rPr lang="en-US" dirty="0"/>
              <a:t> yoga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870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Virat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686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-&gt; desc of universal 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060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618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Dharana – destroys contamination of mind from P &amp; 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B9A4E9-99E8-44DB-A799-ABE2B7BE61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10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693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3E8DF8-9DBA-4DCF-A88B-7C61DC39DDE3}" type="slidenum"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017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0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0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26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36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41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15-07-2022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346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15-07-2022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2168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26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653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37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47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65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89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19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0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88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593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08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81043" tIns="40522" rIns="81043" bIns="4052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6"/>
            <a:ext cx="2844800" cy="365125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5B2DE-1962-481D-B8C5-1E55C1CEC482}" type="datetimeFigureOut">
              <a:rPr lang="en-IN" smtClean="0"/>
              <a:t>15-07-2022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6"/>
            <a:ext cx="3860800" cy="365125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6"/>
            <a:ext cx="2844800" cy="365125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2285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810433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3912" indent="-303912" algn="l" defTabSz="81043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477" indent="-253260" algn="l" defTabSz="810433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3041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18257" indent="-202608" algn="l" defTabSz="810433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474" indent="-202608" algn="l" defTabSz="810433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8690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33906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39123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44339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5216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0433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649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86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6082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1298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3651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1731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014C6A1-78FC-44EE-BBA5-00A24EE3E3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425F0F9-16F3-44CD-8EDC-6B9FDCBA3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2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image" Target="../media/image20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hyperlink" Target="mailto:msdas@iskconpune.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76672"/>
            <a:ext cx="121920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ila" panose="02000000000000000000" pitchFamily="2" charset="0"/>
                <a:ea typeface="+mn-ea"/>
                <a:cs typeface="Laila" panose="02000000000000000000" pitchFamily="2" charset="0"/>
              </a:rPr>
              <a:t>Srimad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ila" panose="02000000000000000000" pitchFamily="2" charset="0"/>
                <a:ea typeface="+mn-ea"/>
                <a:cs typeface="Laila" panose="02000000000000000000" pitchFamily="2" charset="0"/>
              </a:rPr>
              <a:t> Bhagavatam: Canto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AE9D9E-0638-7CAA-2771-BE97D2B6054C}"/>
              </a:ext>
            </a:extLst>
          </p:cNvPr>
          <p:cNvSpPr txBox="1"/>
          <p:nvPr/>
        </p:nvSpPr>
        <p:spPr>
          <a:xfrm>
            <a:off x="3143672" y="1484784"/>
            <a:ext cx="60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By Madan Sundar Das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C0BFDB1-BB8E-5058-159E-CC3CE42997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14" y="476672"/>
            <a:ext cx="750498" cy="7504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7DEE89-3373-A8C1-B88F-4F532179AF15}"/>
              </a:ext>
            </a:extLst>
          </p:cNvPr>
          <p:cNvSpPr txBox="1"/>
          <p:nvPr/>
        </p:nvSpPr>
        <p:spPr>
          <a:xfrm>
            <a:off x="2641120" y="6314536"/>
            <a:ext cx="690975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latin typeface="Quicksand" pitchFamily="2" charset="0"/>
              </a:rPr>
              <a:t>Thanks to Bhakti Vedanta </a:t>
            </a:r>
            <a:r>
              <a:rPr lang="en-IN" b="1" dirty="0" err="1">
                <a:latin typeface="Quicksand" pitchFamily="2" charset="0"/>
              </a:rPr>
              <a:t>Vidyapitha</a:t>
            </a:r>
            <a:r>
              <a:rPr lang="en-IN" b="1" dirty="0">
                <a:latin typeface="Quicksand" pitchFamily="2" charset="0"/>
              </a:rPr>
              <a:t> – Wada for the PPT’s</a:t>
            </a:r>
          </a:p>
        </p:txBody>
      </p:sp>
    </p:spTree>
    <p:extLst>
      <p:ext uri="{BB962C8B-B14F-4D97-AF65-F5344CB8AC3E}">
        <p14:creationId xmlns:p14="http://schemas.microsoft.com/office/powerpoint/2010/main" val="14844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89DD19D-CA72-485A-910D-3176E8B5FFD2}"/>
              </a:ext>
            </a:extLst>
          </p:cNvPr>
          <p:cNvSpPr txBox="1"/>
          <p:nvPr/>
        </p:nvSpPr>
        <p:spPr>
          <a:xfrm>
            <a:off x="0" y="0"/>
            <a:ext cx="12192000" cy="107721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 w="0"/>
                <a:solidFill>
                  <a:srgbClr val="EFC74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bril Fatface" panose="02000503000000020003" pitchFamily="2" charset="0"/>
                <a:ea typeface="Pacifico" panose="02000000000000000000" pitchFamily="2" charset="0"/>
                <a:cs typeface="+mn-cs"/>
              </a:rPr>
              <a:t>Theme 1: Aim for Highest Bliss</a:t>
            </a:r>
            <a:endParaRPr kumimoji="0" lang="en-IN" sz="6400" b="0" i="0" u="none" strike="noStrike" kern="1200" cap="none" spc="0" normalizeH="0" baseline="0" noProof="0" dirty="0">
              <a:ln w="0"/>
              <a:solidFill>
                <a:srgbClr val="EFC74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bril Fatface" panose="02000503000000020003" pitchFamily="2" charset="0"/>
              <a:ea typeface="Pacifico" panose="02000000000000000000" pitchFamily="2" charset="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56240" y="1104319"/>
            <a:ext cx="32351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SB 2.1.1 - 2.1.11</a:t>
            </a:r>
          </a:p>
        </p:txBody>
      </p:sp>
    </p:spTree>
    <p:extLst>
      <p:ext uri="{BB962C8B-B14F-4D97-AF65-F5344CB8AC3E}">
        <p14:creationId xmlns:p14="http://schemas.microsoft.com/office/powerpoint/2010/main" val="132729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5560" y="260661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Parikshit’s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question at the end of Canto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3512" y="1700809"/>
            <a:ext cx="8856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What is 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CD0000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ultimate duty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of every person?</a:t>
            </a: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… especially one who is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CD0000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about to die? </a:t>
            </a:r>
          </a:p>
        </p:txBody>
      </p:sp>
      <p:pic>
        <p:nvPicPr>
          <p:cNvPr id="2" name="Picture 1" descr="purpos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88" y="3068960"/>
            <a:ext cx="1797100" cy="1797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23592" y="5085185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What he should hear, chant &amp; remember?</a:t>
            </a: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&amp; what he should not do? (1.19.24, 38).</a:t>
            </a:r>
          </a:p>
        </p:txBody>
      </p:sp>
    </p:spTree>
    <p:extLst>
      <p:ext uri="{BB962C8B-B14F-4D97-AF65-F5344CB8AC3E}">
        <p14:creationId xmlns:p14="http://schemas.microsoft.com/office/powerpoint/2010/main" val="615705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5560" y="26066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Wonderful Question !!!</a:t>
            </a:r>
          </a:p>
        </p:txBody>
      </p:sp>
      <p:pic>
        <p:nvPicPr>
          <p:cNvPr id="6" name="Picture 5" descr="1317559805goodquestion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7648" y="1628800"/>
            <a:ext cx="626469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3011996" y="3789040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[1]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çré-çuka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uväca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+mn-cs"/>
            </a:endParaRP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varéyän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eña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te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praçnaù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+mn-cs"/>
            </a:endParaRP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kåto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loka-hitaà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nåpa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+mn-cs"/>
            </a:endParaRP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ätmavit-sammataù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puàsäà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+mn-cs"/>
            </a:endParaRP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çrotavyädiñu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yaù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paraù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280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5560" y="116632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What should not be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chanted, heard &amp; remembered?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5440" y="1484785"/>
            <a:ext cx="10153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[2]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çrotavyädéni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räjendra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 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nåëäà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santi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sahasraçaù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apaçyatäm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ätma-tattvaà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 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gåheñu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gåha-medhinäm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3" name="Picture 2" descr="o-READING-NEWSPAPER-facebo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5600" y="2638073"/>
            <a:ext cx="7200800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343472" y="6166466"/>
            <a:ext cx="9433048" cy="461665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Grhamedhi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has many things to chant, hear &amp; remember.</a:t>
            </a:r>
          </a:p>
        </p:txBody>
      </p:sp>
    </p:spTree>
    <p:extLst>
      <p:ext uri="{BB962C8B-B14F-4D97-AF65-F5344CB8AC3E}">
        <p14:creationId xmlns:p14="http://schemas.microsoft.com/office/powerpoint/2010/main" val="2147571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5560" y="26066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Grihamedhi’s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life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7568" y="1556793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[3]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nidrayä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hriyate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naktaà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vyaväyena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ca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vä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vayaù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divä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cärthehayä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räjan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kuöumba-bharaëena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vä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2" name="Picture 1" descr="Man-sleeping-and-snoring-overhead-view-2367811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5598" y="2780928"/>
            <a:ext cx="376686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tired_of_searching_for_quality_link_partners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0443" y="2780928"/>
            <a:ext cx="4176464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796427" y="6021289"/>
            <a:ext cx="4441392" cy="461665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Day – Wasted in working hard 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4940" y="6021289"/>
            <a:ext cx="4011541" cy="461665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Night – spent in sex &amp; sleep</a:t>
            </a:r>
          </a:p>
        </p:txBody>
      </p:sp>
    </p:spTree>
    <p:extLst>
      <p:ext uri="{BB962C8B-B14F-4D97-AF65-F5344CB8AC3E}">
        <p14:creationId xmlns:p14="http://schemas.microsoft.com/office/powerpoint/2010/main" val="1874137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5560" y="26066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Grihamedhi’s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life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7568" y="1628801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[4]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dehäpatya-kalaträdiñv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 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ätma-sainyeñv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asatsv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api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teñäà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pramatto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nidhanaà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 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paçyann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api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na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paçyati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2" name="Picture 1" descr="Rikki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895" y="2852936"/>
            <a:ext cx="4176464" cy="3281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this-or-the-singularit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152" y="2852936"/>
            <a:ext cx="2304256" cy="3291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2567609" y="6094458"/>
            <a:ext cx="3976735" cy="430887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Great Faith in fallible soldiers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6752619" y="6093297"/>
            <a:ext cx="3591854" cy="76944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Doesn’t see his end coming</a:t>
            </a:r>
          </a:p>
        </p:txBody>
      </p:sp>
    </p:spTree>
    <p:extLst>
      <p:ext uri="{BB962C8B-B14F-4D97-AF65-F5344CB8AC3E}">
        <p14:creationId xmlns:p14="http://schemas.microsoft.com/office/powerpoint/2010/main" val="1514552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5560" y="116632"/>
            <a:ext cx="820891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What should be chanted, heard &amp; remembered?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91544" y="1412777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Therefore... </a:t>
            </a: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[5]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tasmäd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bhärata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sarvätmä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 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bhagavän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éçvaro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hariù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çrotavyaù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kértitavyaç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ca  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smartavyaç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cecchatäbhayam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Poppins" panose="00000500000000000000" pitchFamily="2" charset="0"/>
              </a:rPr>
              <a:t> </a:t>
            </a:r>
          </a:p>
        </p:txBody>
      </p:sp>
      <p:pic>
        <p:nvPicPr>
          <p:cNvPr id="4" name="Picture 3" descr="eternal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7608" y="2889096"/>
            <a:ext cx="7128792" cy="3348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2999657" y="6165304"/>
            <a:ext cx="6392417" cy="523220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Chant, Hear &amp; Remember the Lord</a:t>
            </a:r>
          </a:p>
        </p:txBody>
      </p:sp>
    </p:spTree>
    <p:extLst>
      <p:ext uri="{BB962C8B-B14F-4D97-AF65-F5344CB8AC3E}">
        <p14:creationId xmlns:p14="http://schemas.microsoft.com/office/powerpoint/2010/main" val="2278714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5560" y="26066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Bhakti is the BEST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3935761" y="1484784"/>
          <a:ext cx="6402845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chanting1.jpe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1502" y="956518"/>
            <a:ext cx="2160241" cy="5302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1640853" y="5992252"/>
            <a:ext cx="2160240" cy="677108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Harer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namanukirtanam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  <a:ea typeface="+mn-e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110617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3C94F6-1030-F541-ACC9-4E355DFCD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graphicEl>
                                              <a:dgm id="{9A3C94F6-1030-F541-ACC9-4E355DFCDA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9A3C94F6-1030-F541-ACC9-4E355DFCD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9A3C94F6-1030-F541-ACC9-4E355DFCD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5C6C6B-CBB1-8F42-82AE-BF4B273F3F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graphicEl>
                                              <a:dgm id="{B85C6C6B-CBB1-8F42-82AE-BF4B273F3F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B85C6C6B-CBB1-8F42-82AE-BF4B273F3F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B85C6C6B-CBB1-8F42-82AE-BF4B273F3F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31E835-973E-0C4E-BD93-5A4C0C9F84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graphicEl>
                                              <a:dgm id="{9831E835-973E-0C4E-BD93-5A4C0C9F84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9831E835-973E-0C4E-BD93-5A4C0C9F84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9831E835-973E-0C4E-BD93-5A4C0C9F84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40D99-0F92-5148-9EB0-05647FC64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graphicEl>
                                              <a:dgm id="{EDF40D99-0F92-5148-9EB0-05647FC641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EDF40D99-0F92-5148-9EB0-05647FC64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EDF40D99-0F92-5148-9EB0-05647FC64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2CE0AD-DF7A-CA42-B0AF-EE7FBC39C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graphicEl>
                                              <a:dgm id="{BB2CE0AD-DF7A-CA42-B0AF-EE7FBC39C1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graphicEl>
                                              <a:dgm id="{BB2CE0AD-DF7A-CA42-B0AF-EE7FBC39C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BB2CE0AD-DF7A-CA42-B0AF-EE7FBC39C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E3528-03A9-9049-AC9D-0F9EC7D1E9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B51E3528-03A9-9049-AC9D-0F9EC7D1E9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B51E3528-03A9-9049-AC9D-0F9EC7D1E9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B51E3528-03A9-9049-AC9D-0F9EC7D1E9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682F76-9607-5E40-BE68-A58FA1C1C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E7682F76-9607-5E40-BE68-A58FA1C1C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E7682F76-9607-5E40-BE68-A58FA1C1C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E7682F76-9607-5E40-BE68-A58FA1C1C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877E51-D6BB-1A41-8FD3-159447990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24877E51-D6BB-1A41-8FD3-159447990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24877E51-D6BB-1A41-8FD3-159447990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24877E51-D6BB-1A41-8FD3-159447990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F1AD72-8809-7E44-9438-6DB138593E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graphicEl>
                                              <a:dgm id="{7DF1AD72-8809-7E44-9438-6DB138593E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7DF1AD72-8809-7E44-9438-6DB138593E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7DF1AD72-8809-7E44-9438-6DB138593E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89DD19D-CA72-485A-910D-3176E8B5FFD2}"/>
              </a:ext>
            </a:extLst>
          </p:cNvPr>
          <p:cNvSpPr txBox="1"/>
          <p:nvPr/>
        </p:nvSpPr>
        <p:spPr>
          <a:xfrm>
            <a:off x="7115504" y="536032"/>
            <a:ext cx="474113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0"/>
                <a:solidFill>
                  <a:srgbClr val="EFC74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bril Fatface" panose="02000503000000020003" pitchFamily="2" charset="0"/>
                <a:ea typeface="Pacifico" panose="02000000000000000000" pitchFamily="2" charset="0"/>
                <a:cs typeface="+mn-cs"/>
              </a:rPr>
              <a:t>Theme 2: Quality of life matters</a:t>
            </a:r>
            <a:endParaRPr kumimoji="0" lang="en-IN" sz="6000" b="0" i="0" u="none" strike="noStrike" kern="1200" cap="none" spc="0" normalizeH="0" baseline="0" noProof="0" dirty="0">
              <a:ln w="0"/>
              <a:solidFill>
                <a:srgbClr val="EFC74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bril Fatface" panose="02000503000000020003" pitchFamily="2" charset="0"/>
              <a:ea typeface="Pacifico" panose="02000000000000000000" pitchFamily="2" charset="0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B6BD94C-8DEF-438C-B7D6-70C3DB05FA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17" y="5906816"/>
            <a:ext cx="2832648" cy="606996"/>
          </a:xfrm>
          <a:prstGeom prst="rect">
            <a:avLst/>
          </a:prstGeom>
          <a:effectLst/>
        </p:spPr>
      </p:pic>
      <p:sp>
        <p:nvSpPr>
          <p:cNvPr id="2" name="Rectangle 1"/>
          <p:cNvSpPr/>
          <p:nvPr/>
        </p:nvSpPr>
        <p:spPr>
          <a:xfrm>
            <a:off x="8014355" y="2995308"/>
            <a:ext cx="29434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SB 2.1.12 - 2.1.15</a:t>
            </a:r>
          </a:p>
        </p:txBody>
      </p:sp>
    </p:spTree>
    <p:extLst>
      <p:ext uri="{BB962C8B-B14F-4D97-AF65-F5344CB8AC3E}">
        <p14:creationId xmlns:p14="http://schemas.microsoft.com/office/powerpoint/2010/main" val="1522645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5560" y="260661"/>
            <a:ext cx="820891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Quality of Life matters not quantity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91544" y="1844824"/>
            <a:ext cx="410445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[12] Why need a long life if not used properly?</a:t>
            </a:r>
          </a:p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 pitchFamily="2" charset="0"/>
              <a:ea typeface="+mn-ea"/>
              <a:cs typeface="Book Antiqua"/>
            </a:endParaRPr>
          </a:p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[13]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Khatvanga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had just 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muhurta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, You have 7 days</a:t>
            </a:r>
          </a:p>
        </p:txBody>
      </p:sp>
      <p:sp>
        <p:nvSpPr>
          <p:cNvPr id="9" name="Rectangle 8"/>
          <p:cNvSpPr/>
          <p:nvPr/>
        </p:nvSpPr>
        <p:spPr>
          <a:xfrm>
            <a:off x="2063552" y="5180999"/>
            <a:ext cx="3816424" cy="1200329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So, Prepare for next life!</a:t>
            </a:r>
          </a:p>
        </p:txBody>
      </p:sp>
      <p:pic>
        <p:nvPicPr>
          <p:cNvPr id="3" name="Picture 2" descr="article-2021767-018D482A00000578-585_468x588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431"/>
          <a:stretch/>
        </p:blipFill>
        <p:spPr>
          <a:xfrm>
            <a:off x="6456040" y="1700808"/>
            <a:ext cx="3816424" cy="4815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715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1464" y="260661"/>
            <a:ext cx="1015312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Another popular opinion : Bhakti </a:t>
            </a:r>
            <a:r>
              <a:rPr kumimoji="0" lang="en-U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Misra</a:t>
            </a: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</a:t>
            </a:r>
            <a:r>
              <a:rPr kumimoji="0" lang="en-U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Jnana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 pitchFamily="2" charset="0"/>
              <a:ea typeface="+mn-ea"/>
              <a:cs typeface="Book Antiqu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1864" y="1556793"/>
            <a:ext cx="54726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Many sages in the assembly held this opinion of Bhakti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misra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Jnana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. 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Sukadeva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Goswami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described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Astanga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yoga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process</a:t>
            </a:r>
          </a:p>
          <a:p>
            <a:pPr marL="457200" marR="0" lvl="0" indent="-45720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 pitchFamily="2" charset="0"/>
              <a:ea typeface="+mn-ea"/>
              <a:cs typeface="Book Antiqua"/>
            </a:endParaRPr>
          </a:p>
        </p:txBody>
      </p:sp>
      <p:pic>
        <p:nvPicPr>
          <p:cNvPr id="2" name="Picture 1" descr="meditation_sun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6161" y="3789040"/>
            <a:ext cx="2832045" cy="2767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0032_S~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5560" y="1484785"/>
            <a:ext cx="2376264" cy="3184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919536" y="4869160"/>
            <a:ext cx="54726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Coming up ---&gt; Summary of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Astanga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yoga process described in 2.1 &amp; 2.2…</a:t>
            </a:r>
          </a:p>
          <a:p>
            <a:pPr marL="457200" marR="0" lvl="0" indent="-45720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 pitchFamily="2" charset="0"/>
              <a:ea typeface="+mn-e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81069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5229200"/>
            <a:ext cx="12192000" cy="77328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ts val="5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SB 2.1.16 – 39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B6ED39-8EDF-0540-EDFC-54EB8C43EC56}"/>
              </a:ext>
            </a:extLst>
          </p:cNvPr>
          <p:cNvSpPr txBox="1"/>
          <p:nvPr/>
        </p:nvSpPr>
        <p:spPr>
          <a:xfrm>
            <a:off x="4295800" y="1484784"/>
            <a:ext cx="7776864" cy="3416320"/>
          </a:xfrm>
          <a:prstGeom prst="rect">
            <a:avLst/>
          </a:prstGeom>
          <a:solidFill>
            <a:srgbClr val="212121"/>
          </a:solidFill>
        </p:spPr>
        <p:txBody>
          <a:bodyPr wrap="square" rtlCol="0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tisfy" panose="02000000000000000000" pitchFamily="2" charset="0"/>
                <a:ea typeface="+mn-ea"/>
                <a:cs typeface="+mn-cs"/>
              </a:rPr>
              <a:t>Theme 3: Freedom from material miseries</a:t>
            </a:r>
          </a:p>
        </p:txBody>
      </p:sp>
    </p:spTree>
    <p:extLst>
      <p:ext uri="{BB962C8B-B14F-4D97-AF65-F5344CB8AC3E}">
        <p14:creationId xmlns:p14="http://schemas.microsoft.com/office/powerpoint/2010/main" val="1767358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2063552" y="1916832"/>
            <a:ext cx="2232248" cy="44644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 pitchFamily="2" charset="0"/>
              <a:ea typeface="+mn-ea"/>
              <a:cs typeface="Book Antiqua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303912" y="2060848"/>
            <a:ext cx="5040560" cy="21602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Dharana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 pitchFamily="2" charset="0"/>
              <a:ea typeface="+mn-ea"/>
              <a:cs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5440" y="260661"/>
            <a:ext cx="10297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Quicksand" pitchFamily="2" charset="0"/>
                <a:ea typeface="+mn-ea"/>
                <a:cs typeface="Book Antiqua"/>
              </a:rPr>
              <a:t>Astanga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Quicksand" pitchFamily="2" charset="0"/>
                <a:ea typeface="+mn-ea"/>
                <a:cs typeface="Book Antiqua"/>
              </a:rPr>
              <a:t> Yoga Process Summarized…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Quicksand" pitchFamily="2" charset="0"/>
              <a:ea typeface="+mn-ea"/>
              <a:cs typeface="Book Antiqua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1775520" y="1180976"/>
          <a:ext cx="8568952" cy="447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Straight Arrow Connector 5"/>
          <p:cNvCxnSpPr>
            <a:stCxn id="10" idx="1"/>
            <a:endCxn id="12" idx="3"/>
          </p:cNvCxnSpPr>
          <p:nvPr/>
        </p:nvCxnSpPr>
        <p:spPr>
          <a:xfrm flipH="1">
            <a:off x="6960096" y="2564904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Diamond 9"/>
          <p:cNvSpPr/>
          <p:nvPr/>
        </p:nvSpPr>
        <p:spPr>
          <a:xfrm>
            <a:off x="8544272" y="2132856"/>
            <a:ext cx="1440160" cy="864096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Desire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19936" y="2204864"/>
            <a:ext cx="1440160" cy="7200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Dharanasraya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is VIRAT RUPA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00256" y="3356992"/>
            <a:ext cx="1728192" cy="6480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Dharanasraya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is PARAMATMA</a:t>
            </a:r>
          </a:p>
        </p:txBody>
      </p:sp>
      <p:cxnSp>
        <p:nvCxnSpPr>
          <p:cNvPr id="16" name="Straight Arrow Connector 15"/>
          <p:cNvCxnSpPr>
            <a:stCxn id="12" idx="2"/>
          </p:cNvCxnSpPr>
          <p:nvPr/>
        </p:nvCxnSpPr>
        <p:spPr>
          <a:xfrm>
            <a:off x="6240016" y="292494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1"/>
          </p:cNvCxnSpPr>
          <p:nvPr/>
        </p:nvCxnSpPr>
        <p:spPr>
          <a:xfrm flipV="1">
            <a:off x="6960096" y="3681028"/>
            <a:ext cx="1440160" cy="360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2"/>
            <a:endCxn id="13" idx="0"/>
          </p:cNvCxnSpPr>
          <p:nvPr/>
        </p:nvCxnSpPr>
        <p:spPr>
          <a:xfrm>
            <a:off x="9264352" y="299695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528048" y="337847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NO</a:t>
            </a:r>
          </a:p>
        </p:txBody>
      </p:sp>
      <p:graphicFrame>
        <p:nvGraphicFramePr>
          <p:cNvPr id="62" name="Diagram 61"/>
          <p:cNvGraphicFramePr/>
          <p:nvPr/>
        </p:nvGraphicFramePr>
        <p:xfrm>
          <a:off x="2135560" y="2121139"/>
          <a:ext cx="2160240" cy="4133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8400256" y="292494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NO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52184" y="220486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YES</a:t>
            </a:r>
          </a:p>
        </p:txBody>
      </p:sp>
      <p:cxnSp>
        <p:nvCxnSpPr>
          <p:cNvPr id="53" name="Straight Arrow Connector 52"/>
          <p:cNvCxnSpPr>
            <a:endCxn id="10" idx="0"/>
          </p:cNvCxnSpPr>
          <p:nvPr/>
        </p:nvCxnSpPr>
        <p:spPr>
          <a:xfrm flipH="1">
            <a:off x="9264352" y="1628800"/>
            <a:ext cx="432048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Oval Callout 57"/>
          <p:cNvSpPr/>
          <p:nvPr/>
        </p:nvSpPr>
        <p:spPr>
          <a:xfrm>
            <a:off x="9480376" y="2648850"/>
            <a:ext cx="1152128" cy="708143"/>
          </a:xfrm>
          <a:prstGeom prst="wedgeEllipseCallout">
            <a:avLst>
              <a:gd name="adj1" fmla="val -47776"/>
              <a:gd name="adj2" fmla="val 6637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Detached Yogi</a:t>
            </a:r>
          </a:p>
        </p:txBody>
      </p:sp>
      <p:sp>
        <p:nvSpPr>
          <p:cNvPr id="59" name="Oval Callout 58"/>
          <p:cNvSpPr/>
          <p:nvPr/>
        </p:nvSpPr>
        <p:spPr>
          <a:xfrm>
            <a:off x="7104112" y="1700809"/>
            <a:ext cx="1152128" cy="708143"/>
          </a:xfrm>
          <a:prstGeom prst="wedgeEllipseCallout">
            <a:avLst>
              <a:gd name="adj1" fmla="val -75944"/>
              <a:gd name="adj2" fmla="val 4021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AttachedYogi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 pitchFamily="2" charset="0"/>
              <a:ea typeface="+mn-ea"/>
              <a:cs typeface="Book Antiqua"/>
            </a:endParaRPr>
          </a:p>
        </p:txBody>
      </p:sp>
      <p:cxnSp>
        <p:nvCxnSpPr>
          <p:cNvPr id="65" name="Elbow Connector 64"/>
          <p:cNvCxnSpPr/>
          <p:nvPr/>
        </p:nvCxnSpPr>
        <p:spPr>
          <a:xfrm rot="10800000">
            <a:off x="4079776" y="2276872"/>
            <a:ext cx="1584176" cy="144016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447928" y="5661248"/>
            <a:ext cx="2448272" cy="523220"/>
          </a:xfrm>
          <a:prstGeom prst="rect">
            <a:avLst/>
          </a:prstGeom>
          <a:solidFill>
            <a:srgbClr val="AB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Quicksand" pitchFamily="2" charset="0"/>
                <a:ea typeface="+mn-ea"/>
                <a:cs typeface="Book Antiqua"/>
              </a:rPr>
              <a:t>LIBERATION</a:t>
            </a:r>
          </a:p>
        </p:txBody>
      </p:sp>
      <p:cxnSp>
        <p:nvCxnSpPr>
          <p:cNvPr id="73" name="Straight Arrow Connector 72"/>
          <p:cNvCxnSpPr>
            <a:stCxn id="13" idx="2"/>
          </p:cNvCxnSpPr>
          <p:nvPr/>
        </p:nvCxnSpPr>
        <p:spPr>
          <a:xfrm>
            <a:off x="9264352" y="4005064"/>
            <a:ext cx="18002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5735960" y="4365104"/>
            <a:ext cx="1944216" cy="10081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Shat chakra yoga uplifts the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prana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from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Muladhara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to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Ajna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 chakra</a:t>
            </a:r>
          </a:p>
        </p:txBody>
      </p:sp>
      <p:cxnSp>
        <p:nvCxnSpPr>
          <p:cNvPr id="80" name="Straight Arrow Connector 79"/>
          <p:cNvCxnSpPr>
            <a:endCxn id="70" idx="1"/>
          </p:cNvCxnSpPr>
          <p:nvPr/>
        </p:nvCxnSpPr>
        <p:spPr>
          <a:xfrm flipV="1">
            <a:off x="4079776" y="5922858"/>
            <a:ext cx="1368152" cy="170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77" idx="2"/>
            <a:endCxn id="70" idx="0"/>
          </p:cNvCxnSpPr>
          <p:nvPr/>
        </p:nvCxnSpPr>
        <p:spPr>
          <a:xfrm flipH="1">
            <a:off x="6672064" y="5373216"/>
            <a:ext cx="36004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583832" y="335699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YES</a:t>
            </a:r>
          </a:p>
        </p:txBody>
      </p:sp>
      <p:sp>
        <p:nvSpPr>
          <p:cNvPr id="99" name="Diamond 98"/>
          <p:cNvSpPr/>
          <p:nvPr/>
        </p:nvSpPr>
        <p:spPr>
          <a:xfrm>
            <a:off x="5519936" y="3284984"/>
            <a:ext cx="1440160" cy="864096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Desire</a:t>
            </a:r>
          </a:p>
        </p:txBody>
      </p:sp>
      <p:sp>
        <p:nvSpPr>
          <p:cNvPr id="100" name="TextBox 99"/>
          <p:cNvSpPr txBox="1"/>
          <p:nvPr/>
        </p:nvSpPr>
        <p:spPr>
          <a:xfrm rot="16200000">
            <a:off x="422178" y="3702225"/>
            <a:ext cx="3024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 pitchFamily="2" charset="0"/>
                <a:ea typeface="+mn-ea"/>
                <a:cs typeface="Book Antiqua"/>
              </a:rPr>
              <a:t>KRAMA MUKTI</a:t>
            </a:r>
          </a:p>
        </p:txBody>
      </p:sp>
      <p:graphicFrame>
        <p:nvGraphicFramePr>
          <p:cNvPr id="107" name="Diagram 106"/>
          <p:cNvGraphicFramePr/>
          <p:nvPr/>
        </p:nvGraphicFramePr>
        <p:xfrm>
          <a:off x="8544272" y="4509120"/>
          <a:ext cx="1800200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114" name="Picture 113" descr="meditation-chakras.jpg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4207" y="4293096"/>
            <a:ext cx="1283135" cy="1406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27" name="Straight Arrow Connector 126"/>
          <p:cNvCxnSpPr>
            <a:endCxn id="77" idx="3"/>
          </p:cNvCxnSpPr>
          <p:nvPr/>
        </p:nvCxnSpPr>
        <p:spPr>
          <a:xfrm flipH="1" flipV="1">
            <a:off x="7680176" y="4869160"/>
            <a:ext cx="864096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85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78D976-D027-C346-BC0D-A9D0F4B02F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>
                                            <p:graphicEl>
                                              <a:dgm id="{8878D976-D027-C346-BC0D-A9D0F4B02F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>
                                            <p:graphicEl>
                                              <a:dgm id="{8878D976-D027-C346-BC0D-A9D0F4B02F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graphicEl>
                                              <a:dgm id="{8878D976-D027-C346-BC0D-A9D0F4B02F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1D3C0F1-F606-C64E-9883-B14110E04A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>
                                            <p:graphicEl>
                                              <a:dgm id="{21D3C0F1-F606-C64E-9883-B14110E04A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">
                                            <p:graphicEl>
                                              <a:dgm id="{21D3C0F1-F606-C64E-9883-B14110E04A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">
                                            <p:graphicEl>
                                              <a:dgm id="{21D3C0F1-F606-C64E-9883-B14110E04A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F3B752-A55E-444A-8444-71FEDA7D33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">
                                            <p:graphicEl>
                                              <a:dgm id="{61F3B752-A55E-444A-8444-71FEDA7D33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">
                                            <p:graphicEl>
                                              <a:dgm id="{61F3B752-A55E-444A-8444-71FEDA7D33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">
                                            <p:graphicEl>
                                              <a:dgm id="{61F3B752-A55E-444A-8444-71FEDA7D33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7883D48-F110-BE41-86B7-FC9A1F20AE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">
                                            <p:graphicEl>
                                              <a:dgm id="{97883D48-F110-BE41-86B7-FC9A1F20AE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">
                                            <p:graphicEl>
                                              <a:dgm id="{97883D48-F110-BE41-86B7-FC9A1F20AE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">
                                            <p:graphicEl>
                                              <a:dgm id="{97883D48-F110-BE41-86B7-FC9A1F20AE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AAE348F-7966-954B-9870-BFAB3BF71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">
                                            <p:graphicEl>
                                              <a:dgm id="{4AAE348F-7966-954B-9870-BFAB3BF71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">
                                            <p:graphicEl>
                                              <a:dgm id="{4AAE348F-7966-954B-9870-BFAB3BF71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3">
                                            <p:graphicEl>
                                              <a:dgm id="{4AAE348F-7966-954B-9870-BFAB3BF71D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DAADC3F-0199-794A-AA6F-A2E932620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3">
                                            <p:graphicEl>
                                              <a:dgm id="{5DAADC3F-0199-794A-AA6F-A2E932620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">
                                            <p:graphicEl>
                                              <a:dgm id="{5DAADC3F-0199-794A-AA6F-A2E932620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3">
                                            <p:graphicEl>
                                              <a:dgm id="{5DAADC3F-0199-794A-AA6F-A2E9326206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8AB9638-BD58-7940-8544-10396D714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">
                                            <p:graphicEl>
                                              <a:dgm id="{48AB9638-BD58-7940-8544-10396D714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">
                                            <p:graphicEl>
                                              <a:dgm id="{48AB9638-BD58-7940-8544-10396D714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3">
                                            <p:graphicEl>
                                              <a:dgm id="{48AB9638-BD58-7940-8544-10396D7141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607F676-8708-C44F-82FB-5FADD661D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">
                                            <p:graphicEl>
                                              <a:dgm id="{9607F676-8708-C44F-82FB-5FADD661D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">
                                            <p:graphicEl>
                                              <a:dgm id="{9607F676-8708-C44F-82FB-5FADD661D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">
                                            <p:graphicEl>
                                              <a:dgm id="{9607F676-8708-C44F-82FB-5FADD661D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C2103F5-8B9B-B049-B491-62F68BC9CA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">
                                            <p:graphicEl>
                                              <a:dgm id="{CC2103F5-8B9B-B049-B491-62F68BC9CA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3">
                                            <p:graphicEl>
                                              <a:dgm id="{CC2103F5-8B9B-B049-B491-62F68BC9CA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3">
                                            <p:graphicEl>
                                              <a:dgm id="{CC2103F5-8B9B-B049-B491-62F68BC9CA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47" grpId="0" animBg="1"/>
      <p:bldGraphic spid="3" grpId="0">
        <p:bldSub>
          <a:bldDgm bld="one"/>
        </p:bldSub>
      </p:bldGraphic>
      <p:bldP spid="10" grpId="0" animBg="1"/>
      <p:bldP spid="12" grpId="0" animBg="1"/>
      <p:bldP spid="13" grpId="0" animBg="1"/>
      <p:bldP spid="48" grpId="0"/>
      <p:bldGraphic spid="62" grpId="0">
        <p:bldAsOne/>
      </p:bldGraphic>
      <p:bldP spid="50" grpId="0"/>
      <p:bldP spid="51" grpId="0"/>
      <p:bldP spid="58" grpId="0" animBg="1"/>
      <p:bldP spid="59" grpId="0" animBg="1"/>
      <p:bldP spid="70" grpId="0" animBg="1"/>
      <p:bldP spid="77" grpId="0" animBg="1"/>
      <p:bldP spid="91" grpId="0"/>
      <p:bldP spid="99" grpId="0" animBg="1"/>
      <p:bldP spid="100" grpId="0"/>
      <p:bldGraphic spid="10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9336" y="116632"/>
            <a:ext cx="669674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Quicksand" pitchFamily="2" charset="0"/>
                <a:ea typeface="+mn-ea"/>
                <a:cs typeface="Book Antiqua"/>
              </a:rPr>
              <a:t>VIRAT RUPA: </a:t>
            </a:r>
            <a:r>
              <a:rPr kumimoji="0" lang="en-US" sz="3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Quicksand" pitchFamily="2" charset="0"/>
                <a:ea typeface="+mn-ea"/>
                <a:cs typeface="Book Antiqua"/>
              </a:rPr>
              <a:t>Dharanasraya</a:t>
            </a: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Quicksand" pitchFamily="2" charset="0"/>
                <a:ea typeface="+mn-ea"/>
                <a:cs typeface="Book Antiqua"/>
              </a:rPr>
              <a:t> of    </a:t>
            </a:r>
          </a:p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Quicksand" pitchFamily="2" charset="0"/>
                <a:ea typeface="+mn-ea"/>
                <a:cs typeface="Book Antiqua"/>
              </a:rPr>
              <a:t>                Attached Yogi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Quicksand" pitchFamily="2" charset="0"/>
              <a:ea typeface="+mn-ea"/>
              <a:cs typeface="Book Antiqu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1444" y="1369759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Quicksand" pitchFamily="2" charset="0"/>
                <a:ea typeface="+mn-ea"/>
                <a:cs typeface="Book Antiqua"/>
              </a:rPr>
              <a:t>Planetary systems as His limbs</a:t>
            </a:r>
          </a:p>
        </p:txBody>
      </p:sp>
      <p:pic>
        <p:nvPicPr>
          <p:cNvPr id="3" name="Picture 2" descr="0033_S~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522" y="0"/>
            <a:ext cx="5256584" cy="7013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51384" y="1831424"/>
          <a:ext cx="5544616" cy="46939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72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2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Pätäla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Bottom of the feet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Rasätala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Heels and toes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Mahätala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Ankles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Talätala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Shanks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Sutala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Knees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Vitala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Lower part of thighs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Atala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Upper part of thighs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Mahétala</a:t>
                      </a: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 (Earth)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Hips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Bhuvar</a:t>
                      </a: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 (Outer space)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Navel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Svarga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Chest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Maharloka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Neck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Janaloka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Mouth/ Face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Tapoloka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Forehead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Satyaloka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caGoudy" panose="00000400000000000000" pitchFamily="2" charset="0"/>
                        </a:rPr>
                        <a:t>Head</a:t>
                      </a:r>
                      <a:endParaRPr lang="en-US" sz="2200" b="0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caGoudy" panose="00000400000000000000" pitchFamily="2" charset="0"/>
                        <a:ea typeface="Times New Roman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330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4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89"/>
          <a:stretch/>
        </p:blipFill>
        <p:spPr>
          <a:xfrm>
            <a:off x="2131073" y="195319"/>
            <a:ext cx="10060927" cy="5976881"/>
          </a:xfrm>
          <a:prstGeom prst="rect">
            <a:avLst/>
          </a:prstGeom>
        </p:spPr>
      </p:pic>
      <p:sp>
        <p:nvSpPr>
          <p:cNvPr id="16386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598050" y="692150"/>
            <a:ext cx="4777870" cy="10795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GB" altLang="en-US" sz="6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fair Display" panose="00000500000000000000" pitchFamily="2" charset="0"/>
              </a:rPr>
              <a:t>Thank you</a:t>
            </a:r>
            <a:endParaRPr lang="en-US" altLang="en-US" sz="6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layfair Display" panose="00000500000000000000" pitchFamily="2" charset="0"/>
            </a:endParaRPr>
          </a:p>
        </p:txBody>
      </p:sp>
      <p:sp>
        <p:nvSpPr>
          <p:cNvPr id="4" name="Rectangle 3"/>
          <p:cNvSpPr txBox="1">
            <a:spLocks noRot="1" noChangeArrowheads="1"/>
          </p:cNvSpPr>
          <p:nvPr/>
        </p:nvSpPr>
        <p:spPr bwMode="auto">
          <a:xfrm>
            <a:off x="598050" y="1772047"/>
            <a:ext cx="11042566" cy="737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ED73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layfair Display" panose="00000500000000000000" pitchFamily="2" charset="0"/>
                <a:ea typeface="+mn-ea"/>
                <a:cs typeface="+mn-cs"/>
              </a:rPr>
              <a:t>Any Questions?</a:t>
            </a:r>
          </a:p>
        </p:txBody>
      </p:sp>
      <p:sp>
        <p:nvSpPr>
          <p:cNvPr id="2" name="Rectangle 1"/>
          <p:cNvSpPr/>
          <p:nvPr/>
        </p:nvSpPr>
        <p:spPr>
          <a:xfrm>
            <a:off x="598050" y="2646727"/>
            <a:ext cx="420180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By Madan Sundar Das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ED732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msdas@iskconpune.in</a:t>
            </a:r>
            <a:endParaRPr kumimoji="0" lang="en-GB" sz="2000" b="1" i="0" u="none" strike="noStrike" kern="1200" cap="all" spc="0" normalizeH="0" baseline="0" noProof="0" dirty="0">
              <a:ln>
                <a:noFill/>
              </a:ln>
              <a:solidFill>
                <a:srgbClr val="FED732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ED732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www.evolvepune.com</a:t>
            </a:r>
            <a:endParaRPr kumimoji="0" lang="en-IN" sz="2000" b="1" i="0" u="none" strike="noStrike" kern="1200" cap="none" spc="0" normalizeH="0" baseline="0" noProof="0" dirty="0">
              <a:ln>
                <a:noFill/>
              </a:ln>
              <a:solidFill>
                <a:srgbClr val="FED732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1" i="0" u="none" strike="noStrike" kern="1200" cap="all" spc="0" normalizeH="0" baseline="0" noProof="0" dirty="0">
              <a:ln>
                <a:noFill/>
              </a:ln>
              <a:solidFill>
                <a:srgbClr val="FD9B36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EEF2AA-8B19-4EF1-B820-74D6BE67B4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3334" y="5341604"/>
            <a:ext cx="1821517" cy="4267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4846F1-7389-4931-BAFE-474D092557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60" y="5341604"/>
            <a:ext cx="1778507" cy="42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4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4" grpId="0"/>
      <p:bldP spid="2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610</Words>
  <Application>Microsoft Office PowerPoint</Application>
  <PresentationFormat>Widescreen</PresentationFormat>
  <Paragraphs>144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Abril Fatface</vt:lpstr>
      <vt:lpstr>Arial</vt:lpstr>
      <vt:lpstr>Calibri</vt:lpstr>
      <vt:lpstr>Calibri Light</vt:lpstr>
      <vt:lpstr>Laila</vt:lpstr>
      <vt:lpstr>Playfair Display</vt:lpstr>
      <vt:lpstr>Poppins</vt:lpstr>
      <vt:lpstr>Quicksand</vt:lpstr>
      <vt:lpstr>Satisfy</vt:lpstr>
      <vt:lpstr>ScaGoudy</vt:lpstr>
      <vt:lpstr>Wingdings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Mayank</dc:creator>
  <cp:lastModifiedBy>Mayank</cp:lastModifiedBy>
  <cp:revision>2</cp:revision>
  <dcterms:created xsi:type="dcterms:W3CDTF">2022-07-15T12:58:07Z</dcterms:created>
  <dcterms:modified xsi:type="dcterms:W3CDTF">2022-07-15T13:04:20Z</dcterms:modified>
</cp:coreProperties>
</file>