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dKkIx05sR2Q8S+lJgVhBkg==" hashData="QSf7FcaKezsbHzhmBPEhTm8mRmmUmHekIiZ0RaDIG6t5NlzdipMi+H9PSD7tifVSaQfPGEBAw+u+STkzL2EUGQ=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CD968-2141-4310-BEC8-D6A9954DE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1EA96-D0CB-4033-967F-7369D0F7F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01866-15D0-467A-9FCE-5AEF8EBC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806B3-161D-4086-993E-757F6FBE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AF8E3-0E58-45FB-A582-37D987A28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2445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6B7B-D6D9-427F-8523-66BA4547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18200-E2FF-4797-9A6D-84DC2A33A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19C52-8462-4F82-806C-F9B35904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FF6A3-41BF-4EB6-88FC-643BCF5B4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0E256-4445-49D2-A849-493EED71E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660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60F1-B812-4940-A728-90A6700B6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1DDDF-1111-49A9-8C16-1A2A06946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AD574-0C18-4AC4-8E78-BCDAC32B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78358-87B5-47DA-B908-572D4171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D248C-0C28-420B-A051-19C0A5FAD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317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22E8-41FA-40A3-AE1A-964A4A5EA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E8F5A-1948-41A8-B285-2E4252496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00366-D60B-4DC3-828D-5F6ADD5AD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FB1E41-8D4C-43E7-A11C-A4B78E283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9D616-19AC-4C45-BEDD-737DD7860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0A017-2380-4C18-8A1C-837C5B840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7260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1978-0842-4B3A-940A-9742B74D8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C0FE2-1A12-4742-B056-86B24E4D4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25E8F-68AE-47D3-973B-B20020CD2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A364D-DD8E-4033-8020-A11964917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A672A8-3C66-4890-B334-01757422E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99753A-BBD7-4858-A559-929C1EB97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052BA6-BCDB-411F-A0FB-C55F3F68A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CC62AB-E6B9-477B-9CB8-F13FDCDF9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946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ECBE2-1B82-4DC1-AD56-E01D9F654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B6B954-C361-4A51-B4BB-0D6273950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35E50F-D320-4BA3-884B-ACFEB5CF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1FCB4C-F1C2-4B2B-AB49-8CF10B509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7060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D0C484-D38A-4096-80E8-412DFCCFC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ADDB00-CCF0-4D67-8DF5-BAA2A4E51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D34A6-6B89-402A-BECD-B0B499130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8323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E66DE-CF97-4D25-BA6B-6E3874C33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BFE42-CA7C-409D-A7AE-5AA0AC7CC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22FAC-A00F-4C09-9B89-4F643F484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373FE-B57C-42B0-AF34-8E3F43DB7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033E0-B34E-497E-9785-F338A60EB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9BC55-BCE0-400F-AB88-206F7395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071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5589B-FAEF-4F3B-93FC-2A2BE88E3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B2B5A2-C470-4B9A-A709-70F76F669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DE077-42D5-4030-B5C5-2F9CACEBE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CC00-C23C-49E4-980C-B4CF500EC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E3989-C087-4C82-8393-34F8E5C9F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EA1DF-F7FC-4128-AA04-EC1BFD70B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400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68572-E3FA-4C7F-BF08-78A01069C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D3A355-FE97-41E7-9F87-022261876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5614B-D7C9-4BE2-B022-173DE622A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3E71E-6B7E-4CB0-98A0-CB2BEFC5B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2EA41-596F-48F5-9129-83B23D52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08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F502CD-687A-41F3-98F4-A025EA3AD9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2F821-D1EB-4C8C-96BA-E22EFA88D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5B6ED-712E-4FCA-BD82-3F387CFDF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DF7BC-41E9-470D-8042-B1DE4EFA6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3476A-C596-478C-AFDE-C56B557FC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05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A74F6D-385E-4615-AB5A-47B96D5CB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64CC2-01A2-47BE-9FD0-8D89589CF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01BD5-1390-471A-A62B-42E8B805F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FFE31-B1AE-4792-83E4-0C4D50AFE73F}" type="datetimeFigureOut">
              <a:rPr lang="en-IN" smtClean="0"/>
              <a:t>28-03-2022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F4D69-F3AC-44B4-85E8-FC94E71AC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5D89C-BBB3-4BC7-921C-07D8451BE9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A270C-3FFF-43F9-BE8C-92949B6B15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85644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EF51BB5C-B0E1-46F7-B344-3CCF7382A4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731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78B19C35-0197-4ECE-8BEC-31AE6E132C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888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6C4AA242-6B6D-4548-B1AA-497682FBAA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18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0A3AEA12-2A76-45EE-845D-ED7B71E8CC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832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23BDD376-014B-4F9D-811C-007492C7AB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36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59616411-E3AF-4E35-BF72-2018FB6D7B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62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582FF0B-0DA6-49E6-969F-B5239B549E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26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7E5E7D3-82D6-41EA-8BA8-175F5FEB7B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224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2860233-72E7-4C86-BEB0-02FD552F70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29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BEB69B5F-E390-4738-9AF5-EC8122A912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568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B9411F7E-E6CA-4C73-9097-0862B19615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551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FE3B0FC7-F9A5-4534-BDA8-C3CB30C5E7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915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55ED54B7-4E48-43F2-A620-85CF9F1705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95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2D670506-C3C6-42E4-9E33-F3D864BD61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188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59FA8A1A-F730-4C14-B127-E597B3A50C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11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D6588183-5766-4342-A6FF-8EB788BF41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56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DC5A4C22-83C6-4F29-A0E6-FA67172B91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09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8F71BF2F-457B-499A-B556-7B3A297815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469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17064C5C-C719-4032-95BE-67341A20F9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376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8D87104A-E0E7-44E4-ACD8-0D4AD2BC9C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960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EEB339CF-119F-44FC-BBB8-E30F2998CC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011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38C43204-0F9D-42BA-BB70-ED286FE5F9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13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F9087279-65EC-4480-8113-EE904E8FCF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25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D718FED0-455E-4F85-9805-8F08109D62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175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2F6B4917-34A1-489E-82AE-E8AFD9F6F1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847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107610E2-5F4F-4FCA-A429-A54B3A1323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0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FF31F737-2D1B-4DE6-B954-88891E3945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549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14CB466A-D3EE-4A37-9AB0-A869076713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903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8B5DD4D3-DFD7-466E-94D1-D86935E71C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173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217066B7-997C-4FEB-9535-9687BB9C0E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68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9C9CC241-C404-4279-9157-FDFB162C65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889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18497D7A-8E40-424C-AEA6-185930DED4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317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755F0802-53AE-4207-BD5C-CB6E08A005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01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292B77D4-32B9-41F1-9D30-46BA4630FE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0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DFCD8A7B-F88A-49D1-9D9E-593E926DB4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416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59A0CB1E-A6CE-4C57-9C4D-8F8051B3CD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099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2DBCED0C-767D-4EF8-A343-04DF8F7D84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787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3C8ACF65-1B68-4922-ACDC-36C17B5E8B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396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45D4E78F-F991-404C-A2F5-81C6EC601D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5123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B2F133CF-414B-433D-8829-E788EE9D43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477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EAD7F0B2-C5A0-4D68-A5C8-9A1ADF2F1E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291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B882209E-D02D-4822-A590-75185E077C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63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CB10C201-B333-4D14-A154-7E0DECF801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3741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CA7EDACD-1BE6-4961-9D69-193B599DB2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446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D2EBEF00-98EB-4556-A475-5B4DD58211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711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E54D6EAC-3A9C-4F96-8E28-1455A687CA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07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107C01AB-2E23-4718-8165-A5A90F3E29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989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37BD4952-42E0-48D7-9752-146EB3A696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609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FBF84967-1B11-48A9-AA28-2BED3FE19B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532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BCD7D071-4D63-48F0-8414-77B462CC63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08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126FFAD6-DE91-4F5D-9A9D-32F2F65F03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818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26730B24-6EA0-4D5D-B93B-EC4E2CD05D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763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E1D7E4DE-1CD1-42C0-9744-21BFBF67D6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023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84B4A450-7AFC-4A76-8916-84B67250F3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41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CE4DDE3E-006D-4509-886E-3A964EC586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36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1054E2FD-D380-4CC3-8846-D083E6BFFF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39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76A12511-5486-4F5B-A06E-9207BA6910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920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4B4F5F6A-CBC4-4FDA-8320-8F18107E1A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555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2F97F314-7A05-446A-9EA3-CA89E3FA10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21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322D3FCA-3CAA-47CF-A5D2-D4DA8D9253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605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101ACAC3-FEC7-4CFF-A01D-1F160D6FB2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901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AF51730D-9EFF-482B-AD72-F83463BE41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77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Mayank Aggarwal</dc:creator>
  <cp:lastModifiedBy>Mayank Aggarwal</cp:lastModifiedBy>
  <cp:revision>2</cp:revision>
  <dcterms:created xsi:type="dcterms:W3CDTF">2022-03-28T14:15:00Z</dcterms:created>
  <dcterms:modified xsi:type="dcterms:W3CDTF">2022-03-28T14:15:58Z</dcterms:modified>
</cp:coreProperties>
</file>