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2"/>
  </p:notesMasterIdLst>
  <p:sldIdLst>
    <p:sldId id="357" r:id="rId5"/>
    <p:sldId id="284" r:id="rId6"/>
    <p:sldId id="257" r:id="rId7"/>
    <p:sldId id="269" r:id="rId8"/>
    <p:sldId id="260" r:id="rId9"/>
    <p:sldId id="263" r:id="rId10"/>
    <p:sldId id="264" r:id="rId11"/>
    <p:sldId id="261" r:id="rId12"/>
    <p:sldId id="262" r:id="rId13"/>
    <p:sldId id="276" r:id="rId14"/>
    <p:sldId id="616" r:id="rId15"/>
    <p:sldId id="265" r:id="rId16"/>
    <p:sldId id="344" r:id="rId17"/>
    <p:sldId id="266" r:id="rId18"/>
    <p:sldId id="270" r:id="rId19"/>
    <p:sldId id="271" r:id="rId20"/>
    <p:sldId id="272" r:id="rId21"/>
    <p:sldId id="268" r:id="rId22"/>
    <p:sldId id="346" r:id="rId23"/>
    <p:sldId id="349" r:id="rId24"/>
    <p:sldId id="273" r:id="rId25"/>
    <p:sldId id="351" r:id="rId26"/>
    <p:sldId id="274" r:id="rId27"/>
    <p:sldId id="350" r:id="rId28"/>
    <p:sldId id="345" r:id="rId29"/>
    <p:sldId id="353" r:id="rId30"/>
    <p:sldId id="38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ipNuRZOJTkBTvRmDGw/VQ==" hashData="EUKzU0jzUDzOzmShv+FmYUXuu48Y8d19FQ9Sm3i3T79RfvxGKTR5yb8F1zQJqfxwGzAt44FjlvbnVFcs7l3AB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6A6EF2-CDB4-CE4F-858C-67C403B10F89}" type="doc">
      <dgm:prSet loTypeId="urn:microsoft.com/office/officeart/2005/8/layout/hierarchy2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8E9288-26CF-2E40-9650-413D1C1CAA96}">
      <dgm:prSet phldrT="[Text]" custT="1"/>
      <dgm:spPr/>
      <dgm:t>
        <a:bodyPr/>
        <a:lstStyle/>
        <a:p>
          <a:r>
            <a:rPr lang="en-US" sz="1200" dirty="0"/>
            <a:t>1.6. Conversation b/w </a:t>
          </a:r>
          <a:r>
            <a:rPr lang="en-US" sz="1200" dirty="0" err="1"/>
            <a:t>Narada</a:t>
          </a:r>
          <a:r>
            <a:rPr lang="en-US" sz="1200" dirty="0"/>
            <a:t> &amp; </a:t>
          </a:r>
          <a:r>
            <a:rPr lang="en-US" sz="1200" dirty="0" err="1"/>
            <a:t>Vyasa</a:t>
          </a:r>
          <a:endParaRPr lang="en-US" sz="1200" dirty="0"/>
        </a:p>
      </dgm:t>
    </dgm:pt>
    <dgm:pt modelId="{E87F0817-0266-9D44-9920-C9A0F0078D6F}" type="parTrans" cxnId="{97D88C58-DB87-D146-A938-28174C62EE54}">
      <dgm:prSet/>
      <dgm:spPr/>
      <dgm:t>
        <a:bodyPr/>
        <a:lstStyle/>
        <a:p>
          <a:endParaRPr lang="en-US"/>
        </a:p>
      </dgm:t>
    </dgm:pt>
    <dgm:pt modelId="{195C71B7-E464-654D-A4DA-DE61F94349EF}" type="sibTrans" cxnId="{97D88C58-DB87-D146-A938-28174C62EE54}">
      <dgm:prSet/>
      <dgm:spPr/>
      <dgm:t>
        <a:bodyPr/>
        <a:lstStyle/>
        <a:p>
          <a:endParaRPr lang="en-US"/>
        </a:p>
      </dgm:t>
    </dgm:pt>
    <dgm:pt modelId="{8E3FCAA3-BECF-EF43-AF1A-6E0DF8EC1F4B}">
      <dgm:prSet phldrT="[Text]" custT="1"/>
      <dgm:spPr/>
      <dgm:t>
        <a:bodyPr/>
        <a:lstStyle/>
        <a:p>
          <a:r>
            <a:rPr lang="en-US" sz="1200" dirty="0"/>
            <a:t>1-4:Vyasa’s inquiries</a:t>
          </a:r>
        </a:p>
      </dgm:t>
    </dgm:pt>
    <dgm:pt modelId="{E52111E9-6151-7541-8001-13676D5EE50D}" type="parTrans" cxnId="{5FF34ED1-7B72-8344-9462-E35407330754}">
      <dgm:prSet custT="1"/>
      <dgm:spPr/>
      <dgm:t>
        <a:bodyPr/>
        <a:lstStyle/>
        <a:p>
          <a:endParaRPr lang="en-US" sz="1200"/>
        </a:p>
      </dgm:t>
    </dgm:pt>
    <dgm:pt modelId="{BDCD5764-173C-0440-8C5A-7950AB52711B}" type="sibTrans" cxnId="{5FF34ED1-7B72-8344-9462-E35407330754}">
      <dgm:prSet/>
      <dgm:spPr/>
      <dgm:t>
        <a:bodyPr/>
        <a:lstStyle/>
        <a:p>
          <a:endParaRPr lang="en-US"/>
        </a:p>
      </dgm:t>
    </dgm:pt>
    <dgm:pt modelId="{3CB72FA9-EE5E-A145-8BB4-6DAC03F4349A}">
      <dgm:prSet phldrT="[Text]" custT="1"/>
      <dgm:spPr/>
      <dgm:t>
        <a:bodyPr/>
        <a:lstStyle/>
        <a:p>
          <a:r>
            <a:rPr lang="en-US" sz="1200" dirty="0"/>
            <a:t>5-20: Lord’s appearance to </a:t>
          </a:r>
          <a:r>
            <a:rPr lang="en-US" sz="1200" dirty="0" err="1"/>
            <a:t>Narada</a:t>
          </a:r>
          <a:endParaRPr lang="en-US" sz="1200" dirty="0"/>
        </a:p>
      </dgm:t>
    </dgm:pt>
    <dgm:pt modelId="{D6A22008-1567-9B48-BA37-2C3631E7F9B4}" type="parTrans" cxnId="{A74AF9C5-CB60-9246-B4E4-AC6B77E3F3A1}">
      <dgm:prSet custT="1"/>
      <dgm:spPr/>
      <dgm:t>
        <a:bodyPr/>
        <a:lstStyle/>
        <a:p>
          <a:endParaRPr lang="en-US" sz="1200"/>
        </a:p>
      </dgm:t>
    </dgm:pt>
    <dgm:pt modelId="{B61287CB-2BC1-DC46-87C7-02D7D461A052}" type="sibTrans" cxnId="{A74AF9C5-CB60-9246-B4E4-AC6B77E3F3A1}">
      <dgm:prSet/>
      <dgm:spPr/>
      <dgm:t>
        <a:bodyPr/>
        <a:lstStyle/>
        <a:p>
          <a:endParaRPr lang="en-US"/>
        </a:p>
      </dgm:t>
    </dgm:pt>
    <dgm:pt modelId="{9C719238-15B4-5545-B1E6-5823D336C7D8}">
      <dgm:prSet phldrT="[Text]" custT="1"/>
      <dgm:spPr/>
      <dgm:t>
        <a:bodyPr/>
        <a:lstStyle/>
        <a:p>
          <a:r>
            <a:rPr lang="en-US" sz="1100" dirty="0"/>
            <a:t>Sages departed (5)</a:t>
          </a:r>
        </a:p>
      </dgm:t>
    </dgm:pt>
    <dgm:pt modelId="{4592C378-D9BA-884E-BAF6-A3A161164D79}" type="parTrans" cxnId="{3FFE5C24-1666-894A-AA1A-1A83BC1C4F48}">
      <dgm:prSet custT="1"/>
      <dgm:spPr/>
      <dgm:t>
        <a:bodyPr/>
        <a:lstStyle/>
        <a:p>
          <a:endParaRPr lang="en-US" sz="1100"/>
        </a:p>
      </dgm:t>
    </dgm:pt>
    <dgm:pt modelId="{83BB68B4-85D4-494F-AB48-59C5533A2BAC}" type="sibTrans" cxnId="{3FFE5C24-1666-894A-AA1A-1A83BC1C4F48}">
      <dgm:prSet/>
      <dgm:spPr/>
      <dgm:t>
        <a:bodyPr/>
        <a:lstStyle/>
        <a:p>
          <a:endParaRPr lang="en-US"/>
        </a:p>
      </dgm:t>
    </dgm:pt>
    <dgm:pt modelId="{5D904933-1B9F-214E-B2A3-032F824F44F6}">
      <dgm:prSet phldrT="[Text]" custT="1"/>
      <dgm:spPr/>
      <dgm:t>
        <a:bodyPr/>
        <a:lstStyle/>
        <a:p>
          <a:r>
            <a:rPr lang="en-US" sz="1100" dirty="0"/>
            <a:t>Special mercy of Lord (10)</a:t>
          </a:r>
        </a:p>
      </dgm:t>
    </dgm:pt>
    <dgm:pt modelId="{46B68180-B068-D942-8BE9-45F479E7A378}" type="parTrans" cxnId="{E4A9846A-918F-234E-BB83-B6A65217C2FC}">
      <dgm:prSet custT="1"/>
      <dgm:spPr/>
      <dgm:t>
        <a:bodyPr/>
        <a:lstStyle/>
        <a:p>
          <a:endParaRPr lang="en-US" sz="1100"/>
        </a:p>
      </dgm:t>
    </dgm:pt>
    <dgm:pt modelId="{486BAE53-C48D-3B42-B443-2F8D10A86235}" type="sibTrans" cxnId="{E4A9846A-918F-234E-BB83-B6A65217C2FC}">
      <dgm:prSet/>
      <dgm:spPr/>
      <dgm:t>
        <a:bodyPr/>
        <a:lstStyle/>
        <a:p>
          <a:endParaRPr lang="en-US"/>
        </a:p>
      </dgm:t>
    </dgm:pt>
    <dgm:pt modelId="{B34AABCF-B79C-054A-88A6-2A7B4AD5C413}">
      <dgm:prSet phldrT="[Text]" custT="1"/>
      <dgm:spPr/>
      <dgm:t>
        <a:bodyPr/>
        <a:lstStyle/>
        <a:p>
          <a:r>
            <a:rPr lang="en-US" sz="1100" dirty="0"/>
            <a:t>Life after initiation?</a:t>
          </a:r>
        </a:p>
      </dgm:t>
    </dgm:pt>
    <dgm:pt modelId="{D6FEAA57-7909-8F48-919D-47AC4FC4D28B}" type="parTrans" cxnId="{280A8DD3-F814-064C-9A62-C924CDA7150A}">
      <dgm:prSet custT="1"/>
      <dgm:spPr/>
      <dgm:t>
        <a:bodyPr/>
        <a:lstStyle/>
        <a:p>
          <a:endParaRPr lang="en-US" sz="1100"/>
        </a:p>
      </dgm:t>
    </dgm:pt>
    <dgm:pt modelId="{5DC8DFE1-0129-7543-B8AD-BD880ABAC38C}" type="sibTrans" cxnId="{280A8DD3-F814-064C-9A62-C924CDA7150A}">
      <dgm:prSet/>
      <dgm:spPr/>
      <dgm:t>
        <a:bodyPr/>
        <a:lstStyle/>
        <a:p>
          <a:endParaRPr lang="en-US"/>
        </a:p>
      </dgm:t>
    </dgm:pt>
    <dgm:pt modelId="{40EA6EC2-C988-C142-8D97-322787D48BB7}">
      <dgm:prSet phldrT="[Text]" custT="1"/>
      <dgm:spPr/>
      <dgm:t>
        <a:bodyPr/>
        <a:lstStyle/>
        <a:p>
          <a:r>
            <a:rPr lang="en-US" sz="1100" dirty="0"/>
            <a:t>Attaining current body?</a:t>
          </a:r>
        </a:p>
      </dgm:t>
    </dgm:pt>
    <dgm:pt modelId="{F80472CE-633E-8249-8954-3FB1221BA6DE}" type="parTrans" cxnId="{67563CA6-67D4-D14A-8529-28810D5CF3CA}">
      <dgm:prSet custT="1"/>
      <dgm:spPr/>
      <dgm:t>
        <a:bodyPr/>
        <a:lstStyle/>
        <a:p>
          <a:endParaRPr lang="en-US" sz="1100"/>
        </a:p>
      </dgm:t>
    </dgm:pt>
    <dgm:pt modelId="{1B77D27B-BF88-9B4A-A6A7-7AC1CF5D3191}" type="sibTrans" cxnId="{67563CA6-67D4-D14A-8529-28810D5CF3CA}">
      <dgm:prSet/>
      <dgm:spPr/>
      <dgm:t>
        <a:bodyPr/>
        <a:lstStyle/>
        <a:p>
          <a:endParaRPr lang="en-US"/>
        </a:p>
      </dgm:t>
    </dgm:pt>
    <dgm:pt modelId="{65D465DC-B795-AC44-9CB8-F970501130DC}">
      <dgm:prSet phldrT="[Text]" custT="1"/>
      <dgm:spPr/>
      <dgm:t>
        <a:bodyPr/>
        <a:lstStyle/>
        <a:p>
          <a:r>
            <a:rPr lang="en-US" sz="1100" dirty="0"/>
            <a:t>How do you remember?</a:t>
          </a:r>
        </a:p>
      </dgm:t>
    </dgm:pt>
    <dgm:pt modelId="{416D5F99-894E-914A-BD62-6A98C23D87F8}" type="parTrans" cxnId="{823FCB00-F1CC-9A41-BC47-11B66A57503F}">
      <dgm:prSet custT="1"/>
      <dgm:spPr/>
      <dgm:t>
        <a:bodyPr/>
        <a:lstStyle/>
        <a:p>
          <a:endParaRPr lang="en-US" sz="1100"/>
        </a:p>
      </dgm:t>
    </dgm:pt>
    <dgm:pt modelId="{69F03DBE-8FC2-D844-8AA5-75E16E2975E9}" type="sibTrans" cxnId="{823FCB00-F1CC-9A41-BC47-11B66A57503F}">
      <dgm:prSet/>
      <dgm:spPr/>
      <dgm:t>
        <a:bodyPr/>
        <a:lstStyle/>
        <a:p>
          <a:endParaRPr lang="en-US"/>
        </a:p>
      </dgm:t>
    </dgm:pt>
    <dgm:pt modelId="{EB7700E1-2D60-4944-B22E-CB7797C7890A}">
      <dgm:prSet phldrT="[Text]" custT="1"/>
      <dgm:spPr/>
      <dgm:t>
        <a:bodyPr/>
        <a:lstStyle/>
        <a:p>
          <a:r>
            <a:rPr lang="en-US" sz="1050" dirty="0"/>
            <a:t>Lord’s supreme control pervades – Only tie of affection &amp; source of shelter (mother) bitten by snake (6-9)</a:t>
          </a:r>
        </a:p>
      </dgm:t>
    </dgm:pt>
    <dgm:pt modelId="{B87FF98D-55D6-9D46-AD23-E147D3E7A972}" type="parTrans" cxnId="{EEF9E73A-FC38-E741-AB09-4E3A1DDBB1DD}">
      <dgm:prSet custT="1"/>
      <dgm:spPr/>
      <dgm:t>
        <a:bodyPr/>
        <a:lstStyle/>
        <a:p>
          <a:endParaRPr lang="en-US" sz="1100"/>
        </a:p>
      </dgm:t>
    </dgm:pt>
    <dgm:pt modelId="{F5320B25-4277-9845-836E-4F23C0604466}" type="sibTrans" cxnId="{EEF9E73A-FC38-E741-AB09-4E3A1DDBB1DD}">
      <dgm:prSet/>
      <dgm:spPr/>
      <dgm:t>
        <a:bodyPr/>
        <a:lstStyle/>
        <a:p>
          <a:endParaRPr lang="en-US"/>
        </a:p>
      </dgm:t>
    </dgm:pt>
    <dgm:pt modelId="{1A32953A-5820-FC4E-8511-D0FF2D6B5615}">
      <dgm:prSet phldrT="[Text]" custT="1"/>
      <dgm:spPr/>
      <dgm:t>
        <a:bodyPr/>
        <a:lstStyle/>
        <a:p>
          <a:r>
            <a:rPr lang="en-US" sz="1050" dirty="0" err="1"/>
            <a:t>Narada</a:t>
          </a:r>
          <a:r>
            <a:rPr lang="en-US" sz="1050" dirty="0"/>
            <a:t> travels thru varieties of Lord’s creation (11-13)</a:t>
          </a:r>
        </a:p>
      </dgm:t>
    </dgm:pt>
    <dgm:pt modelId="{1218F9BA-365A-374A-8CD7-8BB100F05EBE}" type="parTrans" cxnId="{F5DF656D-D2C2-CF42-B3D9-2C720D467D58}">
      <dgm:prSet custT="1"/>
      <dgm:spPr/>
      <dgm:t>
        <a:bodyPr/>
        <a:lstStyle/>
        <a:p>
          <a:endParaRPr lang="en-US" sz="1100"/>
        </a:p>
      </dgm:t>
    </dgm:pt>
    <dgm:pt modelId="{85D308EF-B986-BD4C-BA31-AA7982354F35}" type="sibTrans" cxnId="{F5DF656D-D2C2-CF42-B3D9-2C720D467D58}">
      <dgm:prSet/>
      <dgm:spPr/>
      <dgm:t>
        <a:bodyPr/>
        <a:lstStyle/>
        <a:p>
          <a:endParaRPr lang="en-US"/>
        </a:p>
      </dgm:t>
    </dgm:pt>
    <dgm:pt modelId="{45EF21D6-81F3-C043-9EBD-C95F083BC7A0}">
      <dgm:prSet phldrT="[Text]" custT="1"/>
      <dgm:spPr/>
      <dgm:t>
        <a:bodyPr/>
        <a:lstStyle/>
        <a:p>
          <a:r>
            <a:rPr lang="en-US" sz="1100" dirty="0"/>
            <a:t>Tired – relief – meditated on </a:t>
          </a:r>
          <a:r>
            <a:rPr lang="en-US" sz="1100" dirty="0" err="1"/>
            <a:t>Supersoul</a:t>
          </a:r>
          <a:r>
            <a:rPr lang="en-US" sz="1100" dirty="0"/>
            <a:t> (14-15)</a:t>
          </a:r>
        </a:p>
      </dgm:t>
    </dgm:pt>
    <dgm:pt modelId="{D765BD4C-FC80-344D-8FDF-AB69849C5887}" type="parTrans" cxnId="{F6B2EFFD-ADAB-3646-BF6E-E1B3444C0E25}">
      <dgm:prSet custT="1"/>
      <dgm:spPr/>
      <dgm:t>
        <a:bodyPr/>
        <a:lstStyle/>
        <a:p>
          <a:endParaRPr lang="en-US" sz="1100"/>
        </a:p>
      </dgm:t>
    </dgm:pt>
    <dgm:pt modelId="{DA41E1E3-E551-EC4A-BD00-A1522546385D}" type="sibTrans" cxnId="{F6B2EFFD-ADAB-3646-BF6E-E1B3444C0E25}">
      <dgm:prSet/>
      <dgm:spPr/>
      <dgm:t>
        <a:bodyPr/>
        <a:lstStyle/>
        <a:p>
          <a:endParaRPr lang="en-US"/>
        </a:p>
      </dgm:t>
    </dgm:pt>
    <dgm:pt modelId="{D8D91F61-7954-3C4B-8DF0-DC845FEBCDB0}">
      <dgm:prSet phldrT="[Text]" custT="1"/>
      <dgm:spPr/>
      <dgm:t>
        <a:bodyPr/>
        <a:lstStyle/>
        <a:p>
          <a:r>
            <a:rPr lang="en-US" sz="1100" dirty="0" err="1"/>
            <a:t>PoG</a:t>
          </a:r>
          <a:r>
            <a:rPr lang="en-US" sz="1100" dirty="0"/>
            <a:t> appears on heart – </a:t>
          </a:r>
          <a:r>
            <a:rPr lang="en-US" sz="1100" dirty="0" err="1"/>
            <a:t>ecstacy</a:t>
          </a:r>
          <a:r>
            <a:rPr lang="en-US" sz="1100" dirty="0"/>
            <a:t> – every part of body enlivened (16-17)</a:t>
          </a:r>
        </a:p>
      </dgm:t>
    </dgm:pt>
    <dgm:pt modelId="{8017078E-A23A-6C45-9DC4-EE608E0BF44B}" type="parTrans" cxnId="{8958C92B-117F-494B-A192-F77C04044B9F}">
      <dgm:prSet custT="1"/>
      <dgm:spPr/>
      <dgm:t>
        <a:bodyPr/>
        <a:lstStyle/>
        <a:p>
          <a:endParaRPr lang="en-US" sz="1100"/>
        </a:p>
      </dgm:t>
    </dgm:pt>
    <dgm:pt modelId="{1E994801-3EE6-6643-9DE9-4C13E79C209B}" type="sibTrans" cxnId="{8958C92B-117F-494B-A192-F77C04044B9F}">
      <dgm:prSet/>
      <dgm:spPr/>
      <dgm:t>
        <a:bodyPr/>
        <a:lstStyle/>
        <a:p>
          <a:endParaRPr lang="en-US"/>
        </a:p>
      </dgm:t>
    </dgm:pt>
    <dgm:pt modelId="{DBDD2298-ACE3-E747-8F63-7D5FA9ED6429}">
      <dgm:prSet phldrT="[Text]" custT="1"/>
      <dgm:spPr/>
      <dgm:t>
        <a:bodyPr/>
        <a:lstStyle/>
        <a:p>
          <a:r>
            <a:rPr lang="en-US" sz="1050" dirty="0"/>
            <a:t>Lost the vision – perturbed – dissatisfied – aggrieved (18,19)</a:t>
          </a:r>
        </a:p>
      </dgm:t>
    </dgm:pt>
    <dgm:pt modelId="{76A4A5D0-D4D7-7748-BC19-2FF4ADFA7773}" type="parTrans" cxnId="{F1BDBBF8-BCC9-0341-A033-C1A1C243EA3A}">
      <dgm:prSet custT="1"/>
      <dgm:spPr/>
      <dgm:t>
        <a:bodyPr/>
        <a:lstStyle/>
        <a:p>
          <a:endParaRPr lang="en-US" sz="1100"/>
        </a:p>
      </dgm:t>
    </dgm:pt>
    <dgm:pt modelId="{7B1E9650-3704-AD46-8AC2-076AB71360A8}" type="sibTrans" cxnId="{F1BDBBF8-BCC9-0341-A033-C1A1C243EA3A}">
      <dgm:prSet/>
      <dgm:spPr/>
      <dgm:t>
        <a:bodyPr/>
        <a:lstStyle/>
        <a:p>
          <a:endParaRPr lang="en-US"/>
        </a:p>
      </dgm:t>
    </dgm:pt>
    <dgm:pt modelId="{70206F80-CE43-4F41-9990-9919CE499791}">
      <dgm:prSet phldrT="[Text]" custT="1"/>
      <dgm:spPr/>
      <dgm:t>
        <a:bodyPr/>
        <a:lstStyle/>
        <a:p>
          <a:r>
            <a:rPr lang="en-US" sz="1100" dirty="0"/>
            <a:t>Attempts to see Lord – Lord spoke (20)</a:t>
          </a:r>
        </a:p>
      </dgm:t>
    </dgm:pt>
    <dgm:pt modelId="{26D05219-57C8-BE49-B37F-5D3999109F00}" type="parTrans" cxnId="{F57A4B65-6A11-564B-ABDA-78619485584F}">
      <dgm:prSet custT="1"/>
      <dgm:spPr/>
      <dgm:t>
        <a:bodyPr/>
        <a:lstStyle/>
        <a:p>
          <a:endParaRPr lang="en-US" sz="1100"/>
        </a:p>
      </dgm:t>
    </dgm:pt>
    <dgm:pt modelId="{7CF85A98-9971-E24E-A08C-ED1ECE4476F0}" type="sibTrans" cxnId="{F57A4B65-6A11-564B-ABDA-78619485584F}">
      <dgm:prSet/>
      <dgm:spPr/>
      <dgm:t>
        <a:bodyPr/>
        <a:lstStyle/>
        <a:p>
          <a:endParaRPr lang="en-US"/>
        </a:p>
      </dgm:t>
    </dgm:pt>
    <dgm:pt modelId="{000CD8AB-9ABC-4E42-B9E8-0AAC55C94F20}">
      <dgm:prSet phldrT="[Text]" custT="1"/>
      <dgm:spPr/>
      <dgm:t>
        <a:bodyPr/>
        <a:lstStyle/>
        <a:p>
          <a:r>
            <a:rPr lang="en-US" sz="1100" dirty="0" err="1"/>
            <a:t>Narada’s</a:t>
          </a:r>
          <a:r>
            <a:rPr lang="en-US" sz="1100" dirty="0"/>
            <a:t> material taint (21,22)</a:t>
          </a:r>
        </a:p>
      </dgm:t>
    </dgm:pt>
    <dgm:pt modelId="{96E82368-89FE-8842-AC73-D5BE5C7065EC}" type="parTrans" cxnId="{CC49EAEB-7FB8-484E-B706-37E88D2164D0}">
      <dgm:prSet custT="1"/>
      <dgm:spPr/>
      <dgm:t>
        <a:bodyPr/>
        <a:lstStyle/>
        <a:p>
          <a:endParaRPr lang="en-US" sz="1100"/>
        </a:p>
      </dgm:t>
    </dgm:pt>
    <dgm:pt modelId="{CF0EDC5A-5678-3648-8653-582E6F2146C2}" type="sibTrans" cxnId="{CC49EAEB-7FB8-484E-B706-37E88D2164D0}">
      <dgm:prSet/>
      <dgm:spPr/>
      <dgm:t>
        <a:bodyPr/>
        <a:lstStyle/>
        <a:p>
          <a:endParaRPr lang="en-US"/>
        </a:p>
      </dgm:t>
    </dgm:pt>
    <dgm:pt modelId="{B3462F04-BCB4-6148-B07C-D8767911BC78}">
      <dgm:prSet phldrT="[Text]" custT="1"/>
      <dgm:spPr/>
      <dgm:t>
        <a:bodyPr/>
        <a:lstStyle/>
        <a:p>
          <a:r>
            <a:rPr lang="en-US" sz="1100" dirty="0"/>
            <a:t>My </a:t>
          </a:r>
          <a:r>
            <a:rPr lang="en-US" sz="1100" dirty="0" err="1"/>
            <a:t>darshan</a:t>
          </a:r>
          <a:r>
            <a:rPr lang="en-US" sz="1100" dirty="0"/>
            <a:t> is to increase your hankering (22)</a:t>
          </a:r>
        </a:p>
      </dgm:t>
    </dgm:pt>
    <dgm:pt modelId="{6046D408-F9EC-6743-B777-809BC0FCD54E}" type="parTrans" cxnId="{40D64672-F376-E643-B2F1-5B1332F144D7}">
      <dgm:prSet custT="1"/>
      <dgm:spPr/>
      <dgm:t>
        <a:bodyPr/>
        <a:lstStyle/>
        <a:p>
          <a:endParaRPr lang="en-US" sz="1100"/>
        </a:p>
      </dgm:t>
    </dgm:pt>
    <dgm:pt modelId="{F4584854-64F8-1043-841B-A24333DB6FCC}" type="sibTrans" cxnId="{40D64672-F376-E643-B2F1-5B1332F144D7}">
      <dgm:prSet/>
      <dgm:spPr/>
      <dgm:t>
        <a:bodyPr/>
        <a:lstStyle/>
        <a:p>
          <a:endParaRPr lang="en-US"/>
        </a:p>
      </dgm:t>
    </dgm:pt>
    <dgm:pt modelId="{DC68FB02-3459-E34B-BF5B-7A6AD1A21343}">
      <dgm:prSet phldrT="[Text]" custT="1"/>
      <dgm:spPr/>
      <dgm:t>
        <a:bodyPr/>
        <a:lstStyle/>
        <a:p>
          <a:r>
            <a:rPr lang="en-US" sz="1100" dirty="0"/>
            <a:t>Lord glorifies DS (23,24)</a:t>
          </a:r>
        </a:p>
      </dgm:t>
    </dgm:pt>
    <dgm:pt modelId="{60F57865-B0DA-DA4A-A904-A8F9B46FFDE0}" type="parTrans" cxnId="{246BB0D0-08C4-9B42-8023-0C06BEFEACA1}">
      <dgm:prSet custT="1"/>
      <dgm:spPr/>
      <dgm:t>
        <a:bodyPr/>
        <a:lstStyle/>
        <a:p>
          <a:endParaRPr lang="en-US" sz="1100"/>
        </a:p>
      </dgm:t>
    </dgm:pt>
    <dgm:pt modelId="{211E1CAD-A303-074D-AEA9-8957FBFB0689}" type="sibTrans" cxnId="{246BB0D0-08C4-9B42-8023-0C06BEFEACA1}">
      <dgm:prSet/>
      <dgm:spPr/>
      <dgm:t>
        <a:bodyPr/>
        <a:lstStyle/>
        <a:p>
          <a:endParaRPr lang="en-US"/>
        </a:p>
      </dgm:t>
    </dgm:pt>
    <dgm:pt modelId="{C0F45798-01C8-0C4C-9AD5-60EC23E8EED1}">
      <dgm:prSet phldrT="[Text]" custT="1"/>
      <dgm:spPr/>
      <dgm:t>
        <a:bodyPr/>
        <a:lstStyle/>
        <a:p>
          <a:r>
            <a:rPr lang="en-US" sz="1100" dirty="0"/>
            <a:t>Tr. disappearance &amp; appearance in next creation (29,30)</a:t>
          </a:r>
        </a:p>
      </dgm:t>
    </dgm:pt>
    <dgm:pt modelId="{810AC542-CF50-E84F-B835-34E7E1C058CB}" type="parTrans" cxnId="{B9F9363E-A9EC-CD4E-8177-C73C16E71F89}">
      <dgm:prSet custT="1"/>
      <dgm:spPr/>
      <dgm:t>
        <a:bodyPr/>
        <a:lstStyle/>
        <a:p>
          <a:endParaRPr lang="en-US" sz="1100"/>
        </a:p>
      </dgm:t>
    </dgm:pt>
    <dgm:pt modelId="{2B08EB76-E4D3-D948-82BF-6675A5A38072}" type="sibTrans" cxnId="{B9F9363E-A9EC-CD4E-8177-C73C16E71F89}">
      <dgm:prSet/>
      <dgm:spPr/>
      <dgm:t>
        <a:bodyPr/>
        <a:lstStyle/>
        <a:p>
          <a:endParaRPr lang="en-US"/>
        </a:p>
      </dgm:t>
    </dgm:pt>
    <dgm:pt modelId="{DFDC41CB-31EF-814F-9FB8-B50FAD750C85}">
      <dgm:prSet phldrT="[Text]" custT="1"/>
      <dgm:spPr/>
      <dgm:t>
        <a:bodyPr/>
        <a:lstStyle/>
        <a:p>
          <a:r>
            <a:rPr lang="en-US" sz="1100" dirty="0"/>
            <a:t>You can’t see Me – incomplete service, material taint (21)</a:t>
          </a:r>
        </a:p>
      </dgm:t>
    </dgm:pt>
    <dgm:pt modelId="{C16F4988-6882-1A42-80B5-F9129069F664}" type="parTrans" cxnId="{E732873E-2DEA-5E43-8A76-6737449C712C}">
      <dgm:prSet custT="1"/>
      <dgm:spPr/>
      <dgm:t>
        <a:bodyPr/>
        <a:lstStyle/>
        <a:p>
          <a:endParaRPr lang="en-US" sz="1100"/>
        </a:p>
      </dgm:t>
    </dgm:pt>
    <dgm:pt modelId="{25BF5067-92D6-594F-BE5B-F16192914890}" type="sibTrans" cxnId="{E732873E-2DEA-5E43-8A76-6737449C712C}">
      <dgm:prSet/>
      <dgm:spPr/>
      <dgm:t>
        <a:bodyPr/>
        <a:lstStyle/>
        <a:p>
          <a:endParaRPr lang="en-US"/>
        </a:p>
      </dgm:t>
    </dgm:pt>
    <dgm:pt modelId="{5B5F2905-9EDC-364F-8135-F83D23F075E9}">
      <dgm:prSet phldrT="[Text]" custT="1"/>
      <dgm:spPr/>
      <dgm:t>
        <a:bodyPr/>
        <a:lstStyle/>
        <a:p>
          <a:r>
            <a:rPr lang="en-US" sz="1100" dirty="0"/>
            <a:t>Even little service, one gets fixed int. &amp; attains SW (23)</a:t>
          </a:r>
        </a:p>
      </dgm:t>
    </dgm:pt>
    <dgm:pt modelId="{C0BEB7D6-BE59-B145-94E6-D6930FDB2B1D}" type="parTrans" cxnId="{4835A457-E88D-AE4D-8098-3B1DAF879D6E}">
      <dgm:prSet custT="1"/>
      <dgm:spPr/>
      <dgm:t>
        <a:bodyPr/>
        <a:lstStyle/>
        <a:p>
          <a:endParaRPr lang="en-US" sz="1100"/>
        </a:p>
      </dgm:t>
    </dgm:pt>
    <dgm:pt modelId="{A3ACBB00-99B1-6E44-8A4A-C250A0E35D1C}" type="sibTrans" cxnId="{4835A457-E88D-AE4D-8098-3B1DAF879D6E}">
      <dgm:prSet/>
      <dgm:spPr/>
      <dgm:t>
        <a:bodyPr/>
        <a:lstStyle/>
        <a:p>
          <a:endParaRPr lang="en-US"/>
        </a:p>
      </dgm:t>
    </dgm:pt>
    <dgm:pt modelId="{63215F92-F9E3-A542-930D-10A236C3DEEE}">
      <dgm:prSet phldrT="[Text]" custT="1"/>
      <dgm:spPr/>
      <dgm:t>
        <a:bodyPr/>
        <a:lstStyle/>
        <a:p>
          <a:r>
            <a:rPr lang="en-US" sz="1100" dirty="0"/>
            <a:t>Time can’t interrupt DS (Your remembrance) (24)</a:t>
          </a:r>
        </a:p>
      </dgm:t>
    </dgm:pt>
    <dgm:pt modelId="{4A7FE97B-73BE-8A4F-8ACD-F2C1A9D119F0}" type="parTrans" cxnId="{1FAC1D2F-EC74-6044-886F-4363D344A140}">
      <dgm:prSet custT="1"/>
      <dgm:spPr/>
      <dgm:t>
        <a:bodyPr/>
        <a:lstStyle/>
        <a:p>
          <a:endParaRPr lang="en-US" sz="1100"/>
        </a:p>
      </dgm:t>
    </dgm:pt>
    <dgm:pt modelId="{B5B12651-05D4-E249-AD27-368CF952095E}" type="sibTrans" cxnId="{1FAC1D2F-EC74-6044-886F-4363D344A140}">
      <dgm:prSet/>
      <dgm:spPr/>
      <dgm:t>
        <a:bodyPr/>
        <a:lstStyle/>
        <a:p>
          <a:endParaRPr lang="en-US"/>
        </a:p>
      </dgm:t>
    </dgm:pt>
    <dgm:pt modelId="{68B45CB4-953D-F542-BABF-051740ADD180}">
      <dgm:prSet phldrT="[Text]" custT="1"/>
      <dgm:spPr/>
      <dgm:t>
        <a:bodyPr/>
        <a:lstStyle/>
        <a:p>
          <a:r>
            <a:rPr lang="en-US" sz="1100" dirty="0"/>
            <a:t>Grateful, </a:t>
          </a:r>
          <a:r>
            <a:rPr lang="en-US" sz="1100" dirty="0" err="1"/>
            <a:t>Narada</a:t>
          </a:r>
          <a:r>
            <a:rPr lang="en-US" sz="1100" dirty="0"/>
            <a:t> offers </a:t>
          </a:r>
          <a:r>
            <a:rPr lang="en-US" sz="1100" dirty="0" err="1"/>
            <a:t>obeisances</a:t>
          </a:r>
          <a:r>
            <a:rPr lang="en-US" sz="1100" dirty="0"/>
            <a:t> (25)</a:t>
          </a:r>
        </a:p>
      </dgm:t>
    </dgm:pt>
    <dgm:pt modelId="{DEB88744-8484-5B48-B2EB-F2E7716E348F}" type="parTrans" cxnId="{A63EC235-A672-B346-9C22-D9B320B5DC4B}">
      <dgm:prSet custT="1"/>
      <dgm:spPr/>
      <dgm:t>
        <a:bodyPr/>
        <a:lstStyle/>
        <a:p>
          <a:endParaRPr lang="en-US" sz="1100"/>
        </a:p>
      </dgm:t>
    </dgm:pt>
    <dgm:pt modelId="{13EFAF1E-7E48-0E4F-A3C5-BA38495E51AC}" type="sibTrans" cxnId="{A63EC235-A672-B346-9C22-D9B320B5DC4B}">
      <dgm:prSet/>
      <dgm:spPr/>
      <dgm:t>
        <a:bodyPr/>
        <a:lstStyle/>
        <a:p>
          <a:endParaRPr lang="en-US"/>
        </a:p>
      </dgm:t>
    </dgm:pt>
    <dgm:pt modelId="{407B3E45-93C1-3940-9198-B4D57053D431}">
      <dgm:prSet phldrT="[Text]" custT="1"/>
      <dgm:spPr/>
      <dgm:t>
        <a:bodyPr/>
        <a:lstStyle/>
        <a:p>
          <a:r>
            <a:rPr lang="en-US" sz="1100" dirty="0"/>
            <a:t>Exhibits life of a sincere devotee (26)</a:t>
          </a:r>
        </a:p>
      </dgm:t>
    </dgm:pt>
    <dgm:pt modelId="{966D5270-6D22-7144-B084-BBC71892546B}" type="parTrans" cxnId="{BADCB53B-616E-9D41-93BC-3E939DE73C62}">
      <dgm:prSet custT="1"/>
      <dgm:spPr/>
      <dgm:t>
        <a:bodyPr/>
        <a:lstStyle/>
        <a:p>
          <a:endParaRPr lang="en-US" sz="1100"/>
        </a:p>
      </dgm:t>
    </dgm:pt>
    <dgm:pt modelId="{54827C65-99D1-754A-93F7-B38ECD15E4E7}" type="sibTrans" cxnId="{BADCB53B-616E-9D41-93BC-3E939DE73C62}">
      <dgm:prSet/>
      <dgm:spPr/>
      <dgm:t>
        <a:bodyPr/>
        <a:lstStyle/>
        <a:p>
          <a:endParaRPr lang="en-US"/>
        </a:p>
      </dgm:t>
    </dgm:pt>
    <dgm:pt modelId="{4B6F6DAA-C2D1-0B46-B6EA-8DDEB27206B8}">
      <dgm:prSet phldrT="[Text]" custT="1"/>
      <dgm:spPr/>
      <dgm:t>
        <a:bodyPr/>
        <a:lstStyle/>
        <a:p>
          <a:r>
            <a:rPr lang="en-US" sz="1100" dirty="0"/>
            <a:t>Chanting, travelling</a:t>
          </a:r>
        </a:p>
      </dgm:t>
    </dgm:pt>
    <dgm:pt modelId="{E9CDB5D8-B618-B34F-97D7-138C5183DAD5}" type="parTrans" cxnId="{0B5E2C6D-618E-FB48-A316-0F5ADCDA4C17}">
      <dgm:prSet custT="1"/>
      <dgm:spPr/>
      <dgm:t>
        <a:bodyPr/>
        <a:lstStyle/>
        <a:p>
          <a:endParaRPr lang="en-US" sz="1100"/>
        </a:p>
      </dgm:t>
    </dgm:pt>
    <dgm:pt modelId="{6C9CC607-37F8-6941-B498-20EC9B01C5B9}" type="sibTrans" cxnId="{0B5E2C6D-618E-FB48-A316-0F5ADCDA4C17}">
      <dgm:prSet/>
      <dgm:spPr/>
      <dgm:t>
        <a:bodyPr/>
        <a:lstStyle/>
        <a:p>
          <a:endParaRPr lang="en-US"/>
        </a:p>
      </dgm:t>
    </dgm:pt>
    <dgm:pt modelId="{F95610D5-C946-8A4D-BF18-FC30B9E6B878}">
      <dgm:prSet phldrT="[Text]" custT="1"/>
      <dgm:spPr/>
      <dgm:t>
        <a:bodyPr/>
        <a:lstStyle/>
        <a:p>
          <a:r>
            <a:rPr lang="en-US" sz="1100" dirty="0"/>
            <a:t>Satisfied, humble, </a:t>
          </a:r>
          <a:r>
            <a:rPr lang="en-US" sz="1100" dirty="0" err="1"/>
            <a:t>unenvious</a:t>
          </a:r>
          <a:endParaRPr lang="en-US" sz="1100" dirty="0"/>
        </a:p>
      </dgm:t>
    </dgm:pt>
    <dgm:pt modelId="{344D34C9-A98D-8444-8BB4-055F2D1C8DC5}" type="parTrans" cxnId="{768B06C0-E889-1843-9477-3DDB33DB8150}">
      <dgm:prSet custT="1"/>
      <dgm:spPr/>
      <dgm:t>
        <a:bodyPr/>
        <a:lstStyle/>
        <a:p>
          <a:endParaRPr lang="en-US" sz="1100"/>
        </a:p>
      </dgm:t>
    </dgm:pt>
    <dgm:pt modelId="{273B8FD7-5382-F041-AC0A-2ABB773F36FC}" type="sibTrans" cxnId="{768B06C0-E889-1843-9477-3DDB33DB8150}">
      <dgm:prSet/>
      <dgm:spPr/>
      <dgm:t>
        <a:bodyPr/>
        <a:lstStyle/>
        <a:p>
          <a:endParaRPr lang="en-US"/>
        </a:p>
      </dgm:t>
    </dgm:pt>
    <dgm:pt modelId="{09A0C90C-67C8-8946-BC54-1D402CD26ACA}">
      <dgm:prSet phldrT="[Text]" custT="1"/>
      <dgm:spPr/>
      <dgm:t>
        <a:bodyPr/>
        <a:lstStyle/>
        <a:p>
          <a:r>
            <a:rPr lang="en-US" sz="1100" dirty="0"/>
            <a:t>Dies &amp; gets spiritual body (27,28)</a:t>
          </a:r>
        </a:p>
      </dgm:t>
    </dgm:pt>
    <dgm:pt modelId="{84EEDC6A-6CE8-C444-B414-64D3C2E5895D}" type="parTrans" cxnId="{41500349-FF39-D647-B959-828D6F5084C3}">
      <dgm:prSet custT="1"/>
      <dgm:spPr/>
      <dgm:t>
        <a:bodyPr/>
        <a:lstStyle/>
        <a:p>
          <a:endParaRPr lang="en-US" sz="1100"/>
        </a:p>
      </dgm:t>
    </dgm:pt>
    <dgm:pt modelId="{D79B5241-6269-564A-B4F7-6729B0DB8A99}" type="sibTrans" cxnId="{41500349-FF39-D647-B959-828D6F5084C3}">
      <dgm:prSet/>
      <dgm:spPr/>
      <dgm:t>
        <a:bodyPr/>
        <a:lstStyle/>
        <a:p>
          <a:endParaRPr lang="en-US"/>
        </a:p>
      </dgm:t>
    </dgm:pt>
    <dgm:pt modelId="{EA503C78-A888-524F-9800-6A059AB161B5}">
      <dgm:prSet phldrT="[Text]" custT="1"/>
      <dgm:spPr/>
      <dgm:t>
        <a:bodyPr/>
        <a:lstStyle/>
        <a:p>
          <a:r>
            <a:rPr lang="en-US" sz="1050" dirty="0"/>
            <a:t>Unrestricted travelling in SW &amp; MW, fixed in DS (31)</a:t>
          </a:r>
        </a:p>
      </dgm:t>
    </dgm:pt>
    <dgm:pt modelId="{BFE337AF-74FF-FF49-A892-D6956427A9D3}" type="parTrans" cxnId="{FB7C63C7-0E17-F848-8F1F-D39E7657E5CF}">
      <dgm:prSet custT="1"/>
      <dgm:spPr/>
      <dgm:t>
        <a:bodyPr/>
        <a:lstStyle/>
        <a:p>
          <a:endParaRPr lang="en-US" sz="1100"/>
        </a:p>
      </dgm:t>
    </dgm:pt>
    <dgm:pt modelId="{DB73E768-F2D0-E041-A1BA-AE50600214F4}" type="sibTrans" cxnId="{FB7C63C7-0E17-F848-8F1F-D39E7657E5CF}">
      <dgm:prSet/>
      <dgm:spPr/>
      <dgm:t>
        <a:bodyPr/>
        <a:lstStyle/>
        <a:p>
          <a:endParaRPr lang="en-US"/>
        </a:p>
      </dgm:t>
    </dgm:pt>
    <dgm:pt modelId="{29783214-EC5C-734F-BD1F-AD8AF747871A}">
      <dgm:prSet phldrT="[Text]" custT="1"/>
      <dgm:spPr/>
      <dgm:t>
        <a:bodyPr/>
        <a:lstStyle/>
        <a:p>
          <a:r>
            <a:rPr lang="en-US" sz="1200" dirty="0"/>
            <a:t>21-25: Lord’s instructions to </a:t>
          </a:r>
          <a:r>
            <a:rPr lang="en-US" sz="1200" dirty="0" err="1"/>
            <a:t>Narada</a:t>
          </a:r>
          <a:endParaRPr lang="en-US" sz="1200" dirty="0"/>
        </a:p>
      </dgm:t>
    </dgm:pt>
    <dgm:pt modelId="{A9954CDE-087C-F841-8627-4C29C7E0B4FF}" type="sibTrans" cxnId="{5736E6E2-40E7-1D4E-92E8-2D21BD660463}">
      <dgm:prSet/>
      <dgm:spPr/>
      <dgm:t>
        <a:bodyPr/>
        <a:lstStyle/>
        <a:p>
          <a:endParaRPr lang="en-US"/>
        </a:p>
      </dgm:t>
    </dgm:pt>
    <dgm:pt modelId="{13D9FBBC-EC4A-BA4B-9536-3EDDCCE1ABD6}" type="parTrans" cxnId="{5736E6E2-40E7-1D4E-92E8-2D21BD660463}">
      <dgm:prSet custT="1"/>
      <dgm:spPr/>
      <dgm:t>
        <a:bodyPr/>
        <a:lstStyle/>
        <a:p>
          <a:endParaRPr lang="en-US" sz="1200"/>
        </a:p>
      </dgm:t>
    </dgm:pt>
    <dgm:pt modelId="{0CD06C06-3DA3-044F-9218-7F90994089FA}">
      <dgm:prSet phldrT="[Text]" custT="1"/>
      <dgm:spPr/>
      <dgm:t>
        <a:bodyPr/>
        <a:lstStyle/>
        <a:p>
          <a:r>
            <a:rPr lang="en-US" sz="1200" dirty="0"/>
            <a:t>26-: </a:t>
          </a:r>
          <a:r>
            <a:rPr lang="en-US" sz="1200" dirty="0" err="1"/>
            <a:t>Narada’s</a:t>
          </a:r>
          <a:r>
            <a:rPr lang="en-US" sz="1200" dirty="0"/>
            <a:t> perfection</a:t>
          </a:r>
        </a:p>
      </dgm:t>
    </dgm:pt>
    <dgm:pt modelId="{774DBE8A-AEA9-784E-9FE1-55A7EABE60C9}" type="parTrans" cxnId="{707EB72E-434A-A54F-8DA4-661CCB1E979A}">
      <dgm:prSet custT="1"/>
      <dgm:spPr/>
      <dgm:t>
        <a:bodyPr/>
        <a:lstStyle/>
        <a:p>
          <a:endParaRPr lang="en-US" sz="1200"/>
        </a:p>
      </dgm:t>
    </dgm:pt>
    <dgm:pt modelId="{F4A5693A-1E1E-5C47-AF99-1667E85E4ECE}" type="sibTrans" cxnId="{707EB72E-434A-A54F-8DA4-661CCB1E979A}">
      <dgm:prSet/>
      <dgm:spPr/>
      <dgm:t>
        <a:bodyPr/>
        <a:lstStyle/>
        <a:p>
          <a:endParaRPr lang="en-US"/>
        </a:p>
      </dgm:t>
    </dgm:pt>
    <dgm:pt modelId="{D40A364E-3694-9141-A2F9-8F4AF6F5F332}">
      <dgm:prSet phldrT="[Text]" custT="1"/>
      <dgm:spPr/>
      <dgm:t>
        <a:bodyPr/>
        <a:lstStyle/>
        <a:p>
          <a:r>
            <a:rPr lang="en-US" sz="1100" dirty="0"/>
            <a:t>Glorifying Lord on </a:t>
          </a:r>
          <a:r>
            <a:rPr lang="en-US" sz="1100" dirty="0" err="1"/>
            <a:t>Vina</a:t>
          </a:r>
          <a:r>
            <a:rPr lang="en-US" sz="1100" dirty="0"/>
            <a:t> (32)</a:t>
          </a:r>
        </a:p>
      </dgm:t>
    </dgm:pt>
    <dgm:pt modelId="{689D78ED-EF0D-6546-8352-B21973E727C6}" type="parTrans" cxnId="{FE67DBC5-B230-F64D-84BA-79D0379C2619}">
      <dgm:prSet custT="1"/>
      <dgm:spPr/>
      <dgm:t>
        <a:bodyPr/>
        <a:lstStyle/>
        <a:p>
          <a:endParaRPr lang="en-US" sz="1100"/>
        </a:p>
      </dgm:t>
    </dgm:pt>
    <dgm:pt modelId="{B69E9A6D-4F43-454A-936C-1457365BD9F4}" type="sibTrans" cxnId="{FE67DBC5-B230-F64D-84BA-79D0379C2619}">
      <dgm:prSet/>
      <dgm:spPr/>
      <dgm:t>
        <a:bodyPr/>
        <a:lstStyle/>
        <a:p>
          <a:endParaRPr lang="en-US"/>
        </a:p>
      </dgm:t>
    </dgm:pt>
    <dgm:pt modelId="{681CF8E9-F51B-A448-A908-1809A791323D}">
      <dgm:prSet phldrT="[Text]" custT="1"/>
      <dgm:spPr/>
      <dgm:t>
        <a:bodyPr/>
        <a:lstStyle/>
        <a:p>
          <a:r>
            <a:rPr lang="en-US" sz="1100" dirty="0"/>
            <a:t>Lord appears in heart as he begins to chant (33)</a:t>
          </a:r>
        </a:p>
      </dgm:t>
    </dgm:pt>
    <dgm:pt modelId="{0C4B5F1E-2A28-2D43-AA5F-EE2AF4FDA872}" type="parTrans" cxnId="{31EEBBE1-6DBE-6F49-82C1-0373F29E71C2}">
      <dgm:prSet custT="1"/>
      <dgm:spPr/>
      <dgm:t>
        <a:bodyPr/>
        <a:lstStyle/>
        <a:p>
          <a:endParaRPr lang="en-US" sz="1100"/>
        </a:p>
      </dgm:t>
    </dgm:pt>
    <dgm:pt modelId="{9047785D-3B84-C645-BA75-C92A4331CFAB}" type="sibTrans" cxnId="{31EEBBE1-6DBE-6F49-82C1-0373F29E71C2}">
      <dgm:prSet/>
      <dgm:spPr/>
      <dgm:t>
        <a:bodyPr/>
        <a:lstStyle/>
        <a:p>
          <a:endParaRPr lang="en-US"/>
        </a:p>
      </dgm:t>
    </dgm:pt>
    <dgm:pt modelId="{097EE7B4-2DE9-4C40-A620-3B8759289C09}">
      <dgm:prSet phldrT="[Text]" custT="1"/>
      <dgm:spPr/>
      <dgm:t>
        <a:bodyPr/>
        <a:lstStyle/>
        <a:p>
          <a:r>
            <a:rPr lang="en-US" sz="1200" dirty="0"/>
            <a:t>34-38: Conclusion</a:t>
          </a:r>
        </a:p>
      </dgm:t>
    </dgm:pt>
    <dgm:pt modelId="{271AF620-E825-3140-A6F0-06B3ABEDD333}" type="parTrans" cxnId="{26EA0B9F-D7FD-D949-A65A-5B4BAB007296}">
      <dgm:prSet custT="1"/>
      <dgm:spPr/>
      <dgm:t>
        <a:bodyPr/>
        <a:lstStyle/>
        <a:p>
          <a:endParaRPr lang="en-US" sz="1200"/>
        </a:p>
      </dgm:t>
    </dgm:pt>
    <dgm:pt modelId="{ADF4CB0E-3291-CF49-BB61-5D3384B5FA9C}" type="sibTrans" cxnId="{26EA0B9F-D7FD-D949-A65A-5B4BAB007296}">
      <dgm:prSet/>
      <dgm:spPr/>
      <dgm:t>
        <a:bodyPr/>
        <a:lstStyle/>
        <a:p>
          <a:endParaRPr lang="en-US"/>
        </a:p>
      </dgm:t>
    </dgm:pt>
    <dgm:pt modelId="{09DE411A-6E26-634C-87A9-E7A5961511B7}">
      <dgm:prSet phldrT="[Text]" custT="1"/>
      <dgm:spPr/>
      <dgm:t>
        <a:bodyPr/>
        <a:lstStyle/>
        <a:p>
          <a:r>
            <a:rPr lang="en-US" sz="1100" dirty="0"/>
            <a:t>Chanting: Most suitable boat to cross material ocean (34)</a:t>
          </a:r>
        </a:p>
      </dgm:t>
    </dgm:pt>
    <dgm:pt modelId="{8845C79C-850A-9B4E-A2CF-F77BEA1E5CEA}" type="parTrans" cxnId="{31A973E4-BAC3-2542-AE32-F7E40CFBB8E7}">
      <dgm:prSet custT="1"/>
      <dgm:spPr/>
      <dgm:t>
        <a:bodyPr/>
        <a:lstStyle/>
        <a:p>
          <a:endParaRPr lang="en-US" sz="1100"/>
        </a:p>
      </dgm:t>
    </dgm:pt>
    <dgm:pt modelId="{9BFFB862-50B2-C441-AB47-A5145156BEA6}" type="sibTrans" cxnId="{31A973E4-BAC3-2542-AE32-F7E40CFBB8E7}">
      <dgm:prSet/>
      <dgm:spPr/>
      <dgm:t>
        <a:bodyPr/>
        <a:lstStyle/>
        <a:p>
          <a:endParaRPr lang="en-US"/>
        </a:p>
      </dgm:t>
    </dgm:pt>
    <dgm:pt modelId="{E275DD1A-709B-1141-94B4-AAB9A079E598}">
      <dgm:prSet phldrT="[Text]" custT="1"/>
      <dgm:spPr/>
      <dgm:t>
        <a:bodyPr/>
        <a:lstStyle/>
        <a:p>
          <a:r>
            <a:rPr lang="en-US" sz="1100" dirty="0"/>
            <a:t>Satisfaction is by DS, not by sense control (35)</a:t>
          </a:r>
        </a:p>
      </dgm:t>
    </dgm:pt>
    <dgm:pt modelId="{B2536B80-4A57-E04D-A376-B40E64B7B3D6}" type="parTrans" cxnId="{83D120F6-7F72-774C-94D5-06223D496AE1}">
      <dgm:prSet custT="1"/>
      <dgm:spPr/>
      <dgm:t>
        <a:bodyPr/>
        <a:lstStyle/>
        <a:p>
          <a:endParaRPr lang="en-US" sz="1100"/>
        </a:p>
      </dgm:t>
    </dgm:pt>
    <dgm:pt modelId="{011C1B4F-CF34-E842-BB12-AEC5D8C3C085}" type="sibTrans" cxnId="{83D120F6-7F72-774C-94D5-06223D496AE1}">
      <dgm:prSet/>
      <dgm:spPr/>
      <dgm:t>
        <a:bodyPr/>
        <a:lstStyle/>
        <a:p>
          <a:endParaRPr lang="en-US"/>
        </a:p>
      </dgm:t>
    </dgm:pt>
    <dgm:pt modelId="{42811A4C-84A2-EF44-9898-C303728FE1F1}">
      <dgm:prSet phldrT="[Text]" custT="1"/>
      <dgm:spPr/>
      <dgm:t>
        <a:bodyPr/>
        <a:lstStyle/>
        <a:p>
          <a:r>
            <a:rPr lang="en-US" sz="1050" dirty="0"/>
            <a:t>My birth &amp; acts are conducive for your personal realization (36)</a:t>
          </a:r>
        </a:p>
      </dgm:t>
    </dgm:pt>
    <dgm:pt modelId="{031F4B8D-2E49-4941-9741-1C3753B70C2F}" type="parTrans" cxnId="{D4B31918-BE2E-994C-9FA7-475B2B016FF9}">
      <dgm:prSet custT="1"/>
      <dgm:spPr/>
      <dgm:t>
        <a:bodyPr/>
        <a:lstStyle/>
        <a:p>
          <a:endParaRPr lang="en-US" sz="1100"/>
        </a:p>
      </dgm:t>
    </dgm:pt>
    <dgm:pt modelId="{4114F259-A79C-8648-9AFB-3E7D2FBE620C}" type="sibTrans" cxnId="{D4B31918-BE2E-994C-9FA7-475B2B016FF9}">
      <dgm:prSet/>
      <dgm:spPr/>
      <dgm:t>
        <a:bodyPr/>
        <a:lstStyle/>
        <a:p>
          <a:endParaRPr lang="en-US"/>
        </a:p>
      </dgm:t>
    </dgm:pt>
    <dgm:pt modelId="{2734DA1F-7A22-EE4D-B347-05E0F49F6957}">
      <dgm:prSet phldrT="[Text]" custT="1"/>
      <dgm:spPr/>
      <dgm:t>
        <a:bodyPr/>
        <a:lstStyle/>
        <a:p>
          <a:r>
            <a:rPr lang="en-US" sz="1100" dirty="0" err="1"/>
            <a:t>Narada</a:t>
          </a:r>
          <a:r>
            <a:rPr lang="en-US" sz="1100" dirty="0"/>
            <a:t> departs (37)</a:t>
          </a:r>
        </a:p>
      </dgm:t>
    </dgm:pt>
    <dgm:pt modelId="{158B4AB3-3BCB-1A4C-974A-FEF9238FC314}" type="parTrans" cxnId="{EB62BB16-632A-B74F-88FE-1E96833B0A30}">
      <dgm:prSet custT="1"/>
      <dgm:spPr/>
      <dgm:t>
        <a:bodyPr/>
        <a:lstStyle/>
        <a:p>
          <a:endParaRPr lang="en-US" sz="1100"/>
        </a:p>
      </dgm:t>
    </dgm:pt>
    <dgm:pt modelId="{81424247-BF5B-0444-A2D0-C71BB46E29B9}" type="sibTrans" cxnId="{EB62BB16-632A-B74F-88FE-1E96833B0A30}">
      <dgm:prSet/>
      <dgm:spPr/>
      <dgm:t>
        <a:bodyPr/>
        <a:lstStyle/>
        <a:p>
          <a:endParaRPr lang="en-US"/>
        </a:p>
      </dgm:t>
    </dgm:pt>
    <dgm:pt modelId="{C1B65E84-B46D-574E-9D74-03A6E30CB1D2}">
      <dgm:prSet phldrT="[Text]" custT="1"/>
      <dgm:spPr/>
      <dgm:t>
        <a:bodyPr/>
        <a:lstStyle/>
        <a:p>
          <a:r>
            <a:rPr lang="en-US" sz="1100" dirty="0" err="1"/>
            <a:t>Suta</a:t>
          </a:r>
          <a:r>
            <a:rPr lang="en-US" sz="1100" dirty="0"/>
            <a:t> praises </a:t>
          </a:r>
          <a:r>
            <a:rPr lang="en-US" sz="1100" dirty="0" err="1"/>
            <a:t>Narada</a:t>
          </a:r>
          <a:r>
            <a:rPr lang="en-US" sz="1100" dirty="0"/>
            <a:t> (38)</a:t>
          </a:r>
        </a:p>
      </dgm:t>
    </dgm:pt>
    <dgm:pt modelId="{ED44CFFA-100E-364C-ACBF-42AD052243EC}" type="parTrans" cxnId="{0B187B6B-1483-DC45-BA94-7B0B09D6EF75}">
      <dgm:prSet custT="1"/>
      <dgm:spPr/>
      <dgm:t>
        <a:bodyPr/>
        <a:lstStyle/>
        <a:p>
          <a:endParaRPr lang="en-US" sz="1100"/>
        </a:p>
      </dgm:t>
    </dgm:pt>
    <dgm:pt modelId="{354ED32F-F88A-A14E-AF47-817118A80D75}" type="sibTrans" cxnId="{0B187B6B-1483-DC45-BA94-7B0B09D6EF75}">
      <dgm:prSet/>
      <dgm:spPr/>
      <dgm:t>
        <a:bodyPr/>
        <a:lstStyle/>
        <a:p>
          <a:endParaRPr lang="en-US"/>
        </a:p>
      </dgm:t>
    </dgm:pt>
    <dgm:pt modelId="{48BB5DD6-1A6A-A746-804F-815463D5CB45}">
      <dgm:prSet phldrT="[Text]" custT="1"/>
      <dgm:spPr/>
      <dgm:t>
        <a:bodyPr/>
        <a:lstStyle/>
        <a:p>
          <a:r>
            <a:rPr lang="en-US" sz="1100" dirty="0"/>
            <a:t>His chanting gives pleasure to him &amp; enlivens others</a:t>
          </a:r>
        </a:p>
      </dgm:t>
    </dgm:pt>
    <dgm:pt modelId="{A0421B47-9A3A-6D4D-A5B8-B9C809E9430F}" type="parTrans" cxnId="{34EBDB4E-95F1-C44A-9126-32772B37FB7D}">
      <dgm:prSet custT="1"/>
      <dgm:spPr/>
      <dgm:t>
        <a:bodyPr/>
        <a:lstStyle/>
        <a:p>
          <a:endParaRPr lang="en-US" sz="1100"/>
        </a:p>
      </dgm:t>
    </dgm:pt>
    <dgm:pt modelId="{093CB93C-D8E9-4A4A-A8B1-78D8048B5303}" type="sibTrans" cxnId="{34EBDB4E-95F1-C44A-9126-32772B37FB7D}">
      <dgm:prSet/>
      <dgm:spPr/>
      <dgm:t>
        <a:bodyPr/>
        <a:lstStyle/>
        <a:p>
          <a:endParaRPr lang="en-US"/>
        </a:p>
      </dgm:t>
    </dgm:pt>
    <dgm:pt modelId="{DFCF1D33-880D-A145-9254-FB7DB60E7173}" type="pres">
      <dgm:prSet presAssocID="{6A6A6EF2-CDB4-CE4F-858C-67C403B10F8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9C355B5-E405-7346-BF2C-D1FE25FAA92D}" type="pres">
      <dgm:prSet presAssocID="{A38E9288-26CF-2E40-9650-413D1C1CAA96}" presName="root1" presStyleCnt="0"/>
      <dgm:spPr/>
    </dgm:pt>
    <dgm:pt modelId="{8B657B12-A220-AE41-B6D9-94FEECA115DE}" type="pres">
      <dgm:prSet presAssocID="{A38E9288-26CF-2E40-9650-413D1C1CAA96}" presName="LevelOneTextNode" presStyleLbl="node0" presStyleIdx="0" presStyleCnt="1" custScaleX="235310" custScaleY="380139">
        <dgm:presLayoutVars>
          <dgm:chPref val="3"/>
        </dgm:presLayoutVars>
      </dgm:prSet>
      <dgm:spPr/>
    </dgm:pt>
    <dgm:pt modelId="{8413AE10-A436-554B-9DDA-CEFAC3909B55}" type="pres">
      <dgm:prSet presAssocID="{A38E9288-26CF-2E40-9650-413D1C1CAA96}" presName="level2hierChild" presStyleCnt="0"/>
      <dgm:spPr/>
    </dgm:pt>
    <dgm:pt modelId="{DD61176E-5596-3E4D-A565-910E0DADA222}" type="pres">
      <dgm:prSet presAssocID="{E52111E9-6151-7541-8001-13676D5EE50D}" presName="conn2-1" presStyleLbl="parChTrans1D2" presStyleIdx="0" presStyleCnt="5" custScaleX="2000000"/>
      <dgm:spPr/>
    </dgm:pt>
    <dgm:pt modelId="{ADEDEFBB-DBCE-F34E-9A6D-18D11AB2E8EE}" type="pres">
      <dgm:prSet presAssocID="{E52111E9-6151-7541-8001-13676D5EE50D}" presName="connTx" presStyleLbl="parChTrans1D2" presStyleIdx="0" presStyleCnt="5"/>
      <dgm:spPr/>
    </dgm:pt>
    <dgm:pt modelId="{1DFA7B4F-7C79-1747-81DE-585A08448D4A}" type="pres">
      <dgm:prSet presAssocID="{8E3FCAA3-BECF-EF43-AF1A-6E0DF8EC1F4B}" presName="root2" presStyleCnt="0"/>
      <dgm:spPr/>
    </dgm:pt>
    <dgm:pt modelId="{DFF067C2-CD7A-654A-AA24-47B97C81BAAD}" type="pres">
      <dgm:prSet presAssocID="{8E3FCAA3-BECF-EF43-AF1A-6E0DF8EC1F4B}" presName="LevelTwoTextNode" presStyleLbl="node2" presStyleIdx="0" presStyleCnt="5" custScaleX="236693" custScaleY="277352">
        <dgm:presLayoutVars>
          <dgm:chPref val="3"/>
        </dgm:presLayoutVars>
      </dgm:prSet>
      <dgm:spPr/>
    </dgm:pt>
    <dgm:pt modelId="{5829CE66-0ABD-B347-890A-8A5C323D5379}" type="pres">
      <dgm:prSet presAssocID="{8E3FCAA3-BECF-EF43-AF1A-6E0DF8EC1F4B}" presName="level3hierChild" presStyleCnt="0"/>
      <dgm:spPr/>
    </dgm:pt>
    <dgm:pt modelId="{1F4D6860-6B8F-0446-839F-EC23868D3E11}" type="pres">
      <dgm:prSet presAssocID="{D6FEAA57-7909-8F48-919D-47AC4FC4D28B}" presName="conn2-1" presStyleLbl="parChTrans1D3" presStyleIdx="0" presStyleCnt="17" custScaleX="2000000"/>
      <dgm:spPr/>
    </dgm:pt>
    <dgm:pt modelId="{4563FD3C-E378-BD49-B7E6-3893416E1151}" type="pres">
      <dgm:prSet presAssocID="{D6FEAA57-7909-8F48-919D-47AC4FC4D28B}" presName="connTx" presStyleLbl="parChTrans1D3" presStyleIdx="0" presStyleCnt="17"/>
      <dgm:spPr/>
    </dgm:pt>
    <dgm:pt modelId="{06EBE56E-F264-6345-8809-00207E9A067C}" type="pres">
      <dgm:prSet presAssocID="{B34AABCF-B79C-054A-88A6-2A7B4AD5C413}" presName="root2" presStyleCnt="0"/>
      <dgm:spPr/>
    </dgm:pt>
    <dgm:pt modelId="{F2B122B4-FE1B-3248-A71D-317752D691DD}" type="pres">
      <dgm:prSet presAssocID="{B34AABCF-B79C-054A-88A6-2A7B4AD5C413}" presName="LevelTwoTextNode" presStyleLbl="node3" presStyleIdx="0" presStyleCnt="17" custScaleX="520725">
        <dgm:presLayoutVars>
          <dgm:chPref val="3"/>
        </dgm:presLayoutVars>
      </dgm:prSet>
      <dgm:spPr/>
    </dgm:pt>
    <dgm:pt modelId="{D47997EF-8681-0D40-8991-DB5712A6B78C}" type="pres">
      <dgm:prSet presAssocID="{B34AABCF-B79C-054A-88A6-2A7B4AD5C413}" presName="level3hierChild" presStyleCnt="0"/>
      <dgm:spPr/>
    </dgm:pt>
    <dgm:pt modelId="{75545CB9-00F5-524C-8229-1B9C21B79374}" type="pres">
      <dgm:prSet presAssocID="{F80472CE-633E-8249-8954-3FB1221BA6DE}" presName="conn2-1" presStyleLbl="parChTrans1D3" presStyleIdx="1" presStyleCnt="17" custScaleX="2000000"/>
      <dgm:spPr/>
    </dgm:pt>
    <dgm:pt modelId="{B5B3D15D-3EB6-2E4D-9233-7024C31900D9}" type="pres">
      <dgm:prSet presAssocID="{F80472CE-633E-8249-8954-3FB1221BA6DE}" presName="connTx" presStyleLbl="parChTrans1D3" presStyleIdx="1" presStyleCnt="17"/>
      <dgm:spPr/>
    </dgm:pt>
    <dgm:pt modelId="{F7FDFF54-D180-C248-BEFB-E7C49A6D0F2E}" type="pres">
      <dgm:prSet presAssocID="{40EA6EC2-C988-C142-8D97-322787D48BB7}" presName="root2" presStyleCnt="0"/>
      <dgm:spPr/>
    </dgm:pt>
    <dgm:pt modelId="{C405A387-AF67-F148-AD5E-75DAC99F0C02}" type="pres">
      <dgm:prSet presAssocID="{40EA6EC2-C988-C142-8D97-322787D48BB7}" presName="LevelTwoTextNode" presStyleLbl="node3" presStyleIdx="1" presStyleCnt="17" custScaleX="520725">
        <dgm:presLayoutVars>
          <dgm:chPref val="3"/>
        </dgm:presLayoutVars>
      </dgm:prSet>
      <dgm:spPr/>
    </dgm:pt>
    <dgm:pt modelId="{62A044BD-509F-6D44-BB99-2E9FDB96C0F7}" type="pres">
      <dgm:prSet presAssocID="{40EA6EC2-C988-C142-8D97-322787D48BB7}" presName="level3hierChild" presStyleCnt="0"/>
      <dgm:spPr/>
    </dgm:pt>
    <dgm:pt modelId="{15AA00B5-4516-E045-8CDC-DEF7F8CCD5BE}" type="pres">
      <dgm:prSet presAssocID="{416D5F99-894E-914A-BD62-6A98C23D87F8}" presName="conn2-1" presStyleLbl="parChTrans1D3" presStyleIdx="2" presStyleCnt="17" custScaleX="2000000"/>
      <dgm:spPr/>
    </dgm:pt>
    <dgm:pt modelId="{3AB08A33-9E7A-E246-AD37-D51536573444}" type="pres">
      <dgm:prSet presAssocID="{416D5F99-894E-914A-BD62-6A98C23D87F8}" presName="connTx" presStyleLbl="parChTrans1D3" presStyleIdx="2" presStyleCnt="17"/>
      <dgm:spPr/>
    </dgm:pt>
    <dgm:pt modelId="{0F1A977F-01E5-B345-BC33-77C41146E52F}" type="pres">
      <dgm:prSet presAssocID="{65D465DC-B795-AC44-9CB8-F970501130DC}" presName="root2" presStyleCnt="0"/>
      <dgm:spPr/>
    </dgm:pt>
    <dgm:pt modelId="{56E30B4F-820C-8C43-A160-4674FF17D73D}" type="pres">
      <dgm:prSet presAssocID="{65D465DC-B795-AC44-9CB8-F970501130DC}" presName="LevelTwoTextNode" presStyleLbl="node3" presStyleIdx="2" presStyleCnt="17" custScaleX="520725">
        <dgm:presLayoutVars>
          <dgm:chPref val="3"/>
        </dgm:presLayoutVars>
      </dgm:prSet>
      <dgm:spPr/>
    </dgm:pt>
    <dgm:pt modelId="{79B78F1E-8CDF-FC4E-8579-8DE27EEB578E}" type="pres">
      <dgm:prSet presAssocID="{65D465DC-B795-AC44-9CB8-F970501130DC}" presName="level3hierChild" presStyleCnt="0"/>
      <dgm:spPr/>
    </dgm:pt>
    <dgm:pt modelId="{8F109151-C92C-8947-B656-156BE444CE65}" type="pres">
      <dgm:prSet presAssocID="{D6A22008-1567-9B48-BA37-2C3631E7F9B4}" presName="conn2-1" presStyleLbl="parChTrans1D2" presStyleIdx="1" presStyleCnt="5" custScaleX="2000000"/>
      <dgm:spPr/>
    </dgm:pt>
    <dgm:pt modelId="{28912DE9-4CC0-9F44-9D5F-A123A6DA53F0}" type="pres">
      <dgm:prSet presAssocID="{D6A22008-1567-9B48-BA37-2C3631E7F9B4}" presName="connTx" presStyleLbl="parChTrans1D2" presStyleIdx="1" presStyleCnt="5"/>
      <dgm:spPr/>
    </dgm:pt>
    <dgm:pt modelId="{E01F090B-E9A2-894F-AF4D-A47A433FC714}" type="pres">
      <dgm:prSet presAssocID="{3CB72FA9-EE5E-A145-8BB4-6DAC03F4349A}" presName="root2" presStyleCnt="0"/>
      <dgm:spPr/>
    </dgm:pt>
    <dgm:pt modelId="{C9F2A1C1-382F-6246-BFE1-539D74F9A164}" type="pres">
      <dgm:prSet presAssocID="{3CB72FA9-EE5E-A145-8BB4-6DAC03F4349A}" presName="LevelTwoTextNode" presStyleLbl="node2" presStyleIdx="1" presStyleCnt="5" custScaleX="236693" custScaleY="277352">
        <dgm:presLayoutVars>
          <dgm:chPref val="3"/>
        </dgm:presLayoutVars>
      </dgm:prSet>
      <dgm:spPr/>
    </dgm:pt>
    <dgm:pt modelId="{FC0DD204-EB97-444F-80F1-33BB1E567153}" type="pres">
      <dgm:prSet presAssocID="{3CB72FA9-EE5E-A145-8BB4-6DAC03F4349A}" presName="level3hierChild" presStyleCnt="0"/>
      <dgm:spPr/>
    </dgm:pt>
    <dgm:pt modelId="{FDBDAF95-259E-634D-9B1C-B22590B8DB41}" type="pres">
      <dgm:prSet presAssocID="{4592C378-D9BA-884E-BAF6-A3A161164D79}" presName="conn2-1" presStyleLbl="parChTrans1D3" presStyleIdx="3" presStyleCnt="17" custScaleX="2000000"/>
      <dgm:spPr/>
    </dgm:pt>
    <dgm:pt modelId="{B518E257-8383-644C-A1B5-B2DAB25E4D1A}" type="pres">
      <dgm:prSet presAssocID="{4592C378-D9BA-884E-BAF6-A3A161164D79}" presName="connTx" presStyleLbl="parChTrans1D3" presStyleIdx="3" presStyleCnt="17"/>
      <dgm:spPr/>
    </dgm:pt>
    <dgm:pt modelId="{06C127D2-38C7-2447-85F3-22DB6E11CAA1}" type="pres">
      <dgm:prSet presAssocID="{9C719238-15B4-5545-B1E6-5823D336C7D8}" presName="root2" presStyleCnt="0"/>
      <dgm:spPr/>
    </dgm:pt>
    <dgm:pt modelId="{527FD50B-06C3-A840-844C-9810D00FA843}" type="pres">
      <dgm:prSet presAssocID="{9C719238-15B4-5545-B1E6-5823D336C7D8}" presName="LevelTwoTextNode" presStyleLbl="node3" presStyleIdx="3" presStyleCnt="17" custScaleX="520725">
        <dgm:presLayoutVars>
          <dgm:chPref val="3"/>
        </dgm:presLayoutVars>
      </dgm:prSet>
      <dgm:spPr/>
    </dgm:pt>
    <dgm:pt modelId="{8A645F61-8DE0-2E46-B7FA-49F190FC2AE5}" type="pres">
      <dgm:prSet presAssocID="{9C719238-15B4-5545-B1E6-5823D336C7D8}" presName="level3hierChild" presStyleCnt="0"/>
      <dgm:spPr/>
    </dgm:pt>
    <dgm:pt modelId="{4B4054B4-F53F-1144-ABA1-7EB71B6BC4B1}" type="pres">
      <dgm:prSet presAssocID="{B87FF98D-55D6-9D46-AD23-E147D3E7A972}" presName="conn2-1" presStyleLbl="parChTrans1D3" presStyleIdx="4" presStyleCnt="17" custScaleX="2000000"/>
      <dgm:spPr/>
    </dgm:pt>
    <dgm:pt modelId="{DED37B66-6A42-1F4F-A2CA-18738E562A7D}" type="pres">
      <dgm:prSet presAssocID="{B87FF98D-55D6-9D46-AD23-E147D3E7A972}" presName="connTx" presStyleLbl="parChTrans1D3" presStyleIdx="4" presStyleCnt="17"/>
      <dgm:spPr/>
    </dgm:pt>
    <dgm:pt modelId="{FDFCB9BD-54D7-824F-9513-715D456CAA17}" type="pres">
      <dgm:prSet presAssocID="{EB7700E1-2D60-4944-B22E-CB7797C7890A}" presName="root2" presStyleCnt="0"/>
      <dgm:spPr/>
    </dgm:pt>
    <dgm:pt modelId="{D356A15C-5CD4-0D46-9F53-DB4765EBC6A4}" type="pres">
      <dgm:prSet presAssocID="{EB7700E1-2D60-4944-B22E-CB7797C7890A}" presName="LevelTwoTextNode" presStyleLbl="node3" presStyleIdx="4" presStyleCnt="17" custScaleX="520725" custScaleY="168955">
        <dgm:presLayoutVars>
          <dgm:chPref val="3"/>
        </dgm:presLayoutVars>
      </dgm:prSet>
      <dgm:spPr/>
    </dgm:pt>
    <dgm:pt modelId="{67C5C625-188D-EF48-8039-D1F1E621AB28}" type="pres">
      <dgm:prSet presAssocID="{EB7700E1-2D60-4944-B22E-CB7797C7890A}" presName="level3hierChild" presStyleCnt="0"/>
      <dgm:spPr/>
    </dgm:pt>
    <dgm:pt modelId="{0C3367FD-3370-C34F-AD9F-1749045DA807}" type="pres">
      <dgm:prSet presAssocID="{46B68180-B068-D942-8BE9-45F479E7A378}" presName="conn2-1" presStyleLbl="parChTrans1D4" presStyleIdx="0" presStyleCnt="15" custScaleX="2000000"/>
      <dgm:spPr/>
    </dgm:pt>
    <dgm:pt modelId="{FE2D919B-3185-E341-8A6C-061F6AA4E089}" type="pres">
      <dgm:prSet presAssocID="{46B68180-B068-D942-8BE9-45F479E7A378}" presName="connTx" presStyleLbl="parChTrans1D4" presStyleIdx="0" presStyleCnt="15"/>
      <dgm:spPr/>
    </dgm:pt>
    <dgm:pt modelId="{9FE4F4F5-EC32-684A-87D5-F88B4AC619B4}" type="pres">
      <dgm:prSet presAssocID="{5D904933-1B9F-214E-B2A3-032F824F44F6}" presName="root2" presStyleCnt="0"/>
      <dgm:spPr/>
    </dgm:pt>
    <dgm:pt modelId="{4E549D5A-D2ED-E849-9EB4-6D2A44BEE90D}" type="pres">
      <dgm:prSet presAssocID="{5D904933-1B9F-214E-B2A3-032F824F44F6}" presName="LevelTwoTextNode" presStyleLbl="node4" presStyleIdx="0" presStyleCnt="15" custScaleX="520725">
        <dgm:presLayoutVars>
          <dgm:chPref val="3"/>
        </dgm:presLayoutVars>
      </dgm:prSet>
      <dgm:spPr/>
    </dgm:pt>
    <dgm:pt modelId="{D5B45967-E7F9-D240-8AD6-98488375D428}" type="pres">
      <dgm:prSet presAssocID="{5D904933-1B9F-214E-B2A3-032F824F44F6}" presName="level3hierChild" presStyleCnt="0"/>
      <dgm:spPr/>
    </dgm:pt>
    <dgm:pt modelId="{D371F76C-8666-C34E-85E3-57CD92B7B969}" type="pres">
      <dgm:prSet presAssocID="{1218F9BA-365A-374A-8CD7-8BB100F05EBE}" presName="conn2-1" presStyleLbl="parChTrans1D3" presStyleIdx="5" presStyleCnt="17" custScaleX="2000000"/>
      <dgm:spPr/>
    </dgm:pt>
    <dgm:pt modelId="{51AC33D1-1A12-7848-91D5-11CCBEBA6C99}" type="pres">
      <dgm:prSet presAssocID="{1218F9BA-365A-374A-8CD7-8BB100F05EBE}" presName="connTx" presStyleLbl="parChTrans1D3" presStyleIdx="5" presStyleCnt="17"/>
      <dgm:spPr/>
    </dgm:pt>
    <dgm:pt modelId="{5F62C368-1B8A-BB43-9F1A-99667F5CDE2B}" type="pres">
      <dgm:prSet presAssocID="{1A32953A-5820-FC4E-8511-D0FF2D6B5615}" presName="root2" presStyleCnt="0"/>
      <dgm:spPr/>
    </dgm:pt>
    <dgm:pt modelId="{747D22F4-17B7-704A-924E-A507F48E0DAF}" type="pres">
      <dgm:prSet presAssocID="{1A32953A-5820-FC4E-8511-D0FF2D6B5615}" presName="LevelTwoTextNode" presStyleLbl="node3" presStyleIdx="5" presStyleCnt="17" custScaleX="520725">
        <dgm:presLayoutVars>
          <dgm:chPref val="3"/>
        </dgm:presLayoutVars>
      </dgm:prSet>
      <dgm:spPr/>
    </dgm:pt>
    <dgm:pt modelId="{462DBEDF-2D4E-524E-9A84-5D93E773956E}" type="pres">
      <dgm:prSet presAssocID="{1A32953A-5820-FC4E-8511-D0FF2D6B5615}" presName="level3hierChild" presStyleCnt="0"/>
      <dgm:spPr/>
    </dgm:pt>
    <dgm:pt modelId="{2B911EEA-6E8A-D143-A417-18DE40956006}" type="pres">
      <dgm:prSet presAssocID="{D765BD4C-FC80-344D-8FDF-AB69849C5887}" presName="conn2-1" presStyleLbl="parChTrans1D4" presStyleIdx="1" presStyleCnt="15" custScaleX="2000000"/>
      <dgm:spPr/>
    </dgm:pt>
    <dgm:pt modelId="{E59A30C4-5513-5742-8356-98AF4E7D88E7}" type="pres">
      <dgm:prSet presAssocID="{D765BD4C-FC80-344D-8FDF-AB69849C5887}" presName="connTx" presStyleLbl="parChTrans1D4" presStyleIdx="1" presStyleCnt="15"/>
      <dgm:spPr/>
    </dgm:pt>
    <dgm:pt modelId="{23E7CD9B-147B-8042-A978-45075AB0ED9D}" type="pres">
      <dgm:prSet presAssocID="{45EF21D6-81F3-C043-9EBD-C95F083BC7A0}" presName="root2" presStyleCnt="0"/>
      <dgm:spPr/>
    </dgm:pt>
    <dgm:pt modelId="{0A59BB66-54B2-A041-B6DE-DDB71D798848}" type="pres">
      <dgm:prSet presAssocID="{45EF21D6-81F3-C043-9EBD-C95F083BC7A0}" presName="LevelTwoTextNode" presStyleLbl="node4" presStyleIdx="1" presStyleCnt="15" custScaleX="520725">
        <dgm:presLayoutVars>
          <dgm:chPref val="3"/>
        </dgm:presLayoutVars>
      </dgm:prSet>
      <dgm:spPr/>
    </dgm:pt>
    <dgm:pt modelId="{827BDCCE-8A0F-0145-A34F-71AE02C79B47}" type="pres">
      <dgm:prSet presAssocID="{45EF21D6-81F3-C043-9EBD-C95F083BC7A0}" presName="level3hierChild" presStyleCnt="0"/>
      <dgm:spPr/>
    </dgm:pt>
    <dgm:pt modelId="{B1276BD7-1C24-CC44-8007-658235903D87}" type="pres">
      <dgm:prSet presAssocID="{8017078E-A23A-6C45-9DC4-EE608E0BF44B}" presName="conn2-1" presStyleLbl="parChTrans1D4" presStyleIdx="2" presStyleCnt="15" custScaleX="2000000"/>
      <dgm:spPr/>
    </dgm:pt>
    <dgm:pt modelId="{ABFFA030-BD3E-DA46-B2F8-17E4CFE214BC}" type="pres">
      <dgm:prSet presAssocID="{8017078E-A23A-6C45-9DC4-EE608E0BF44B}" presName="connTx" presStyleLbl="parChTrans1D4" presStyleIdx="2" presStyleCnt="15"/>
      <dgm:spPr/>
    </dgm:pt>
    <dgm:pt modelId="{EE98943B-B30D-7E48-94BB-D1D8F7558313}" type="pres">
      <dgm:prSet presAssocID="{D8D91F61-7954-3C4B-8DF0-DC845FEBCDB0}" presName="root2" presStyleCnt="0"/>
      <dgm:spPr/>
    </dgm:pt>
    <dgm:pt modelId="{4A394521-5B95-6247-9414-CEC986A8D09A}" type="pres">
      <dgm:prSet presAssocID="{D8D91F61-7954-3C4B-8DF0-DC845FEBCDB0}" presName="LevelTwoTextNode" presStyleLbl="node4" presStyleIdx="2" presStyleCnt="15" custScaleX="520725">
        <dgm:presLayoutVars>
          <dgm:chPref val="3"/>
        </dgm:presLayoutVars>
      </dgm:prSet>
      <dgm:spPr/>
    </dgm:pt>
    <dgm:pt modelId="{19C55DE2-A9F2-0D4F-A383-EAB22DEE5F86}" type="pres">
      <dgm:prSet presAssocID="{D8D91F61-7954-3C4B-8DF0-DC845FEBCDB0}" presName="level3hierChild" presStyleCnt="0"/>
      <dgm:spPr/>
    </dgm:pt>
    <dgm:pt modelId="{65D32AA9-DAC9-7149-94C6-FAC519740BAB}" type="pres">
      <dgm:prSet presAssocID="{76A4A5D0-D4D7-7748-BC19-2FF4ADFA7773}" presName="conn2-1" presStyleLbl="parChTrans1D3" presStyleIdx="6" presStyleCnt="17" custScaleX="2000000"/>
      <dgm:spPr/>
    </dgm:pt>
    <dgm:pt modelId="{0A64B579-489C-8E48-9D3C-52ACEEF1B4EB}" type="pres">
      <dgm:prSet presAssocID="{76A4A5D0-D4D7-7748-BC19-2FF4ADFA7773}" presName="connTx" presStyleLbl="parChTrans1D3" presStyleIdx="6" presStyleCnt="17"/>
      <dgm:spPr/>
    </dgm:pt>
    <dgm:pt modelId="{B72C1456-8AA9-EF45-BD2D-A5A5B73BD1F4}" type="pres">
      <dgm:prSet presAssocID="{DBDD2298-ACE3-E747-8F63-7D5FA9ED6429}" presName="root2" presStyleCnt="0"/>
      <dgm:spPr/>
    </dgm:pt>
    <dgm:pt modelId="{90AF2042-87F1-814C-BEC8-2C481623DB3C}" type="pres">
      <dgm:prSet presAssocID="{DBDD2298-ACE3-E747-8F63-7D5FA9ED6429}" presName="LevelTwoTextNode" presStyleLbl="node3" presStyleIdx="6" presStyleCnt="17" custScaleX="520725">
        <dgm:presLayoutVars>
          <dgm:chPref val="3"/>
        </dgm:presLayoutVars>
      </dgm:prSet>
      <dgm:spPr/>
    </dgm:pt>
    <dgm:pt modelId="{A70DA6CF-D552-C349-BA9A-D606EFDC6F2F}" type="pres">
      <dgm:prSet presAssocID="{DBDD2298-ACE3-E747-8F63-7D5FA9ED6429}" presName="level3hierChild" presStyleCnt="0"/>
      <dgm:spPr/>
    </dgm:pt>
    <dgm:pt modelId="{B05623E1-FD0D-6F42-B8B0-0284D4CECC26}" type="pres">
      <dgm:prSet presAssocID="{26D05219-57C8-BE49-B37F-5D3999109F00}" presName="conn2-1" presStyleLbl="parChTrans1D4" presStyleIdx="3" presStyleCnt="15" custScaleX="2000000"/>
      <dgm:spPr/>
    </dgm:pt>
    <dgm:pt modelId="{5D5ED3EB-9691-7346-831B-EAF92B27628F}" type="pres">
      <dgm:prSet presAssocID="{26D05219-57C8-BE49-B37F-5D3999109F00}" presName="connTx" presStyleLbl="parChTrans1D4" presStyleIdx="3" presStyleCnt="15"/>
      <dgm:spPr/>
    </dgm:pt>
    <dgm:pt modelId="{2AF0683D-CCFA-664C-ADDE-6D85C0B3D2DD}" type="pres">
      <dgm:prSet presAssocID="{70206F80-CE43-4F41-9990-9919CE499791}" presName="root2" presStyleCnt="0"/>
      <dgm:spPr/>
    </dgm:pt>
    <dgm:pt modelId="{C298A483-00CD-794F-8197-A55A8D58368B}" type="pres">
      <dgm:prSet presAssocID="{70206F80-CE43-4F41-9990-9919CE499791}" presName="LevelTwoTextNode" presStyleLbl="node4" presStyleIdx="3" presStyleCnt="15" custScaleX="520725">
        <dgm:presLayoutVars>
          <dgm:chPref val="3"/>
        </dgm:presLayoutVars>
      </dgm:prSet>
      <dgm:spPr/>
    </dgm:pt>
    <dgm:pt modelId="{C1662BDA-B17D-AB49-AF49-45C7DADD408F}" type="pres">
      <dgm:prSet presAssocID="{70206F80-CE43-4F41-9990-9919CE499791}" presName="level3hierChild" presStyleCnt="0"/>
      <dgm:spPr/>
    </dgm:pt>
    <dgm:pt modelId="{7F0221B6-24A7-4E4D-AF2F-8E2B7723ED41}" type="pres">
      <dgm:prSet presAssocID="{13D9FBBC-EC4A-BA4B-9536-3EDDCCE1ABD6}" presName="conn2-1" presStyleLbl="parChTrans1D2" presStyleIdx="2" presStyleCnt="5" custScaleX="2000000"/>
      <dgm:spPr/>
    </dgm:pt>
    <dgm:pt modelId="{FF69B9F0-9600-D546-BEB2-E8E472777EA3}" type="pres">
      <dgm:prSet presAssocID="{13D9FBBC-EC4A-BA4B-9536-3EDDCCE1ABD6}" presName="connTx" presStyleLbl="parChTrans1D2" presStyleIdx="2" presStyleCnt="5"/>
      <dgm:spPr/>
    </dgm:pt>
    <dgm:pt modelId="{9D509B7D-21DC-1B44-8FAB-BBB9D7777C97}" type="pres">
      <dgm:prSet presAssocID="{29783214-EC5C-734F-BD1F-AD8AF747871A}" presName="root2" presStyleCnt="0"/>
      <dgm:spPr/>
    </dgm:pt>
    <dgm:pt modelId="{F3B065F7-F6C7-8D4C-9C87-D9B2F473E3D5}" type="pres">
      <dgm:prSet presAssocID="{29783214-EC5C-734F-BD1F-AD8AF747871A}" presName="LevelTwoTextNode" presStyleLbl="node2" presStyleIdx="2" presStyleCnt="5" custScaleX="236693" custScaleY="277352">
        <dgm:presLayoutVars>
          <dgm:chPref val="3"/>
        </dgm:presLayoutVars>
      </dgm:prSet>
      <dgm:spPr/>
    </dgm:pt>
    <dgm:pt modelId="{B8A2D938-2C77-5D4D-A708-9CF55174425D}" type="pres">
      <dgm:prSet presAssocID="{29783214-EC5C-734F-BD1F-AD8AF747871A}" presName="level3hierChild" presStyleCnt="0"/>
      <dgm:spPr/>
    </dgm:pt>
    <dgm:pt modelId="{44EBE0C1-EDF7-614B-A411-711FAF33FCCD}" type="pres">
      <dgm:prSet presAssocID="{96E82368-89FE-8842-AC73-D5BE5C7065EC}" presName="conn2-1" presStyleLbl="parChTrans1D3" presStyleIdx="7" presStyleCnt="17" custScaleX="2000000"/>
      <dgm:spPr/>
    </dgm:pt>
    <dgm:pt modelId="{C20066FE-A76B-864E-9907-CF76C8CB6AD2}" type="pres">
      <dgm:prSet presAssocID="{96E82368-89FE-8842-AC73-D5BE5C7065EC}" presName="connTx" presStyleLbl="parChTrans1D3" presStyleIdx="7" presStyleCnt="17"/>
      <dgm:spPr/>
    </dgm:pt>
    <dgm:pt modelId="{64CCD146-0EF4-5146-BBFF-70989ABD2418}" type="pres">
      <dgm:prSet presAssocID="{000CD8AB-9ABC-4E42-B9E8-0AAC55C94F20}" presName="root2" presStyleCnt="0"/>
      <dgm:spPr/>
    </dgm:pt>
    <dgm:pt modelId="{B946261B-8B10-8C4A-B7CB-E3043337B2B7}" type="pres">
      <dgm:prSet presAssocID="{000CD8AB-9ABC-4E42-B9E8-0AAC55C94F20}" presName="LevelTwoTextNode" presStyleLbl="node3" presStyleIdx="7" presStyleCnt="17" custScaleX="520725">
        <dgm:presLayoutVars>
          <dgm:chPref val="3"/>
        </dgm:presLayoutVars>
      </dgm:prSet>
      <dgm:spPr/>
    </dgm:pt>
    <dgm:pt modelId="{6B9B27CE-3C58-494B-BD20-84015B6F3C2B}" type="pres">
      <dgm:prSet presAssocID="{000CD8AB-9ABC-4E42-B9E8-0AAC55C94F20}" presName="level3hierChild" presStyleCnt="0"/>
      <dgm:spPr/>
    </dgm:pt>
    <dgm:pt modelId="{FCD55426-1872-4F4D-9B1E-FBBC340ADCE7}" type="pres">
      <dgm:prSet presAssocID="{C16F4988-6882-1A42-80B5-F9129069F664}" presName="conn2-1" presStyleLbl="parChTrans1D4" presStyleIdx="4" presStyleCnt="15" custScaleX="2000000"/>
      <dgm:spPr/>
    </dgm:pt>
    <dgm:pt modelId="{136A11C7-4A0C-3649-BB30-B3C2AE471DCD}" type="pres">
      <dgm:prSet presAssocID="{C16F4988-6882-1A42-80B5-F9129069F664}" presName="connTx" presStyleLbl="parChTrans1D4" presStyleIdx="4" presStyleCnt="15"/>
      <dgm:spPr/>
    </dgm:pt>
    <dgm:pt modelId="{4E67714E-E981-F141-A659-EBAC2D3C5283}" type="pres">
      <dgm:prSet presAssocID="{DFDC41CB-31EF-814F-9FB8-B50FAD750C85}" presName="root2" presStyleCnt="0"/>
      <dgm:spPr/>
    </dgm:pt>
    <dgm:pt modelId="{CDC39744-3493-9843-9F52-71614C85C0A6}" type="pres">
      <dgm:prSet presAssocID="{DFDC41CB-31EF-814F-9FB8-B50FAD750C85}" presName="LevelTwoTextNode" presStyleLbl="node4" presStyleIdx="4" presStyleCnt="15" custScaleX="520725">
        <dgm:presLayoutVars>
          <dgm:chPref val="3"/>
        </dgm:presLayoutVars>
      </dgm:prSet>
      <dgm:spPr/>
    </dgm:pt>
    <dgm:pt modelId="{9AB6D2CC-1522-4646-9781-2B975F200A3E}" type="pres">
      <dgm:prSet presAssocID="{DFDC41CB-31EF-814F-9FB8-B50FAD750C85}" presName="level3hierChild" presStyleCnt="0"/>
      <dgm:spPr/>
    </dgm:pt>
    <dgm:pt modelId="{7BC75B10-B002-364F-A312-CE2093915204}" type="pres">
      <dgm:prSet presAssocID="{6046D408-F9EC-6743-B777-809BC0FCD54E}" presName="conn2-1" presStyleLbl="parChTrans1D4" presStyleIdx="5" presStyleCnt="15" custScaleX="2000000"/>
      <dgm:spPr/>
    </dgm:pt>
    <dgm:pt modelId="{3E845DBC-F26B-AE42-93FB-094AB8958918}" type="pres">
      <dgm:prSet presAssocID="{6046D408-F9EC-6743-B777-809BC0FCD54E}" presName="connTx" presStyleLbl="parChTrans1D4" presStyleIdx="5" presStyleCnt="15"/>
      <dgm:spPr/>
    </dgm:pt>
    <dgm:pt modelId="{1E68E651-460B-7D4E-9127-7A69BF82A77A}" type="pres">
      <dgm:prSet presAssocID="{B3462F04-BCB4-6148-B07C-D8767911BC78}" presName="root2" presStyleCnt="0"/>
      <dgm:spPr/>
    </dgm:pt>
    <dgm:pt modelId="{33F4E0A1-2FE8-C847-B690-7F7A5FD4D98B}" type="pres">
      <dgm:prSet presAssocID="{B3462F04-BCB4-6148-B07C-D8767911BC78}" presName="LevelTwoTextNode" presStyleLbl="node4" presStyleIdx="5" presStyleCnt="15" custScaleX="520725">
        <dgm:presLayoutVars>
          <dgm:chPref val="3"/>
        </dgm:presLayoutVars>
      </dgm:prSet>
      <dgm:spPr/>
    </dgm:pt>
    <dgm:pt modelId="{E2EADBDD-0523-8344-BC03-E36ED041535B}" type="pres">
      <dgm:prSet presAssocID="{B3462F04-BCB4-6148-B07C-D8767911BC78}" presName="level3hierChild" presStyleCnt="0"/>
      <dgm:spPr/>
    </dgm:pt>
    <dgm:pt modelId="{C82C20DD-3589-BE4A-928A-64ACB2E9CBE4}" type="pres">
      <dgm:prSet presAssocID="{60F57865-B0DA-DA4A-A904-A8F9B46FFDE0}" presName="conn2-1" presStyleLbl="parChTrans1D3" presStyleIdx="8" presStyleCnt="17" custScaleX="2000000"/>
      <dgm:spPr/>
    </dgm:pt>
    <dgm:pt modelId="{EF513BF2-04EA-7F4C-BBED-A1BF916F5FCB}" type="pres">
      <dgm:prSet presAssocID="{60F57865-B0DA-DA4A-A904-A8F9B46FFDE0}" presName="connTx" presStyleLbl="parChTrans1D3" presStyleIdx="8" presStyleCnt="17"/>
      <dgm:spPr/>
    </dgm:pt>
    <dgm:pt modelId="{F67960E9-749F-C34C-A6F3-3B520622A46E}" type="pres">
      <dgm:prSet presAssocID="{DC68FB02-3459-E34B-BF5B-7A6AD1A21343}" presName="root2" presStyleCnt="0"/>
      <dgm:spPr/>
    </dgm:pt>
    <dgm:pt modelId="{E0360B7E-39CA-0146-A29D-027FCE4657AD}" type="pres">
      <dgm:prSet presAssocID="{DC68FB02-3459-E34B-BF5B-7A6AD1A21343}" presName="LevelTwoTextNode" presStyleLbl="node3" presStyleIdx="8" presStyleCnt="17" custScaleX="520725">
        <dgm:presLayoutVars>
          <dgm:chPref val="3"/>
        </dgm:presLayoutVars>
      </dgm:prSet>
      <dgm:spPr/>
    </dgm:pt>
    <dgm:pt modelId="{D6FED222-F62F-5548-9D89-2C58DCD4510B}" type="pres">
      <dgm:prSet presAssocID="{DC68FB02-3459-E34B-BF5B-7A6AD1A21343}" presName="level3hierChild" presStyleCnt="0"/>
      <dgm:spPr/>
    </dgm:pt>
    <dgm:pt modelId="{5766E5E9-AA98-2A4D-B7A8-C10E043B0CD2}" type="pres">
      <dgm:prSet presAssocID="{C0BEB7D6-BE59-B145-94E6-D6930FDB2B1D}" presName="conn2-1" presStyleLbl="parChTrans1D4" presStyleIdx="6" presStyleCnt="15" custScaleX="2000000"/>
      <dgm:spPr/>
    </dgm:pt>
    <dgm:pt modelId="{6CB16033-AB64-6B46-A770-017F915B0EA6}" type="pres">
      <dgm:prSet presAssocID="{C0BEB7D6-BE59-B145-94E6-D6930FDB2B1D}" presName="connTx" presStyleLbl="parChTrans1D4" presStyleIdx="6" presStyleCnt="15"/>
      <dgm:spPr/>
    </dgm:pt>
    <dgm:pt modelId="{DF12E7C8-114F-ED4E-B712-716234D5403A}" type="pres">
      <dgm:prSet presAssocID="{5B5F2905-9EDC-364F-8135-F83D23F075E9}" presName="root2" presStyleCnt="0"/>
      <dgm:spPr/>
    </dgm:pt>
    <dgm:pt modelId="{8B776425-B0D9-644D-B96A-9BFD3BAA53E6}" type="pres">
      <dgm:prSet presAssocID="{5B5F2905-9EDC-364F-8135-F83D23F075E9}" presName="LevelTwoTextNode" presStyleLbl="node4" presStyleIdx="6" presStyleCnt="15" custScaleX="520725">
        <dgm:presLayoutVars>
          <dgm:chPref val="3"/>
        </dgm:presLayoutVars>
      </dgm:prSet>
      <dgm:spPr/>
    </dgm:pt>
    <dgm:pt modelId="{03AF2B4E-3B0E-114B-AD3C-4EF9594B7860}" type="pres">
      <dgm:prSet presAssocID="{5B5F2905-9EDC-364F-8135-F83D23F075E9}" presName="level3hierChild" presStyleCnt="0"/>
      <dgm:spPr/>
    </dgm:pt>
    <dgm:pt modelId="{A286D54A-F98D-244F-ACE7-3CD3C1217C39}" type="pres">
      <dgm:prSet presAssocID="{4A7FE97B-73BE-8A4F-8ACD-F2C1A9D119F0}" presName="conn2-1" presStyleLbl="parChTrans1D4" presStyleIdx="7" presStyleCnt="15" custScaleX="2000000"/>
      <dgm:spPr/>
    </dgm:pt>
    <dgm:pt modelId="{DDEBCB48-078B-394B-A2A1-DA558659387E}" type="pres">
      <dgm:prSet presAssocID="{4A7FE97B-73BE-8A4F-8ACD-F2C1A9D119F0}" presName="connTx" presStyleLbl="parChTrans1D4" presStyleIdx="7" presStyleCnt="15"/>
      <dgm:spPr/>
    </dgm:pt>
    <dgm:pt modelId="{1CC51FFA-9A8D-A540-91FD-1A7BF7B3543B}" type="pres">
      <dgm:prSet presAssocID="{63215F92-F9E3-A542-930D-10A236C3DEEE}" presName="root2" presStyleCnt="0"/>
      <dgm:spPr/>
    </dgm:pt>
    <dgm:pt modelId="{F4B5630E-D8D0-D04C-993B-EE2D207DAAAC}" type="pres">
      <dgm:prSet presAssocID="{63215F92-F9E3-A542-930D-10A236C3DEEE}" presName="LevelTwoTextNode" presStyleLbl="node4" presStyleIdx="7" presStyleCnt="15" custScaleX="520725">
        <dgm:presLayoutVars>
          <dgm:chPref val="3"/>
        </dgm:presLayoutVars>
      </dgm:prSet>
      <dgm:spPr/>
    </dgm:pt>
    <dgm:pt modelId="{F9EDD000-0BF6-5843-8363-A6D51E6B4BEC}" type="pres">
      <dgm:prSet presAssocID="{63215F92-F9E3-A542-930D-10A236C3DEEE}" presName="level3hierChild" presStyleCnt="0"/>
      <dgm:spPr/>
    </dgm:pt>
    <dgm:pt modelId="{A118EC56-9584-FD44-889C-25FAE7C2A459}" type="pres">
      <dgm:prSet presAssocID="{DEB88744-8484-5B48-B2EB-F2E7716E348F}" presName="conn2-1" presStyleLbl="parChTrans1D3" presStyleIdx="9" presStyleCnt="17" custScaleX="2000000"/>
      <dgm:spPr/>
    </dgm:pt>
    <dgm:pt modelId="{27BC36D8-588C-C947-9A95-23118F39BAC3}" type="pres">
      <dgm:prSet presAssocID="{DEB88744-8484-5B48-B2EB-F2E7716E348F}" presName="connTx" presStyleLbl="parChTrans1D3" presStyleIdx="9" presStyleCnt="17"/>
      <dgm:spPr/>
    </dgm:pt>
    <dgm:pt modelId="{9E566A00-037E-ED49-A854-DA7C61D1BD26}" type="pres">
      <dgm:prSet presAssocID="{68B45CB4-953D-F542-BABF-051740ADD180}" presName="root2" presStyleCnt="0"/>
      <dgm:spPr/>
    </dgm:pt>
    <dgm:pt modelId="{209C7503-C3BE-FB4B-A9E7-E890311BB128}" type="pres">
      <dgm:prSet presAssocID="{68B45CB4-953D-F542-BABF-051740ADD180}" presName="LevelTwoTextNode" presStyleLbl="node3" presStyleIdx="9" presStyleCnt="17" custScaleX="520725">
        <dgm:presLayoutVars>
          <dgm:chPref val="3"/>
        </dgm:presLayoutVars>
      </dgm:prSet>
      <dgm:spPr/>
    </dgm:pt>
    <dgm:pt modelId="{275F9306-FE25-FC42-A4CE-B1496221393F}" type="pres">
      <dgm:prSet presAssocID="{68B45CB4-953D-F542-BABF-051740ADD180}" presName="level3hierChild" presStyleCnt="0"/>
      <dgm:spPr/>
    </dgm:pt>
    <dgm:pt modelId="{5FDC8571-0746-C947-A66C-EC412BD0A2D0}" type="pres">
      <dgm:prSet presAssocID="{774DBE8A-AEA9-784E-9FE1-55A7EABE60C9}" presName="conn2-1" presStyleLbl="parChTrans1D2" presStyleIdx="3" presStyleCnt="5" custScaleX="2000000"/>
      <dgm:spPr/>
    </dgm:pt>
    <dgm:pt modelId="{8BFC40DD-D822-7E49-B2E6-72A3BCAF126A}" type="pres">
      <dgm:prSet presAssocID="{774DBE8A-AEA9-784E-9FE1-55A7EABE60C9}" presName="connTx" presStyleLbl="parChTrans1D2" presStyleIdx="3" presStyleCnt="5"/>
      <dgm:spPr/>
    </dgm:pt>
    <dgm:pt modelId="{DB6B7384-7046-6041-BB2A-88EDACBFA9AD}" type="pres">
      <dgm:prSet presAssocID="{0CD06C06-3DA3-044F-9218-7F90994089FA}" presName="root2" presStyleCnt="0"/>
      <dgm:spPr/>
    </dgm:pt>
    <dgm:pt modelId="{C2D4BD4A-7EA8-F142-8D4C-907054257074}" type="pres">
      <dgm:prSet presAssocID="{0CD06C06-3DA3-044F-9218-7F90994089FA}" presName="LevelTwoTextNode" presStyleLbl="node2" presStyleIdx="3" presStyleCnt="5" custScaleX="236693" custScaleY="277352">
        <dgm:presLayoutVars>
          <dgm:chPref val="3"/>
        </dgm:presLayoutVars>
      </dgm:prSet>
      <dgm:spPr/>
    </dgm:pt>
    <dgm:pt modelId="{E1E2DA5D-A866-6E4D-BB42-6543EA57121B}" type="pres">
      <dgm:prSet presAssocID="{0CD06C06-3DA3-044F-9218-7F90994089FA}" presName="level3hierChild" presStyleCnt="0"/>
      <dgm:spPr/>
    </dgm:pt>
    <dgm:pt modelId="{397A2809-BE47-FE47-91FF-733E42EBBDEA}" type="pres">
      <dgm:prSet presAssocID="{966D5270-6D22-7144-B084-BBC71892546B}" presName="conn2-1" presStyleLbl="parChTrans1D3" presStyleIdx="10" presStyleCnt="17" custScaleX="2000000"/>
      <dgm:spPr/>
    </dgm:pt>
    <dgm:pt modelId="{8C533E12-8CD2-4741-A730-8C4E78BFB715}" type="pres">
      <dgm:prSet presAssocID="{966D5270-6D22-7144-B084-BBC71892546B}" presName="connTx" presStyleLbl="parChTrans1D3" presStyleIdx="10" presStyleCnt="17"/>
      <dgm:spPr/>
    </dgm:pt>
    <dgm:pt modelId="{43C83C9C-76EC-D34C-8D54-AA5007F60B87}" type="pres">
      <dgm:prSet presAssocID="{407B3E45-93C1-3940-9198-B4D57053D431}" presName="root2" presStyleCnt="0"/>
      <dgm:spPr/>
    </dgm:pt>
    <dgm:pt modelId="{5751054D-8257-F44A-8AE3-C06BBCD1F3BC}" type="pres">
      <dgm:prSet presAssocID="{407B3E45-93C1-3940-9198-B4D57053D431}" presName="LevelTwoTextNode" presStyleLbl="node3" presStyleIdx="10" presStyleCnt="17" custScaleX="520725">
        <dgm:presLayoutVars>
          <dgm:chPref val="3"/>
        </dgm:presLayoutVars>
      </dgm:prSet>
      <dgm:spPr/>
    </dgm:pt>
    <dgm:pt modelId="{ED204C81-8E83-7144-949F-B10775A9060F}" type="pres">
      <dgm:prSet presAssocID="{407B3E45-93C1-3940-9198-B4D57053D431}" presName="level3hierChild" presStyleCnt="0"/>
      <dgm:spPr/>
    </dgm:pt>
    <dgm:pt modelId="{E4E152A3-A432-C448-BBB7-9B8E126080A6}" type="pres">
      <dgm:prSet presAssocID="{E9CDB5D8-B618-B34F-97D7-138C5183DAD5}" presName="conn2-1" presStyleLbl="parChTrans1D4" presStyleIdx="8" presStyleCnt="15" custScaleX="2000000"/>
      <dgm:spPr/>
    </dgm:pt>
    <dgm:pt modelId="{34448AF5-2CBC-894E-A353-5C29BD18AF50}" type="pres">
      <dgm:prSet presAssocID="{E9CDB5D8-B618-B34F-97D7-138C5183DAD5}" presName="connTx" presStyleLbl="parChTrans1D4" presStyleIdx="8" presStyleCnt="15"/>
      <dgm:spPr/>
    </dgm:pt>
    <dgm:pt modelId="{06F7A10C-6D3C-BD42-ABC3-2FBB536D41CC}" type="pres">
      <dgm:prSet presAssocID="{4B6F6DAA-C2D1-0B46-B6EA-8DDEB27206B8}" presName="root2" presStyleCnt="0"/>
      <dgm:spPr/>
    </dgm:pt>
    <dgm:pt modelId="{6E5DB4D2-4138-B444-AF90-C31A91E05411}" type="pres">
      <dgm:prSet presAssocID="{4B6F6DAA-C2D1-0B46-B6EA-8DDEB27206B8}" presName="LevelTwoTextNode" presStyleLbl="node4" presStyleIdx="8" presStyleCnt="15" custScaleX="520725">
        <dgm:presLayoutVars>
          <dgm:chPref val="3"/>
        </dgm:presLayoutVars>
      </dgm:prSet>
      <dgm:spPr/>
    </dgm:pt>
    <dgm:pt modelId="{3064961A-CAE7-9541-A427-B28ED1393BAF}" type="pres">
      <dgm:prSet presAssocID="{4B6F6DAA-C2D1-0B46-B6EA-8DDEB27206B8}" presName="level3hierChild" presStyleCnt="0"/>
      <dgm:spPr/>
    </dgm:pt>
    <dgm:pt modelId="{A241B207-38CC-4A4F-B9B5-D505049ABB25}" type="pres">
      <dgm:prSet presAssocID="{344D34C9-A98D-8444-8BB4-055F2D1C8DC5}" presName="conn2-1" presStyleLbl="parChTrans1D4" presStyleIdx="9" presStyleCnt="15" custScaleX="2000000"/>
      <dgm:spPr/>
    </dgm:pt>
    <dgm:pt modelId="{A94173CD-38A9-FF41-ABC4-00C9E2FD3D63}" type="pres">
      <dgm:prSet presAssocID="{344D34C9-A98D-8444-8BB4-055F2D1C8DC5}" presName="connTx" presStyleLbl="parChTrans1D4" presStyleIdx="9" presStyleCnt="15"/>
      <dgm:spPr/>
    </dgm:pt>
    <dgm:pt modelId="{97993E67-FC44-D446-B2B3-C31778228E55}" type="pres">
      <dgm:prSet presAssocID="{F95610D5-C946-8A4D-BF18-FC30B9E6B878}" presName="root2" presStyleCnt="0"/>
      <dgm:spPr/>
    </dgm:pt>
    <dgm:pt modelId="{58FB203C-514C-CD49-8503-F65D1D799A04}" type="pres">
      <dgm:prSet presAssocID="{F95610D5-C946-8A4D-BF18-FC30B9E6B878}" presName="LevelTwoTextNode" presStyleLbl="node4" presStyleIdx="9" presStyleCnt="15" custScaleX="520725">
        <dgm:presLayoutVars>
          <dgm:chPref val="3"/>
        </dgm:presLayoutVars>
      </dgm:prSet>
      <dgm:spPr/>
    </dgm:pt>
    <dgm:pt modelId="{CB1BF542-5295-0B45-81F9-A15629BC03CA}" type="pres">
      <dgm:prSet presAssocID="{F95610D5-C946-8A4D-BF18-FC30B9E6B878}" presName="level3hierChild" presStyleCnt="0"/>
      <dgm:spPr/>
    </dgm:pt>
    <dgm:pt modelId="{702C3EC0-0C9C-1847-81ED-88239553ED31}" type="pres">
      <dgm:prSet presAssocID="{84EEDC6A-6CE8-C444-B414-64D3C2E5895D}" presName="conn2-1" presStyleLbl="parChTrans1D3" presStyleIdx="11" presStyleCnt="17" custScaleX="2000000"/>
      <dgm:spPr/>
    </dgm:pt>
    <dgm:pt modelId="{0FBC9BA6-B9A6-EA47-A4CB-216E05973D18}" type="pres">
      <dgm:prSet presAssocID="{84EEDC6A-6CE8-C444-B414-64D3C2E5895D}" presName="connTx" presStyleLbl="parChTrans1D3" presStyleIdx="11" presStyleCnt="17"/>
      <dgm:spPr/>
    </dgm:pt>
    <dgm:pt modelId="{EA07D813-779A-CC4B-9603-29AB4A904C23}" type="pres">
      <dgm:prSet presAssocID="{09A0C90C-67C8-8946-BC54-1D402CD26ACA}" presName="root2" presStyleCnt="0"/>
      <dgm:spPr/>
    </dgm:pt>
    <dgm:pt modelId="{7FD3C422-D8F5-3B40-9DFC-1D630814BA3A}" type="pres">
      <dgm:prSet presAssocID="{09A0C90C-67C8-8946-BC54-1D402CD26ACA}" presName="LevelTwoTextNode" presStyleLbl="node3" presStyleIdx="11" presStyleCnt="17" custScaleX="520725">
        <dgm:presLayoutVars>
          <dgm:chPref val="3"/>
        </dgm:presLayoutVars>
      </dgm:prSet>
      <dgm:spPr/>
    </dgm:pt>
    <dgm:pt modelId="{DDBA3425-4812-144B-BAEB-D49876002B2C}" type="pres">
      <dgm:prSet presAssocID="{09A0C90C-67C8-8946-BC54-1D402CD26ACA}" presName="level3hierChild" presStyleCnt="0"/>
      <dgm:spPr/>
    </dgm:pt>
    <dgm:pt modelId="{AE7C9F9A-B067-FD4C-BD60-C0C3B2B33A32}" type="pres">
      <dgm:prSet presAssocID="{810AC542-CF50-E84F-B835-34E7E1C058CB}" presName="conn2-1" presStyleLbl="parChTrans1D4" presStyleIdx="10" presStyleCnt="15" custScaleX="2000000"/>
      <dgm:spPr/>
    </dgm:pt>
    <dgm:pt modelId="{C7C29E5A-7221-CE4E-A4EA-D32C9EC8CC8E}" type="pres">
      <dgm:prSet presAssocID="{810AC542-CF50-E84F-B835-34E7E1C058CB}" presName="connTx" presStyleLbl="parChTrans1D4" presStyleIdx="10" presStyleCnt="15"/>
      <dgm:spPr/>
    </dgm:pt>
    <dgm:pt modelId="{01908CD3-7FC9-7D42-B098-4EDA33C01398}" type="pres">
      <dgm:prSet presAssocID="{C0F45798-01C8-0C4C-9AD5-60EC23E8EED1}" presName="root2" presStyleCnt="0"/>
      <dgm:spPr/>
    </dgm:pt>
    <dgm:pt modelId="{D312F727-2288-EE4A-A41A-2A91585F0800}" type="pres">
      <dgm:prSet presAssocID="{C0F45798-01C8-0C4C-9AD5-60EC23E8EED1}" presName="LevelTwoTextNode" presStyleLbl="node4" presStyleIdx="10" presStyleCnt="15" custScaleX="520725">
        <dgm:presLayoutVars>
          <dgm:chPref val="3"/>
        </dgm:presLayoutVars>
      </dgm:prSet>
      <dgm:spPr/>
    </dgm:pt>
    <dgm:pt modelId="{E19FDA78-E6E6-174D-A291-85C6F2589BF5}" type="pres">
      <dgm:prSet presAssocID="{C0F45798-01C8-0C4C-9AD5-60EC23E8EED1}" presName="level3hierChild" presStyleCnt="0"/>
      <dgm:spPr/>
    </dgm:pt>
    <dgm:pt modelId="{26E6B1C6-E16E-4543-9966-490AF1BF7747}" type="pres">
      <dgm:prSet presAssocID="{BFE337AF-74FF-FF49-A892-D6956427A9D3}" presName="conn2-1" presStyleLbl="parChTrans1D3" presStyleIdx="12" presStyleCnt="17" custScaleX="2000000"/>
      <dgm:spPr/>
    </dgm:pt>
    <dgm:pt modelId="{1F5DEAA2-304C-3B49-A741-2A55E5E2EDF2}" type="pres">
      <dgm:prSet presAssocID="{BFE337AF-74FF-FF49-A892-D6956427A9D3}" presName="connTx" presStyleLbl="parChTrans1D3" presStyleIdx="12" presStyleCnt="17"/>
      <dgm:spPr/>
    </dgm:pt>
    <dgm:pt modelId="{A818815F-3529-D745-9F3F-CEBE3C63722E}" type="pres">
      <dgm:prSet presAssocID="{EA503C78-A888-524F-9800-6A059AB161B5}" presName="root2" presStyleCnt="0"/>
      <dgm:spPr/>
    </dgm:pt>
    <dgm:pt modelId="{1A63BED5-C1D8-E449-AC2C-262FAE5B35E0}" type="pres">
      <dgm:prSet presAssocID="{EA503C78-A888-524F-9800-6A059AB161B5}" presName="LevelTwoTextNode" presStyleLbl="node3" presStyleIdx="12" presStyleCnt="17" custScaleX="520725">
        <dgm:presLayoutVars>
          <dgm:chPref val="3"/>
        </dgm:presLayoutVars>
      </dgm:prSet>
      <dgm:spPr/>
    </dgm:pt>
    <dgm:pt modelId="{BEC417A4-B19A-7643-9168-107374BF6461}" type="pres">
      <dgm:prSet presAssocID="{EA503C78-A888-524F-9800-6A059AB161B5}" presName="level3hierChild" presStyleCnt="0"/>
      <dgm:spPr/>
    </dgm:pt>
    <dgm:pt modelId="{195A6DFE-9C2E-9E4B-9DA5-ECCB0EAAC88B}" type="pres">
      <dgm:prSet presAssocID="{689D78ED-EF0D-6546-8352-B21973E727C6}" presName="conn2-1" presStyleLbl="parChTrans1D4" presStyleIdx="11" presStyleCnt="15" custScaleX="2000000"/>
      <dgm:spPr/>
    </dgm:pt>
    <dgm:pt modelId="{7139015C-024B-3143-9D53-CCD2FA4E3E7C}" type="pres">
      <dgm:prSet presAssocID="{689D78ED-EF0D-6546-8352-B21973E727C6}" presName="connTx" presStyleLbl="parChTrans1D4" presStyleIdx="11" presStyleCnt="15"/>
      <dgm:spPr/>
    </dgm:pt>
    <dgm:pt modelId="{B27F69F0-6738-8A4E-AA41-0B4E9447045F}" type="pres">
      <dgm:prSet presAssocID="{D40A364E-3694-9141-A2F9-8F4AF6F5F332}" presName="root2" presStyleCnt="0"/>
      <dgm:spPr/>
    </dgm:pt>
    <dgm:pt modelId="{2C0AFBAB-3DC4-DB4D-9D50-E39A30D529B5}" type="pres">
      <dgm:prSet presAssocID="{D40A364E-3694-9141-A2F9-8F4AF6F5F332}" presName="LevelTwoTextNode" presStyleLbl="node4" presStyleIdx="11" presStyleCnt="15" custScaleX="520725">
        <dgm:presLayoutVars>
          <dgm:chPref val="3"/>
        </dgm:presLayoutVars>
      </dgm:prSet>
      <dgm:spPr/>
    </dgm:pt>
    <dgm:pt modelId="{76F093E7-9ABF-7243-B573-93B676D33548}" type="pres">
      <dgm:prSet presAssocID="{D40A364E-3694-9141-A2F9-8F4AF6F5F332}" presName="level3hierChild" presStyleCnt="0"/>
      <dgm:spPr/>
    </dgm:pt>
    <dgm:pt modelId="{1B94C57B-287B-D648-82CF-69C743A42472}" type="pres">
      <dgm:prSet presAssocID="{0C4B5F1E-2A28-2D43-AA5F-EE2AF4FDA872}" presName="conn2-1" presStyleLbl="parChTrans1D4" presStyleIdx="12" presStyleCnt="15" custScaleX="2000000"/>
      <dgm:spPr/>
    </dgm:pt>
    <dgm:pt modelId="{4297B7FE-D0FB-364C-97F6-2A0E3957FBFC}" type="pres">
      <dgm:prSet presAssocID="{0C4B5F1E-2A28-2D43-AA5F-EE2AF4FDA872}" presName="connTx" presStyleLbl="parChTrans1D4" presStyleIdx="12" presStyleCnt="15"/>
      <dgm:spPr/>
    </dgm:pt>
    <dgm:pt modelId="{EA8D72A7-70AE-C440-8481-DD537D1EC87C}" type="pres">
      <dgm:prSet presAssocID="{681CF8E9-F51B-A448-A908-1809A791323D}" presName="root2" presStyleCnt="0"/>
      <dgm:spPr/>
    </dgm:pt>
    <dgm:pt modelId="{7B3B71F5-E853-404C-B502-9F2BBDA23F70}" type="pres">
      <dgm:prSet presAssocID="{681CF8E9-F51B-A448-A908-1809A791323D}" presName="LevelTwoTextNode" presStyleLbl="node4" presStyleIdx="12" presStyleCnt="15" custScaleX="520725">
        <dgm:presLayoutVars>
          <dgm:chPref val="3"/>
        </dgm:presLayoutVars>
      </dgm:prSet>
      <dgm:spPr/>
    </dgm:pt>
    <dgm:pt modelId="{35884C2F-EFDC-2F4E-B058-2658C7C3165F}" type="pres">
      <dgm:prSet presAssocID="{681CF8E9-F51B-A448-A908-1809A791323D}" presName="level3hierChild" presStyleCnt="0"/>
      <dgm:spPr/>
    </dgm:pt>
    <dgm:pt modelId="{635356D2-4CC1-EF47-98C2-E74E26CEAD93}" type="pres">
      <dgm:prSet presAssocID="{271AF620-E825-3140-A6F0-06B3ABEDD333}" presName="conn2-1" presStyleLbl="parChTrans1D2" presStyleIdx="4" presStyleCnt="5" custScaleX="2000000"/>
      <dgm:spPr/>
    </dgm:pt>
    <dgm:pt modelId="{CD9105B1-EE34-3C43-B155-9EBE3F7D85A4}" type="pres">
      <dgm:prSet presAssocID="{271AF620-E825-3140-A6F0-06B3ABEDD333}" presName="connTx" presStyleLbl="parChTrans1D2" presStyleIdx="4" presStyleCnt="5"/>
      <dgm:spPr/>
    </dgm:pt>
    <dgm:pt modelId="{06964A86-8B14-7C49-9A70-770DAD565542}" type="pres">
      <dgm:prSet presAssocID="{097EE7B4-2DE9-4C40-A620-3B8759289C09}" presName="root2" presStyleCnt="0"/>
      <dgm:spPr/>
    </dgm:pt>
    <dgm:pt modelId="{0ABDCED0-1DCE-AE40-8457-5626F17646C0}" type="pres">
      <dgm:prSet presAssocID="{097EE7B4-2DE9-4C40-A620-3B8759289C09}" presName="LevelTwoTextNode" presStyleLbl="node2" presStyleIdx="4" presStyleCnt="5" custScaleX="236693" custScaleY="277352">
        <dgm:presLayoutVars>
          <dgm:chPref val="3"/>
        </dgm:presLayoutVars>
      </dgm:prSet>
      <dgm:spPr/>
    </dgm:pt>
    <dgm:pt modelId="{B7182C91-D4B7-5441-995F-CC7FE697A7E4}" type="pres">
      <dgm:prSet presAssocID="{097EE7B4-2DE9-4C40-A620-3B8759289C09}" presName="level3hierChild" presStyleCnt="0"/>
      <dgm:spPr/>
    </dgm:pt>
    <dgm:pt modelId="{74821F8C-EAF9-3C43-8A8F-35766CB81723}" type="pres">
      <dgm:prSet presAssocID="{8845C79C-850A-9B4E-A2CF-F77BEA1E5CEA}" presName="conn2-1" presStyleLbl="parChTrans1D3" presStyleIdx="13" presStyleCnt="17" custScaleX="2000000"/>
      <dgm:spPr/>
    </dgm:pt>
    <dgm:pt modelId="{D7443C76-6CDB-FB48-B0B9-C4D531BCB78D}" type="pres">
      <dgm:prSet presAssocID="{8845C79C-850A-9B4E-A2CF-F77BEA1E5CEA}" presName="connTx" presStyleLbl="parChTrans1D3" presStyleIdx="13" presStyleCnt="17"/>
      <dgm:spPr/>
    </dgm:pt>
    <dgm:pt modelId="{0D9B24F1-A0DB-F74B-B889-88D1697352DE}" type="pres">
      <dgm:prSet presAssocID="{09DE411A-6E26-634C-87A9-E7A5961511B7}" presName="root2" presStyleCnt="0"/>
      <dgm:spPr/>
    </dgm:pt>
    <dgm:pt modelId="{F922B795-D29A-BB43-B64B-91B81984E555}" type="pres">
      <dgm:prSet presAssocID="{09DE411A-6E26-634C-87A9-E7A5961511B7}" presName="LevelTwoTextNode" presStyleLbl="node3" presStyleIdx="13" presStyleCnt="17" custScaleX="520725">
        <dgm:presLayoutVars>
          <dgm:chPref val="3"/>
        </dgm:presLayoutVars>
      </dgm:prSet>
      <dgm:spPr/>
    </dgm:pt>
    <dgm:pt modelId="{4CF9D33B-9852-584D-BC66-01A071E632C6}" type="pres">
      <dgm:prSet presAssocID="{09DE411A-6E26-634C-87A9-E7A5961511B7}" presName="level3hierChild" presStyleCnt="0"/>
      <dgm:spPr/>
    </dgm:pt>
    <dgm:pt modelId="{247C3FAC-D7B4-D443-9325-D02A9E82EF73}" type="pres">
      <dgm:prSet presAssocID="{B2536B80-4A57-E04D-A376-B40E64B7B3D6}" presName="conn2-1" presStyleLbl="parChTrans1D3" presStyleIdx="14" presStyleCnt="17" custScaleX="2000000"/>
      <dgm:spPr/>
    </dgm:pt>
    <dgm:pt modelId="{C6E3388D-B10E-D74E-8A00-808A3D2E3058}" type="pres">
      <dgm:prSet presAssocID="{B2536B80-4A57-E04D-A376-B40E64B7B3D6}" presName="connTx" presStyleLbl="parChTrans1D3" presStyleIdx="14" presStyleCnt="17"/>
      <dgm:spPr/>
    </dgm:pt>
    <dgm:pt modelId="{A0A13D7A-10E5-454C-B586-8AA76EF4D356}" type="pres">
      <dgm:prSet presAssocID="{E275DD1A-709B-1141-94B4-AAB9A079E598}" presName="root2" presStyleCnt="0"/>
      <dgm:spPr/>
    </dgm:pt>
    <dgm:pt modelId="{609682B7-6A3B-7C42-967D-832D683F43FB}" type="pres">
      <dgm:prSet presAssocID="{E275DD1A-709B-1141-94B4-AAB9A079E598}" presName="LevelTwoTextNode" presStyleLbl="node3" presStyleIdx="14" presStyleCnt="17" custScaleX="520725">
        <dgm:presLayoutVars>
          <dgm:chPref val="3"/>
        </dgm:presLayoutVars>
      </dgm:prSet>
      <dgm:spPr/>
    </dgm:pt>
    <dgm:pt modelId="{2C954A38-9012-3649-97D0-922FBBBE6E54}" type="pres">
      <dgm:prSet presAssocID="{E275DD1A-709B-1141-94B4-AAB9A079E598}" presName="level3hierChild" presStyleCnt="0"/>
      <dgm:spPr/>
    </dgm:pt>
    <dgm:pt modelId="{679E5E18-A7C6-814A-8737-62BAF4C66F76}" type="pres">
      <dgm:prSet presAssocID="{031F4B8D-2E49-4941-9741-1C3753B70C2F}" presName="conn2-1" presStyleLbl="parChTrans1D3" presStyleIdx="15" presStyleCnt="17" custScaleX="2000000"/>
      <dgm:spPr/>
    </dgm:pt>
    <dgm:pt modelId="{052F86FB-4893-9A40-8BA5-A35998ED6323}" type="pres">
      <dgm:prSet presAssocID="{031F4B8D-2E49-4941-9741-1C3753B70C2F}" presName="connTx" presStyleLbl="parChTrans1D3" presStyleIdx="15" presStyleCnt="17"/>
      <dgm:spPr/>
    </dgm:pt>
    <dgm:pt modelId="{6C7B45C2-DAA8-A146-8A82-EAB137FC46D5}" type="pres">
      <dgm:prSet presAssocID="{42811A4C-84A2-EF44-9898-C303728FE1F1}" presName="root2" presStyleCnt="0"/>
      <dgm:spPr/>
    </dgm:pt>
    <dgm:pt modelId="{3B340E07-6094-314B-951D-D18F97AF958F}" type="pres">
      <dgm:prSet presAssocID="{42811A4C-84A2-EF44-9898-C303728FE1F1}" presName="LevelTwoTextNode" presStyleLbl="node3" presStyleIdx="15" presStyleCnt="17" custScaleX="520725">
        <dgm:presLayoutVars>
          <dgm:chPref val="3"/>
        </dgm:presLayoutVars>
      </dgm:prSet>
      <dgm:spPr/>
    </dgm:pt>
    <dgm:pt modelId="{B03687F7-275D-D041-9493-CFCD0764B5AB}" type="pres">
      <dgm:prSet presAssocID="{42811A4C-84A2-EF44-9898-C303728FE1F1}" presName="level3hierChild" presStyleCnt="0"/>
      <dgm:spPr/>
    </dgm:pt>
    <dgm:pt modelId="{BA60A983-DFB7-1041-9972-C6BE1A86D605}" type="pres">
      <dgm:prSet presAssocID="{158B4AB3-3BCB-1A4C-974A-FEF9238FC314}" presName="conn2-1" presStyleLbl="parChTrans1D4" presStyleIdx="13" presStyleCnt="15" custScaleX="2000000"/>
      <dgm:spPr/>
    </dgm:pt>
    <dgm:pt modelId="{047AC824-3DDD-E949-98F8-EA2C0E26764F}" type="pres">
      <dgm:prSet presAssocID="{158B4AB3-3BCB-1A4C-974A-FEF9238FC314}" presName="connTx" presStyleLbl="parChTrans1D4" presStyleIdx="13" presStyleCnt="15"/>
      <dgm:spPr/>
    </dgm:pt>
    <dgm:pt modelId="{EDE70BED-C96C-C14C-B475-482FDAF49529}" type="pres">
      <dgm:prSet presAssocID="{2734DA1F-7A22-EE4D-B347-05E0F49F6957}" presName="root2" presStyleCnt="0"/>
      <dgm:spPr/>
    </dgm:pt>
    <dgm:pt modelId="{87176B97-6D37-AA4F-BC9A-FB102DA40B92}" type="pres">
      <dgm:prSet presAssocID="{2734DA1F-7A22-EE4D-B347-05E0F49F6957}" presName="LevelTwoTextNode" presStyleLbl="node4" presStyleIdx="13" presStyleCnt="15" custScaleX="520725">
        <dgm:presLayoutVars>
          <dgm:chPref val="3"/>
        </dgm:presLayoutVars>
      </dgm:prSet>
      <dgm:spPr/>
    </dgm:pt>
    <dgm:pt modelId="{80838657-6C93-B14B-93F8-6D06683F60D4}" type="pres">
      <dgm:prSet presAssocID="{2734DA1F-7A22-EE4D-B347-05E0F49F6957}" presName="level3hierChild" presStyleCnt="0"/>
      <dgm:spPr/>
    </dgm:pt>
    <dgm:pt modelId="{31ACD1E1-E647-7346-9EB0-31CC5CE68390}" type="pres">
      <dgm:prSet presAssocID="{ED44CFFA-100E-364C-ACBF-42AD052243EC}" presName="conn2-1" presStyleLbl="parChTrans1D3" presStyleIdx="16" presStyleCnt="17" custScaleX="2000000"/>
      <dgm:spPr/>
    </dgm:pt>
    <dgm:pt modelId="{EC4BA0A5-140D-8B40-951D-550B80E5FA59}" type="pres">
      <dgm:prSet presAssocID="{ED44CFFA-100E-364C-ACBF-42AD052243EC}" presName="connTx" presStyleLbl="parChTrans1D3" presStyleIdx="16" presStyleCnt="17"/>
      <dgm:spPr/>
    </dgm:pt>
    <dgm:pt modelId="{C9C99392-D4AC-8C44-8174-BDB8B78838C7}" type="pres">
      <dgm:prSet presAssocID="{C1B65E84-B46D-574E-9D74-03A6E30CB1D2}" presName="root2" presStyleCnt="0"/>
      <dgm:spPr/>
    </dgm:pt>
    <dgm:pt modelId="{21766D43-774D-E442-8CE6-9D2EDE48AC30}" type="pres">
      <dgm:prSet presAssocID="{C1B65E84-B46D-574E-9D74-03A6E30CB1D2}" presName="LevelTwoTextNode" presStyleLbl="node3" presStyleIdx="16" presStyleCnt="17" custScaleX="520725">
        <dgm:presLayoutVars>
          <dgm:chPref val="3"/>
        </dgm:presLayoutVars>
      </dgm:prSet>
      <dgm:spPr/>
    </dgm:pt>
    <dgm:pt modelId="{A5982713-14F0-F84D-9900-D367FF87A324}" type="pres">
      <dgm:prSet presAssocID="{C1B65E84-B46D-574E-9D74-03A6E30CB1D2}" presName="level3hierChild" presStyleCnt="0"/>
      <dgm:spPr/>
    </dgm:pt>
    <dgm:pt modelId="{AC7CF588-046C-6D47-85D6-AB192FBF89DF}" type="pres">
      <dgm:prSet presAssocID="{A0421B47-9A3A-6D4D-A5B8-B9C809E9430F}" presName="conn2-1" presStyleLbl="parChTrans1D4" presStyleIdx="14" presStyleCnt="15" custScaleX="2000000"/>
      <dgm:spPr/>
    </dgm:pt>
    <dgm:pt modelId="{FD9D3477-F414-4946-BB65-7099FB1225EE}" type="pres">
      <dgm:prSet presAssocID="{A0421B47-9A3A-6D4D-A5B8-B9C809E9430F}" presName="connTx" presStyleLbl="parChTrans1D4" presStyleIdx="14" presStyleCnt="15"/>
      <dgm:spPr/>
    </dgm:pt>
    <dgm:pt modelId="{8E044F0E-25B5-F74E-A340-0B7E483645F6}" type="pres">
      <dgm:prSet presAssocID="{48BB5DD6-1A6A-A746-804F-815463D5CB45}" presName="root2" presStyleCnt="0"/>
      <dgm:spPr/>
    </dgm:pt>
    <dgm:pt modelId="{5C1ED6FC-BDB0-F04B-B8E2-24A35B7B742E}" type="pres">
      <dgm:prSet presAssocID="{48BB5DD6-1A6A-A746-804F-815463D5CB45}" presName="LevelTwoTextNode" presStyleLbl="node4" presStyleIdx="14" presStyleCnt="15" custScaleX="529033">
        <dgm:presLayoutVars>
          <dgm:chPref val="3"/>
        </dgm:presLayoutVars>
      </dgm:prSet>
      <dgm:spPr/>
    </dgm:pt>
    <dgm:pt modelId="{E2D056A8-90ED-0046-9503-C91BB8D0F5BB}" type="pres">
      <dgm:prSet presAssocID="{48BB5DD6-1A6A-A746-804F-815463D5CB45}" presName="level3hierChild" presStyleCnt="0"/>
      <dgm:spPr/>
    </dgm:pt>
  </dgm:ptLst>
  <dgm:cxnLst>
    <dgm:cxn modelId="{823FCB00-F1CC-9A41-BC47-11B66A57503F}" srcId="{8E3FCAA3-BECF-EF43-AF1A-6E0DF8EC1F4B}" destId="{65D465DC-B795-AC44-9CB8-F970501130DC}" srcOrd="2" destOrd="0" parTransId="{416D5F99-894E-914A-BD62-6A98C23D87F8}" sibTransId="{69F03DBE-8FC2-D844-8AA5-75E16E2975E9}"/>
    <dgm:cxn modelId="{8809B202-995D-D142-BE56-CD2B461CF27B}" type="presOf" srcId="{45EF21D6-81F3-C043-9EBD-C95F083BC7A0}" destId="{0A59BB66-54B2-A041-B6DE-DDB71D798848}" srcOrd="0" destOrd="0" presId="urn:microsoft.com/office/officeart/2005/8/layout/hierarchy2"/>
    <dgm:cxn modelId="{9F32C403-6004-EC42-916B-E127AD176851}" type="presOf" srcId="{D8D91F61-7954-3C4B-8DF0-DC845FEBCDB0}" destId="{4A394521-5B95-6247-9414-CEC986A8D09A}" srcOrd="0" destOrd="0" presId="urn:microsoft.com/office/officeart/2005/8/layout/hierarchy2"/>
    <dgm:cxn modelId="{C51D6807-DCC5-D749-94B3-3DFCB1DB0BD3}" type="presOf" srcId="{8017078E-A23A-6C45-9DC4-EE608E0BF44B}" destId="{ABFFA030-BD3E-DA46-B2F8-17E4CFE214BC}" srcOrd="1" destOrd="0" presId="urn:microsoft.com/office/officeart/2005/8/layout/hierarchy2"/>
    <dgm:cxn modelId="{5E543308-4F30-FF4B-B61F-30039D02364A}" type="presOf" srcId="{1218F9BA-365A-374A-8CD7-8BB100F05EBE}" destId="{51AC33D1-1A12-7848-91D5-11CCBEBA6C99}" srcOrd="1" destOrd="0" presId="urn:microsoft.com/office/officeart/2005/8/layout/hierarchy2"/>
    <dgm:cxn modelId="{04ECDA09-A699-A24B-8CF3-D4873C14EA66}" type="presOf" srcId="{26D05219-57C8-BE49-B37F-5D3999109F00}" destId="{B05623E1-FD0D-6F42-B8B0-0284D4CECC26}" srcOrd="0" destOrd="0" presId="urn:microsoft.com/office/officeart/2005/8/layout/hierarchy2"/>
    <dgm:cxn modelId="{6F980D0D-3FC5-AC4A-AB2D-02EB6B7491BB}" type="presOf" srcId="{810AC542-CF50-E84F-B835-34E7E1C058CB}" destId="{C7C29E5A-7221-CE4E-A4EA-D32C9EC8CC8E}" srcOrd="1" destOrd="0" presId="urn:microsoft.com/office/officeart/2005/8/layout/hierarchy2"/>
    <dgm:cxn modelId="{792C9D0D-5320-C246-A944-E7B2DD32F118}" type="presOf" srcId="{B87FF98D-55D6-9D46-AD23-E147D3E7A972}" destId="{DED37B66-6A42-1F4F-A2CA-18738E562A7D}" srcOrd="1" destOrd="0" presId="urn:microsoft.com/office/officeart/2005/8/layout/hierarchy2"/>
    <dgm:cxn modelId="{E3F9EB0E-216C-BB45-8BD5-5410B6A0EF09}" type="presOf" srcId="{271AF620-E825-3140-A6F0-06B3ABEDD333}" destId="{CD9105B1-EE34-3C43-B155-9EBE3F7D85A4}" srcOrd="1" destOrd="0" presId="urn:microsoft.com/office/officeart/2005/8/layout/hierarchy2"/>
    <dgm:cxn modelId="{F741600F-A145-9349-8D8F-F4F5C2A9A035}" type="presOf" srcId="{097EE7B4-2DE9-4C40-A620-3B8759289C09}" destId="{0ABDCED0-1DCE-AE40-8457-5626F17646C0}" srcOrd="0" destOrd="0" presId="urn:microsoft.com/office/officeart/2005/8/layout/hierarchy2"/>
    <dgm:cxn modelId="{E53B810F-5CCB-8242-AF01-6546F1D18F05}" type="presOf" srcId="{158B4AB3-3BCB-1A4C-974A-FEF9238FC314}" destId="{047AC824-3DDD-E949-98F8-EA2C0E26764F}" srcOrd="1" destOrd="0" presId="urn:microsoft.com/office/officeart/2005/8/layout/hierarchy2"/>
    <dgm:cxn modelId="{947B9614-FF1E-C145-A23D-7D23ED8D1550}" type="presOf" srcId="{EB7700E1-2D60-4944-B22E-CB7797C7890A}" destId="{D356A15C-5CD4-0D46-9F53-DB4765EBC6A4}" srcOrd="0" destOrd="0" presId="urn:microsoft.com/office/officeart/2005/8/layout/hierarchy2"/>
    <dgm:cxn modelId="{055C1416-6102-4C48-B2BC-ECC04F2DC318}" type="presOf" srcId="{F80472CE-633E-8249-8954-3FB1221BA6DE}" destId="{75545CB9-00F5-524C-8229-1B9C21B79374}" srcOrd="0" destOrd="0" presId="urn:microsoft.com/office/officeart/2005/8/layout/hierarchy2"/>
    <dgm:cxn modelId="{EB62BB16-632A-B74F-88FE-1E96833B0A30}" srcId="{42811A4C-84A2-EF44-9898-C303728FE1F1}" destId="{2734DA1F-7A22-EE4D-B347-05E0F49F6957}" srcOrd="0" destOrd="0" parTransId="{158B4AB3-3BCB-1A4C-974A-FEF9238FC314}" sibTransId="{81424247-BF5B-0444-A2D0-C71BB46E29B9}"/>
    <dgm:cxn modelId="{39A71118-F982-784D-BD00-BBE04CF830A3}" type="presOf" srcId="{681CF8E9-F51B-A448-A908-1809A791323D}" destId="{7B3B71F5-E853-404C-B502-9F2BBDA23F70}" srcOrd="0" destOrd="0" presId="urn:microsoft.com/office/officeart/2005/8/layout/hierarchy2"/>
    <dgm:cxn modelId="{D4B31918-BE2E-994C-9FA7-475B2B016FF9}" srcId="{097EE7B4-2DE9-4C40-A620-3B8759289C09}" destId="{42811A4C-84A2-EF44-9898-C303728FE1F1}" srcOrd="2" destOrd="0" parTransId="{031F4B8D-2E49-4941-9741-1C3753B70C2F}" sibTransId="{4114F259-A79C-8648-9AFB-3E7D2FBE620C}"/>
    <dgm:cxn modelId="{48427618-4805-FC44-80ED-322D61E66188}" type="presOf" srcId="{70206F80-CE43-4F41-9990-9919CE499791}" destId="{C298A483-00CD-794F-8197-A55A8D58368B}" srcOrd="0" destOrd="0" presId="urn:microsoft.com/office/officeart/2005/8/layout/hierarchy2"/>
    <dgm:cxn modelId="{A25C8819-CF31-E244-BA40-ACF2C703AFC5}" type="presOf" srcId="{84EEDC6A-6CE8-C444-B414-64D3C2E5895D}" destId="{0FBC9BA6-B9A6-EA47-A4CB-216E05973D18}" srcOrd="1" destOrd="0" presId="urn:microsoft.com/office/officeart/2005/8/layout/hierarchy2"/>
    <dgm:cxn modelId="{4A697B1B-7E75-4944-878E-87D148410418}" type="presOf" srcId="{8E3FCAA3-BECF-EF43-AF1A-6E0DF8EC1F4B}" destId="{DFF067C2-CD7A-654A-AA24-47B97C81BAAD}" srcOrd="0" destOrd="0" presId="urn:microsoft.com/office/officeart/2005/8/layout/hierarchy2"/>
    <dgm:cxn modelId="{36ED6B1C-2EB6-E84E-A64F-E117B4C199CB}" type="presOf" srcId="{A0421B47-9A3A-6D4D-A5B8-B9C809E9430F}" destId="{FD9D3477-F414-4946-BB65-7099FB1225EE}" srcOrd="1" destOrd="0" presId="urn:microsoft.com/office/officeart/2005/8/layout/hierarchy2"/>
    <dgm:cxn modelId="{3FFE5C24-1666-894A-AA1A-1A83BC1C4F48}" srcId="{3CB72FA9-EE5E-A145-8BB4-6DAC03F4349A}" destId="{9C719238-15B4-5545-B1E6-5823D336C7D8}" srcOrd="0" destOrd="0" parTransId="{4592C378-D9BA-884E-BAF6-A3A161164D79}" sibTransId="{83BB68B4-85D4-494F-AB48-59C5533A2BAC}"/>
    <dgm:cxn modelId="{CE160D29-4DD3-B440-8AA2-CB8416C50CB1}" type="presOf" srcId="{26D05219-57C8-BE49-B37F-5D3999109F00}" destId="{5D5ED3EB-9691-7346-831B-EAF92B27628F}" srcOrd="1" destOrd="0" presId="urn:microsoft.com/office/officeart/2005/8/layout/hierarchy2"/>
    <dgm:cxn modelId="{BBE6072A-4474-4F4E-A27F-7C6D42517374}" type="presOf" srcId="{D6FEAA57-7909-8F48-919D-47AC4FC4D28B}" destId="{4563FD3C-E378-BD49-B7E6-3893416E1151}" srcOrd="1" destOrd="0" presId="urn:microsoft.com/office/officeart/2005/8/layout/hierarchy2"/>
    <dgm:cxn modelId="{8958C92B-117F-494B-A192-F77C04044B9F}" srcId="{1A32953A-5820-FC4E-8511-D0FF2D6B5615}" destId="{D8D91F61-7954-3C4B-8DF0-DC845FEBCDB0}" srcOrd="1" destOrd="0" parTransId="{8017078E-A23A-6C45-9DC4-EE608E0BF44B}" sibTransId="{1E994801-3EE6-6643-9DE9-4C13E79C209B}"/>
    <dgm:cxn modelId="{1A9BF02D-70EE-9E46-9A6A-F3A811E476FC}" type="presOf" srcId="{C0F45798-01C8-0C4C-9AD5-60EC23E8EED1}" destId="{D312F727-2288-EE4A-A41A-2A91585F0800}" srcOrd="0" destOrd="0" presId="urn:microsoft.com/office/officeart/2005/8/layout/hierarchy2"/>
    <dgm:cxn modelId="{707EB72E-434A-A54F-8DA4-661CCB1E979A}" srcId="{A38E9288-26CF-2E40-9650-413D1C1CAA96}" destId="{0CD06C06-3DA3-044F-9218-7F90994089FA}" srcOrd="3" destOrd="0" parTransId="{774DBE8A-AEA9-784E-9FE1-55A7EABE60C9}" sibTransId="{F4A5693A-1E1E-5C47-AF99-1667E85E4ECE}"/>
    <dgm:cxn modelId="{1FAC1D2F-EC74-6044-886F-4363D344A140}" srcId="{DC68FB02-3459-E34B-BF5B-7A6AD1A21343}" destId="{63215F92-F9E3-A542-930D-10A236C3DEEE}" srcOrd="1" destOrd="0" parTransId="{4A7FE97B-73BE-8A4F-8ACD-F2C1A9D119F0}" sibTransId="{B5B12651-05D4-E249-AD27-368CF952095E}"/>
    <dgm:cxn modelId="{5A346331-4FDF-E64B-BB00-EBF71C176606}" type="presOf" srcId="{40EA6EC2-C988-C142-8D97-322787D48BB7}" destId="{C405A387-AF67-F148-AD5E-75DAC99F0C02}" srcOrd="0" destOrd="0" presId="urn:microsoft.com/office/officeart/2005/8/layout/hierarchy2"/>
    <dgm:cxn modelId="{EEA46032-3616-804F-BCC3-8E597D7EF70B}" type="presOf" srcId="{5B5F2905-9EDC-364F-8135-F83D23F075E9}" destId="{8B776425-B0D9-644D-B96A-9BFD3BAA53E6}" srcOrd="0" destOrd="0" presId="urn:microsoft.com/office/officeart/2005/8/layout/hierarchy2"/>
    <dgm:cxn modelId="{17C2EB33-3EAB-784F-83DD-DB11EBBCDDB5}" type="presOf" srcId="{0C4B5F1E-2A28-2D43-AA5F-EE2AF4FDA872}" destId="{4297B7FE-D0FB-364C-97F6-2A0E3957FBFC}" srcOrd="1" destOrd="0" presId="urn:microsoft.com/office/officeart/2005/8/layout/hierarchy2"/>
    <dgm:cxn modelId="{A68BF034-EC85-814A-85EC-6A9053DB29FA}" type="presOf" srcId="{A0421B47-9A3A-6D4D-A5B8-B9C809E9430F}" destId="{AC7CF588-046C-6D47-85D6-AB192FBF89DF}" srcOrd="0" destOrd="0" presId="urn:microsoft.com/office/officeart/2005/8/layout/hierarchy2"/>
    <dgm:cxn modelId="{A63EC235-A672-B346-9C22-D9B320B5DC4B}" srcId="{29783214-EC5C-734F-BD1F-AD8AF747871A}" destId="{68B45CB4-953D-F542-BABF-051740ADD180}" srcOrd="2" destOrd="0" parTransId="{DEB88744-8484-5B48-B2EB-F2E7716E348F}" sibTransId="{13EFAF1E-7E48-0E4F-A3C5-BA38495E51AC}"/>
    <dgm:cxn modelId="{DC3EC736-436A-E34D-9FE1-54271AF277DB}" type="presOf" srcId="{46B68180-B068-D942-8BE9-45F479E7A378}" destId="{0C3367FD-3370-C34F-AD9F-1749045DA807}" srcOrd="0" destOrd="0" presId="urn:microsoft.com/office/officeart/2005/8/layout/hierarchy2"/>
    <dgm:cxn modelId="{1E186137-35E5-3F49-8572-5D7BFDA95BCB}" type="presOf" srcId="{E52111E9-6151-7541-8001-13676D5EE50D}" destId="{ADEDEFBB-DBCE-F34E-9A6D-18D11AB2E8EE}" srcOrd="1" destOrd="0" presId="urn:microsoft.com/office/officeart/2005/8/layout/hierarchy2"/>
    <dgm:cxn modelId="{EEF9E73A-FC38-E741-AB09-4E3A1DDBB1DD}" srcId="{3CB72FA9-EE5E-A145-8BB4-6DAC03F4349A}" destId="{EB7700E1-2D60-4944-B22E-CB7797C7890A}" srcOrd="1" destOrd="0" parTransId="{B87FF98D-55D6-9D46-AD23-E147D3E7A972}" sibTransId="{F5320B25-4277-9845-836E-4F23C0604466}"/>
    <dgm:cxn modelId="{BADCB53B-616E-9D41-93BC-3E939DE73C62}" srcId="{0CD06C06-3DA3-044F-9218-7F90994089FA}" destId="{407B3E45-93C1-3940-9198-B4D57053D431}" srcOrd="0" destOrd="0" parTransId="{966D5270-6D22-7144-B084-BBC71892546B}" sibTransId="{54827C65-99D1-754A-93F7-B38ECD15E4E7}"/>
    <dgm:cxn modelId="{5925603C-86C2-124F-82BB-396D7F32C487}" type="presOf" srcId="{966D5270-6D22-7144-B084-BBC71892546B}" destId="{397A2809-BE47-FE47-91FF-733E42EBBDEA}" srcOrd="0" destOrd="0" presId="urn:microsoft.com/office/officeart/2005/8/layout/hierarchy2"/>
    <dgm:cxn modelId="{B9F9363E-A9EC-CD4E-8177-C73C16E71F89}" srcId="{09A0C90C-67C8-8946-BC54-1D402CD26ACA}" destId="{C0F45798-01C8-0C4C-9AD5-60EC23E8EED1}" srcOrd="0" destOrd="0" parTransId="{810AC542-CF50-E84F-B835-34E7E1C058CB}" sibTransId="{2B08EB76-E4D3-D948-82BF-6675A5A38072}"/>
    <dgm:cxn modelId="{E732873E-2DEA-5E43-8A76-6737449C712C}" srcId="{000CD8AB-9ABC-4E42-B9E8-0AAC55C94F20}" destId="{DFDC41CB-31EF-814F-9FB8-B50FAD750C85}" srcOrd="0" destOrd="0" parTransId="{C16F4988-6882-1A42-80B5-F9129069F664}" sibTransId="{25BF5067-92D6-594F-BE5B-F16192914890}"/>
    <dgm:cxn modelId="{E58F763F-45A9-304C-80B7-C5C2F892BDBD}" type="presOf" srcId="{E9CDB5D8-B618-B34F-97D7-138C5183DAD5}" destId="{E4E152A3-A432-C448-BBB7-9B8E126080A6}" srcOrd="0" destOrd="0" presId="urn:microsoft.com/office/officeart/2005/8/layout/hierarchy2"/>
    <dgm:cxn modelId="{223FDF3F-019E-3747-93B5-1FB05A3203A4}" type="presOf" srcId="{271AF620-E825-3140-A6F0-06B3ABEDD333}" destId="{635356D2-4CC1-EF47-98C2-E74E26CEAD93}" srcOrd="0" destOrd="0" presId="urn:microsoft.com/office/officeart/2005/8/layout/hierarchy2"/>
    <dgm:cxn modelId="{C7AB785F-2A87-874F-A1F2-9045358BDF78}" type="presOf" srcId="{ED44CFFA-100E-364C-ACBF-42AD052243EC}" destId="{31ACD1E1-E647-7346-9EB0-31CC5CE68390}" srcOrd="0" destOrd="0" presId="urn:microsoft.com/office/officeart/2005/8/layout/hierarchy2"/>
    <dgm:cxn modelId="{AF413A60-197A-374E-9422-F8F624A68114}" type="presOf" srcId="{E52111E9-6151-7541-8001-13676D5EE50D}" destId="{DD61176E-5596-3E4D-A565-910E0DADA222}" srcOrd="0" destOrd="0" presId="urn:microsoft.com/office/officeart/2005/8/layout/hierarchy2"/>
    <dgm:cxn modelId="{9D51FB60-3F00-D946-8D83-871E38A5EB97}" type="presOf" srcId="{6046D408-F9EC-6743-B777-809BC0FCD54E}" destId="{7BC75B10-B002-364F-A312-CE2093915204}" srcOrd="0" destOrd="0" presId="urn:microsoft.com/office/officeart/2005/8/layout/hierarchy2"/>
    <dgm:cxn modelId="{8881E163-29A3-D645-861B-DBE2E212B3EC}" type="presOf" srcId="{774DBE8A-AEA9-784E-9FE1-55A7EABE60C9}" destId="{8BFC40DD-D822-7E49-B2E6-72A3BCAF126A}" srcOrd="1" destOrd="0" presId="urn:microsoft.com/office/officeart/2005/8/layout/hierarchy2"/>
    <dgm:cxn modelId="{B02DA544-DD51-1B49-9CBC-D7B430507D98}" type="presOf" srcId="{774DBE8A-AEA9-784E-9FE1-55A7EABE60C9}" destId="{5FDC8571-0746-C947-A66C-EC412BD0A2D0}" srcOrd="0" destOrd="0" presId="urn:microsoft.com/office/officeart/2005/8/layout/hierarchy2"/>
    <dgm:cxn modelId="{03A86165-24B5-0741-8809-5ED35062DC76}" type="presOf" srcId="{96E82368-89FE-8842-AC73-D5BE5C7065EC}" destId="{44EBE0C1-EDF7-614B-A411-711FAF33FCCD}" srcOrd="0" destOrd="0" presId="urn:microsoft.com/office/officeart/2005/8/layout/hierarchy2"/>
    <dgm:cxn modelId="{F57A4B65-6A11-564B-ABDA-78619485584F}" srcId="{DBDD2298-ACE3-E747-8F63-7D5FA9ED6429}" destId="{70206F80-CE43-4F41-9990-9919CE499791}" srcOrd="0" destOrd="0" parTransId="{26D05219-57C8-BE49-B37F-5D3999109F00}" sibTransId="{7CF85A98-9971-E24E-A08C-ED1ECE4476F0}"/>
    <dgm:cxn modelId="{C3406347-BCB2-BE49-9B4F-A072B5F5AF40}" type="presOf" srcId="{9C719238-15B4-5545-B1E6-5823D336C7D8}" destId="{527FD50B-06C3-A840-844C-9810D00FA843}" srcOrd="0" destOrd="0" presId="urn:microsoft.com/office/officeart/2005/8/layout/hierarchy2"/>
    <dgm:cxn modelId="{33FFDB67-99AE-234C-813A-326788891FF9}" type="presOf" srcId="{C1B65E84-B46D-574E-9D74-03A6E30CB1D2}" destId="{21766D43-774D-E442-8CE6-9D2EDE48AC30}" srcOrd="0" destOrd="0" presId="urn:microsoft.com/office/officeart/2005/8/layout/hierarchy2"/>
    <dgm:cxn modelId="{41500349-FF39-D647-B959-828D6F5084C3}" srcId="{0CD06C06-3DA3-044F-9218-7F90994089FA}" destId="{09A0C90C-67C8-8946-BC54-1D402CD26ACA}" srcOrd="1" destOrd="0" parTransId="{84EEDC6A-6CE8-C444-B414-64D3C2E5895D}" sibTransId="{D79B5241-6269-564A-B4F7-6729B0DB8A99}"/>
    <dgm:cxn modelId="{68F4A769-A371-2C45-AE61-B7677B8285FB}" type="presOf" srcId="{E9CDB5D8-B618-B34F-97D7-138C5183DAD5}" destId="{34448AF5-2CBC-894E-A353-5C29BD18AF50}" srcOrd="1" destOrd="0" presId="urn:microsoft.com/office/officeart/2005/8/layout/hierarchy2"/>
    <dgm:cxn modelId="{4844EE49-5E19-9446-A2DD-7F9D225A6D24}" type="presOf" srcId="{84EEDC6A-6CE8-C444-B414-64D3C2E5895D}" destId="{702C3EC0-0C9C-1847-81ED-88239553ED31}" srcOrd="0" destOrd="0" presId="urn:microsoft.com/office/officeart/2005/8/layout/hierarchy2"/>
    <dgm:cxn modelId="{E4A9846A-918F-234E-BB83-B6A65217C2FC}" srcId="{EB7700E1-2D60-4944-B22E-CB7797C7890A}" destId="{5D904933-1B9F-214E-B2A3-032F824F44F6}" srcOrd="0" destOrd="0" parTransId="{46B68180-B068-D942-8BE9-45F479E7A378}" sibTransId="{486BAE53-C48D-3B42-B443-2F8D10A86235}"/>
    <dgm:cxn modelId="{A0AFEF4A-112D-7940-BE20-854AEA903362}" type="presOf" srcId="{6A6A6EF2-CDB4-CE4F-858C-67C403B10F89}" destId="{DFCF1D33-880D-A145-9254-FB7DB60E7173}" srcOrd="0" destOrd="0" presId="urn:microsoft.com/office/officeart/2005/8/layout/hierarchy2"/>
    <dgm:cxn modelId="{2D92544B-7908-0C4C-A884-1CF7A5DBB93E}" type="presOf" srcId="{344D34C9-A98D-8444-8BB4-055F2D1C8DC5}" destId="{A94173CD-38A9-FF41-ABC4-00C9E2FD3D63}" srcOrd="1" destOrd="0" presId="urn:microsoft.com/office/officeart/2005/8/layout/hierarchy2"/>
    <dgm:cxn modelId="{E28F586B-4A4F-9C41-9858-534F63337E26}" type="presOf" srcId="{DEB88744-8484-5B48-B2EB-F2E7716E348F}" destId="{27BC36D8-588C-C947-9A95-23118F39BAC3}" srcOrd="1" destOrd="0" presId="urn:microsoft.com/office/officeart/2005/8/layout/hierarchy2"/>
    <dgm:cxn modelId="{0B187B6B-1483-DC45-BA94-7B0B09D6EF75}" srcId="{097EE7B4-2DE9-4C40-A620-3B8759289C09}" destId="{C1B65E84-B46D-574E-9D74-03A6E30CB1D2}" srcOrd="3" destOrd="0" parTransId="{ED44CFFA-100E-364C-ACBF-42AD052243EC}" sibTransId="{354ED32F-F88A-A14E-AF47-817118A80D75}"/>
    <dgm:cxn modelId="{2627D46C-759A-9B42-8599-DDF70A9E2071}" type="presOf" srcId="{031F4B8D-2E49-4941-9741-1C3753B70C2F}" destId="{052F86FB-4893-9A40-8BA5-A35998ED6323}" srcOrd="1" destOrd="0" presId="urn:microsoft.com/office/officeart/2005/8/layout/hierarchy2"/>
    <dgm:cxn modelId="{0B5E2C6D-618E-FB48-A316-0F5ADCDA4C17}" srcId="{407B3E45-93C1-3940-9198-B4D57053D431}" destId="{4B6F6DAA-C2D1-0B46-B6EA-8DDEB27206B8}" srcOrd="0" destOrd="0" parTransId="{E9CDB5D8-B618-B34F-97D7-138C5183DAD5}" sibTransId="{6C9CC607-37F8-6941-B498-20EC9B01C5B9}"/>
    <dgm:cxn modelId="{F5DF656D-D2C2-CF42-B3D9-2C720D467D58}" srcId="{3CB72FA9-EE5E-A145-8BB4-6DAC03F4349A}" destId="{1A32953A-5820-FC4E-8511-D0FF2D6B5615}" srcOrd="2" destOrd="0" parTransId="{1218F9BA-365A-374A-8CD7-8BB100F05EBE}" sibTransId="{85D308EF-B986-BD4C-BA31-AA7982354F35}"/>
    <dgm:cxn modelId="{DC44BC4D-F7FE-F34A-82C6-B43D3E900C34}" type="presOf" srcId="{B2536B80-4A57-E04D-A376-B40E64B7B3D6}" destId="{247C3FAC-D7B4-D443-9325-D02A9E82EF73}" srcOrd="0" destOrd="0" presId="urn:microsoft.com/office/officeart/2005/8/layout/hierarchy2"/>
    <dgm:cxn modelId="{515CE24D-22CD-A142-9CD8-172B39DF36BE}" type="presOf" srcId="{60F57865-B0DA-DA4A-A904-A8F9B46FFDE0}" destId="{EF513BF2-04EA-7F4C-BBED-A1BF916F5FCB}" srcOrd="1" destOrd="0" presId="urn:microsoft.com/office/officeart/2005/8/layout/hierarchy2"/>
    <dgm:cxn modelId="{34EBDB4E-95F1-C44A-9126-32772B37FB7D}" srcId="{C1B65E84-B46D-574E-9D74-03A6E30CB1D2}" destId="{48BB5DD6-1A6A-A746-804F-815463D5CB45}" srcOrd="0" destOrd="0" parTransId="{A0421B47-9A3A-6D4D-A5B8-B9C809E9430F}" sibTransId="{093CB93C-D8E9-4A4A-A8B1-78D8048B5303}"/>
    <dgm:cxn modelId="{9E8CAB50-2E80-504C-8E82-8FEADFBCB741}" type="presOf" srcId="{76A4A5D0-D4D7-7748-BC19-2FF4ADFA7773}" destId="{0A64B579-489C-8E48-9D3C-52ACEEF1B4EB}" srcOrd="1" destOrd="0" presId="urn:microsoft.com/office/officeart/2005/8/layout/hierarchy2"/>
    <dgm:cxn modelId="{379AC771-5734-E24E-B126-DE77088CB648}" type="presOf" srcId="{344D34C9-A98D-8444-8BB4-055F2D1C8DC5}" destId="{A241B207-38CC-4A4F-B9B5-D505049ABB25}" srcOrd="0" destOrd="0" presId="urn:microsoft.com/office/officeart/2005/8/layout/hierarchy2"/>
    <dgm:cxn modelId="{40D64672-F376-E643-B2F1-5B1332F144D7}" srcId="{000CD8AB-9ABC-4E42-B9E8-0AAC55C94F20}" destId="{B3462F04-BCB4-6148-B07C-D8767911BC78}" srcOrd="1" destOrd="0" parTransId="{6046D408-F9EC-6743-B777-809BC0FCD54E}" sibTransId="{F4584854-64F8-1043-841B-A24333DB6FCC}"/>
    <dgm:cxn modelId="{E8047452-3D14-F446-94DA-DDC858382411}" type="presOf" srcId="{966D5270-6D22-7144-B084-BBC71892546B}" destId="{8C533E12-8CD2-4741-A730-8C4E78BFB715}" srcOrd="1" destOrd="0" presId="urn:microsoft.com/office/officeart/2005/8/layout/hierarchy2"/>
    <dgm:cxn modelId="{CFDE8354-335E-7A47-AF9E-1F6ACA42265D}" type="presOf" srcId="{B34AABCF-B79C-054A-88A6-2A7B4AD5C413}" destId="{F2B122B4-FE1B-3248-A71D-317752D691DD}" srcOrd="0" destOrd="0" presId="urn:microsoft.com/office/officeart/2005/8/layout/hierarchy2"/>
    <dgm:cxn modelId="{43A91655-6834-E64A-AE32-66B3BF9EBA9D}" type="presOf" srcId="{2734DA1F-7A22-EE4D-B347-05E0F49F6957}" destId="{87176B97-6D37-AA4F-BC9A-FB102DA40B92}" srcOrd="0" destOrd="0" presId="urn:microsoft.com/office/officeart/2005/8/layout/hierarchy2"/>
    <dgm:cxn modelId="{38681875-7C60-B845-A507-783C879E0874}" type="presOf" srcId="{D765BD4C-FC80-344D-8FDF-AB69849C5887}" destId="{2B911EEA-6E8A-D143-A417-18DE40956006}" srcOrd="0" destOrd="0" presId="urn:microsoft.com/office/officeart/2005/8/layout/hierarchy2"/>
    <dgm:cxn modelId="{4835A457-E88D-AE4D-8098-3B1DAF879D6E}" srcId="{DC68FB02-3459-E34B-BF5B-7A6AD1A21343}" destId="{5B5F2905-9EDC-364F-8135-F83D23F075E9}" srcOrd="0" destOrd="0" parTransId="{C0BEB7D6-BE59-B145-94E6-D6930FDB2B1D}" sibTransId="{A3ACBB00-99B1-6E44-8A4A-C250A0E35D1C}"/>
    <dgm:cxn modelId="{2B04EA57-A92C-C44D-9454-BBB913CDA370}" type="presOf" srcId="{B3462F04-BCB4-6148-B07C-D8767911BC78}" destId="{33F4E0A1-2FE8-C847-B690-7F7A5FD4D98B}" srcOrd="0" destOrd="0" presId="urn:microsoft.com/office/officeart/2005/8/layout/hierarchy2"/>
    <dgm:cxn modelId="{97D88C58-DB87-D146-A938-28174C62EE54}" srcId="{6A6A6EF2-CDB4-CE4F-858C-67C403B10F89}" destId="{A38E9288-26CF-2E40-9650-413D1C1CAA96}" srcOrd="0" destOrd="0" parTransId="{E87F0817-0266-9D44-9920-C9A0F0078D6F}" sibTransId="{195C71B7-E464-654D-A4DA-DE61F94349EF}"/>
    <dgm:cxn modelId="{463B6A7E-58C5-0047-91A7-D900E35DE453}" type="presOf" srcId="{1A32953A-5820-FC4E-8511-D0FF2D6B5615}" destId="{747D22F4-17B7-704A-924E-A507F48E0DAF}" srcOrd="0" destOrd="0" presId="urn:microsoft.com/office/officeart/2005/8/layout/hierarchy2"/>
    <dgm:cxn modelId="{8AA12784-9FF0-8946-AE63-3E5E331D903A}" type="presOf" srcId="{46B68180-B068-D942-8BE9-45F479E7A378}" destId="{FE2D919B-3185-E341-8A6C-061F6AA4E089}" srcOrd="1" destOrd="0" presId="urn:microsoft.com/office/officeart/2005/8/layout/hierarchy2"/>
    <dgm:cxn modelId="{02ECFD84-4AB3-8C4A-8680-7F55AFAD9ABD}" type="presOf" srcId="{09DE411A-6E26-634C-87A9-E7A5961511B7}" destId="{F922B795-D29A-BB43-B64B-91B81984E555}" srcOrd="0" destOrd="0" presId="urn:microsoft.com/office/officeart/2005/8/layout/hierarchy2"/>
    <dgm:cxn modelId="{25E79F87-DD55-194F-B246-02A675D7FD8B}" type="presOf" srcId="{B87FF98D-55D6-9D46-AD23-E147D3E7A972}" destId="{4B4054B4-F53F-1144-ABA1-7EB71B6BC4B1}" srcOrd="0" destOrd="0" presId="urn:microsoft.com/office/officeart/2005/8/layout/hierarchy2"/>
    <dgm:cxn modelId="{44866F89-B409-F04B-90A0-5174E1994AF4}" type="presOf" srcId="{416D5F99-894E-914A-BD62-6A98C23D87F8}" destId="{3AB08A33-9E7A-E246-AD37-D51536573444}" srcOrd="1" destOrd="0" presId="urn:microsoft.com/office/officeart/2005/8/layout/hierarchy2"/>
    <dgm:cxn modelId="{ABF68689-CC5D-B040-A8C1-1C0E6A3466D4}" type="presOf" srcId="{0CD06C06-3DA3-044F-9218-7F90994089FA}" destId="{C2D4BD4A-7EA8-F142-8D4C-907054257074}" srcOrd="0" destOrd="0" presId="urn:microsoft.com/office/officeart/2005/8/layout/hierarchy2"/>
    <dgm:cxn modelId="{6C589489-E85C-084E-A77E-DBABB9B98882}" type="presOf" srcId="{F95610D5-C946-8A4D-BF18-FC30B9E6B878}" destId="{58FB203C-514C-CD49-8503-F65D1D799A04}" srcOrd="0" destOrd="0" presId="urn:microsoft.com/office/officeart/2005/8/layout/hierarchy2"/>
    <dgm:cxn modelId="{E085F28A-6A15-B143-8CCF-B49553D3500C}" type="presOf" srcId="{29783214-EC5C-734F-BD1F-AD8AF747871A}" destId="{F3B065F7-F6C7-8D4C-9C87-D9B2F473E3D5}" srcOrd="0" destOrd="0" presId="urn:microsoft.com/office/officeart/2005/8/layout/hierarchy2"/>
    <dgm:cxn modelId="{27D8C08C-1FF3-1B41-8659-58F44ECE41FF}" type="presOf" srcId="{5D904933-1B9F-214E-B2A3-032F824F44F6}" destId="{4E549D5A-D2ED-E849-9EB4-6D2A44BEE90D}" srcOrd="0" destOrd="0" presId="urn:microsoft.com/office/officeart/2005/8/layout/hierarchy2"/>
    <dgm:cxn modelId="{7094588D-1430-B34D-8EC8-160CE0E661A0}" type="presOf" srcId="{F80472CE-633E-8249-8954-3FB1221BA6DE}" destId="{B5B3D15D-3EB6-2E4D-9233-7024C31900D9}" srcOrd="1" destOrd="0" presId="urn:microsoft.com/office/officeart/2005/8/layout/hierarchy2"/>
    <dgm:cxn modelId="{A0700F8E-14AD-6B4F-9CD6-683478D84FE3}" type="presOf" srcId="{68B45CB4-953D-F542-BABF-051740ADD180}" destId="{209C7503-C3BE-FB4B-A9E7-E890311BB128}" srcOrd="0" destOrd="0" presId="urn:microsoft.com/office/officeart/2005/8/layout/hierarchy2"/>
    <dgm:cxn modelId="{D7ABF093-B608-754A-ACD4-37FB5D90E4AB}" type="presOf" srcId="{D6A22008-1567-9B48-BA37-2C3631E7F9B4}" destId="{28912DE9-4CC0-9F44-9D5F-A123A6DA53F0}" srcOrd="1" destOrd="0" presId="urn:microsoft.com/office/officeart/2005/8/layout/hierarchy2"/>
    <dgm:cxn modelId="{DFDE3898-54F8-1E40-A224-65D967C20B69}" type="presOf" srcId="{4592C378-D9BA-884E-BAF6-A3A161164D79}" destId="{B518E257-8383-644C-A1B5-B2DAB25E4D1A}" srcOrd="1" destOrd="0" presId="urn:microsoft.com/office/officeart/2005/8/layout/hierarchy2"/>
    <dgm:cxn modelId="{73E04498-96FE-8146-BF7C-BF2C311E52BF}" type="presOf" srcId="{65D465DC-B795-AC44-9CB8-F970501130DC}" destId="{56E30B4F-820C-8C43-A160-4674FF17D73D}" srcOrd="0" destOrd="0" presId="urn:microsoft.com/office/officeart/2005/8/layout/hierarchy2"/>
    <dgm:cxn modelId="{3169CB98-4DCE-5C48-8BAE-AF1C8FA596A8}" type="presOf" srcId="{DFDC41CB-31EF-814F-9FB8-B50FAD750C85}" destId="{CDC39744-3493-9843-9F52-71614C85C0A6}" srcOrd="0" destOrd="0" presId="urn:microsoft.com/office/officeart/2005/8/layout/hierarchy2"/>
    <dgm:cxn modelId="{50E0FC98-D282-5847-9549-D677AD003F89}" type="presOf" srcId="{416D5F99-894E-914A-BD62-6A98C23D87F8}" destId="{15AA00B5-4516-E045-8CDC-DEF7F8CCD5BE}" srcOrd="0" destOrd="0" presId="urn:microsoft.com/office/officeart/2005/8/layout/hierarchy2"/>
    <dgm:cxn modelId="{9B69E59B-5F8A-B042-9BE5-9600D8EE6B0C}" type="presOf" srcId="{C16F4988-6882-1A42-80B5-F9129069F664}" destId="{FCD55426-1872-4F4D-9B1E-FBBC340ADCE7}" srcOrd="0" destOrd="0" presId="urn:microsoft.com/office/officeart/2005/8/layout/hierarchy2"/>
    <dgm:cxn modelId="{657F8E9D-82A9-414D-909B-9A08A5167786}" type="presOf" srcId="{0C4B5F1E-2A28-2D43-AA5F-EE2AF4FDA872}" destId="{1B94C57B-287B-D648-82CF-69C743A42472}" srcOrd="0" destOrd="0" presId="urn:microsoft.com/office/officeart/2005/8/layout/hierarchy2"/>
    <dgm:cxn modelId="{58EE959E-A484-AE40-8D96-70EB17F5DE0C}" type="presOf" srcId="{EA503C78-A888-524F-9800-6A059AB161B5}" destId="{1A63BED5-C1D8-E449-AC2C-262FAE5B35E0}" srcOrd="0" destOrd="0" presId="urn:microsoft.com/office/officeart/2005/8/layout/hierarchy2"/>
    <dgm:cxn modelId="{26EA0B9F-D7FD-D949-A65A-5B4BAB007296}" srcId="{A38E9288-26CF-2E40-9650-413D1C1CAA96}" destId="{097EE7B4-2DE9-4C40-A620-3B8759289C09}" srcOrd="4" destOrd="0" parTransId="{271AF620-E825-3140-A6F0-06B3ABEDD333}" sibTransId="{ADF4CB0E-3291-CF49-BB61-5D3384B5FA9C}"/>
    <dgm:cxn modelId="{67563CA6-67D4-D14A-8529-28810D5CF3CA}" srcId="{8E3FCAA3-BECF-EF43-AF1A-6E0DF8EC1F4B}" destId="{40EA6EC2-C988-C142-8D97-322787D48BB7}" srcOrd="1" destOrd="0" parTransId="{F80472CE-633E-8249-8954-3FB1221BA6DE}" sibTransId="{1B77D27B-BF88-9B4A-A6A7-7AC1CF5D3191}"/>
    <dgm:cxn modelId="{576E47A9-B61E-7448-B6FD-1CCF327008EC}" type="presOf" srcId="{8845C79C-850A-9B4E-A2CF-F77BEA1E5CEA}" destId="{D7443C76-6CDB-FB48-B0B9-C4D531BCB78D}" srcOrd="1" destOrd="0" presId="urn:microsoft.com/office/officeart/2005/8/layout/hierarchy2"/>
    <dgm:cxn modelId="{0EA68BA9-6593-7B42-BE98-539658151B2B}" type="presOf" srcId="{DC68FB02-3459-E34B-BF5B-7A6AD1A21343}" destId="{E0360B7E-39CA-0146-A29D-027FCE4657AD}" srcOrd="0" destOrd="0" presId="urn:microsoft.com/office/officeart/2005/8/layout/hierarchy2"/>
    <dgm:cxn modelId="{610DEEAA-8F68-5747-BCD7-83CA0F6C2127}" type="presOf" srcId="{000CD8AB-9ABC-4E42-B9E8-0AAC55C94F20}" destId="{B946261B-8B10-8C4A-B7CB-E3043337B2B7}" srcOrd="0" destOrd="0" presId="urn:microsoft.com/office/officeart/2005/8/layout/hierarchy2"/>
    <dgm:cxn modelId="{AA8FA1AE-357C-1144-9706-C601009D2A05}" type="presOf" srcId="{158B4AB3-3BCB-1A4C-974A-FEF9238FC314}" destId="{BA60A983-DFB7-1041-9972-C6BE1A86D605}" srcOrd="0" destOrd="0" presId="urn:microsoft.com/office/officeart/2005/8/layout/hierarchy2"/>
    <dgm:cxn modelId="{A02FD6AE-52C5-5F4E-AD71-AE4CA6FE8B0B}" type="presOf" srcId="{8845C79C-850A-9B4E-A2CF-F77BEA1E5CEA}" destId="{74821F8C-EAF9-3C43-8A8F-35766CB81723}" srcOrd="0" destOrd="0" presId="urn:microsoft.com/office/officeart/2005/8/layout/hierarchy2"/>
    <dgm:cxn modelId="{0868E6B1-783C-494B-A097-3FB5C9D6C42D}" type="presOf" srcId="{ED44CFFA-100E-364C-ACBF-42AD052243EC}" destId="{EC4BA0A5-140D-8B40-951D-550B80E5FA59}" srcOrd="1" destOrd="0" presId="urn:microsoft.com/office/officeart/2005/8/layout/hierarchy2"/>
    <dgm:cxn modelId="{DA3A5FB4-93F7-FE48-93EB-9A0125C92617}" type="presOf" srcId="{76A4A5D0-D4D7-7748-BC19-2FF4ADFA7773}" destId="{65D32AA9-DAC9-7149-94C6-FAC519740BAB}" srcOrd="0" destOrd="0" presId="urn:microsoft.com/office/officeart/2005/8/layout/hierarchy2"/>
    <dgm:cxn modelId="{441F5BB5-CE6A-7246-B880-C4C0C95A4A91}" type="presOf" srcId="{C0BEB7D6-BE59-B145-94E6-D6930FDB2B1D}" destId="{5766E5E9-AA98-2A4D-B7A8-C10E043B0CD2}" srcOrd="0" destOrd="0" presId="urn:microsoft.com/office/officeart/2005/8/layout/hierarchy2"/>
    <dgm:cxn modelId="{2A3EE3B7-E78F-3144-B969-9079C575CEAC}" type="presOf" srcId="{09A0C90C-67C8-8946-BC54-1D402CD26ACA}" destId="{7FD3C422-D8F5-3B40-9DFC-1D630814BA3A}" srcOrd="0" destOrd="0" presId="urn:microsoft.com/office/officeart/2005/8/layout/hierarchy2"/>
    <dgm:cxn modelId="{17FDB0B8-A6BA-8442-8D3A-F39267C943FA}" type="presOf" srcId="{D40A364E-3694-9141-A2F9-8F4AF6F5F332}" destId="{2C0AFBAB-3DC4-DB4D-9D50-E39A30D529B5}" srcOrd="0" destOrd="0" presId="urn:microsoft.com/office/officeart/2005/8/layout/hierarchy2"/>
    <dgm:cxn modelId="{C3ECDBBA-50FB-714B-8068-1396B5D167AB}" type="presOf" srcId="{48BB5DD6-1A6A-A746-804F-815463D5CB45}" destId="{5C1ED6FC-BDB0-F04B-B8E2-24A35B7B742E}" srcOrd="0" destOrd="0" presId="urn:microsoft.com/office/officeart/2005/8/layout/hierarchy2"/>
    <dgm:cxn modelId="{A7EF23BD-82FC-9545-9735-DE85B7F7B32A}" type="presOf" srcId="{689D78ED-EF0D-6546-8352-B21973E727C6}" destId="{195A6DFE-9C2E-9E4B-9DA5-ECCB0EAAC88B}" srcOrd="0" destOrd="0" presId="urn:microsoft.com/office/officeart/2005/8/layout/hierarchy2"/>
    <dgm:cxn modelId="{768B06C0-E889-1843-9477-3DDB33DB8150}" srcId="{407B3E45-93C1-3940-9198-B4D57053D431}" destId="{F95610D5-C946-8A4D-BF18-FC30B9E6B878}" srcOrd="1" destOrd="0" parTransId="{344D34C9-A98D-8444-8BB4-055F2D1C8DC5}" sibTransId="{273B8FD7-5382-F041-AC0A-2ABB773F36FC}"/>
    <dgm:cxn modelId="{2DAF26C1-66DD-524B-A02A-801B585D738A}" type="presOf" srcId="{42811A4C-84A2-EF44-9898-C303728FE1F1}" destId="{3B340E07-6094-314B-951D-D18F97AF958F}" srcOrd="0" destOrd="0" presId="urn:microsoft.com/office/officeart/2005/8/layout/hierarchy2"/>
    <dgm:cxn modelId="{C3D821C4-240C-0342-8BE6-7F7D7AA3B88B}" type="presOf" srcId="{4A7FE97B-73BE-8A4F-8ACD-F2C1A9D119F0}" destId="{DDEBCB48-078B-394B-A2A1-DA558659387E}" srcOrd="1" destOrd="0" presId="urn:microsoft.com/office/officeart/2005/8/layout/hierarchy2"/>
    <dgm:cxn modelId="{30BAE3C4-2929-854F-902B-8DE731B568B3}" type="presOf" srcId="{4592C378-D9BA-884E-BAF6-A3A161164D79}" destId="{FDBDAF95-259E-634D-9B1C-B22590B8DB41}" srcOrd="0" destOrd="0" presId="urn:microsoft.com/office/officeart/2005/8/layout/hierarchy2"/>
    <dgm:cxn modelId="{BFC8C9C5-E316-9649-A813-A728C978CCFF}" type="presOf" srcId="{4A7FE97B-73BE-8A4F-8ACD-F2C1A9D119F0}" destId="{A286D54A-F98D-244F-ACE7-3CD3C1217C39}" srcOrd="0" destOrd="0" presId="urn:microsoft.com/office/officeart/2005/8/layout/hierarchy2"/>
    <dgm:cxn modelId="{FE67DBC5-B230-F64D-84BA-79D0379C2619}" srcId="{EA503C78-A888-524F-9800-6A059AB161B5}" destId="{D40A364E-3694-9141-A2F9-8F4AF6F5F332}" srcOrd="0" destOrd="0" parTransId="{689D78ED-EF0D-6546-8352-B21973E727C6}" sibTransId="{B69E9A6D-4F43-454A-936C-1457365BD9F4}"/>
    <dgm:cxn modelId="{85D5EBC5-E5A8-DD4E-8680-269EEE910284}" type="presOf" srcId="{810AC542-CF50-E84F-B835-34E7E1C058CB}" destId="{AE7C9F9A-B067-FD4C-BD60-C0C3B2B33A32}" srcOrd="0" destOrd="0" presId="urn:microsoft.com/office/officeart/2005/8/layout/hierarchy2"/>
    <dgm:cxn modelId="{A74AF9C5-CB60-9246-B4E4-AC6B77E3F3A1}" srcId="{A38E9288-26CF-2E40-9650-413D1C1CAA96}" destId="{3CB72FA9-EE5E-A145-8BB4-6DAC03F4349A}" srcOrd="1" destOrd="0" parTransId="{D6A22008-1567-9B48-BA37-2C3631E7F9B4}" sibTransId="{B61287CB-2BC1-DC46-87C7-02D7D461A052}"/>
    <dgm:cxn modelId="{92BA3DC6-3328-C847-840A-0B151F42AE29}" type="presOf" srcId="{D6FEAA57-7909-8F48-919D-47AC4FC4D28B}" destId="{1F4D6860-6B8F-0446-839F-EC23868D3E11}" srcOrd="0" destOrd="0" presId="urn:microsoft.com/office/officeart/2005/8/layout/hierarchy2"/>
    <dgm:cxn modelId="{FB7C63C7-0E17-F848-8F1F-D39E7657E5CF}" srcId="{0CD06C06-3DA3-044F-9218-7F90994089FA}" destId="{EA503C78-A888-524F-9800-6A059AB161B5}" srcOrd="2" destOrd="0" parTransId="{BFE337AF-74FF-FF49-A892-D6956427A9D3}" sibTransId="{DB73E768-F2D0-E041-A1BA-AE50600214F4}"/>
    <dgm:cxn modelId="{BA90F7C7-A733-0040-AC0F-FDFC9AB6D0AD}" type="presOf" srcId="{63215F92-F9E3-A542-930D-10A236C3DEEE}" destId="{F4B5630E-D8D0-D04C-993B-EE2D207DAAAC}" srcOrd="0" destOrd="0" presId="urn:microsoft.com/office/officeart/2005/8/layout/hierarchy2"/>
    <dgm:cxn modelId="{E7A024C8-7BA1-9F4E-9193-5DF7C8D145CB}" type="presOf" srcId="{13D9FBBC-EC4A-BA4B-9536-3EDDCCE1ABD6}" destId="{FF69B9F0-9600-D546-BEB2-E8E472777EA3}" srcOrd="1" destOrd="0" presId="urn:microsoft.com/office/officeart/2005/8/layout/hierarchy2"/>
    <dgm:cxn modelId="{CD887BC9-A69C-3543-B290-A72D6698CC01}" type="presOf" srcId="{C0BEB7D6-BE59-B145-94E6-D6930FDB2B1D}" destId="{6CB16033-AB64-6B46-A770-017F915B0EA6}" srcOrd="1" destOrd="0" presId="urn:microsoft.com/office/officeart/2005/8/layout/hierarchy2"/>
    <dgm:cxn modelId="{355250CA-5A0F-5545-805D-83C131D2FECC}" type="presOf" srcId="{4B6F6DAA-C2D1-0B46-B6EA-8DDEB27206B8}" destId="{6E5DB4D2-4138-B444-AF90-C31A91E05411}" srcOrd="0" destOrd="0" presId="urn:microsoft.com/office/officeart/2005/8/layout/hierarchy2"/>
    <dgm:cxn modelId="{473561CB-9131-7545-90A0-9EDD7274E86E}" type="presOf" srcId="{60F57865-B0DA-DA4A-A904-A8F9B46FFDE0}" destId="{C82C20DD-3589-BE4A-928A-64ACB2E9CBE4}" srcOrd="0" destOrd="0" presId="urn:microsoft.com/office/officeart/2005/8/layout/hierarchy2"/>
    <dgm:cxn modelId="{246BB0D0-08C4-9B42-8023-0C06BEFEACA1}" srcId="{29783214-EC5C-734F-BD1F-AD8AF747871A}" destId="{DC68FB02-3459-E34B-BF5B-7A6AD1A21343}" srcOrd="1" destOrd="0" parTransId="{60F57865-B0DA-DA4A-A904-A8F9B46FFDE0}" sibTransId="{211E1CAD-A303-074D-AEA9-8957FBFB0689}"/>
    <dgm:cxn modelId="{5FF34ED1-7B72-8344-9462-E35407330754}" srcId="{A38E9288-26CF-2E40-9650-413D1C1CAA96}" destId="{8E3FCAA3-BECF-EF43-AF1A-6E0DF8EC1F4B}" srcOrd="0" destOrd="0" parTransId="{E52111E9-6151-7541-8001-13676D5EE50D}" sibTransId="{BDCD5764-173C-0440-8C5A-7950AB52711B}"/>
    <dgm:cxn modelId="{280A8DD3-F814-064C-9A62-C924CDA7150A}" srcId="{8E3FCAA3-BECF-EF43-AF1A-6E0DF8EC1F4B}" destId="{B34AABCF-B79C-054A-88A6-2A7B4AD5C413}" srcOrd="0" destOrd="0" parTransId="{D6FEAA57-7909-8F48-919D-47AC4FC4D28B}" sibTransId="{5DC8DFE1-0129-7543-B8AD-BD880ABAC38C}"/>
    <dgm:cxn modelId="{268B46D4-131B-9F4D-BABE-E1E0DC45E6C3}" type="presOf" srcId="{D6A22008-1567-9B48-BA37-2C3631E7F9B4}" destId="{8F109151-C92C-8947-B656-156BE444CE65}" srcOrd="0" destOrd="0" presId="urn:microsoft.com/office/officeart/2005/8/layout/hierarchy2"/>
    <dgm:cxn modelId="{B2AA84D5-E845-BD4F-91F3-1FA128BB97F6}" type="presOf" srcId="{96E82368-89FE-8842-AC73-D5BE5C7065EC}" destId="{C20066FE-A76B-864E-9907-CF76C8CB6AD2}" srcOrd="1" destOrd="0" presId="urn:microsoft.com/office/officeart/2005/8/layout/hierarchy2"/>
    <dgm:cxn modelId="{591903DF-9581-764C-84A7-9C239195A9CE}" type="presOf" srcId="{1218F9BA-365A-374A-8CD7-8BB100F05EBE}" destId="{D371F76C-8666-C34E-85E3-57CD92B7B969}" srcOrd="0" destOrd="0" presId="urn:microsoft.com/office/officeart/2005/8/layout/hierarchy2"/>
    <dgm:cxn modelId="{ADF288E0-C025-1845-BB2C-B389222091D6}" type="presOf" srcId="{C16F4988-6882-1A42-80B5-F9129069F664}" destId="{136A11C7-4A0C-3649-BB30-B3C2AE471DCD}" srcOrd="1" destOrd="0" presId="urn:microsoft.com/office/officeart/2005/8/layout/hierarchy2"/>
    <dgm:cxn modelId="{A435F4E0-9D1E-F242-AF94-1D4023BC822E}" type="presOf" srcId="{D765BD4C-FC80-344D-8FDF-AB69849C5887}" destId="{E59A30C4-5513-5742-8356-98AF4E7D88E7}" srcOrd="1" destOrd="0" presId="urn:microsoft.com/office/officeart/2005/8/layout/hierarchy2"/>
    <dgm:cxn modelId="{31EEBBE1-6DBE-6F49-82C1-0373F29E71C2}" srcId="{EA503C78-A888-524F-9800-6A059AB161B5}" destId="{681CF8E9-F51B-A448-A908-1809A791323D}" srcOrd="1" destOrd="0" parTransId="{0C4B5F1E-2A28-2D43-AA5F-EE2AF4FDA872}" sibTransId="{9047785D-3B84-C645-BA75-C92A4331CFAB}"/>
    <dgm:cxn modelId="{6DE616E2-7AB0-5643-A987-9D68F5240C25}" type="presOf" srcId="{BFE337AF-74FF-FF49-A892-D6956427A9D3}" destId="{1F5DEAA2-304C-3B49-A741-2A55E5E2EDF2}" srcOrd="1" destOrd="0" presId="urn:microsoft.com/office/officeart/2005/8/layout/hierarchy2"/>
    <dgm:cxn modelId="{5736E6E2-40E7-1D4E-92E8-2D21BD660463}" srcId="{A38E9288-26CF-2E40-9650-413D1C1CAA96}" destId="{29783214-EC5C-734F-BD1F-AD8AF747871A}" srcOrd="2" destOrd="0" parTransId="{13D9FBBC-EC4A-BA4B-9536-3EDDCCE1ABD6}" sibTransId="{A9954CDE-087C-F841-8627-4C29C7E0B4FF}"/>
    <dgm:cxn modelId="{31A973E4-BAC3-2542-AE32-F7E40CFBB8E7}" srcId="{097EE7B4-2DE9-4C40-A620-3B8759289C09}" destId="{09DE411A-6E26-634C-87A9-E7A5961511B7}" srcOrd="0" destOrd="0" parTransId="{8845C79C-850A-9B4E-A2CF-F77BEA1E5CEA}" sibTransId="{9BFFB862-50B2-C441-AB47-A5145156BEA6}"/>
    <dgm:cxn modelId="{558CF9E5-504E-F24D-90D4-0BA2173B15E1}" type="presOf" srcId="{DBDD2298-ACE3-E747-8F63-7D5FA9ED6429}" destId="{90AF2042-87F1-814C-BEC8-2C481623DB3C}" srcOrd="0" destOrd="0" presId="urn:microsoft.com/office/officeart/2005/8/layout/hierarchy2"/>
    <dgm:cxn modelId="{79F820E7-157F-C243-8F33-391FA81903A3}" type="presOf" srcId="{407B3E45-93C1-3940-9198-B4D57053D431}" destId="{5751054D-8257-F44A-8AE3-C06BBCD1F3BC}" srcOrd="0" destOrd="0" presId="urn:microsoft.com/office/officeart/2005/8/layout/hierarchy2"/>
    <dgm:cxn modelId="{130B88E7-0300-A14E-BB51-4DD60A99FF75}" type="presOf" srcId="{689D78ED-EF0D-6546-8352-B21973E727C6}" destId="{7139015C-024B-3143-9D53-CCD2FA4E3E7C}" srcOrd="1" destOrd="0" presId="urn:microsoft.com/office/officeart/2005/8/layout/hierarchy2"/>
    <dgm:cxn modelId="{3A7908E8-B2B0-A04F-8F94-AD95C6537154}" type="presOf" srcId="{3CB72FA9-EE5E-A145-8BB4-6DAC03F4349A}" destId="{C9F2A1C1-382F-6246-BFE1-539D74F9A164}" srcOrd="0" destOrd="0" presId="urn:microsoft.com/office/officeart/2005/8/layout/hierarchy2"/>
    <dgm:cxn modelId="{CC49EAEB-7FB8-484E-B706-37E88D2164D0}" srcId="{29783214-EC5C-734F-BD1F-AD8AF747871A}" destId="{000CD8AB-9ABC-4E42-B9E8-0AAC55C94F20}" srcOrd="0" destOrd="0" parTransId="{96E82368-89FE-8842-AC73-D5BE5C7065EC}" sibTransId="{CF0EDC5A-5678-3648-8653-582E6F2146C2}"/>
    <dgm:cxn modelId="{545A3DEC-BD3E-E64E-AF2B-BDCEAE33C749}" type="presOf" srcId="{B2536B80-4A57-E04D-A376-B40E64B7B3D6}" destId="{C6E3388D-B10E-D74E-8A00-808A3D2E3058}" srcOrd="1" destOrd="0" presId="urn:microsoft.com/office/officeart/2005/8/layout/hierarchy2"/>
    <dgm:cxn modelId="{556F23ED-4863-8E4E-9341-A6AC85BC2AE3}" type="presOf" srcId="{DEB88744-8484-5B48-B2EB-F2E7716E348F}" destId="{A118EC56-9584-FD44-889C-25FAE7C2A459}" srcOrd="0" destOrd="0" presId="urn:microsoft.com/office/officeart/2005/8/layout/hierarchy2"/>
    <dgm:cxn modelId="{89A569EF-5E08-5942-9697-4CACE297C322}" type="presOf" srcId="{8017078E-A23A-6C45-9DC4-EE608E0BF44B}" destId="{B1276BD7-1C24-CC44-8007-658235903D87}" srcOrd="0" destOrd="0" presId="urn:microsoft.com/office/officeart/2005/8/layout/hierarchy2"/>
    <dgm:cxn modelId="{3B83A4F2-4773-BB4B-B8F4-A46F5F7BE7F2}" type="presOf" srcId="{A38E9288-26CF-2E40-9650-413D1C1CAA96}" destId="{8B657B12-A220-AE41-B6D9-94FEECA115DE}" srcOrd="0" destOrd="0" presId="urn:microsoft.com/office/officeart/2005/8/layout/hierarchy2"/>
    <dgm:cxn modelId="{83D120F6-7F72-774C-94D5-06223D496AE1}" srcId="{097EE7B4-2DE9-4C40-A620-3B8759289C09}" destId="{E275DD1A-709B-1141-94B4-AAB9A079E598}" srcOrd="1" destOrd="0" parTransId="{B2536B80-4A57-E04D-A376-B40E64B7B3D6}" sibTransId="{011C1B4F-CF34-E842-BB12-AEC5D8C3C085}"/>
    <dgm:cxn modelId="{55B763F7-EBC3-BA43-9EB8-2346B4AA6018}" type="presOf" srcId="{BFE337AF-74FF-FF49-A892-D6956427A9D3}" destId="{26E6B1C6-E16E-4543-9966-490AF1BF7747}" srcOrd="0" destOrd="0" presId="urn:microsoft.com/office/officeart/2005/8/layout/hierarchy2"/>
    <dgm:cxn modelId="{F1BDBBF8-BCC9-0341-A033-C1A1C243EA3A}" srcId="{3CB72FA9-EE5E-A145-8BB4-6DAC03F4349A}" destId="{DBDD2298-ACE3-E747-8F63-7D5FA9ED6429}" srcOrd="3" destOrd="0" parTransId="{76A4A5D0-D4D7-7748-BC19-2FF4ADFA7773}" sibTransId="{7B1E9650-3704-AD46-8AC2-076AB71360A8}"/>
    <dgm:cxn modelId="{06B7CAF8-8A7D-7B45-9B78-6BBE53E35A6A}" type="presOf" srcId="{13D9FBBC-EC4A-BA4B-9536-3EDDCCE1ABD6}" destId="{7F0221B6-24A7-4E4D-AF2F-8E2B7723ED41}" srcOrd="0" destOrd="0" presId="urn:microsoft.com/office/officeart/2005/8/layout/hierarchy2"/>
    <dgm:cxn modelId="{7D51AEF9-E1A0-B248-BAA0-D79025BAA476}" type="presOf" srcId="{031F4B8D-2E49-4941-9741-1C3753B70C2F}" destId="{679E5E18-A7C6-814A-8737-62BAF4C66F76}" srcOrd="0" destOrd="0" presId="urn:microsoft.com/office/officeart/2005/8/layout/hierarchy2"/>
    <dgm:cxn modelId="{2DC20AFA-AD05-4143-BAA5-E740707F873B}" type="presOf" srcId="{6046D408-F9EC-6743-B777-809BC0FCD54E}" destId="{3E845DBC-F26B-AE42-93FB-094AB8958918}" srcOrd="1" destOrd="0" presId="urn:microsoft.com/office/officeart/2005/8/layout/hierarchy2"/>
    <dgm:cxn modelId="{4D9327FA-4477-6441-A652-26430AF2EB45}" type="presOf" srcId="{E275DD1A-709B-1141-94B4-AAB9A079E598}" destId="{609682B7-6A3B-7C42-967D-832D683F43FB}" srcOrd="0" destOrd="0" presId="urn:microsoft.com/office/officeart/2005/8/layout/hierarchy2"/>
    <dgm:cxn modelId="{F6B2EFFD-ADAB-3646-BF6E-E1B3444C0E25}" srcId="{1A32953A-5820-FC4E-8511-D0FF2D6B5615}" destId="{45EF21D6-81F3-C043-9EBD-C95F083BC7A0}" srcOrd="0" destOrd="0" parTransId="{D765BD4C-FC80-344D-8FDF-AB69849C5887}" sibTransId="{DA41E1E3-E551-EC4A-BD00-A1522546385D}"/>
    <dgm:cxn modelId="{6C577BD5-651A-7F45-8231-2C9BED7B7301}" type="presParOf" srcId="{DFCF1D33-880D-A145-9254-FB7DB60E7173}" destId="{C9C355B5-E405-7346-BF2C-D1FE25FAA92D}" srcOrd="0" destOrd="0" presId="urn:microsoft.com/office/officeart/2005/8/layout/hierarchy2"/>
    <dgm:cxn modelId="{E8754CC9-AC74-7740-9183-205EC1D8C2F3}" type="presParOf" srcId="{C9C355B5-E405-7346-BF2C-D1FE25FAA92D}" destId="{8B657B12-A220-AE41-B6D9-94FEECA115DE}" srcOrd="0" destOrd="0" presId="urn:microsoft.com/office/officeart/2005/8/layout/hierarchy2"/>
    <dgm:cxn modelId="{64953846-26D2-F346-8B7D-BF2AA9DECE2F}" type="presParOf" srcId="{C9C355B5-E405-7346-BF2C-D1FE25FAA92D}" destId="{8413AE10-A436-554B-9DDA-CEFAC3909B55}" srcOrd="1" destOrd="0" presId="urn:microsoft.com/office/officeart/2005/8/layout/hierarchy2"/>
    <dgm:cxn modelId="{ACB82800-9CB1-5645-8CB1-B25695A5A4EF}" type="presParOf" srcId="{8413AE10-A436-554B-9DDA-CEFAC3909B55}" destId="{DD61176E-5596-3E4D-A565-910E0DADA222}" srcOrd="0" destOrd="0" presId="urn:microsoft.com/office/officeart/2005/8/layout/hierarchy2"/>
    <dgm:cxn modelId="{FE565BC4-F535-5C41-BFE6-FD8FD98C2741}" type="presParOf" srcId="{DD61176E-5596-3E4D-A565-910E0DADA222}" destId="{ADEDEFBB-DBCE-F34E-9A6D-18D11AB2E8EE}" srcOrd="0" destOrd="0" presId="urn:microsoft.com/office/officeart/2005/8/layout/hierarchy2"/>
    <dgm:cxn modelId="{8F02AA43-BE97-9948-97A5-5DDFB33470DA}" type="presParOf" srcId="{8413AE10-A436-554B-9DDA-CEFAC3909B55}" destId="{1DFA7B4F-7C79-1747-81DE-585A08448D4A}" srcOrd="1" destOrd="0" presId="urn:microsoft.com/office/officeart/2005/8/layout/hierarchy2"/>
    <dgm:cxn modelId="{DA0BED48-E360-0844-A644-8A5E716B9589}" type="presParOf" srcId="{1DFA7B4F-7C79-1747-81DE-585A08448D4A}" destId="{DFF067C2-CD7A-654A-AA24-47B97C81BAAD}" srcOrd="0" destOrd="0" presId="urn:microsoft.com/office/officeart/2005/8/layout/hierarchy2"/>
    <dgm:cxn modelId="{CBC65884-418E-2945-B46B-95AF74E3AF02}" type="presParOf" srcId="{1DFA7B4F-7C79-1747-81DE-585A08448D4A}" destId="{5829CE66-0ABD-B347-890A-8A5C323D5379}" srcOrd="1" destOrd="0" presId="urn:microsoft.com/office/officeart/2005/8/layout/hierarchy2"/>
    <dgm:cxn modelId="{F75D8631-5436-3D4E-A4A3-D0926838BEFF}" type="presParOf" srcId="{5829CE66-0ABD-B347-890A-8A5C323D5379}" destId="{1F4D6860-6B8F-0446-839F-EC23868D3E11}" srcOrd="0" destOrd="0" presId="urn:microsoft.com/office/officeart/2005/8/layout/hierarchy2"/>
    <dgm:cxn modelId="{7D0B99AA-FFCE-7A44-A656-EFC662A9B326}" type="presParOf" srcId="{1F4D6860-6B8F-0446-839F-EC23868D3E11}" destId="{4563FD3C-E378-BD49-B7E6-3893416E1151}" srcOrd="0" destOrd="0" presId="urn:microsoft.com/office/officeart/2005/8/layout/hierarchy2"/>
    <dgm:cxn modelId="{9796978C-99E8-AB43-8D73-1E7CF1718A50}" type="presParOf" srcId="{5829CE66-0ABD-B347-890A-8A5C323D5379}" destId="{06EBE56E-F264-6345-8809-00207E9A067C}" srcOrd="1" destOrd="0" presId="urn:microsoft.com/office/officeart/2005/8/layout/hierarchy2"/>
    <dgm:cxn modelId="{FCE34008-D69B-3449-B757-7426D4B696D1}" type="presParOf" srcId="{06EBE56E-F264-6345-8809-00207E9A067C}" destId="{F2B122B4-FE1B-3248-A71D-317752D691DD}" srcOrd="0" destOrd="0" presId="urn:microsoft.com/office/officeart/2005/8/layout/hierarchy2"/>
    <dgm:cxn modelId="{2DBFD589-D552-FD4C-B7A7-C3E9290BB164}" type="presParOf" srcId="{06EBE56E-F264-6345-8809-00207E9A067C}" destId="{D47997EF-8681-0D40-8991-DB5712A6B78C}" srcOrd="1" destOrd="0" presId="urn:microsoft.com/office/officeart/2005/8/layout/hierarchy2"/>
    <dgm:cxn modelId="{FCA6FE6F-514E-9547-841D-C8DEAB84748F}" type="presParOf" srcId="{5829CE66-0ABD-B347-890A-8A5C323D5379}" destId="{75545CB9-00F5-524C-8229-1B9C21B79374}" srcOrd="2" destOrd="0" presId="urn:microsoft.com/office/officeart/2005/8/layout/hierarchy2"/>
    <dgm:cxn modelId="{524EDF6C-E162-7340-BDC4-E2D3C883E55F}" type="presParOf" srcId="{75545CB9-00F5-524C-8229-1B9C21B79374}" destId="{B5B3D15D-3EB6-2E4D-9233-7024C31900D9}" srcOrd="0" destOrd="0" presId="urn:microsoft.com/office/officeart/2005/8/layout/hierarchy2"/>
    <dgm:cxn modelId="{BA7A9F50-2F35-D949-BC13-4D27D2DDAF9F}" type="presParOf" srcId="{5829CE66-0ABD-B347-890A-8A5C323D5379}" destId="{F7FDFF54-D180-C248-BEFB-E7C49A6D0F2E}" srcOrd="3" destOrd="0" presId="urn:microsoft.com/office/officeart/2005/8/layout/hierarchy2"/>
    <dgm:cxn modelId="{A8D05BEF-53B9-8E4F-B0FB-C97EC409D08C}" type="presParOf" srcId="{F7FDFF54-D180-C248-BEFB-E7C49A6D0F2E}" destId="{C405A387-AF67-F148-AD5E-75DAC99F0C02}" srcOrd="0" destOrd="0" presId="urn:microsoft.com/office/officeart/2005/8/layout/hierarchy2"/>
    <dgm:cxn modelId="{35FD812B-5FA7-1745-944A-856045C0324D}" type="presParOf" srcId="{F7FDFF54-D180-C248-BEFB-E7C49A6D0F2E}" destId="{62A044BD-509F-6D44-BB99-2E9FDB96C0F7}" srcOrd="1" destOrd="0" presId="urn:microsoft.com/office/officeart/2005/8/layout/hierarchy2"/>
    <dgm:cxn modelId="{E1E46451-3BBF-544A-BAFE-C56E9D3B9AB6}" type="presParOf" srcId="{5829CE66-0ABD-B347-890A-8A5C323D5379}" destId="{15AA00B5-4516-E045-8CDC-DEF7F8CCD5BE}" srcOrd="4" destOrd="0" presId="urn:microsoft.com/office/officeart/2005/8/layout/hierarchy2"/>
    <dgm:cxn modelId="{CFD81237-0613-3642-881F-D257EEF95385}" type="presParOf" srcId="{15AA00B5-4516-E045-8CDC-DEF7F8CCD5BE}" destId="{3AB08A33-9E7A-E246-AD37-D51536573444}" srcOrd="0" destOrd="0" presId="urn:microsoft.com/office/officeart/2005/8/layout/hierarchy2"/>
    <dgm:cxn modelId="{DF9BEF27-CA28-9343-9461-CEDE75AE776D}" type="presParOf" srcId="{5829CE66-0ABD-B347-890A-8A5C323D5379}" destId="{0F1A977F-01E5-B345-BC33-77C41146E52F}" srcOrd="5" destOrd="0" presId="urn:microsoft.com/office/officeart/2005/8/layout/hierarchy2"/>
    <dgm:cxn modelId="{B1BFA9AE-8655-A247-BDF9-0CFAE8BEE2A3}" type="presParOf" srcId="{0F1A977F-01E5-B345-BC33-77C41146E52F}" destId="{56E30B4F-820C-8C43-A160-4674FF17D73D}" srcOrd="0" destOrd="0" presId="urn:microsoft.com/office/officeart/2005/8/layout/hierarchy2"/>
    <dgm:cxn modelId="{B9399328-D131-B043-99FD-73405A3EF021}" type="presParOf" srcId="{0F1A977F-01E5-B345-BC33-77C41146E52F}" destId="{79B78F1E-8CDF-FC4E-8579-8DE27EEB578E}" srcOrd="1" destOrd="0" presId="urn:microsoft.com/office/officeart/2005/8/layout/hierarchy2"/>
    <dgm:cxn modelId="{C9BF5648-54BD-2C41-A0E5-D95BF4EB15F0}" type="presParOf" srcId="{8413AE10-A436-554B-9DDA-CEFAC3909B55}" destId="{8F109151-C92C-8947-B656-156BE444CE65}" srcOrd="2" destOrd="0" presId="urn:microsoft.com/office/officeart/2005/8/layout/hierarchy2"/>
    <dgm:cxn modelId="{F9598AE3-842E-8A4A-AAAB-B3F9943853D8}" type="presParOf" srcId="{8F109151-C92C-8947-B656-156BE444CE65}" destId="{28912DE9-4CC0-9F44-9D5F-A123A6DA53F0}" srcOrd="0" destOrd="0" presId="urn:microsoft.com/office/officeart/2005/8/layout/hierarchy2"/>
    <dgm:cxn modelId="{5EC41B1E-952C-4D4F-A47D-0C3F4051FB39}" type="presParOf" srcId="{8413AE10-A436-554B-9DDA-CEFAC3909B55}" destId="{E01F090B-E9A2-894F-AF4D-A47A433FC714}" srcOrd="3" destOrd="0" presId="urn:microsoft.com/office/officeart/2005/8/layout/hierarchy2"/>
    <dgm:cxn modelId="{69C267BE-008F-C84C-90C6-2E7FCFA89FF2}" type="presParOf" srcId="{E01F090B-E9A2-894F-AF4D-A47A433FC714}" destId="{C9F2A1C1-382F-6246-BFE1-539D74F9A164}" srcOrd="0" destOrd="0" presId="urn:microsoft.com/office/officeart/2005/8/layout/hierarchy2"/>
    <dgm:cxn modelId="{F05E1D06-31DB-5F48-89D1-3F7E5F30C3DC}" type="presParOf" srcId="{E01F090B-E9A2-894F-AF4D-A47A433FC714}" destId="{FC0DD204-EB97-444F-80F1-33BB1E567153}" srcOrd="1" destOrd="0" presId="urn:microsoft.com/office/officeart/2005/8/layout/hierarchy2"/>
    <dgm:cxn modelId="{3D462FB6-476E-9D45-BFB8-A0812ECC7494}" type="presParOf" srcId="{FC0DD204-EB97-444F-80F1-33BB1E567153}" destId="{FDBDAF95-259E-634D-9B1C-B22590B8DB41}" srcOrd="0" destOrd="0" presId="urn:microsoft.com/office/officeart/2005/8/layout/hierarchy2"/>
    <dgm:cxn modelId="{84D7F463-36E9-B643-B968-0F448D0A39F1}" type="presParOf" srcId="{FDBDAF95-259E-634D-9B1C-B22590B8DB41}" destId="{B518E257-8383-644C-A1B5-B2DAB25E4D1A}" srcOrd="0" destOrd="0" presId="urn:microsoft.com/office/officeart/2005/8/layout/hierarchy2"/>
    <dgm:cxn modelId="{4D406FE3-903B-FD4D-A6BC-73D84B00EFEB}" type="presParOf" srcId="{FC0DD204-EB97-444F-80F1-33BB1E567153}" destId="{06C127D2-38C7-2447-85F3-22DB6E11CAA1}" srcOrd="1" destOrd="0" presId="urn:microsoft.com/office/officeart/2005/8/layout/hierarchy2"/>
    <dgm:cxn modelId="{B95AC5A1-3CF3-4449-B1B8-8822022CC686}" type="presParOf" srcId="{06C127D2-38C7-2447-85F3-22DB6E11CAA1}" destId="{527FD50B-06C3-A840-844C-9810D00FA843}" srcOrd="0" destOrd="0" presId="urn:microsoft.com/office/officeart/2005/8/layout/hierarchy2"/>
    <dgm:cxn modelId="{A40DAE84-81CD-054C-AE4E-B5B4D6D90AAB}" type="presParOf" srcId="{06C127D2-38C7-2447-85F3-22DB6E11CAA1}" destId="{8A645F61-8DE0-2E46-B7FA-49F190FC2AE5}" srcOrd="1" destOrd="0" presId="urn:microsoft.com/office/officeart/2005/8/layout/hierarchy2"/>
    <dgm:cxn modelId="{5FB596A6-B222-EA45-A821-A0F386870AF3}" type="presParOf" srcId="{FC0DD204-EB97-444F-80F1-33BB1E567153}" destId="{4B4054B4-F53F-1144-ABA1-7EB71B6BC4B1}" srcOrd="2" destOrd="0" presId="urn:microsoft.com/office/officeart/2005/8/layout/hierarchy2"/>
    <dgm:cxn modelId="{33D33CCD-D4E1-664A-97ED-9B84004729FA}" type="presParOf" srcId="{4B4054B4-F53F-1144-ABA1-7EB71B6BC4B1}" destId="{DED37B66-6A42-1F4F-A2CA-18738E562A7D}" srcOrd="0" destOrd="0" presId="urn:microsoft.com/office/officeart/2005/8/layout/hierarchy2"/>
    <dgm:cxn modelId="{6AF5B321-B11D-554B-900A-D7CC0DDF2D01}" type="presParOf" srcId="{FC0DD204-EB97-444F-80F1-33BB1E567153}" destId="{FDFCB9BD-54D7-824F-9513-715D456CAA17}" srcOrd="3" destOrd="0" presId="urn:microsoft.com/office/officeart/2005/8/layout/hierarchy2"/>
    <dgm:cxn modelId="{AEB3E200-C8F9-D941-9715-42721560782B}" type="presParOf" srcId="{FDFCB9BD-54D7-824F-9513-715D456CAA17}" destId="{D356A15C-5CD4-0D46-9F53-DB4765EBC6A4}" srcOrd="0" destOrd="0" presId="urn:microsoft.com/office/officeart/2005/8/layout/hierarchy2"/>
    <dgm:cxn modelId="{F79C7B61-7580-7348-8980-68BCB567AEC4}" type="presParOf" srcId="{FDFCB9BD-54D7-824F-9513-715D456CAA17}" destId="{67C5C625-188D-EF48-8039-D1F1E621AB28}" srcOrd="1" destOrd="0" presId="urn:microsoft.com/office/officeart/2005/8/layout/hierarchy2"/>
    <dgm:cxn modelId="{D25B806A-5B0E-BC4E-B5F9-CB64DB6C5798}" type="presParOf" srcId="{67C5C625-188D-EF48-8039-D1F1E621AB28}" destId="{0C3367FD-3370-C34F-AD9F-1749045DA807}" srcOrd="0" destOrd="0" presId="urn:microsoft.com/office/officeart/2005/8/layout/hierarchy2"/>
    <dgm:cxn modelId="{774AFB83-B222-FE46-8D53-3CC4E8303E33}" type="presParOf" srcId="{0C3367FD-3370-C34F-AD9F-1749045DA807}" destId="{FE2D919B-3185-E341-8A6C-061F6AA4E089}" srcOrd="0" destOrd="0" presId="urn:microsoft.com/office/officeart/2005/8/layout/hierarchy2"/>
    <dgm:cxn modelId="{2ED7C8C9-C735-3344-A6FA-A81FE12D5F9F}" type="presParOf" srcId="{67C5C625-188D-EF48-8039-D1F1E621AB28}" destId="{9FE4F4F5-EC32-684A-87D5-F88B4AC619B4}" srcOrd="1" destOrd="0" presId="urn:microsoft.com/office/officeart/2005/8/layout/hierarchy2"/>
    <dgm:cxn modelId="{A7DC95FB-DC1D-CB4F-95A0-490E110B5EA6}" type="presParOf" srcId="{9FE4F4F5-EC32-684A-87D5-F88B4AC619B4}" destId="{4E549D5A-D2ED-E849-9EB4-6D2A44BEE90D}" srcOrd="0" destOrd="0" presId="urn:microsoft.com/office/officeart/2005/8/layout/hierarchy2"/>
    <dgm:cxn modelId="{2A7A4803-4F5B-E84A-8929-F573F24634A8}" type="presParOf" srcId="{9FE4F4F5-EC32-684A-87D5-F88B4AC619B4}" destId="{D5B45967-E7F9-D240-8AD6-98488375D428}" srcOrd="1" destOrd="0" presId="urn:microsoft.com/office/officeart/2005/8/layout/hierarchy2"/>
    <dgm:cxn modelId="{D04DC1DB-E8E7-704C-B20C-50C66959AD2E}" type="presParOf" srcId="{FC0DD204-EB97-444F-80F1-33BB1E567153}" destId="{D371F76C-8666-C34E-85E3-57CD92B7B969}" srcOrd="4" destOrd="0" presId="urn:microsoft.com/office/officeart/2005/8/layout/hierarchy2"/>
    <dgm:cxn modelId="{C908EE65-AF5D-CD42-BCF4-2444FD2EE14B}" type="presParOf" srcId="{D371F76C-8666-C34E-85E3-57CD92B7B969}" destId="{51AC33D1-1A12-7848-91D5-11CCBEBA6C99}" srcOrd="0" destOrd="0" presId="urn:microsoft.com/office/officeart/2005/8/layout/hierarchy2"/>
    <dgm:cxn modelId="{BB2CE9B6-BAD8-9C4F-8E05-BA9527582359}" type="presParOf" srcId="{FC0DD204-EB97-444F-80F1-33BB1E567153}" destId="{5F62C368-1B8A-BB43-9F1A-99667F5CDE2B}" srcOrd="5" destOrd="0" presId="urn:microsoft.com/office/officeart/2005/8/layout/hierarchy2"/>
    <dgm:cxn modelId="{B8CC05B6-F098-3C48-8CC5-4308A0CA4ABB}" type="presParOf" srcId="{5F62C368-1B8A-BB43-9F1A-99667F5CDE2B}" destId="{747D22F4-17B7-704A-924E-A507F48E0DAF}" srcOrd="0" destOrd="0" presId="urn:microsoft.com/office/officeart/2005/8/layout/hierarchy2"/>
    <dgm:cxn modelId="{192F443B-C7AA-2C41-8019-79507930FAF1}" type="presParOf" srcId="{5F62C368-1B8A-BB43-9F1A-99667F5CDE2B}" destId="{462DBEDF-2D4E-524E-9A84-5D93E773956E}" srcOrd="1" destOrd="0" presId="urn:microsoft.com/office/officeart/2005/8/layout/hierarchy2"/>
    <dgm:cxn modelId="{B56A2F00-FB56-214F-9EDE-0B427EDAA35D}" type="presParOf" srcId="{462DBEDF-2D4E-524E-9A84-5D93E773956E}" destId="{2B911EEA-6E8A-D143-A417-18DE40956006}" srcOrd="0" destOrd="0" presId="urn:microsoft.com/office/officeart/2005/8/layout/hierarchy2"/>
    <dgm:cxn modelId="{A64ED47B-87DB-C541-ACA0-3340FF9E4925}" type="presParOf" srcId="{2B911EEA-6E8A-D143-A417-18DE40956006}" destId="{E59A30C4-5513-5742-8356-98AF4E7D88E7}" srcOrd="0" destOrd="0" presId="urn:microsoft.com/office/officeart/2005/8/layout/hierarchy2"/>
    <dgm:cxn modelId="{70B3803C-57BB-B742-8C42-63ED4268660C}" type="presParOf" srcId="{462DBEDF-2D4E-524E-9A84-5D93E773956E}" destId="{23E7CD9B-147B-8042-A978-45075AB0ED9D}" srcOrd="1" destOrd="0" presId="urn:microsoft.com/office/officeart/2005/8/layout/hierarchy2"/>
    <dgm:cxn modelId="{11F2DF17-3743-DB4A-85E6-14049B774DF7}" type="presParOf" srcId="{23E7CD9B-147B-8042-A978-45075AB0ED9D}" destId="{0A59BB66-54B2-A041-B6DE-DDB71D798848}" srcOrd="0" destOrd="0" presId="urn:microsoft.com/office/officeart/2005/8/layout/hierarchy2"/>
    <dgm:cxn modelId="{A5BA8EF7-2592-C64A-8970-138E40EE28DC}" type="presParOf" srcId="{23E7CD9B-147B-8042-A978-45075AB0ED9D}" destId="{827BDCCE-8A0F-0145-A34F-71AE02C79B47}" srcOrd="1" destOrd="0" presId="urn:microsoft.com/office/officeart/2005/8/layout/hierarchy2"/>
    <dgm:cxn modelId="{8E714ED8-F162-5E44-8A0D-E4183548ED8A}" type="presParOf" srcId="{462DBEDF-2D4E-524E-9A84-5D93E773956E}" destId="{B1276BD7-1C24-CC44-8007-658235903D87}" srcOrd="2" destOrd="0" presId="urn:microsoft.com/office/officeart/2005/8/layout/hierarchy2"/>
    <dgm:cxn modelId="{0CAEDF4A-FB39-E247-8CFB-193EBE2FB602}" type="presParOf" srcId="{B1276BD7-1C24-CC44-8007-658235903D87}" destId="{ABFFA030-BD3E-DA46-B2F8-17E4CFE214BC}" srcOrd="0" destOrd="0" presId="urn:microsoft.com/office/officeart/2005/8/layout/hierarchy2"/>
    <dgm:cxn modelId="{5D816F1B-F7BC-AA47-A9EC-90540B412B1B}" type="presParOf" srcId="{462DBEDF-2D4E-524E-9A84-5D93E773956E}" destId="{EE98943B-B30D-7E48-94BB-D1D8F7558313}" srcOrd="3" destOrd="0" presId="urn:microsoft.com/office/officeart/2005/8/layout/hierarchy2"/>
    <dgm:cxn modelId="{6BBF0651-F6F2-8F41-9857-9C9C6A912B3C}" type="presParOf" srcId="{EE98943B-B30D-7E48-94BB-D1D8F7558313}" destId="{4A394521-5B95-6247-9414-CEC986A8D09A}" srcOrd="0" destOrd="0" presId="urn:microsoft.com/office/officeart/2005/8/layout/hierarchy2"/>
    <dgm:cxn modelId="{2E1134B7-3CED-2D41-B4BC-2C1AB2CC439A}" type="presParOf" srcId="{EE98943B-B30D-7E48-94BB-D1D8F7558313}" destId="{19C55DE2-A9F2-0D4F-A383-EAB22DEE5F86}" srcOrd="1" destOrd="0" presId="urn:microsoft.com/office/officeart/2005/8/layout/hierarchy2"/>
    <dgm:cxn modelId="{B35DB6B0-4459-7643-9CCF-23F9D899EE22}" type="presParOf" srcId="{FC0DD204-EB97-444F-80F1-33BB1E567153}" destId="{65D32AA9-DAC9-7149-94C6-FAC519740BAB}" srcOrd="6" destOrd="0" presId="urn:microsoft.com/office/officeart/2005/8/layout/hierarchy2"/>
    <dgm:cxn modelId="{77B242F6-73AF-5A40-ACBD-650243C9B208}" type="presParOf" srcId="{65D32AA9-DAC9-7149-94C6-FAC519740BAB}" destId="{0A64B579-489C-8E48-9D3C-52ACEEF1B4EB}" srcOrd="0" destOrd="0" presId="urn:microsoft.com/office/officeart/2005/8/layout/hierarchy2"/>
    <dgm:cxn modelId="{C006E906-C6B6-B54F-A425-DB7542D94769}" type="presParOf" srcId="{FC0DD204-EB97-444F-80F1-33BB1E567153}" destId="{B72C1456-8AA9-EF45-BD2D-A5A5B73BD1F4}" srcOrd="7" destOrd="0" presId="urn:microsoft.com/office/officeart/2005/8/layout/hierarchy2"/>
    <dgm:cxn modelId="{BF9A9F31-A009-AA4B-9162-74AEE9DD3178}" type="presParOf" srcId="{B72C1456-8AA9-EF45-BD2D-A5A5B73BD1F4}" destId="{90AF2042-87F1-814C-BEC8-2C481623DB3C}" srcOrd="0" destOrd="0" presId="urn:microsoft.com/office/officeart/2005/8/layout/hierarchy2"/>
    <dgm:cxn modelId="{504717C5-83ED-2048-B92E-0A637847B3D9}" type="presParOf" srcId="{B72C1456-8AA9-EF45-BD2D-A5A5B73BD1F4}" destId="{A70DA6CF-D552-C349-BA9A-D606EFDC6F2F}" srcOrd="1" destOrd="0" presId="urn:microsoft.com/office/officeart/2005/8/layout/hierarchy2"/>
    <dgm:cxn modelId="{F73C78BE-F601-E748-A6F8-D2977D77368B}" type="presParOf" srcId="{A70DA6CF-D552-C349-BA9A-D606EFDC6F2F}" destId="{B05623E1-FD0D-6F42-B8B0-0284D4CECC26}" srcOrd="0" destOrd="0" presId="urn:microsoft.com/office/officeart/2005/8/layout/hierarchy2"/>
    <dgm:cxn modelId="{DB98C1D3-7046-4445-B7FB-54B726164D59}" type="presParOf" srcId="{B05623E1-FD0D-6F42-B8B0-0284D4CECC26}" destId="{5D5ED3EB-9691-7346-831B-EAF92B27628F}" srcOrd="0" destOrd="0" presId="urn:microsoft.com/office/officeart/2005/8/layout/hierarchy2"/>
    <dgm:cxn modelId="{4E7D2FBA-5130-FC4A-B2AC-6D0920723714}" type="presParOf" srcId="{A70DA6CF-D552-C349-BA9A-D606EFDC6F2F}" destId="{2AF0683D-CCFA-664C-ADDE-6D85C0B3D2DD}" srcOrd="1" destOrd="0" presId="urn:microsoft.com/office/officeart/2005/8/layout/hierarchy2"/>
    <dgm:cxn modelId="{4C92908B-4E2D-0740-A28F-976784B697BF}" type="presParOf" srcId="{2AF0683D-CCFA-664C-ADDE-6D85C0B3D2DD}" destId="{C298A483-00CD-794F-8197-A55A8D58368B}" srcOrd="0" destOrd="0" presId="urn:microsoft.com/office/officeart/2005/8/layout/hierarchy2"/>
    <dgm:cxn modelId="{909448EC-8CA7-A747-91B6-82D51CEA6124}" type="presParOf" srcId="{2AF0683D-CCFA-664C-ADDE-6D85C0B3D2DD}" destId="{C1662BDA-B17D-AB49-AF49-45C7DADD408F}" srcOrd="1" destOrd="0" presId="urn:microsoft.com/office/officeart/2005/8/layout/hierarchy2"/>
    <dgm:cxn modelId="{A232F0B5-E785-B144-A2F5-F7ABCDF89FA7}" type="presParOf" srcId="{8413AE10-A436-554B-9DDA-CEFAC3909B55}" destId="{7F0221B6-24A7-4E4D-AF2F-8E2B7723ED41}" srcOrd="4" destOrd="0" presId="urn:microsoft.com/office/officeart/2005/8/layout/hierarchy2"/>
    <dgm:cxn modelId="{0203C76D-7590-3C42-B096-5A168800C3C0}" type="presParOf" srcId="{7F0221B6-24A7-4E4D-AF2F-8E2B7723ED41}" destId="{FF69B9F0-9600-D546-BEB2-E8E472777EA3}" srcOrd="0" destOrd="0" presId="urn:microsoft.com/office/officeart/2005/8/layout/hierarchy2"/>
    <dgm:cxn modelId="{77BA121A-9FF3-6E46-A0DE-6A1C243714D2}" type="presParOf" srcId="{8413AE10-A436-554B-9DDA-CEFAC3909B55}" destId="{9D509B7D-21DC-1B44-8FAB-BBB9D7777C97}" srcOrd="5" destOrd="0" presId="urn:microsoft.com/office/officeart/2005/8/layout/hierarchy2"/>
    <dgm:cxn modelId="{8FB03748-DC34-6941-B410-4127AEE651A2}" type="presParOf" srcId="{9D509B7D-21DC-1B44-8FAB-BBB9D7777C97}" destId="{F3B065F7-F6C7-8D4C-9C87-D9B2F473E3D5}" srcOrd="0" destOrd="0" presId="urn:microsoft.com/office/officeart/2005/8/layout/hierarchy2"/>
    <dgm:cxn modelId="{38C09657-F2DA-9B44-BE20-F5B26D2264AF}" type="presParOf" srcId="{9D509B7D-21DC-1B44-8FAB-BBB9D7777C97}" destId="{B8A2D938-2C77-5D4D-A708-9CF55174425D}" srcOrd="1" destOrd="0" presId="urn:microsoft.com/office/officeart/2005/8/layout/hierarchy2"/>
    <dgm:cxn modelId="{1CC5F2CB-3D98-4248-A594-F37BBEA9D349}" type="presParOf" srcId="{B8A2D938-2C77-5D4D-A708-9CF55174425D}" destId="{44EBE0C1-EDF7-614B-A411-711FAF33FCCD}" srcOrd="0" destOrd="0" presId="urn:microsoft.com/office/officeart/2005/8/layout/hierarchy2"/>
    <dgm:cxn modelId="{8CC3A2A1-9C3F-4E48-9F43-48246AE755B3}" type="presParOf" srcId="{44EBE0C1-EDF7-614B-A411-711FAF33FCCD}" destId="{C20066FE-A76B-864E-9907-CF76C8CB6AD2}" srcOrd="0" destOrd="0" presId="urn:microsoft.com/office/officeart/2005/8/layout/hierarchy2"/>
    <dgm:cxn modelId="{2C3F4AEC-33E1-884E-A6F2-B1CBCC08037F}" type="presParOf" srcId="{B8A2D938-2C77-5D4D-A708-9CF55174425D}" destId="{64CCD146-0EF4-5146-BBFF-70989ABD2418}" srcOrd="1" destOrd="0" presId="urn:microsoft.com/office/officeart/2005/8/layout/hierarchy2"/>
    <dgm:cxn modelId="{7189C083-A728-604C-8942-937A679346F8}" type="presParOf" srcId="{64CCD146-0EF4-5146-BBFF-70989ABD2418}" destId="{B946261B-8B10-8C4A-B7CB-E3043337B2B7}" srcOrd="0" destOrd="0" presId="urn:microsoft.com/office/officeart/2005/8/layout/hierarchy2"/>
    <dgm:cxn modelId="{7A94EE36-885E-8644-B21C-B5977115567F}" type="presParOf" srcId="{64CCD146-0EF4-5146-BBFF-70989ABD2418}" destId="{6B9B27CE-3C58-494B-BD20-84015B6F3C2B}" srcOrd="1" destOrd="0" presId="urn:microsoft.com/office/officeart/2005/8/layout/hierarchy2"/>
    <dgm:cxn modelId="{A04AF47C-6FB5-BA4F-B1DD-A8D9035D1C22}" type="presParOf" srcId="{6B9B27CE-3C58-494B-BD20-84015B6F3C2B}" destId="{FCD55426-1872-4F4D-9B1E-FBBC340ADCE7}" srcOrd="0" destOrd="0" presId="urn:microsoft.com/office/officeart/2005/8/layout/hierarchy2"/>
    <dgm:cxn modelId="{DB9CFBD4-20F1-5E48-B6EF-743C5A046B58}" type="presParOf" srcId="{FCD55426-1872-4F4D-9B1E-FBBC340ADCE7}" destId="{136A11C7-4A0C-3649-BB30-B3C2AE471DCD}" srcOrd="0" destOrd="0" presId="urn:microsoft.com/office/officeart/2005/8/layout/hierarchy2"/>
    <dgm:cxn modelId="{0C11C904-E4FD-F44D-AE18-1F70368EFD65}" type="presParOf" srcId="{6B9B27CE-3C58-494B-BD20-84015B6F3C2B}" destId="{4E67714E-E981-F141-A659-EBAC2D3C5283}" srcOrd="1" destOrd="0" presId="urn:microsoft.com/office/officeart/2005/8/layout/hierarchy2"/>
    <dgm:cxn modelId="{5FE0F1D3-DF00-B940-95D5-3E610A42E455}" type="presParOf" srcId="{4E67714E-E981-F141-A659-EBAC2D3C5283}" destId="{CDC39744-3493-9843-9F52-71614C85C0A6}" srcOrd="0" destOrd="0" presId="urn:microsoft.com/office/officeart/2005/8/layout/hierarchy2"/>
    <dgm:cxn modelId="{ADD9D13B-2AF2-6E4E-8F3D-B691FD760F9A}" type="presParOf" srcId="{4E67714E-E981-F141-A659-EBAC2D3C5283}" destId="{9AB6D2CC-1522-4646-9781-2B975F200A3E}" srcOrd="1" destOrd="0" presId="urn:microsoft.com/office/officeart/2005/8/layout/hierarchy2"/>
    <dgm:cxn modelId="{64C93098-E499-2B49-B08A-B2A44014B933}" type="presParOf" srcId="{6B9B27CE-3C58-494B-BD20-84015B6F3C2B}" destId="{7BC75B10-B002-364F-A312-CE2093915204}" srcOrd="2" destOrd="0" presId="urn:microsoft.com/office/officeart/2005/8/layout/hierarchy2"/>
    <dgm:cxn modelId="{2DB2BF61-3309-1841-8724-AA7089191DE1}" type="presParOf" srcId="{7BC75B10-B002-364F-A312-CE2093915204}" destId="{3E845DBC-F26B-AE42-93FB-094AB8958918}" srcOrd="0" destOrd="0" presId="urn:microsoft.com/office/officeart/2005/8/layout/hierarchy2"/>
    <dgm:cxn modelId="{71C695A5-CF39-6540-A286-3BCEF00D5986}" type="presParOf" srcId="{6B9B27CE-3C58-494B-BD20-84015B6F3C2B}" destId="{1E68E651-460B-7D4E-9127-7A69BF82A77A}" srcOrd="3" destOrd="0" presId="urn:microsoft.com/office/officeart/2005/8/layout/hierarchy2"/>
    <dgm:cxn modelId="{2D019B60-EAF8-8E4D-B1F6-5E85874BE6E8}" type="presParOf" srcId="{1E68E651-460B-7D4E-9127-7A69BF82A77A}" destId="{33F4E0A1-2FE8-C847-B690-7F7A5FD4D98B}" srcOrd="0" destOrd="0" presId="urn:microsoft.com/office/officeart/2005/8/layout/hierarchy2"/>
    <dgm:cxn modelId="{B9281AA4-A647-6F42-A23D-BD14A4BB67CB}" type="presParOf" srcId="{1E68E651-460B-7D4E-9127-7A69BF82A77A}" destId="{E2EADBDD-0523-8344-BC03-E36ED041535B}" srcOrd="1" destOrd="0" presId="urn:microsoft.com/office/officeart/2005/8/layout/hierarchy2"/>
    <dgm:cxn modelId="{232149A0-F441-DD4D-A418-72AE62A941AB}" type="presParOf" srcId="{B8A2D938-2C77-5D4D-A708-9CF55174425D}" destId="{C82C20DD-3589-BE4A-928A-64ACB2E9CBE4}" srcOrd="2" destOrd="0" presId="urn:microsoft.com/office/officeart/2005/8/layout/hierarchy2"/>
    <dgm:cxn modelId="{0ED416B6-F209-2146-91F9-4F3A5D15D7DC}" type="presParOf" srcId="{C82C20DD-3589-BE4A-928A-64ACB2E9CBE4}" destId="{EF513BF2-04EA-7F4C-BBED-A1BF916F5FCB}" srcOrd="0" destOrd="0" presId="urn:microsoft.com/office/officeart/2005/8/layout/hierarchy2"/>
    <dgm:cxn modelId="{E157AC17-474F-FD4A-8921-792F5362E346}" type="presParOf" srcId="{B8A2D938-2C77-5D4D-A708-9CF55174425D}" destId="{F67960E9-749F-C34C-A6F3-3B520622A46E}" srcOrd="3" destOrd="0" presId="urn:microsoft.com/office/officeart/2005/8/layout/hierarchy2"/>
    <dgm:cxn modelId="{7FB91479-8CD0-8C40-BDA9-020BED56D561}" type="presParOf" srcId="{F67960E9-749F-C34C-A6F3-3B520622A46E}" destId="{E0360B7E-39CA-0146-A29D-027FCE4657AD}" srcOrd="0" destOrd="0" presId="urn:microsoft.com/office/officeart/2005/8/layout/hierarchy2"/>
    <dgm:cxn modelId="{DC4986FC-FEBF-6A4B-B4DD-5323F3A39FF9}" type="presParOf" srcId="{F67960E9-749F-C34C-A6F3-3B520622A46E}" destId="{D6FED222-F62F-5548-9D89-2C58DCD4510B}" srcOrd="1" destOrd="0" presId="urn:microsoft.com/office/officeart/2005/8/layout/hierarchy2"/>
    <dgm:cxn modelId="{5488B58D-6EAC-E940-9DB1-F36C78E5A877}" type="presParOf" srcId="{D6FED222-F62F-5548-9D89-2C58DCD4510B}" destId="{5766E5E9-AA98-2A4D-B7A8-C10E043B0CD2}" srcOrd="0" destOrd="0" presId="urn:microsoft.com/office/officeart/2005/8/layout/hierarchy2"/>
    <dgm:cxn modelId="{B2C89CE4-98B7-6C46-8DB6-69B3086C1C1A}" type="presParOf" srcId="{5766E5E9-AA98-2A4D-B7A8-C10E043B0CD2}" destId="{6CB16033-AB64-6B46-A770-017F915B0EA6}" srcOrd="0" destOrd="0" presId="urn:microsoft.com/office/officeart/2005/8/layout/hierarchy2"/>
    <dgm:cxn modelId="{69D8D429-205C-D149-9A56-9F36E3388E79}" type="presParOf" srcId="{D6FED222-F62F-5548-9D89-2C58DCD4510B}" destId="{DF12E7C8-114F-ED4E-B712-716234D5403A}" srcOrd="1" destOrd="0" presId="urn:microsoft.com/office/officeart/2005/8/layout/hierarchy2"/>
    <dgm:cxn modelId="{A07730D4-7CAF-DC45-89CD-8CA49C306F0E}" type="presParOf" srcId="{DF12E7C8-114F-ED4E-B712-716234D5403A}" destId="{8B776425-B0D9-644D-B96A-9BFD3BAA53E6}" srcOrd="0" destOrd="0" presId="urn:microsoft.com/office/officeart/2005/8/layout/hierarchy2"/>
    <dgm:cxn modelId="{33E8189C-259F-5148-B53F-1818A5B3964E}" type="presParOf" srcId="{DF12E7C8-114F-ED4E-B712-716234D5403A}" destId="{03AF2B4E-3B0E-114B-AD3C-4EF9594B7860}" srcOrd="1" destOrd="0" presId="urn:microsoft.com/office/officeart/2005/8/layout/hierarchy2"/>
    <dgm:cxn modelId="{17760388-3DCF-5D47-A98E-7135A60006FD}" type="presParOf" srcId="{D6FED222-F62F-5548-9D89-2C58DCD4510B}" destId="{A286D54A-F98D-244F-ACE7-3CD3C1217C39}" srcOrd="2" destOrd="0" presId="urn:microsoft.com/office/officeart/2005/8/layout/hierarchy2"/>
    <dgm:cxn modelId="{BBDEE810-96EE-FC43-BADB-B26EB8BA77A1}" type="presParOf" srcId="{A286D54A-F98D-244F-ACE7-3CD3C1217C39}" destId="{DDEBCB48-078B-394B-A2A1-DA558659387E}" srcOrd="0" destOrd="0" presId="urn:microsoft.com/office/officeart/2005/8/layout/hierarchy2"/>
    <dgm:cxn modelId="{B3363787-689E-9A42-894C-21F75FCCD622}" type="presParOf" srcId="{D6FED222-F62F-5548-9D89-2C58DCD4510B}" destId="{1CC51FFA-9A8D-A540-91FD-1A7BF7B3543B}" srcOrd="3" destOrd="0" presId="urn:microsoft.com/office/officeart/2005/8/layout/hierarchy2"/>
    <dgm:cxn modelId="{057889B4-5D0A-1545-AAAF-1DFC0A3E1E84}" type="presParOf" srcId="{1CC51FFA-9A8D-A540-91FD-1A7BF7B3543B}" destId="{F4B5630E-D8D0-D04C-993B-EE2D207DAAAC}" srcOrd="0" destOrd="0" presId="urn:microsoft.com/office/officeart/2005/8/layout/hierarchy2"/>
    <dgm:cxn modelId="{9B022FFC-81F9-4345-9BD0-9C3915EC4CBD}" type="presParOf" srcId="{1CC51FFA-9A8D-A540-91FD-1A7BF7B3543B}" destId="{F9EDD000-0BF6-5843-8363-A6D51E6B4BEC}" srcOrd="1" destOrd="0" presId="urn:microsoft.com/office/officeart/2005/8/layout/hierarchy2"/>
    <dgm:cxn modelId="{B9E84B79-BAFB-D444-9976-EC5333B56652}" type="presParOf" srcId="{B8A2D938-2C77-5D4D-A708-9CF55174425D}" destId="{A118EC56-9584-FD44-889C-25FAE7C2A459}" srcOrd="4" destOrd="0" presId="urn:microsoft.com/office/officeart/2005/8/layout/hierarchy2"/>
    <dgm:cxn modelId="{66F5E577-324E-8E43-97D5-838C31F13464}" type="presParOf" srcId="{A118EC56-9584-FD44-889C-25FAE7C2A459}" destId="{27BC36D8-588C-C947-9A95-23118F39BAC3}" srcOrd="0" destOrd="0" presId="urn:microsoft.com/office/officeart/2005/8/layout/hierarchy2"/>
    <dgm:cxn modelId="{95A9A515-170A-924E-9B85-9EA2D6B3E028}" type="presParOf" srcId="{B8A2D938-2C77-5D4D-A708-9CF55174425D}" destId="{9E566A00-037E-ED49-A854-DA7C61D1BD26}" srcOrd="5" destOrd="0" presId="urn:microsoft.com/office/officeart/2005/8/layout/hierarchy2"/>
    <dgm:cxn modelId="{EECCE6EF-F037-2F44-AA15-008B8AC20F73}" type="presParOf" srcId="{9E566A00-037E-ED49-A854-DA7C61D1BD26}" destId="{209C7503-C3BE-FB4B-A9E7-E890311BB128}" srcOrd="0" destOrd="0" presId="urn:microsoft.com/office/officeart/2005/8/layout/hierarchy2"/>
    <dgm:cxn modelId="{1887394A-BE90-4845-A098-93B263EDD6FD}" type="presParOf" srcId="{9E566A00-037E-ED49-A854-DA7C61D1BD26}" destId="{275F9306-FE25-FC42-A4CE-B1496221393F}" srcOrd="1" destOrd="0" presId="urn:microsoft.com/office/officeart/2005/8/layout/hierarchy2"/>
    <dgm:cxn modelId="{41E9CD7B-D18D-EC45-9F22-447EA8285273}" type="presParOf" srcId="{8413AE10-A436-554B-9DDA-CEFAC3909B55}" destId="{5FDC8571-0746-C947-A66C-EC412BD0A2D0}" srcOrd="6" destOrd="0" presId="urn:microsoft.com/office/officeart/2005/8/layout/hierarchy2"/>
    <dgm:cxn modelId="{E1485224-BBBF-774D-A95B-CB5A67099D68}" type="presParOf" srcId="{5FDC8571-0746-C947-A66C-EC412BD0A2D0}" destId="{8BFC40DD-D822-7E49-B2E6-72A3BCAF126A}" srcOrd="0" destOrd="0" presId="urn:microsoft.com/office/officeart/2005/8/layout/hierarchy2"/>
    <dgm:cxn modelId="{082AF63F-930F-094E-A93F-2B88618BA797}" type="presParOf" srcId="{8413AE10-A436-554B-9DDA-CEFAC3909B55}" destId="{DB6B7384-7046-6041-BB2A-88EDACBFA9AD}" srcOrd="7" destOrd="0" presId="urn:microsoft.com/office/officeart/2005/8/layout/hierarchy2"/>
    <dgm:cxn modelId="{B5792FC9-DFFE-524A-8357-A9600965651B}" type="presParOf" srcId="{DB6B7384-7046-6041-BB2A-88EDACBFA9AD}" destId="{C2D4BD4A-7EA8-F142-8D4C-907054257074}" srcOrd="0" destOrd="0" presId="urn:microsoft.com/office/officeart/2005/8/layout/hierarchy2"/>
    <dgm:cxn modelId="{D9E331E1-A852-E54C-ACED-04DCF5CF88A7}" type="presParOf" srcId="{DB6B7384-7046-6041-BB2A-88EDACBFA9AD}" destId="{E1E2DA5D-A866-6E4D-BB42-6543EA57121B}" srcOrd="1" destOrd="0" presId="urn:microsoft.com/office/officeart/2005/8/layout/hierarchy2"/>
    <dgm:cxn modelId="{7566D2B1-B85C-754B-9128-2154850B0ABE}" type="presParOf" srcId="{E1E2DA5D-A866-6E4D-BB42-6543EA57121B}" destId="{397A2809-BE47-FE47-91FF-733E42EBBDEA}" srcOrd="0" destOrd="0" presId="urn:microsoft.com/office/officeart/2005/8/layout/hierarchy2"/>
    <dgm:cxn modelId="{71B8888D-C815-7741-9DA5-5665B4015580}" type="presParOf" srcId="{397A2809-BE47-FE47-91FF-733E42EBBDEA}" destId="{8C533E12-8CD2-4741-A730-8C4E78BFB715}" srcOrd="0" destOrd="0" presId="urn:microsoft.com/office/officeart/2005/8/layout/hierarchy2"/>
    <dgm:cxn modelId="{41242F2F-8D57-874D-9A4F-E89CBD715453}" type="presParOf" srcId="{E1E2DA5D-A866-6E4D-BB42-6543EA57121B}" destId="{43C83C9C-76EC-D34C-8D54-AA5007F60B87}" srcOrd="1" destOrd="0" presId="urn:microsoft.com/office/officeart/2005/8/layout/hierarchy2"/>
    <dgm:cxn modelId="{BBC3FEAF-F2A2-BC47-A115-E16113FBBDDB}" type="presParOf" srcId="{43C83C9C-76EC-D34C-8D54-AA5007F60B87}" destId="{5751054D-8257-F44A-8AE3-C06BBCD1F3BC}" srcOrd="0" destOrd="0" presId="urn:microsoft.com/office/officeart/2005/8/layout/hierarchy2"/>
    <dgm:cxn modelId="{A3ABD543-4CCD-9746-9610-2BFED122E88C}" type="presParOf" srcId="{43C83C9C-76EC-D34C-8D54-AA5007F60B87}" destId="{ED204C81-8E83-7144-949F-B10775A9060F}" srcOrd="1" destOrd="0" presId="urn:microsoft.com/office/officeart/2005/8/layout/hierarchy2"/>
    <dgm:cxn modelId="{3F02EA1C-87C2-1C43-8623-9D00EB9269D8}" type="presParOf" srcId="{ED204C81-8E83-7144-949F-B10775A9060F}" destId="{E4E152A3-A432-C448-BBB7-9B8E126080A6}" srcOrd="0" destOrd="0" presId="urn:microsoft.com/office/officeart/2005/8/layout/hierarchy2"/>
    <dgm:cxn modelId="{80839C77-E2DE-0643-80A0-405C04BC93A0}" type="presParOf" srcId="{E4E152A3-A432-C448-BBB7-9B8E126080A6}" destId="{34448AF5-2CBC-894E-A353-5C29BD18AF50}" srcOrd="0" destOrd="0" presId="urn:microsoft.com/office/officeart/2005/8/layout/hierarchy2"/>
    <dgm:cxn modelId="{E3CCF797-73BC-1E48-A820-FFB2C87C393A}" type="presParOf" srcId="{ED204C81-8E83-7144-949F-B10775A9060F}" destId="{06F7A10C-6D3C-BD42-ABC3-2FBB536D41CC}" srcOrd="1" destOrd="0" presId="urn:microsoft.com/office/officeart/2005/8/layout/hierarchy2"/>
    <dgm:cxn modelId="{0E43DF48-76BA-5349-B23C-2B710EB8F8A9}" type="presParOf" srcId="{06F7A10C-6D3C-BD42-ABC3-2FBB536D41CC}" destId="{6E5DB4D2-4138-B444-AF90-C31A91E05411}" srcOrd="0" destOrd="0" presId="urn:microsoft.com/office/officeart/2005/8/layout/hierarchy2"/>
    <dgm:cxn modelId="{FE62E140-8E35-2E4F-9018-37F84D353637}" type="presParOf" srcId="{06F7A10C-6D3C-BD42-ABC3-2FBB536D41CC}" destId="{3064961A-CAE7-9541-A427-B28ED1393BAF}" srcOrd="1" destOrd="0" presId="urn:microsoft.com/office/officeart/2005/8/layout/hierarchy2"/>
    <dgm:cxn modelId="{0E770D5C-8214-1E46-8AB4-10C092DBA6F8}" type="presParOf" srcId="{ED204C81-8E83-7144-949F-B10775A9060F}" destId="{A241B207-38CC-4A4F-B9B5-D505049ABB25}" srcOrd="2" destOrd="0" presId="urn:microsoft.com/office/officeart/2005/8/layout/hierarchy2"/>
    <dgm:cxn modelId="{C48EA4C0-B379-B14E-AB51-638C40D79645}" type="presParOf" srcId="{A241B207-38CC-4A4F-B9B5-D505049ABB25}" destId="{A94173CD-38A9-FF41-ABC4-00C9E2FD3D63}" srcOrd="0" destOrd="0" presId="urn:microsoft.com/office/officeart/2005/8/layout/hierarchy2"/>
    <dgm:cxn modelId="{D1E574F4-25AA-B340-B04B-DB86837AE4F3}" type="presParOf" srcId="{ED204C81-8E83-7144-949F-B10775A9060F}" destId="{97993E67-FC44-D446-B2B3-C31778228E55}" srcOrd="3" destOrd="0" presId="urn:microsoft.com/office/officeart/2005/8/layout/hierarchy2"/>
    <dgm:cxn modelId="{0470E3A5-6272-8C40-85E6-BD1EEDE14B6B}" type="presParOf" srcId="{97993E67-FC44-D446-B2B3-C31778228E55}" destId="{58FB203C-514C-CD49-8503-F65D1D799A04}" srcOrd="0" destOrd="0" presId="urn:microsoft.com/office/officeart/2005/8/layout/hierarchy2"/>
    <dgm:cxn modelId="{D35D1606-8963-6544-BEB9-EBCD6061145B}" type="presParOf" srcId="{97993E67-FC44-D446-B2B3-C31778228E55}" destId="{CB1BF542-5295-0B45-81F9-A15629BC03CA}" srcOrd="1" destOrd="0" presId="urn:microsoft.com/office/officeart/2005/8/layout/hierarchy2"/>
    <dgm:cxn modelId="{8A273F5B-CCE3-A040-AE44-24E12AACEF44}" type="presParOf" srcId="{E1E2DA5D-A866-6E4D-BB42-6543EA57121B}" destId="{702C3EC0-0C9C-1847-81ED-88239553ED31}" srcOrd="2" destOrd="0" presId="urn:microsoft.com/office/officeart/2005/8/layout/hierarchy2"/>
    <dgm:cxn modelId="{CA39B219-48E3-4F4C-8AFE-DDBFC13A630A}" type="presParOf" srcId="{702C3EC0-0C9C-1847-81ED-88239553ED31}" destId="{0FBC9BA6-B9A6-EA47-A4CB-216E05973D18}" srcOrd="0" destOrd="0" presId="urn:microsoft.com/office/officeart/2005/8/layout/hierarchy2"/>
    <dgm:cxn modelId="{0FAC1ADA-6490-4A4E-9F86-A6519A4FD384}" type="presParOf" srcId="{E1E2DA5D-A866-6E4D-BB42-6543EA57121B}" destId="{EA07D813-779A-CC4B-9603-29AB4A904C23}" srcOrd="3" destOrd="0" presId="urn:microsoft.com/office/officeart/2005/8/layout/hierarchy2"/>
    <dgm:cxn modelId="{6F4D79A4-7FB4-B946-82A4-8AEF3AE948A1}" type="presParOf" srcId="{EA07D813-779A-CC4B-9603-29AB4A904C23}" destId="{7FD3C422-D8F5-3B40-9DFC-1D630814BA3A}" srcOrd="0" destOrd="0" presId="urn:microsoft.com/office/officeart/2005/8/layout/hierarchy2"/>
    <dgm:cxn modelId="{EB249305-AF21-E241-9C9C-403D1678F895}" type="presParOf" srcId="{EA07D813-779A-CC4B-9603-29AB4A904C23}" destId="{DDBA3425-4812-144B-BAEB-D49876002B2C}" srcOrd="1" destOrd="0" presId="urn:microsoft.com/office/officeart/2005/8/layout/hierarchy2"/>
    <dgm:cxn modelId="{CB9E8D90-3D34-AD47-8339-EDAAEFBAA063}" type="presParOf" srcId="{DDBA3425-4812-144B-BAEB-D49876002B2C}" destId="{AE7C9F9A-B067-FD4C-BD60-C0C3B2B33A32}" srcOrd="0" destOrd="0" presId="urn:microsoft.com/office/officeart/2005/8/layout/hierarchy2"/>
    <dgm:cxn modelId="{E080AB42-5EED-6D43-8407-598EE7F9393B}" type="presParOf" srcId="{AE7C9F9A-B067-FD4C-BD60-C0C3B2B33A32}" destId="{C7C29E5A-7221-CE4E-A4EA-D32C9EC8CC8E}" srcOrd="0" destOrd="0" presId="urn:microsoft.com/office/officeart/2005/8/layout/hierarchy2"/>
    <dgm:cxn modelId="{5F7CCFA5-687D-2B46-94AE-7FCFE33C2643}" type="presParOf" srcId="{DDBA3425-4812-144B-BAEB-D49876002B2C}" destId="{01908CD3-7FC9-7D42-B098-4EDA33C01398}" srcOrd="1" destOrd="0" presId="urn:microsoft.com/office/officeart/2005/8/layout/hierarchy2"/>
    <dgm:cxn modelId="{EC9060F1-35E2-334E-8D7D-2C5ABD72BAC3}" type="presParOf" srcId="{01908CD3-7FC9-7D42-B098-4EDA33C01398}" destId="{D312F727-2288-EE4A-A41A-2A91585F0800}" srcOrd="0" destOrd="0" presId="urn:microsoft.com/office/officeart/2005/8/layout/hierarchy2"/>
    <dgm:cxn modelId="{D94366D3-F814-8647-B512-03C59CCF366B}" type="presParOf" srcId="{01908CD3-7FC9-7D42-B098-4EDA33C01398}" destId="{E19FDA78-E6E6-174D-A291-85C6F2589BF5}" srcOrd="1" destOrd="0" presId="urn:microsoft.com/office/officeart/2005/8/layout/hierarchy2"/>
    <dgm:cxn modelId="{F7DF0EB9-5748-9246-962C-3FB6EE000684}" type="presParOf" srcId="{E1E2DA5D-A866-6E4D-BB42-6543EA57121B}" destId="{26E6B1C6-E16E-4543-9966-490AF1BF7747}" srcOrd="4" destOrd="0" presId="urn:microsoft.com/office/officeart/2005/8/layout/hierarchy2"/>
    <dgm:cxn modelId="{48933219-EA57-2047-B400-C03CBD6FDC32}" type="presParOf" srcId="{26E6B1C6-E16E-4543-9966-490AF1BF7747}" destId="{1F5DEAA2-304C-3B49-A741-2A55E5E2EDF2}" srcOrd="0" destOrd="0" presId="urn:microsoft.com/office/officeart/2005/8/layout/hierarchy2"/>
    <dgm:cxn modelId="{97D0B588-A52A-964A-9BCD-F670A392957F}" type="presParOf" srcId="{E1E2DA5D-A866-6E4D-BB42-6543EA57121B}" destId="{A818815F-3529-D745-9F3F-CEBE3C63722E}" srcOrd="5" destOrd="0" presId="urn:microsoft.com/office/officeart/2005/8/layout/hierarchy2"/>
    <dgm:cxn modelId="{623EAC64-D737-F64D-9021-99B71B8F6E0D}" type="presParOf" srcId="{A818815F-3529-D745-9F3F-CEBE3C63722E}" destId="{1A63BED5-C1D8-E449-AC2C-262FAE5B35E0}" srcOrd="0" destOrd="0" presId="urn:microsoft.com/office/officeart/2005/8/layout/hierarchy2"/>
    <dgm:cxn modelId="{E276B5DE-8DB0-9649-BC63-B8A9A56B7BF7}" type="presParOf" srcId="{A818815F-3529-D745-9F3F-CEBE3C63722E}" destId="{BEC417A4-B19A-7643-9168-107374BF6461}" srcOrd="1" destOrd="0" presId="urn:microsoft.com/office/officeart/2005/8/layout/hierarchy2"/>
    <dgm:cxn modelId="{B122F468-8AE7-4D45-B0F1-D7B126081D60}" type="presParOf" srcId="{BEC417A4-B19A-7643-9168-107374BF6461}" destId="{195A6DFE-9C2E-9E4B-9DA5-ECCB0EAAC88B}" srcOrd="0" destOrd="0" presId="urn:microsoft.com/office/officeart/2005/8/layout/hierarchy2"/>
    <dgm:cxn modelId="{74C6BE34-D764-8C48-9039-0EF8582B3E06}" type="presParOf" srcId="{195A6DFE-9C2E-9E4B-9DA5-ECCB0EAAC88B}" destId="{7139015C-024B-3143-9D53-CCD2FA4E3E7C}" srcOrd="0" destOrd="0" presId="urn:microsoft.com/office/officeart/2005/8/layout/hierarchy2"/>
    <dgm:cxn modelId="{F0D84B58-4A8E-5648-B146-4B1B10D6FC0D}" type="presParOf" srcId="{BEC417A4-B19A-7643-9168-107374BF6461}" destId="{B27F69F0-6738-8A4E-AA41-0B4E9447045F}" srcOrd="1" destOrd="0" presId="urn:microsoft.com/office/officeart/2005/8/layout/hierarchy2"/>
    <dgm:cxn modelId="{ED139484-7BD4-6144-BE25-94B9BFF6A631}" type="presParOf" srcId="{B27F69F0-6738-8A4E-AA41-0B4E9447045F}" destId="{2C0AFBAB-3DC4-DB4D-9D50-E39A30D529B5}" srcOrd="0" destOrd="0" presId="urn:microsoft.com/office/officeart/2005/8/layout/hierarchy2"/>
    <dgm:cxn modelId="{CBE3ED30-F1CB-294B-90D4-A4CA8E19F02F}" type="presParOf" srcId="{B27F69F0-6738-8A4E-AA41-0B4E9447045F}" destId="{76F093E7-9ABF-7243-B573-93B676D33548}" srcOrd="1" destOrd="0" presId="urn:microsoft.com/office/officeart/2005/8/layout/hierarchy2"/>
    <dgm:cxn modelId="{02D5C481-E1A0-584A-900D-6A39E8773993}" type="presParOf" srcId="{BEC417A4-B19A-7643-9168-107374BF6461}" destId="{1B94C57B-287B-D648-82CF-69C743A42472}" srcOrd="2" destOrd="0" presId="urn:microsoft.com/office/officeart/2005/8/layout/hierarchy2"/>
    <dgm:cxn modelId="{D0FA6D76-8F69-3945-91F0-054B73DA7BE4}" type="presParOf" srcId="{1B94C57B-287B-D648-82CF-69C743A42472}" destId="{4297B7FE-D0FB-364C-97F6-2A0E3957FBFC}" srcOrd="0" destOrd="0" presId="urn:microsoft.com/office/officeart/2005/8/layout/hierarchy2"/>
    <dgm:cxn modelId="{5F96C57E-BE57-0747-B895-07D8B45551BE}" type="presParOf" srcId="{BEC417A4-B19A-7643-9168-107374BF6461}" destId="{EA8D72A7-70AE-C440-8481-DD537D1EC87C}" srcOrd="3" destOrd="0" presId="urn:microsoft.com/office/officeart/2005/8/layout/hierarchy2"/>
    <dgm:cxn modelId="{B4D90DD9-DEFD-2247-8667-59D762EFAC2E}" type="presParOf" srcId="{EA8D72A7-70AE-C440-8481-DD537D1EC87C}" destId="{7B3B71F5-E853-404C-B502-9F2BBDA23F70}" srcOrd="0" destOrd="0" presId="urn:microsoft.com/office/officeart/2005/8/layout/hierarchy2"/>
    <dgm:cxn modelId="{78D7782F-3076-2141-B688-7842B886520F}" type="presParOf" srcId="{EA8D72A7-70AE-C440-8481-DD537D1EC87C}" destId="{35884C2F-EFDC-2F4E-B058-2658C7C3165F}" srcOrd="1" destOrd="0" presId="urn:microsoft.com/office/officeart/2005/8/layout/hierarchy2"/>
    <dgm:cxn modelId="{E5E4DEBB-EC5C-BB41-A280-E5BB0269D6EC}" type="presParOf" srcId="{8413AE10-A436-554B-9DDA-CEFAC3909B55}" destId="{635356D2-4CC1-EF47-98C2-E74E26CEAD93}" srcOrd="8" destOrd="0" presId="urn:microsoft.com/office/officeart/2005/8/layout/hierarchy2"/>
    <dgm:cxn modelId="{EBCD0EFA-A623-B544-A23A-18D79F60C93C}" type="presParOf" srcId="{635356D2-4CC1-EF47-98C2-E74E26CEAD93}" destId="{CD9105B1-EE34-3C43-B155-9EBE3F7D85A4}" srcOrd="0" destOrd="0" presId="urn:microsoft.com/office/officeart/2005/8/layout/hierarchy2"/>
    <dgm:cxn modelId="{72D6E08E-EB9D-0C49-BBF6-3DE01383A803}" type="presParOf" srcId="{8413AE10-A436-554B-9DDA-CEFAC3909B55}" destId="{06964A86-8B14-7C49-9A70-770DAD565542}" srcOrd="9" destOrd="0" presId="urn:microsoft.com/office/officeart/2005/8/layout/hierarchy2"/>
    <dgm:cxn modelId="{46BDC34E-DFCC-4447-963B-AEEE84F796F2}" type="presParOf" srcId="{06964A86-8B14-7C49-9A70-770DAD565542}" destId="{0ABDCED0-1DCE-AE40-8457-5626F17646C0}" srcOrd="0" destOrd="0" presId="urn:microsoft.com/office/officeart/2005/8/layout/hierarchy2"/>
    <dgm:cxn modelId="{CED9A448-1A25-A74D-85D3-AC632DDAEFBB}" type="presParOf" srcId="{06964A86-8B14-7C49-9A70-770DAD565542}" destId="{B7182C91-D4B7-5441-995F-CC7FE697A7E4}" srcOrd="1" destOrd="0" presId="urn:microsoft.com/office/officeart/2005/8/layout/hierarchy2"/>
    <dgm:cxn modelId="{886C693D-95C5-D94C-BC08-CF3A7BA8EB08}" type="presParOf" srcId="{B7182C91-D4B7-5441-995F-CC7FE697A7E4}" destId="{74821F8C-EAF9-3C43-8A8F-35766CB81723}" srcOrd="0" destOrd="0" presId="urn:microsoft.com/office/officeart/2005/8/layout/hierarchy2"/>
    <dgm:cxn modelId="{9BC14C28-9409-2142-B4BC-04E099217653}" type="presParOf" srcId="{74821F8C-EAF9-3C43-8A8F-35766CB81723}" destId="{D7443C76-6CDB-FB48-B0B9-C4D531BCB78D}" srcOrd="0" destOrd="0" presId="urn:microsoft.com/office/officeart/2005/8/layout/hierarchy2"/>
    <dgm:cxn modelId="{EC03DCA4-CD3F-584B-A012-1A00BF162A04}" type="presParOf" srcId="{B7182C91-D4B7-5441-995F-CC7FE697A7E4}" destId="{0D9B24F1-A0DB-F74B-B889-88D1697352DE}" srcOrd="1" destOrd="0" presId="urn:microsoft.com/office/officeart/2005/8/layout/hierarchy2"/>
    <dgm:cxn modelId="{A1C6B197-ED29-3249-8EA9-4ED6518E42FB}" type="presParOf" srcId="{0D9B24F1-A0DB-F74B-B889-88D1697352DE}" destId="{F922B795-D29A-BB43-B64B-91B81984E555}" srcOrd="0" destOrd="0" presId="urn:microsoft.com/office/officeart/2005/8/layout/hierarchy2"/>
    <dgm:cxn modelId="{F48A12F3-4EFE-E845-A4DE-AF78A4E4EC34}" type="presParOf" srcId="{0D9B24F1-A0DB-F74B-B889-88D1697352DE}" destId="{4CF9D33B-9852-584D-BC66-01A071E632C6}" srcOrd="1" destOrd="0" presId="urn:microsoft.com/office/officeart/2005/8/layout/hierarchy2"/>
    <dgm:cxn modelId="{6511032D-6A66-1647-9553-8345A502A0AF}" type="presParOf" srcId="{B7182C91-D4B7-5441-995F-CC7FE697A7E4}" destId="{247C3FAC-D7B4-D443-9325-D02A9E82EF73}" srcOrd="2" destOrd="0" presId="urn:microsoft.com/office/officeart/2005/8/layout/hierarchy2"/>
    <dgm:cxn modelId="{3BCBF3EC-426A-CC49-B9C5-8BB828D57E25}" type="presParOf" srcId="{247C3FAC-D7B4-D443-9325-D02A9E82EF73}" destId="{C6E3388D-B10E-D74E-8A00-808A3D2E3058}" srcOrd="0" destOrd="0" presId="urn:microsoft.com/office/officeart/2005/8/layout/hierarchy2"/>
    <dgm:cxn modelId="{A0DF8DE0-B611-E847-AE4F-F2C009B23BA6}" type="presParOf" srcId="{B7182C91-D4B7-5441-995F-CC7FE697A7E4}" destId="{A0A13D7A-10E5-454C-B586-8AA76EF4D356}" srcOrd="3" destOrd="0" presId="urn:microsoft.com/office/officeart/2005/8/layout/hierarchy2"/>
    <dgm:cxn modelId="{1857ED04-49A2-FD47-AA83-0F3B229EB0BB}" type="presParOf" srcId="{A0A13D7A-10E5-454C-B586-8AA76EF4D356}" destId="{609682B7-6A3B-7C42-967D-832D683F43FB}" srcOrd="0" destOrd="0" presId="urn:microsoft.com/office/officeart/2005/8/layout/hierarchy2"/>
    <dgm:cxn modelId="{A0D1EF0C-69BE-5043-AC3A-472C2507D0D7}" type="presParOf" srcId="{A0A13D7A-10E5-454C-B586-8AA76EF4D356}" destId="{2C954A38-9012-3649-97D0-922FBBBE6E54}" srcOrd="1" destOrd="0" presId="urn:microsoft.com/office/officeart/2005/8/layout/hierarchy2"/>
    <dgm:cxn modelId="{FD47AFE1-94F7-9249-A651-D4419E3F0926}" type="presParOf" srcId="{B7182C91-D4B7-5441-995F-CC7FE697A7E4}" destId="{679E5E18-A7C6-814A-8737-62BAF4C66F76}" srcOrd="4" destOrd="0" presId="urn:microsoft.com/office/officeart/2005/8/layout/hierarchy2"/>
    <dgm:cxn modelId="{AE13765A-27DC-124C-BF5D-8C167A2280B5}" type="presParOf" srcId="{679E5E18-A7C6-814A-8737-62BAF4C66F76}" destId="{052F86FB-4893-9A40-8BA5-A35998ED6323}" srcOrd="0" destOrd="0" presId="urn:microsoft.com/office/officeart/2005/8/layout/hierarchy2"/>
    <dgm:cxn modelId="{81113F50-1F04-F34F-9A5D-B8A502213CC0}" type="presParOf" srcId="{B7182C91-D4B7-5441-995F-CC7FE697A7E4}" destId="{6C7B45C2-DAA8-A146-8A82-EAB137FC46D5}" srcOrd="5" destOrd="0" presId="urn:microsoft.com/office/officeart/2005/8/layout/hierarchy2"/>
    <dgm:cxn modelId="{4262F813-AA11-A147-AAAB-3A8BBD9CDE3C}" type="presParOf" srcId="{6C7B45C2-DAA8-A146-8A82-EAB137FC46D5}" destId="{3B340E07-6094-314B-951D-D18F97AF958F}" srcOrd="0" destOrd="0" presId="urn:microsoft.com/office/officeart/2005/8/layout/hierarchy2"/>
    <dgm:cxn modelId="{712B8672-EBDB-2F4A-A85C-87840EC8F326}" type="presParOf" srcId="{6C7B45C2-DAA8-A146-8A82-EAB137FC46D5}" destId="{B03687F7-275D-D041-9493-CFCD0764B5AB}" srcOrd="1" destOrd="0" presId="urn:microsoft.com/office/officeart/2005/8/layout/hierarchy2"/>
    <dgm:cxn modelId="{4C25FA91-AA78-4D43-818C-F17E3C2F2F6B}" type="presParOf" srcId="{B03687F7-275D-D041-9493-CFCD0764B5AB}" destId="{BA60A983-DFB7-1041-9972-C6BE1A86D605}" srcOrd="0" destOrd="0" presId="urn:microsoft.com/office/officeart/2005/8/layout/hierarchy2"/>
    <dgm:cxn modelId="{71313430-8696-284A-87F7-8F68737E5582}" type="presParOf" srcId="{BA60A983-DFB7-1041-9972-C6BE1A86D605}" destId="{047AC824-3DDD-E949-98F8-EA2C0E26764F}" srcOrd="0" destOrd="0" presId="urn:microsoft.com/office/officeart/2005/8/layout/hierarchy2"/>
    <dgm:cxn modelId="{342A0D6D-D434-D44F-A1DE-B1B8B5E1E7A7}" type="presParOf" srcId="{B03687F7-275D-D041-9493-CFCD0764B5AB}" destId="{EDE70BED-C96C-C14C-B475-482FDAF49529}" srcOrd="1" destOrd="0" presId="urn:microsoft.com/office/officeart/2005/8/layout/hierarchy2"/>
    <dgm:cxn modelId="{1B187BA3-736C-9D45-8761-DDB7C2EAB5D0}" type="presParOf" srcId="{EDE70BED-C96C-C14C-B475-482FDAF49529}" destId="{87176B97-6D37-AA4F-BC9A-FB102DA40B92}" srcOrd="0" destOrd="0" presId="urn:microsoft.com/office/officeart/2005/8/layout/hierarchy2"/>
    <dgm:cxn modelId="{50B7FEF3-37FA-4742-8391-CD78F5E0CD97}" type="presParOf" srcId="{EDE70BED-C96C-C14C-B475-482FDAF49529}" destId="{80838657-6C93-B14B-93F8-6D06683F60D4}" srcOrd="1" destOrd="0" presId="urn:microsoft.com/office/officeart/2005/8/layout/hierarchy2"/>
    <dgm:cxn modelId="{061C0A40-0803-AE4B-B547-51D0B99ED6D5}" type="presParOf" srcId="{B7182C91-D4B7-5441-995F-CC7FE697A7E4}" destId="{31ACD1E1-E647-7346-9EB0-31CC5CE68390}" srcOrd="6" destOrd="0" presId="urn:microsoft.com/office/officeart/2005/8/layout/hierarchy2"/>
    <dgm:cxn modelId="{817238B8-4E0C-F94B-8BED-99256B7494D2}" type="presParOf" srcId="{31ACD1E1-E647-7346-9EB0-31CC5CE68390}" destId="{EC4BA0A5-140D-8B40-951D-550B80E5FA59}" srcOrd="0" destOrd="0" presId="urn:microsoft.com/office/officeart/2005/8/layout/hierarchy2"/>
    <dgm:cxn modelId="{80846604-FF04-D548-903C-528146D1E660}" type="presParOf" srcId="{B7182C91-D4B7-5441-995F-CC7FE697A7E4}" destId="{C9C99392-D4AC-8C44-8174-BDB8B78838C7}" srcOrd="7" destOrd="0" presId="urn:microsoft.com/office/officeart/2005/8/layout/hierarchy2"/>
    <dgm:cxn modelId="{2B9792A4-BAA0-AE4B-9AF8-6F05FB19BE98}" type="presParOf" srcId="{C9C99392-D4AC-8C44-8174-BDB8B78838C7}" destId="{21766D43-774D-E442-8CE6-9D2EDE48AC30}" srcOrd="0" destOrd="0" presId="urn:microsoft.com/office/officeart/2005/8/layout/hierarchy2"/>
    <dgm:cxn modelId="{50531E98-1004-964A-A986-05E798077C9D}" type="presParOf" srcId="{C9C99392-D4AC-8C44-8174-BDB8B78838C7}" destId="{A5982713-14F0-F84D-9900-D367FF87A324}" srcOrd="1" destOrd="0" presId="urn:microsoft.com/office/officeart/2005/8/layout/hierarchy2"/>
    <dgm:cxn modelId="{A699EA1C-C200-0A42-8549-09F20FAF34BF}" type="presParOf" srcId="{A5982713-14F0-F84D-9900-D367FF87A324}" destId="{AC7CF588-046C-6D47-85D6-AB192FBF89DF}" srcOrd="0" destOrd="0" presId="urn:microsoft.com/office/officeart/2005/8/layout/hierarchy2"/>
    <dgm:cxn modelId="{3FA349AA-E496-C44E-B1D3-87AC890794DC}" type="presParOf" srcId="{AC7CF588-046C-6D47-85D6-AB192FBF89DF}" destId="{FD9D3477-F414-4946-BB65-7099FB1225EE}" srcOrd="0" destOrd="0" presId="urn:microsoft.com/office/officeart/2005/8/layout/hierarchy2"/>
    <dgm:cxn modelId="{C27BB887-B649-6C4C-B7FA-61E0D8EA46CE}" type="presParOf" srcId="{A5982713-14F0-F84D-9900-D367FF87A324}" destId="{8E044F0E-25B5-F74E-A340-0B7E483645F6}" srcOrd="1" destOrd="0" presId="urn:microsoft.com/office/officeart/2005/8/layout/hierarchy2"/>
    <dgm:cxn modelId="{B4AD7051-9862-F04A-A6D9-B85793CACFC1}" type="presParOf" srcId="{8E044F0E-25B5-F74E-A340-0B7E483645F6}" destId="{5C1ED6FC-BDB0-F04B-B8E2-24A35B7B742E}" srcOrd="0" destOrd="0" presId="urn:microsoft.com/office/officeart/2005/8/layout/hierarchy2"/>
    <dgm:cxn modelId="{AF59AC8A-2D28-6546-AC7C-0BE10887ED3E}" type="presParOf" srcId="{8E044F0E-25B5-F74E-A340-0B7E483645F6}" destId="{E2D056A8-90ED-0046-9503-C91BB8D0F5B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57B12-A220-AE41-B6D9-94FEECA115DE}">
      <dsp:nvSpPr>
        <dsp:cNvPr id="0" name=""/>
        <dsp:cNvSpPr/>
      </dsp:nvSpPr>
      <dsp:spPr>
        <a:xfrm>
          <a:off x="1174579" y="2304711"/>
          <a:ext cx="1083105" cy="8748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1.6. Conversation b/w </a:t>
          </a:r>
          <a:r>
            <a:rPr lang="en-US" sz="1200" kern="1200" dirty="0" err="1"/>
            <a:t>Narada</a:t>
          </a:r>
          <a:r>
            <a:rPr lang="en-US" sz="1200" kern="1200" dirty="0"/>
            <a:t> &amp; </a:t>
          </a:r>
          <a:r>
            <a:rPr lang="en-US" sz="1200" kern="1200" dirty="0" err="1"/>
            <a:t>Vyasa</a:t>
          </a:r>
          <a:endParaRPr lang="en-US" sz="1200" kern="1200" dirty="0"/>
        </a:p>
      </dsp:txBody>
      <dsp:txXfrm>
        <a:off x="1200203" y="2330335"/>
        <a:ext cx="1031857" cy="823620"/>
      </dsp:txXfrm>
    </dsp:sp>
    <dsp:sp modelId="{DD61176E-5596-3E4D-A565-910E0DADA222}">
      <dsp:nvSpPr>
        <dsp:cNvPr id="0" name=""/>
        <dsp:cNvSpPr/>
      </dsp:nvSpPr>
      <dsp:spPr>
        <a:xfrm rot="16468163">
          <a:off x="1168399" y="1560706"/>
          <a:ext cx="2362686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362686" y="3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168399" y="1505327"/>
        <a:ext cx="2362686" cy="118134"/>
      </dsp:txXfrm>
    </dsp:sp>
    <dsp:sp modelId="{DFF067C2-CD7A-654A-AA24-47B97C81BAAD}">
      <dsp:nvSpPr>
        <dsp:cNvPr id="0" name=""/>
        <dsp:cNvSpPr/>
      </dsp:nvSpPr>
      <dsp:spPr>
        <a:xfrm>
          <a:off x="2441800" y="67488"/>
          <a:ext cx="1089471" cy="638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1-4:Vyasa’s inquiries</a:t>
          </a:r>
        </a:p>
      </dsp:txBody>
      <dsp:txXfrm>
        <a:off x="2460495" y="86183"/>
        <a:ext cx="1052081" cy="600920"/>
      </dsp:txXfrm>
    </dsp:sp>
    <dsp:sp modelId="{1F4D6860-6B8F-0446-839F-EC23868D3E11}">
      <dsp:nvSpPr>
        <dsp:cNvPr id="0" name=""/>
        <dsp:cNvSpPr/>
      </dsp:nvSpPr>
      <dsp:spPr>
        <a:xfrm rot="18289469">
          <a:off x="3462125" y="250622"/>
          <a:ext cx="322407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322407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62125" y="246250"/>
        <a:ext cx="322407" cy="16120"/>
      </dsp:txXfrm>
    </dsp:sp>
    <dsp:sp modelId="{F2B122B4-FE1B-3248-A71D-317752D691DD}">
      <dsp:nvSpPr>
        <dsp:cNvPr id="0" name=""/>
        <dsp:cNvSpPr/>
      </dsp:nvSpPr>
      <dsp:spPr>
        <a:xfrm>
          <a:off x="3715387" y="6905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Life after initiation?</a:t>
          </a:r>
        </a:p>
      </dsp:txBody>
      <dsp:txXfrm>
        <a:off x="3722128" y="13646"/>
        <a:ext cx="2383356" cy="216662"/>
      </dsp:txXfrm>
    </dsp:sp>
    <dsp:sp modelId="{75545CB9-00F5-524C-8229-1B9C21B79374}">
      <dsp:nvSpPr>
        <dsp:cNvPr id="0" name=""/>
        <dsp:cNvSpPr/>
      </dsp:nvSpPr>
      <dsp:spPr>
        <a:xfrm>
          <a:off x="3531271" y="382955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31271" y="382040"/>
        <a:ext cx="184115" cy="9205"/>
      </dsp:txXfrm>
    </dsp:sp>
    <dsp:sp modelId="{C405A387-AF67-F148-AD5E-75DAC99F0C02}">
      <dsp:nvSpPr>
        <dsp:cNvPr id="0" name=""/>
        <dsp:cNvSpPr/>
      </dsp:nvSpPr>
      <dsp:spPr>
        <a:xfrm>
          <a:off x="3715387" y="271571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Attaining current body?</a:t>
          </a:r>
        </a:p>
      </dsp:txBody>
      <dsp:txXfrm>
        <a:off x="3722128" y="278312"/>
        <a:ext cx="2383356" cy="216662"/>
      </dsp:txXfrm>
    </dsp:sp>
    <dsp:sp modelId="{15AA00B5-4516-E045-8CDC-DEF7F8CCD5BE}">
      <dsp:nvSpPr>
        <dsp:cNvPr id="0" name=""/>
        <dsp:cNvSpPr/>
      </dsp:nvSpPr>
      <dsp:spPr>
        <a:xfrm rot="3310531">
          <a:off x="3462125" y="515288"/>
          <a:ext cx="322407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322407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62125" y="510916"/>
        <a:ext cx="322407" cy="16120"/>
      </dsp:txXfrm>
    </dsp:sp>
    <dsp:sp modelId="{56E30B4F-820C-8C43-A160-4674FF17D73D}">
      <dsp:nvSpPr>
        <dsp:cNvPr id="0" name=""/>
        <dsp:cNvSpPr/>
      </dsp:nvSpPr>
      <dsp:spPr>
        <a:xfrm>
          <a:off x="3715387" y="536237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How do you remember?</a:t>
          </a:r>
        </a:p>
      </dsp:txBody>
      <dsp:txXfrm>
        <a:off x="3722128" y="542978"/>
        <a:ext cx="2383356" cy="216662"/>
      </dsp:txXfrm>
    </dsp:sp>
    <dsp:sp modelId="{8F109151-C92C-8947-B656-156BE444CE65}">
      <dsp:nvSpPr>
        <dsp:cNvPr id="0" name=""/>
        <dsp:cNvSpPr/>
      </dsp:nvSpPr>
      <dsp:spPr>
        <a:xfrm rot="16699915">
          <a:off x="1714455" y="2109875"/>
          <a:ext cx="127057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270574" y="3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714455" y="2081799"/>
        <a:ext cx="1270574" cy="63528"/>
      </dsp:txXfrm>
    </dsp:sp>
    <dsp:sp modelId="{C9F2A1C1-382F-6246-BFE1-539D74F9A164}">
      <dsp:nvSpPr>
        <dsp:cNvPr id="0" name=""/>
        <dsp:cNvSpPr/>
      </dsp:nvSpPr>
      <dsp:spPr>
        <a:xfrm>
          <a:off x="2441800" y="1165826"/>
          <a:ext cx="1089471" cy="638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5-20: Lord’s appearance to </a:t>
          </a:r>
          <a:r>
            <a:rPr lang="en-US" sz="1200" kern="1200" dirty="0" err="1"/>
            <a:t>Narada</a:t>
          </a:r>
          <a:endParaRPr lang="en-US" sz="1200" kern="1200" dirty="0"/>
        </a:p>
      </dsp:txBody>
      <dsp:txXfrm>
        <a:off x="2460495" y="1184521"/>
        <a:ext cx="1052081" cy="600920"/>
      </dsp:txXfrm>
    </dsp:sp>
    <dsp:sp modelId="{FDBDAF95-259E-634D-9B1C-B22590B8DB41}">
      <dsp:nvSpPr>
        <dsp:cNvPr id="0" name=""/>
        <dsp:cNvSpPr/>
      </dsp:nvSpPr>
      <dsp:spPr>
        <a:xfrm rot="17275814">
          <a:off x="3324303" y="1196791"/>
          <a:ext cx="598052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598052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324303" y="1185527"/>
        <a:ext cx="598052" cy="29902"/>
      </dsp:txXfrm>
    </dsp:sp>
    <dsp:sp modelId="{527FD50B-06C3-A840-844C-9810D00FA843}">
      <dsp:nvSpPr>
        <dsp:cNvPr id="0" name=""/>
        <dsp:cNvSpPr/>
      </dsp:nvSpPr>
      <dsp:spPr>
        <a:xfrm>
          <a:off x="3715387" y="800903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Sages departed (5)</a:t>
          </a:r>
        </a:p>
      </dsp:txBody>
      <dsp:txXfrm>
        <a:off x="3722128" y="807644"/>
        <a:ext cx="2383356" cy="216662"/>
      </dsp:txXfrm>
    </dsp:sp>
    <dsp:sp modelId="{4B4054B4-F53F-1144-ABA1-7EB71B6BC4B1}">
      <dsp:nvSpPr>
        <dsp:cNvPr id="0" name=""/>
        <dsp:cNvSpPr/>
      </dsp:nvSpPr>
      <dsp:spPr>
        <a:xfrm rot="18557649">
          <a:off x="3477967" y="1368798"/>
          <a:ext cx="290723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90723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77967" y="1365217"/>
        <a:ext cx="290723" cy="14536"/>
      </dsp:txXfrm>
    </dsp:sp>
    <dsp:sp modelId="{D356A15C-5CD4-0D46-9F53-DB4765EBC6A4}">
      <dsp:nvSpPr>
        <dsp:cNvPr id="0" name=""/>
        <dsp:cNvSpPr/>
      </dsp:nvSpPr>
      <dsp:spPr>
        <a:xfrm>
          <a:off x="3715387" y="1065569"/>
          <a:ext cx="2396838" cy="388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Lord’s supreme control pervades – Only tie of affection &amp; source of shelter (mother) bitten by snake (6-9)</a:t>
          </a:r>
        </a:p>
      </dsp:txBody>
      <dsp:txXfrm>
        <a:off x="3726776" y="1076958"/>
        <a:ext cx="2374060" cy="366062"/>
      </dsp:txXfrm>
    </dsp:sp>
    <dsp:sp modelId="{0C3367FD-3370-C34F-AD9F-1749045DA807}">
      <dsp:nvSpPr>
        <dsp:cNvPr id="0" name=""/>
        <dsp:cNvSpPr/>
      </dsp:nvSpPr>
      <dsp:spPr>
        <a:xfrm>
          <a:off x="6112225" y="1256302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112225" y="1255386"/>
        <a:ext cx="184115" cy="9205"/>
      </dsp:txXfrm>
    </dsp:sp>
    <dsp:sp modelId="{4E549D5A-D2ED-E849-9EB4-6D2A44BEE90D}">
      <dsp:nvSpPr>
        <dsp:cNvPr id="0" name=""/>
        <dsp:cNvSpPr/>
      </dsp:nvSpPr>
      <dsp:spPr>
        <a:xfrm>
          <a:off x="6296341" y="1144917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Special mercy of Lord (10)</a:t>
          </a:r>
        </a:p>
      </dsp:txBody>
      <dsp:txXfrm>
        <a:off x="6303082" y="1151658"/>
        <a:ext cx="2383356" cy="216662"/>
      </dsp:txXfrm>
    </dsp:sp>
    <dsp:sp modelId="{D371F76C-8666-C34E-85E3-57CD92B7B969}">
      <dsp:nvSpPr>
        <dsp:cNvPr id="0" name=""/>
        <dsp:cNvSpPr/>
      </dsp:nvSpPr>
      <dsp:spPr>
        <a:xfrm rot="2583159">
          <a:off x="3497348" y="1567297"/>
          <a:ext cx="251962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51962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97348" y="1564686"/>
        <a:ext cx="251962" cy="12598"/>
      </dsp:txXfrm>
    </dsp:sp>
    <dsp:sp modelId="{747D22F4-17B7-704A-924E-A507F48E0DAF}">
      <dsp:nvSpPr>
        <dsp:cNvPr id="0" name=""/>
        <dsp:cNvSpPr/>
      </dsp:nvSpPr>
      <dsp:spPr>
        <a:xfrm>
          <a:off x="3715387" y="1541916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 err="1"/>
            <a:t>Narada</a:t>
          </a:r>
          <a:r>
            <a:rPr lang="en-US" sz="1050" kern="1200" dirty="0"/>
            <a:t> travels thru varieties of Lord’s creation (11-13)</a:t>
          </a:r>
        </a:p>
      </dsp:txBody>
      <dsp:txXfrm>
        <a:off x="3722128" y="1548657"/>
        <a:ext cx="2383356" cy="216662"/>
      </dsp:txXfrm>
    </dsp:sp>
    <dsp:sp modelId="{2B911EEA-6E8A-D143-A417-18DE40956006}">
      <dsp:nvSpPr>
        <dsp:cNvPr id="0" name=""/>
        <dsp:cNvSpPr/>
      </dsp:nvSpPr>
      <dsp:spPr>
        <a:xfrm rot="19457599">
          <a:off x="6090913" y="1587134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1585153"/>
        <a:ext cx="226738" cy="11336"/>
      </dsp:txXfrm>
    </dsp:sp>
    <dsp:sp modelId="{0A59BB66-54B2-A041-B6DE-DDB71D798848}">
      <dsp:nvSpPr>
        <dsp:cNvPr id="0" name=""/>
        <dsp:cNvSpPr/>
      </dsp:nvSpPr>
      <dsp:spPr>
        <a:xfrm>
          <a:off x="6296341" y="1409583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Tired – relief – meditated on </a:t>
          </a:r>
          <a:r>
            <a:rPr lang="en-US" sz="1100" kern="1200" dirty="0" err="1"/>
            <a:t>Supersoul</a:t>
          </a:r>
          <a:r>
            <a:rPr lang="en-US" sz="1100" kern="1200" dirty="0"/>
            <a:t> (14-15)</a:t>
          </a:r>
        </a:p>
      </dsp:txBody>
      <dsp:txXfrm>
        <a:off x="6303082" y="1416324"/>
        <a:ext cx="2383356" cy="216662"/>
      </dsp:txXfrm>
    </dsp:sp>
    <dsp:sp modelId="{B1276BD7-1C24-CC44-8007-658235903D87}">
      <dsp:nvSpPr>
        <dsp:cNvPr id="0" name=""/>
        <dsp:cNvSpPr/>
      </dsp:nvSpPr>
      <dsp:spPr>
        <a:xfrm rot="2142401">
          <a:off x="6090913" y="1719467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1717486"/>
        <a:ext cx="226738" cy="11336"/>
      </dsp:txXfrm>
    </dsp:sp>
    <dsp:sp modelId="{4A394521-5B95-6247-9414-CEC986A8D09A}">
      <dsp:nvSpPr>
        <dsp:cNvPr id="0" name=""/>
        <dsp:cNvSpPr/>
      </dsp:nvSpPr>
      <dsp:spPr>
        <a:xfrm>
          <a:off x="6296341" y="1674249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PoG</a:t>
          </a:r>
          <a:r>
            <a:rPr lang="en-US" sz="1100" kern="1200" dirty="0"/>
            <a:t> appears on heart – </a:t>
          </a:r>
          <a:r>
            <a:rPr lang="en-US" sz="1100" kern="1200" dirty="0" err="1"/>
            <a:t>ecstacy</a:t>
          </a:r>
          <a:r>
            <a:rPr lang="en-US" sz="1100" kern="1200" dirty="0"/>
            <a:t> – every part of body enlivened (16-17)</a:t>
          </a:r>
        </a:p>
      </dsp:txBody>
      <dsp:txXfrm>
        <a:off x="6303082" y="1680990"/>
        <a:ext cx="2383356" cy="216662"/>
      </dsp:txXfrm>
    </dsp:sp>
    <dsp:sp modelId="{65D32AA9-DAC9-7149-94C6-FAC519740BAB}">
      <dsp:nvSpPr>
        <dsp:cNvPr id="0" name=""/>
        <dsp:cNvSpPr/>
      </dsp:nvSpPr>
      <dsp:spPr>
        <a:xfrm rot="4324186">
          <a:off x="3324303" y="1765797"/>
          <a:ext cx="598052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598052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324303" y="1754533"/>
        <a:ext cx="598052" cy="29902"/>
      </dsp:txXfrm>
    </dsp:sp>
    <dsp:sp modelId="{90AF2042-87F1-814C-BEC8-2C481623DB3C}">
      <dsp:nvSpPr>
        <dsp:cNvPr id="0" name=""/>
        <dsp:cNvSpPr/>
      </dsp:nvSpPr>
      <dsp:spPr>
        <a:xfrm>
          <a:off x="3715387" y="1938915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Lost the vision – perturbed – dissatisfied – aggrieved (18,19)</a:t>
          </a:r>
        </a:p>
      </dsp:txBody>
      <dsp:txXfrm>
        <a:off x="3722128" y="1945656"/>
        <a:ext cx="2383356" cy="216662"/>
      </dsp:txXfrm>
    </dsp:sp>
    <dsp:sp modelId="{B05623E1-FD0D-6F42-B8B0-0284D4CECC26}">
      <dsp:nvSpPr>
        <dsp:cNvPr id="0" name=""/>
        <dsp:cNvSpPr/>
      </dsp:nvSpPr>
      <dsp:spPr>
        <a:xfrm>
          <a:off x="6112225" y="2050300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112225" y="2049385"/>
        <a:ext cx="184115" cy="9205"/>
      </dsp:txXfrm>
    </dsp:sp>
    <dsp:sp modelId="{C298A483-00CD-794F-8197-A55A8D58368B}">
      <dsp:nvSpPr>
        <dsp:cNvPr id="0" name=""/>
        <dsp:cNvSpPr/>
      </dsp:nvSpPr>
      <dsp:spPr>
        <a:xfrm>
          <a:off x="6296341" y="1938915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Attempts to see Lord – Lord spoke (20)</a:t>
          </a:r>
        </a:p>
      </dsp:txBody>
      <dsp:txXfrm>
        <a:off x="6303082" y="1945656"/>
        <a:ext cx="2383356" cy="216662"/>
      </dsp:txXfrm>
    </dsp:sp>
    <dsp:sp modelId="{7F0221B6-24A7-4E4D-AF2F-8E2B7723ED41}">
      <dsp:nvSpPr>
        <dsp:cNvPr id="0" name=""/>
        <dsp:cNvSpPr/>
      </dsp:nvSpPr>
      <dsp:spPr>
        <a:xfrm rot="1793571">
          <a:off x="2243557" y="2791377"/>
          <a:ext cx="212369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12369" y="3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243557" y="2789756"/>
        <a:ext cx="212369" cy="10618"/>
      </dsp:txXfrm>
    </dsp:sp>
    <dsp:sp modelId="{F3B065F7-F6C7-8D4C-9C87-D9B2F473E3D5}">
      <dsp:nvSpPr>
        <dsp:cNvPr id="0" name=""/>
        <dsp:cNvSpPr/>
      </dsp:nvSpPr>
      <dsp:spPr>
        <a:xfrm>
          <a:off x="2441800" y="2528831"/>
          <a:ext cx="1089471" cy="638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21-25: Lord’s instructions to </a:t>
          </a:r>
          <a:r>
            <a:rPr lang="en-US" sz="1200" kern="1200" dirty="0" err="1"/>
            <a:t>Narada</a:t>
          </a:r>
          <a:endParaRPr lang="en-US" sz="1200" kern="1200" dirty="0"/>
        </a:p>
      </dsp:txBody>
      <dsp:txXfrm>
        <a:off x="2460495" y="2547526"/>
        <a:ext cx="1052081" cy="600920"/>
      </dsp:txXfrm>
    </dsp:sp>
    <dsp:sp modelId="{44EBE0C1-EDF7-614B-A411-711FAF33FCCD}">
      <dsp:nvSpPr>
        <dsp:cNvPr id="0" name=""/>
        <dsp:cNvSpPr/>
      </dsp:nvSpPr>
      <dsp:spPr>
        <a:xfrm rot="17692822">
          <a:off x="3404521" y="2645798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2638546"/>
        <a:ext cx="437614" cy="21880"/>
      </dsp:txXfrm>
    </dsp:sp>
    <dsp:sp modelId="{B946261B-8B10-8C4A-B7CB-E3043337B2B7}">
      <dsp:nvSpPr>
        <dsp:cNvPr id="0" name=""/>
        <dsp:cNvSpPr/>
      </dsp:nvSpPr>
      <dsp:spPr>
        <a:xfrm>
          <a:off x="3715387" y="2335914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Narada’s</a:t>
          </a:r>
          <a:r>
            <a:rPr lang="en-US" sz="1100" kern="1200" dirty="0"/>
            <a:t> material taint (21,22)</a:t>
          </a:r>
        </a:p>
      </dsp:txBody>
      <dsp:txXfrm>
        <a:off x="3722128" y="2342655"/>
        <a:ext cx="2383356" cy="216662"/>
      </dsp:txXfrm>
    </dsp:sp>
    <dsp:sp modelId="{FCD55426-1872-4F4D-9B1E-FBBC340ADCE7}">
      <dsp:nvSpPr>
        <dsp:cNvPr id="0" name=""/>
        <dsp:cNvSpPr/>
      </dsp:nvSpPr>
      <dsp:spPr>
        <a:xfrm rot="19457599">
          <a:off x="6090913" y="2381132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2379151"/>
        <a:ext cx="226738" cy="11336"/>
      </dsp:txXfrm>
    </dsp:sp>
    <dsp:sp modelId="{CDC39744-3493-9843-9F52-71614C85C0A6}">
      <dsp:nvSpPr>
        <dsp:cNvPr id="0" name=""/>
        <dsp:cNvSpPr/>
      </dsp:nvSpPr>
      <dsp:spPr>
        <a:xfrm>
          <a:off x="6296341" y="2203581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You can’t see Me – incomplete service, material taint (21)</a:t>
          </a:r>
        </a:p>
      </dsp:txBody>
      <dsp:txXfrm>
        <a:off x="6303082" y="2210322"/>
        <a:ext cx="2383356" cy="216662"/>
      </dsp:txXfrm>
    </dsp:sp>
    <dsp:sp modelId="{7BC75B10-B002-364F-A312-CE2093915204}">
      <dsp:nvSpPr>
        <dsp:cNvPr id="0" name=""/>
        <dsp:cNvSpPr/>
      </dsp:nvSpPr>
      <dsp:spPr>
        <a:xfrm rot="2142401">
          <a:off x="6090913" y="2513465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2511485"/>
        <a:ext cx="226738" cy="11336"/>
      </dsp:txXfrm>
    </dsp:sp>
    <dsp:sp modelId="{33F4E0A1-2FE8-C847-B690-7F7A5FD4D98B}">
      <dsp:nvSpPr>
        <dsp:cNvPr id="0" name=""/>
        <dsp:cNvSpPr/>
      </dsp:nvSpPr>
      <dsp:spPr>
        <a:xfrm>
          <a:off x="6296341" y="2468247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My </a:t>
          </a:r>
          <a:r>
            <a:rPr lang="en-US" sz="1100" kern="1200" dirty="0" err="1"/>
            <a:t>darshan</a:t>
          </a:r>
          <a:r>
            <a:rPr lang="en-US" sz="1100" kern="1200" dirty="0"/>
            <a:t> is to increase your hankering (22)</a:t>
          </a:r>
        </a:p>
      </dsp:txBody>
      <dsp:txXfrm>
        <a:off x="6303082" y="2474988"/>
        <a:ext cx="2383356" cy="216662"/>
      </dsp:txXfrm>
    </dsp:sp>
    <dsp:sp modelId="{C82C20DD-3589-BE4A-928A-64ACB2E9CBE4}">
      <dsp:nvSpPr>
        <dsp:cNvPr id="0" name=""/>
        <dsp:cNvSpPr/>
      </dsp:nvSpPr>
      <dsp:spPr>
        <a:xfrm rot="2142401">
          <a:off x="3509959" y="2910464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09959" y="2908484"/>
        <a:ext cx="226738" cy="11336"/>
      </dsp:txXfrm>
    </dsp:sp>
    <dsp:sp modelId="{E0360B7E-39CA-0146-A29D-027FCE4657AD}">
      <dsp:nvSpPr>
        <dsp:cNvPr id="0" name=""/>
        <dsp:cNvSpPr/>
      </dsp:nvSpPr>
      <dsp:spPr>
        <a:xfrm>
          <a:off x="3715387" y="2865246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Lord glorifies DS (23,24)</a:t>
          </a:r>
        </a:p>
      </dsp:txBody>
      <dsp:txXfrm>
        <a:off x="3722128" y="2871987"/>
        <a:ext cx="2383356" cy="216662"/>
      </dsp:txXfrm>
    </dsp:sp>
    <dsp:sp modelId="{5766E5E9-AA98-2A4D-B7A8-C10E043B0CD2}">
      <dsp:nvSpPr>
        <dsp:cNvPr id="0" name=""/>
        <dsp:cNvSpPr/>
      </dsp:nvSpPr>
      <dsp:spPr>
        <a:xfrm rot="19457599">
          <a:off x="6090913" y="2910464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2908484"/>
        <a:ext cx="226738" cy="11336"/>
      </dsp:txXfrm>
    </dsp:sp>
    <dsp:sp modelId="{8B776425-B0D9-644D-B96A-9BFD3BAA53E6}">
      <dsp:nvSpPr>
        <dsp:cNvPr id="0" name=""/>
        <dsp:cNvSpPr/>
      </dsp:nvSpPr>
      <dsp:spPr>
        <a:xfrm>
          <a:off x="6296341" y="2732913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Even little service, one gets fixed int. &amp; attains SW (23)</a:t>
          </a:r>
        </a:p>
      </dsp:txBody>
      <dsp:txXfrm>
        <a:off x="6303082" y="2739654"/>
        <a:ext cx="2383356" cy="216662"/>
      </dsp:txXfrm>
    </dsp:sp>
    <dsp:sp modelId="{A286D54A-F98D-244F-ACE7-3CD3C1217C39}">
      <dsp:nvSpPr>
        <dsp:cNvPr id="0" name=""/>
        <dsp:cNvSpPr/>
      </dsp:nvSpPr>
      <dsp:spPr>
        <a:xfrm rot="2142401">
          <a:off x="6090913" y="3042797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3040817"/>
        <a:ext cx="226738" cy="11336"/>
      </dsp:txXfrm>
    </dsp:sp>
    <dsp:sp modelId="{F4B5630E-D8D0-D04C-993B-EE2D207DAAAC}">
      <dsp:nvSpPr>
        <dsp:cNvPr id="0" name=""/>
        <dsp:cNvSpPr/>
      </dsp:nvSpPr>
      <dsp:spPr>
        <a:xfrm>
          <a:off x="6296341" y="2997579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 can’t interrupt DS (Your remembrance) (24)</a:t>
          </a:r>
        </a:p>
      </dsp:txBody>
      <dsp:txXfrm>
        <a:off x="6303082" y="3004320"/>
        <a:ext cx="2383356" cy="216662"/>
      </dsp:txXfrm>
    </dsp:sp>
    <dsp:sp modelId="{A118EC56-9584-FD44-889C-25FAE7C2A459}">
      <dsp:nvSpPr>
        <dsp:cNvPr id="0" name=""/>
        <dsp:cNvSpPr/>
      </dsp:nvSpPr>
      <dsp:spPr>
        <a:xfrm rot="3907178">
          <a:off x="3404521" y="3042797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3035545"/>
        <a:ext cx="437614" cy="21880"/>
      </dsp:txXfrm>
    </dsp:sp>
    <dsp:sp modelId="{209C7503-C3BE-FB4B-A9E7-E890311BB128}">
      <dsp:nvSpPr>
        <dsp:cNvPr id="0" name=""/>
        <dsp:cNvSpPr/>
      </dsp:nvSpPr>
      <dsp:spPr>
        <a:xfrm>
          <a:off x="3715387" y="3129912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Grateful, </a:t>
          </a:r>
          <a:r>
            <a:rPr lang="en-US" sz="1100" kern="1200" dirty="0" err="1"/>
            <a:t>Narada</a:t>
          </a:r>
          <a:r>
            <a:rPr lang="en-US" sz="1100" kern="1200" dirty="0"/>
            <a:t> offers </a:t>
          </a:r>
          <a:r>
            <a:rPr lang="en-US" sz="1100" kern="1200" dirty="0" err="1"/>
            <a:t>obeisances</a:t>
          </a:r>
          <a:r>
            <a:rPr lang="en-US" sz="1100" kern="1200" dirty="0"/>
            <a:t> (25)</a:t>
          </a:r>
        </a:p>
      </dsp:txBody>
      <dsp:txXfrm>
        <a:off x="3722128" y="3136653"/>
        <a:ext cx="2383356" cy="216662"/>
      </dsp:txXfrm>
    </dsp:sp>
    <dsp:sp modelId="{5FDC8571-0746-C947-A66C-EC412BD0A2D0}">
      <dsp:nvSpPr>
        <dsp:cNvPr id="0" name=""/>
        <dsp:cNvSpPr/>
      </dsp:nvSpPr>
      <dsp:spPr>
        <a:xfrm rot="4915174">
          <a:off x="1694821" y="3386876"/>
          <a:ext cx="1309842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309842" y="3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694821" y="3357818"/>
        <a:ext cx="1309842" cy="65492"/>
      </dsp:txXfrm>
    </dsp:sp>
    <dsp:sp modelId="{C2D4BD4A-7EA8-F142-8D4C-907054257074}">
      <dsp:nvSpPr>
        <dsp:cNvPr id="0" name=""/>
        <dsp:cNvSpPr/>
      </dsp:nvSpPr>
      <dsp:spPr>
        <a:xfrm>
          <a:off x="2441800" y="3719828"/>
          <a:ext cx="1089471" cy="638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26-: </a:t>
          </a:r>
          <a:r>
            <a:rPr lang="en-US" sz="1200" kern="1200" dirty="0" err="1"/>
            <a:t>Narada’s</a:t>
          </a:r>
          <a:r>
            <a:rPr lang="en-US" sz="1200" kern="1200" dirty="0"/>
            <a:t> perfection</a:t>
          </a:r>
        </a:p>
      </dsp:txBody>
      <dsp:txXfrm>
        <a:off x="2460495" y="3738523"/>
        <a:ext cx="1052081" cy="600920"/>
      </dsp:txXfrm>
    </dsp:sp>
    <dsp:sp modelId="{397A2809-BE47-FE47-91FF-733E42EBBDEA}">
      <dsp:nvSpPr>
        <dsp:cNvPr id="0" name=""/>
        <dsp:cNvSpPr/>
      </dsp:nvSpPr>
      <dsp:spPr>
        <a:xfrm rot="17692822">
          <a:off x="3404521" y="3836795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3829543"/>
        <a:ext cx="437614" cy="21880"/>
      </dsp:txXfrm>
    </dsp:sp>
    <dsp:sp modelId="{5751054D-8257-F44A-8AE3-C06BBCD1F3BC}">
      <dsp:nvSpPr>
        <dsp:cNvPr id="0" name=""/>
        <dsp:cNvSpPr/>
      </dsp:nvSpPr>
      <dsp:spPr>
        <a:xfrm>
          <a:off x="3715387" y="3526911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Exhibits life of a sincere devotee (26)</a:t>
          </a:r>
        </a:p>
      </dsp:txBody>
      <dsp:txXfrm>
        <a:off x="3722128" y="3533652"/>
        <a:ext cx="2383356" cy="216662"/>
      </dsp:txXfrm>
    </dsp:sp>
    <dsp:sp modelId="{E4E152A3-A432-C448-BBB7-9B8E126080A6}">
      <dsp:nvSpPr>
        <dsp:cNvPr id="0" name=""/>
        <dsp:cNvSpPr/>
      </dsp:nvSpPr>
      <dsp:spPr>
        <a:xfrm rot="19457599">
          <a:off x="6090913" y="3572129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3570149"/>
        <a:ext cx="226738" cy="11336"/>
      </dsp:txXfrm>
    </dsp:sp>
    <dsp:sp modelId="{6E5DB4D2-4138-B444-AF90-C31A91E05411}">
      <dsp:nvSpPr>
        <dsp:cNvPr id="0" name=""/>
        <dsp:cNvSpPr/>
      </dsp:nvSpPr>
      <dsp:spPr>
        <a:xfrm>
          <a:off x="6296341" y="3394578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Chanting, travelling</a:t>
          </a:r>
        </a:p>
      </dsp:txBody>
      <dsp:txXfrm>
        <a:off x="6303082" y="3401319"/>
        <a:ext cx="2383356" cy="216662"/>
      </dsp:txXfrm>
    </dsp:sp>
    <dsp:sp modelId="{A241B207-38CC-4A4F-B9B5-D505049ABB25}">
      <dsp:nvSpPr>
        <dsp:cNvPr id="0" name=""/>
        <dsp:cNvSpPr/>
      </dsp:nvSpPr>
      <dsp:spPr>
        <a:xfrm rot="2142401">
          <a:off x="6090913" y="3704462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3702482"/>
        <a:ext cx="226738" cy="11336"/>
      </dsp:txXfrm>
    </dsp:sp>
    <dsp:sp modelId="{58FB203C-514C-CD49-8503-F65D1D799A04}">
      <dsp:nvSpPr>
        <dsp:cNvPr id="0" name=""/>
        <dsp:cNvSpPr/>
      </dsp:nvSpPr>
      <dsp:spPr>
        <a:xfrm>
          <a:off x="6296341" y="3659244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Satisfied, humble, </a:t>
          </a:r>
          <a:r>
            <a:rPr lang="en-US" sz="1100" kern="1200" dirty="0" err="1"/>
            <a:t>unenvious</a:t>
          </a:r>
          <a:endParaRPr lang="en-US" sz="1100" kern="1200" dirty="0"/>
        </a:p>
      </dsp:txBody>
      <dsp:txXfrm>
        <a:off x="6303082" y="3665985"/>
        <a:ext cx="2383356" cy="216662"/>
      </dsp:txXfrm>
    </dsp:sp>
    <dsp:sp modelId="{702C3EC0-0C9C-1847-81ED-88239553ED31}">
      <dsp:nvSpPr>
        <dsp:cNvPr id="0" name=""/>
        <dsp:cNvSpPr/>
      </dsp:nvSpPr>
      <dsp:spPr>
        <a:xfrm>
          <a:off x="3531271" y="4035295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31271" y="4034380"/>
        <a:ext cx="184115" cy="9205"/>
      </dsp:txXfrm>
    </dsp:sp>
    <dsp:sp modelId="{7FD3C422-D8F5-3B40-9DFC-1D630814BA3A}">
      <dsp:nvSpPr>
        <dsp:cNvPr id="0" name=""/>
        <dsp:cNvSpPr/>
      </dsp:nvSpPr>
      <dsp:spPr>
        <a:xfrm>
          <a:off x="3715387" y="3923910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Dies &amp; gets spiritual body (27,28)</a:t>
          </a:r>
        </a:p>
      </dsp:txBody>
      <dsp:txXfrm>
        <a:off x="3722128" y="3930651"/>
        <a:ext cx="2383356" cy="216662"/>
      </dsp:txXfrm>
    </dsp:sp>
    <dsp:sp modelId="{AE7C9F9A-B067-FD4C-BD60-C0C3B2B33A32}">
      <dsp:nvSpPr>
        <dsp:cNvPr id="0" name=""/>
        <dsp:cNvSpPr/>
      </dsp:nvSpPr>
      <dsp:spPr>
        <a:xfrm>
          <a:off x="6112225" y="4035295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112225" y="4034380"/>
        <a:ext cx="184115" cy="9205"/>
      </dsp:txXfrm>
    </dsp:sp>
    <dsp:sp modelId="{D312F727-2288-EE4A-A41A-2A91585F0800}">
      <dsp:nvSpPr>
        <dsp:cNvPr id="0" name=""/>
        <dsp:cNvSpPr/>
      </dsp:nvSpPr>
      <dsp:spPr>
        <a:xfrm>
          <a:off x="6296341" y="3923910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Tr. disappearance &amp; appearance in next creation (29,30)</a:t>
          </a:r>
        </a:p>
      </dsp:txBody>
      <dsp:txXfrm>
        <a:off x="6303082" y="3930651"/>
        <a:ext cx="2383356" cy="216662"/>
      </dsp:txXfrm>
    </dsp:sp>
    <dsp:sp modelId="{26E6B1C6-E16E-4543-9966-490AF1BF7747}">
      <dsp:nvSpPr>
        <dsp:cNvPr id="0" name=""/>
        <dsp:cNvSpPr/>
      </dsp:nvSpPr>
      <dsp:spPr>
        <a:xfrm rot="3907178">
          <a:off x="3404521" y="4233794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4226542"/>
        <a:ext cx="437614" cy="21880"/>
      </dsp:txXfrm>
    </dsp:sp>
    <dsp:sp modelId="{1A63BED5-C1D8-E449-AC2C-262FAE5B35E0}">
      <dsp:nvSpPr>
        <dsp:cNvPr id="0" name=""/>
        <dsp:cNvSpPr/>
      </dsp:nvSpPr>
      <dsp:spPr>
        <a:xfrm>
          <a:off x="3715387" y="4320910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Unrestricted travelling in SW &amp; MW, fixed in DS (31)</a:t>
          </a:r>
        </a:p>
      </dsp:txBody>
      <dsp:txXfrm>
        <a:off x="3722128" y="4327651"/>
        <a:ext cx="2383356" cy="216662"/>
      </dsp:txXfrm>
    </dsp:sp>
    <dsp:sp modelId="{195A6DFE-9C2E-9E4B-9DA5-ECCB0EAAC88B}">
      <dsp:nvSpPr>
        <dsp:cNvPr id="0" name=""/>
        <dsp:cNvSpPr/>
      </dsp:nvSpPr>
      <dsp:spPr>
        <a:xfrm rot="19457599">
          <a:off x="6090913" y="4366127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4364147"/>
        <a:ext cx="226738" cy="11336"/>
      </dsp:txXfrm>
    </dsp:sp>
    <dsp:sp modelId="{2C0AFBAB-3DC4-DB4D-9D50-E39A30D529B5}">
      <dsp:nvSpPr>
        <dsp:cNvPr id="0" name=""/>
        <dsp:cNvSpPr/>
      </dsp:nvSpPr>
      <dsp:spPr>
        <a:xfrm>
          <a:off x="6296341" y="4188576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Glorifying Lord on </a:t>
          </a:r>
          <a:r>
            <a:rPr lang="en-US" sz="1100" kern="1200" dirty="0" err="1"/>
            <a:t>Vina</a:t>
          </a:r>
          <a:r>
            <a:rPr lang="en-US" sz="1100" kern="1200" dirty="0"/>
            <a:t> (32)</a:t>
          </a:r>
        </a:p>
      </dsp:txBody>
      <dsp:txXfrm>
        <a:off x="6303082" y="4195317"/>
        <a:ext cx="2383356" cy="216662"/>
      </dsp:txXfrm>
    </dsp:sp>
    <dsp:sp modelId="{1B94C57B-287B-D648-82CF-69C743A42472}">
      <dsp:nvSpPr>
        <dsp:cNvPr id="0" name=""/>
        <dsp:cNvSpPr/>
      </dsp:nvSpPr>
      <dsp:spPr>
        <a:xfrm rot="2142401">
          <a:off x="6090913" y="4498460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0913" y="4496480"/>
        <a:ext cx="226738" cy="11336"/>
      </dsp:txXfrm>
    </dsp:sp>
    <dsp:sp modelId="{7B3B71F5-E853-404C-B502-9F2BBDA23F70}">
      <dsp:nvSpPr>
        <dsp:cNvPr id="0" name=""/>
        <dsp:cNvSpPr/>
      </dsp:nvSpPr>
      <dsp:spPr>
        <a:xfrm>
          <a:off x="6296341" y="4453243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Lord appears in heart as he begins to chant (33)</a:t>
          </a:r>
        </a:p>
      </dsp:txBody>
      <dsp:txXfrm>
        <a:off x="6303082" y="4459984"/>
        <a:ext cx="2383356" cy="216662"/>
      </dsp:txXfrm>
    </dsp:sp>
    <dsp:sp modelId="{635356D2-4CC1-EF47-98C2-E74E26CEAD93}">
      <dsp:nvSpPr>
        <dsp:cNvPr id="0" name=""/>
        <dsp:cNvSpPr/>
      </dsp:nvSpPr>
      <dsp:spPr>
        <a:xfrm rot="5131837">
          <a:off x="1168399" y="3916208"/>
          <a:ext cx="2362686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362686" y="3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168399" y="3860829"/>
        <a:ext cx="2362686" cy="118134"/>
      </dsp:txXfrm>
    </dsp:sp>
    <dsp:sp modelId="{0ABDCED0-1DCE-AE40-8457-5626F17646C0}">
      <dsp:nvSpPr>
        <dsp:cNvPr id="0" name=""/>
        <dsp:cNvSpPr/>
      </dsp:nvSpPr>
      <dsp:spPr>
        <a:xfrm>
          <a:off x="2441800" y="4778492"/>
          <a:ext cx="1089471" cy="638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34-38: Conclusion</a:t>
          </a:r>
        </a:p>
      </dsp:txBody>
      <dsp:txXfrm>
        <a:off x="2460495" y="4797187"/>
        <a:ext cx="1052081" cy="600920"/>
      </dsp:txXfrm>
    </dsp:sp>
    <dsp:sp modelId="{74821F8C-EAF9-3C43-8A8F-35766CB81723}">
      <dsp:nvSpPr>
        <dsp:cNvPr id="0" name=""/>
        <dsp:cNvSpPr/>
      </dsp:nvSpPr>
      <dsp:spPr>
        <a:xfrm rot="17692822">
          <a:off x="3404521" y="4895459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4888207"/>
        <a:ext cx="437614" cy="21880"/>
      </dsp:txXfrm>
    </dsp:sp>
    <dsp:sp modelId="{F922B795-D29A-BB43-B64B-91B81984E555}">
      <dsp:nvSpPr>
        <dsp:cNvPr id="0" name=""/>
        <dsp:cNvSpPr/>
      </dsp:nvSpPr>
      <dsp:spPr>
        <a:xfrm>
          <a:off x="3715387" y="4585576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Chanting: Most suitable boat to cross material ocean (34)</a:t>
          </a:r>
        </a:p>
      </dsp:txBody>
      <dsp:txXfrm>
        <a:off x="3722128" y="4592317"/>
        <a:ext cx="2383356" cy="216662"/>
      </dsp:txXfrm>
    </dsp:sp>
    <dsp:sp modelId="{247C3FAC-D7B4-D443-9325-D02A9E82EF73}">
      <dsp:nvSpPr>
        <dsp:cNvPr id="0" name=""/>
        <dsp:cNvSpPr/>
      </dsp:nvSpPr>
      <dsp:spPr>
        <a:xfrm rot="19457599">
          <a:off x="3509959" y="5027792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09959" y="5025812"/>
        <a:ext cx="226738" cy="11336"/>
      </dsp:txXfrm>
    </dsp:sp>
    <dsp:sp modelId="{609682B7-6A3B-7C42-967D-832D683F43FB}">
      <dsp:nvSpPr>
        <dsp:cNvPr id="0" name=""/>
        <dsp:cNvSpPr/>
      </dsp:nvSpPr>
      <dsp:spPr>
        <a:xfrm>
          <a:off x="3715387" y="4850242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Satisfaction is by DS, not by sense control (35)</a:t>
          </a:r>
        </a:p>
      </dsp:txBody>
      <dsp:txXfrm>
        <a:off x="3722128" y="4856983"/>
        <a:ext cx="2383356" cy="216662"/>
      </dsp:txXfrm>
    </dsp:sp>
    <dsp:sp modelId="{679E5E18-A7C6-814A-8737-62BAF4C66F76}">
      <dsp:nvSpPr>
        <dsp:cNvPr id="0" name=""/>
        <dsp:cNvSpPr/>
      </dsp:nvSpPr>
      <dsp:spPr>
        <a:xfrm rot="2142401">
          <a:off x="3509959" y="5160125"/>
          <a:ext cx="226738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226738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09959" y="5158145"/>
        <a:ext cx="226738" cy="11336"/>
      </dsp:txXfrm>
    </dsp:sp>
    <dsp:sp modelId="{3B340E07-6094-314B-951D-D18F97AF958F}">
      <dsp:nvSpPr>
        <dsp:cNvPr id="0" name=""/>
        <dsp:cNvSpPr/>
      </dsp:nvSpPr>
      <dsp:spPr>
        <a:xfrm>
          <a:off x="3715387" y="5114908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My birth &amp; acts are conducive for your personal realization (36)</a:t>
          </a:r>
        </a:p>
      </dsp:txBody>
      <dsp:txXfrm>
        <a:off x="3722128" y="5121649"/>
        <a:ext cx="2383356" cy="216662"/>
      </dsp:txXfrm>
    </dsp:sp>
    <dsp:sp modelId="{BA60A983-DFB7-1041-9972-C6BE1A86D605}">
      <dsp:nvSpPr>
        <dsp:cNvPr id="0" name=""/>
        <dsp:cNvSpPr/>
      </dsp:nvSpPr>
      <dsp:spPr>
        <a:xfrm>
          <a:off x="6112225" y="5226292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112225" y="5225377"/>
        <a:ext cx="184115" cy="9205"/>
      </dsp:txXfrm>
    </dsp:sp>
    <dsp:sp modelId="{87176B97-6D37-AA4F-BC9A-FB102DA40B92}">
      <dsp:nvSpPr>
        <dsp:cNvPr id="0" name=""/>
        <dsp:cNvSpPr/>
      </dsp:nvSpPr>
      <dsp:spPr>
        <a:xfrm>
          <a:off x="6296341" y="5114908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Narada</a:t>
          </a:r>
          <a:r>
            <a:rPr lang="en-US" sz="1100" kern="1200" dirty="0"/>
            <a:t> departs (37)</a:t>
          </a:r>
        </a:p>
      </dsp:txBody>
      <dsp:txXfrm>
        <a:off x="6303082" y="5121649"/>
        <a:ext cx="2383356" cy="216662"/>
      </dsp:txXfrm>
    </dsp:sp>
    <dsp:sp modelId="{31ACD1E1-E647-7346-9EB0-31CC5CE68390}">
      <dsp:nvSpPr>
        <dsp:cNvPr id="0" name=""/>
        <dsp:cNvSpPr/>
      </dsp:nvSpPr>
      <dsp:spPr>
        <a:xfrm rot="3907178">
          <a:off x="3404521" y="5292458"/>
          <a:ext cx="437614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437614" y="368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04521" y="5285206"/>
        <a:ext cx="437614" cy="21880"/>
      </dsp:txXfrm>
    </dsp:sp>
    <dsp:sp modelId="{21766D43-774D-E442-8CE6-9D2EDE48AC30}">
      <dsp:nvSpPr>
        <dsp:cNvPr id="0" name=""/>
        <dsp:cNvSpPr/>
      </dsp:nvSpPr>
      <dsp:spPr>
        <a:xfrm>
          <a:off x="3715387" y="5379574"/>
          <a:ext cx="2396838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Suta</a:t>
          </a:r>
          <a:r>
            <a:rPr lang="en-US" sz="1100" kern="1200" dirty="0"/>
            <a:t> praises </a:t>
          </a:r>
          <a:r>
            <a:rPr lang="en-US" sz="1100" kern="1200" dirty="0" err="1"/>
            <a:t>Narada</a:t>
          </a:r>
          <a:r>
            <a:rPr lang="en-US" sz="1100" kern="1200" dirty="0"/>
            <a:t> (38)</a:t>
          </a:r>
        </a:p>
      </dsp:txBody>
      <dsp:txXfrm>
        <a:off x="3722128" y="5386315"/>
        <a:ext cx="2383356" cy="216662"/>
      </dsp:txXfrm>
    </dsp:sp>
    <dsp:sp modelId="{AC7CF588-046C-6D47-85D6-AB192FBF89DF}">
      <dsp:nvSpPr>
        <dsp:cNvPr id="0" name=""/>
        <dsp:cNvSpPr/>
      </dsp:nvSpPr>
      <dsp:spPr>
        <a:xfrm>
          <a:off x="6112225" y="5490958"/>
          <a:ext cx="184115" cy="7375"/>
        </a:xfrm>
        <a:custGeom>
          <a:avLst/>
          <a:gdLst/>
          <a:ahLst/>
          <a:cxnLst/>
          <a:rect l="0" t="0" r="0" b="0"/>
          <a:pathLst>
            <a:path>
              <a:moveTo>
                <a:pt x="0" y="3687"/>
              </a:moveTo>
              <a:lnTo>
                <a:pt x="184115" y="36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112225" y="5490043"/>
        <a:ext cx="184115" cy="9205"/>
      </dsp:txXfrm>
    </dsp:sp>
    <dsp:sp modelId="{5C1ED6FC-BDB0-F04B-B8E2-24A35B7B742E}">
      <dsp:nvSpPr>
        <dsp:cNvPr id="0" name=""/>
        <dsp:cNvSpPr/>
      </dsp:nvSpPr>
      <dsp:spPr>
        <a:xfrm>
          <a:off x="6296341" y="5379574"/>
          <a:ext cx="2435079" cy="230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His chanting gives pleasure to him &amp; enlivens others</a:t>
          </a:r>
        </a:p>
      </dsp:txBody>
      <dsp:txXfrm>
        <a:off x="6303082" y="5386315"/>
        <a:ext cx="2421597" cy="216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2DE2A-D838-486D-A3FC-6AEBBE64ED0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1CEA2-BF12-4CB7-9940-BF2A11895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978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890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172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32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37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20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97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329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55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97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4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109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9124-44E8-41EC-8C0C-81A4E22A0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D7FE2-628F-4FD5-BAE2-9AF63E5E4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A2861-1FD0-4EF2-B7A2-7A50C3B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EE62B-C2B5-4401-9197-F9BE4893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35F8F-D304-4A37-8FE3-6C60AB78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9817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1DF7-E1E3-4C86-A292-2EE1B9AC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3CBAF-3C8F-42A6-A4FB-50E790A9A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C2AB1-A0E3-49CE-AE26-E61694DDB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8CB88-288D-4591-99BD-FEE75868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651A5-E347-4BA2-AE82-3D0F5C78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653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21C74-C8F2-427A-8151-DA6064DE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51B64-E2EE-44DC-987D-D45774FEC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ABD19-66A5-4CFB-B428-7F13D55D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2EF7B-2B82-461D-84F8-B5C0447F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CB221-4368-4869-8F0D-3E7FCE4C1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066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86C3C-BC60-4C94-ACBC-20CC9F87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A4752-D208-4CDB-971D-0C0A054CE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FD0E21-BA91-412B-90CD-5EFBCD16F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8F116-2123-4956-B20B-21B95280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FBF02-49C6-492C-A0B5-833C4F45A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13306-F821-4B65-A7E5-2AEA502B5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68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1FBD-73E3-4241-86AE-95F7D57E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FC4B2-01E1-4834-A55E-792DB9827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354DE-205E-4909-ACB6-1458892EB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7B9BB-4443-4190-913E-67D126863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34FF3A-1BB1-4EF1-A12E-3BBF7E72E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D4B31A-434B-4ED9-866C-325D3435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8D4A0-7295-4628-8DE1-0D7475CE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DCF18-A0F8-4E84-ABBF-0227C9946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5330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EFB1-3066-442E-B11E-2CC33B0F2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ACEEBB-5571-4407-A423-6D1D21E7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3EAA7-EEC8-4AE3-AB0F-F93CEB9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F19FF-0DBB-491F-8BC9-D487D00F2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6990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C6F8E5-8EBF-4A02-B7B0-6B13A501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9EEAC-A43D-445F-A945-CB8B2D4DE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3AB80-572C-4E71-83BC-8AD9E9384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322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DE6C-C5F8-424A-AB49-B18CD44F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47DD2-DA4B-4A55-9CFA-FBE572C0E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CC7CD-D7E7-4A82-8DA1-3D4E0004B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8F79E-B06B-40F8-989C-301B475F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7E449-3412-41BC-8B3E-A896207DF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D7E69-524F-4636-9067-E23CBCAFF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449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8F8C-0450-4FB5-BB65-4A153F77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6BFEE5-F6E7-46EE-A503-5D3BF1FAEA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F2FB9-921C-4054-B4C7-A0BD4603D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27E53-5733-4FB6-837F-FBA021FA7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DF289-B21B-4BD0-8227-D4770FCA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6F8A8-54EB-401C-AEDF-3DDF75DD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4573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6A2D-3AB3-41E9-A46F-B445D09AB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2B447-376E-4C08-9904-1858E297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1BD6A-F280-4480-9AF0-1B08F8CA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F0489-AC74-4EFA-8355-A9A1D3D0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A941F-0F64-409B-B981-8D6AC0BE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0082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25B4AE-AAF5-4E44-83D3-6082355B18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844D06-F870-4152-B11E-99DF16025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A24BE-B841-40C0-93EE-F1ABB5A5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B9D2-D4C0-478D-81B4-C97DD25A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297DD-9A79-491F-8352-8FA91546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8268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214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1149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52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04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5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0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260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1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365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417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6218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4069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23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454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0576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4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405216" indent="0">
              <a:buNone/>
              <a:defRPr sz="1100"/>
            </a:lvl2pPr>
            <a:lvl3pPr marL="810433" indent="0">
              <a:buNone/>
              <a:defRPr sz="900"/>
            </a:lvl3pPr>
            <a:lvl4pPr marL="1215649" indent="0">
              <a:buNone/>
              <a:defRPr sz="800"/>
            </a:lvl4pPr>
            <a:lvl5pPr marL="1620865" indent="0">
              <a:buNone/>
              <a:defRPr sz="800"/>
            </a:lvl5pPr>
            <a:lvl6pPr marL="2026082" indent="0">
              <a:buNone/>
              <a:defRPr sz="800"/>
            </a:lvl6pPr>
            <a:lvl7pPr marL="2431298" indent="0">
              <a:buNone/>
              <a:defRPr sz="800"/>
            </a:lvl7pPr>
            <a:lvl8pPr marL="2836515" indent="0">
              <a:buNone/>
              <a:defRPr sz="800"/>
            </a:lvl8pPr>
            <a:lvl9pPr marL="32417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9709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800"/>
            </a:lvl1pPr>
            <a:lvl2pPr marL="405216" indent="0">
              <a:buNone/>
              <a:defRPr sz="2500"/>
            </a:lvl2pPr>
            <a:lvl3pPr marL="810433" indent="0">
              <a:buNone/>
              <a:defRPr sz="2100"/>
            </a:lvl3pPr>
            <a:lvl4pPr marL="1215649" indent="0">
              <a:buNone/>
              <a:defRPr sz="1800"/>
            </a:lvl4pPr>
            <a:lvl5pPr marL="1620865" indent="0">
              <a:buNone/>
              <a:defRPr sz="1800"/>
            </a:lvl5pPr>
            <a:lvl6pPr marL="2026082" indent="0">
              <a:buNone/>
              <a:defRPr sz="1800"/>
            </a:lvl6pPr>
            <a:lvl7pPr marL="2431298" indent="0">
              <a:buNone/>
              <a:defRPr sz="1800"/>
            </a:lvl7pPr>
            <a:lvl8pPr marL="2836515" indent="0">
              <a:buNone/>
              <a:defRPr sz="1800"/>
            </a:lvl8pPr>
            <a:lvl9pPr marL="3241731" indent="0">
              <a:buNone/>
              <a:defRPr sz="18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00"/>
            </a:lvl1pPr>
            <a:lvl2pPr marL="405216" indent="0">
              <a:buNone/>
              <a:defRPr sz="1100"/>
            </a:lvl2pPr>
            <a:lvl3pPr marL="810433" indent="0">
              <a:buNone/>
              <a:defRPr sz="900"/>
            </a:lvl3pPr>
            <a:lvl4pPr marL="1215649" indent="0">
              <a:buNone/>
              <a:defRPr sz="800"/>
            </a:lvl4pPr>
            <a:lvl5pPr marL="1620865" indent="0">
              <a:buNone/>
              <a:defRPr sz="800"/>
            </a:lvl5pPr>
            <a:lvl6pPr marL="2026082" indent="0">
              <a:buNone/>
              <a:defRPr sz="800"/>
            </a:lvl6pPr>
            <a:lvl7pPr marL="2431298" indent="0">
              <a:buNone/>
              <a:defRPr sz="800"/>
            </a:lvl7pPr>
            <a:lvl8pPr marL="2836515" indent="0">
              <a:buNone/>
              <a:defRPr sz="800"/>
            </a:lvl8pPr>
            <a:lvl9pPr marL="32417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77380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5722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488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137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6412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52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04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5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0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260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1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365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417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0074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64307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9036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4391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1360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1"/>
            <a:ext cx="3008313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4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405216" indent="0">
              <a:buNone/>
              <a:defRPr sz="1100"/>
            </a:lvl2pPr>
            <a:lvl3pPr marL="810433" indent="0">
              <a:buNone/>
              <a:defRPr sz="900"/>
            </a:lvl3pPr>
            <a:lvl4pPr marL="1215649" indent="0">
              <a:buNone/>
              <a:defRPr sz="800"/>
            </a:lvl4pPr>
            <a:lvl5pPr marL="1620865" indent="0">
              <a:buNone/>
              <a:defRPr sz="800"/>
            </a:lvl5pPr>
            <a:lvl6pPr marL="2026082" indent="0">
              <a:buNone/>
              <a:defRPr sz="800"/>
            </a:lvl6pPr>
            <a:lvl7pPr marL="2431298" indent="0">
              <a:buNone/>
              <a:defRPr sz="800"/>
            </a:lvl7pPr>
            <a:lvl8pPr marL="2836515" indent="0">
              <a:buNone/>
              <a:defRPr sz="800"/>
            </a:lvl8pPr>
            <a:lvl9pPr marL="32417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007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800"/>
            </a:lvl1pPr>
            <a:lvl2pPr marL="405216" indent="0">
              <a:buNone/>
              <a:defRPr sz="2500"/>
            </a:lvl2pPr>
            <a:lvl3pPr marL="810433" indent="0">
              <a:buNone/>
              <a:defRPr sz="2100"/>
            </a:lvl3pPr>
            <a:lvl4pPr marL="1215649" indent="0">
              <a:buNone/>
              <a:defRPr sz="1800"/>
            </a:lvl4pPr>
            <a:lvl5pPr marL="1620865" indent="0">
              <a:buNone/>
              <a:defRPr sz="1800"/>
            </a:lvl5pPr>
            <a:lvl6pPr marL="2026082" indent="0">
              <a:buNone/>
              <a:defRPr sz="1800"/>
            </a:lvl6pPr>
            <a:lvl7pPr marL="2431298" indent="0">
              <a:buNone/>
              <a:defRPr sz="1800"/>
            </a:lvl7pPr>
            <a:lvl8pPr marL="2836515" indent="0">
              <a:buNone/>
              <a:defRPr sz="1800"/>
            </a:lvl8pPr>
            <a:lvl9pPr marL="3241731" indent="0">
              <a:buNone/>
              <a:defRPr sz="18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00"/>
            </a:lvl1pPr>
            <a:lvl2pPr marL="405216" indent="0">
              <a:buNone/>
              <a:defRPr sz="1100"/>
            </a:lvl2pPr>
            <a:lvl3pPr marL="810433" indent="0">
              <a:buNone/>
              <a:defRPr sz="900"/>
            </a:lvl3pPr>
            <a:lvl4pPr marL="1215649" indent="0">
              <a:buNone/>
              <a:defRPr sz="800"/>
            </a:lvl4pPr>
            <a:lvl5pPr marL="1620865" indent="0">
              <a:buNone/>
              <a:defRPr sz="800"/>
            </a:lvl5pPr>
            <a:lvl6pPr marL="2026082" indent="0">
              <a:buNone/>
              <a:defRPr sz="800"/>
            </a:lvl6pPr>
            <a:lvl7pPr marL="2431298" indent="0">
              <a:buNone/>
              <a:defRPr sz="800"/>
            </a:lvl7pPr>
            <a:lvl8pPr marL="2836515" indent="0">
              <a:buNone/>
              <a:defRPr sz="800"/>
            </a:lvl8pPr>
            <a:lvl9pPr marL="32417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2887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9182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78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0FEAD-FA44-4835-B4E3-B7535BCFC2A5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C6D86-A9E8-4E59-8DB4-ABA100E87F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43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13CFD4-016F-4982-B786-9849CE74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1F333-9845-49C3-ADC1-1021561BB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68122-656E-4A9C-9287-11C172ABC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0B7AA-7154-4452-A382-E26272D1CABE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1941A-4253-4B73-B3AE-9A3C832D8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D8363-40AF-4EE9-8459-34D766E48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6408-F1DF-4B28-93E7-4A4602BBEA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04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8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81043" tIns="40522" rIns="81043" bIns="4052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81043" tIns="40522" rIns="81043" bIns="405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5"/>
            <a:ext cx="2133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5B2DE-1962-481D-B8C5-1E55C1CEC482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5"/>
            <a:ext cx="2895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5"/>
            <a:ext cx="2133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54F6D-6435-4CA1-B445-2104426F2F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124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81043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3912" indent="-303912" algn="l" defTabSz="81043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77" indent="-253260" algn="l" defTabSz="810433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3041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8257" indent="-202608" algn="l" defTabSz="810433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474" indent="-202608" algn="l" defTabSz="810433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8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81043" tIns="40522" rIns="81043" bIns="4052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81043" tIns="40522" rIns="81043" bIns="405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5"/>
            <a:ext cx="2133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5B2DE-1962-481D-B8C5-1E55C1CEC482}" type="datetimeFigureOut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21-04-2020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5"/>
            <a:ext cx="2895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5"/>
            <a:ext cx="2133600" cy="365125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54F6D-6435-4CA1-B445-2104426F2F1F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439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81043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3912" indent="-303912" algn="l" defTabSz="81043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77" indent="-253260" algn="l" defTabSz="810433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3041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8257" indent="-202608" algn="l" defTabSz="810433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474" indent="-202608" algn="l" defTabSz="810433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.radheshyamda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gif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gif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gif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5BEBED-B435-44F0-87A4-B46EA0A93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2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92C3C2-2F5D-4283-B930-6A3D31F51449}"/>
              </a:ext>
            </a:extLst>
          </p:cNvPr>
          <p:cNvSpPr txBox="1"/>
          <p:nvPr/>
        </p:nvSpPr>
        <p:spPr>
          <a:xfrm>
            <a:off x="-19263" y="620688"/>
            <a:ext cx="9143999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 His Divine Grace </a:t>
            </a:r>
            <a:r>
              <a:rPr kumimoji="0" lang="en-I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A.C.Bhaktivedanta</a:t>
            </a: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Swami Prabhupada,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Founder </a:t>
            </a:r>
            <a:r>
              <a:rPr kumimoji="0" lang="en-I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Acarya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ISKCON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368662-93B3-4163-B439-5EA9E87ED1E7}"/>
              </a:ext>
            </a:extLst>
          </p:cNvPr>
          <p:cNvSpPr txBox="1"/>
          <p:nvPr/>
        </p:nvSpPr>
        <p:spPr>
          <a:xfrm>
            <a:off x="-23841" y="0"/>
            <a:ext cx="9167841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SRIMAD BHAGAVATAM, the Crest Jewel of All Puranas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CD34CE-00DB-468B-AE40-D2EE95499028}"/>
              </a:ext>
            </a:extLst>
          </p:cNvPr>
          <p:cNvSpPr txBox="1"/>
          <p:nvPr/>
        </p:nvSpPr>
        <p:spPr>
          <a:xfrm>
            <a:off x="3277463" y="6027003"/>
            <a:ext cx="4294191" cy="830997"/>
          </a:xfrm>
          <a:prstGeom prst="rect">
            <a:avLst/>
          </a:prstGeom>
          <a:solidFill>
            <a:srgbClr val="FFFF00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19-Session Presentation of First Canto of SB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 Radheshyam das, ISKCON, NVCC, Pune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www.live.radheshyamdas.com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3CC9AF-80D3-408E-9081-B3BDEF531DCF}"/>
              </a:ext>
            </a:extLst>
          </p:cNvPr>
          <p:cNvSpPr/>
          <p:nvPr/>
        </p:nvSpPr>
        <p:spPr>
          <a:xfrm>
            <a:off x="-17023" y="5534561"/>
            <a:ext cx="3268202" cy="1323439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Bhagavata </a:t>
            </a:r>
            <a:b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Rasamaalayam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13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kadeva Goswami instructs Maharaja Pariksi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3497"/>
            <a:ext cx="9144000" cy="69014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D6333D-155B-49ED-8EF6-A3EDBA632BD2}"/>
              </a:ext>
            </a:extLst>
          </p:cNvPr>
          <p:cNvSpPr/>
          <p:nvPr/>
        </p:nvSpPr>
        <p:spPr>
          <a:xfrm>
            <a:off x="0" y="0"/>
            <a:ext cx="5706370" cy="707886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Bhagavata </a:t>
            </a:r>
            <a:r>
              <a:rPr kumimoji="0" lang="en-US" sz="40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ScaGoudy" panose="00000400000000000000" pitchFamily="2" charset="0"/>
                <a:ea typeface="+mn-ea"/>
                <a:cs typeface="+mn-cs"/>
              </a:rPr>
              <a:t>Rasamaalayam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0000"/>
              </a:solidFill>
              <a:effectLst/>
              <a:uLnTx/>
              <a:uFillTx/>
              <a:latin typeface="ScaGoudy" panose="00000400000000000000" pitchFamily="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1F3781-3AB7-4895-8FE8-36D8A385E894}"/>
              </a:ext>
            </a:extLst>
          </p:cNvPr>
          <p:cNvSpPr/>
          <p:nvPr/>
        </p:nvSpPr>
        <p:spPr>
          <a:xfrm>
            <a:off x="1576158" y="1417504"/>
            <a:ext cx="41100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SB Canto 1 Chapter 6</a:t>
            </a:r>
          </a:p>
          <a:p>
            <a:pPr lvl="0" algn="ctr">
              <a:defRPr/>
            </a:pPr>
            <a:r>
              <a:rPr lang="en-US" sz="3200" b="1" dirty="0">
                <a:ln/>
                <a:solidFill>
                  <a:srgbClr val="9BBB59"/>
                </a:solidFill>
              </a:rPr>
              <a:t>Conversation between </a:t>
            </a:r>
            <a:br>
              <a:rPr lang="en-US" sz="3200" b="1" dirty="0">
                <a:ln/>
                <a:solidFill>
                  <a:srgbClr val="9BBB59"/>
                </a:solidFill>
              </a:rPr>
            </a:br>
            <a:r>
              <a:rPr lang="en-US" sz="3200" b="1" dirty="0" err="1">
                <a:ln/>
                <a:solidFill>
                  <a:srgbClr val="9BBB59"/>
                </a:solidFill>
              </a:rPr>
              <a:t>Narada</a:t>
            </a:r>
            <a:r>
              <a:rPr lang="en-US" sz="3200" b="1" dirty="0">
                <a:ln/>
                <a:solidFill>
                  <a:srgbClr val="9BBB59"/>
                </a:solidFill>
              </a:rPr>
              <a:t> &amp; </a:t>
            </a:r>
            <a:r>
              <a:rPr lang="en-US" sz="3200" b="1" dirty="0" err="1">
                <a:ln/>
                <a:solidFill>
                  <a:srgbClr val="9BBB59"/>
                </a:solidFill>
              </a:rPr>
              <a:t>Vyasadeva</a:t>
            </a:r>
            <a:endParaRPr kumimoji="0" lang="en-US" sz="3200" b="1" i="0" u="none" strike="noStrike" kern="1200" cap="none" spc="0" normalizeH="0" baseline="0" noProof="0" dirty="0">
              <a:ln/>
              <a:solidFill>
                <a:srgbClr val="9BBB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6DB20D-89BA-4BB5-A21E-36768AF5AECF}"/>
              </a:ext>
            </a:extLst>
          </p:cNvPr>
          <p:cNvSpPr txBox="1"/>
          <p:nvPr/>
        </p:nvSpPr>
        <p:spPr>
          <a:xfrm>
            <a:off x="706089" y="913453"/>
            <a:ext cx="4294191" cy="584775"/>
          </a:xfrm>
          <a:prstGeom prst="rect">
            <a:avLst/>
          </a:prstGeom>
          <a:solidFill>
            <a:srgbClr val="FFFF00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19-Session Presentation of First Canto of SB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 Radheshyam das, ISKCON, NVCC, Pune</a:t>
            </a:r>
          </a:p>
        </p:txBody>
      </p:sp>
    </p:spTree>
    <p:extLst>
      <p:ext uri="{BB962C8B-B14F-4D97-AF65-F5344CB8AC3E}">
        <p14:creationId xmlns:p14="http://schemas.microsoft.com/office/powerpoint/2010/main" val="1484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7413" y="-38100"/>
            <a:ext cx="6858000" cy="1790700"/>
          </a:xfrm>
        </p:spPr>
        <p:txBody>
          <a:bodyPr/>
          <a:lstStyle/>
          <a:p>
            <a:r>
              <a:rPr lang="en-US" dirty="0"/>
              <a:t>Canto 1, Chapter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629529" y="3242255"/>
            <a:ext cx="6858000" cy="1241822"/>
          </a:xfrm>
        </p:spPr>
        <p:txBody>
          <a:bodyPr>
            <a:normAutofit fontScale="92500" lnSpcReduction="20000"/>
          </a:bodyPr>
          <a:lstStyle/>
          <a:p>
            <a:r>
              <a:rPr lang="en-US" sz="4050" dirty="0" err="1"/>
              <a:t>Narada’s</a:t>
            </a:r>
            <a:r>
              <a:rPr lang="en-US" sz="4050" dirty="0"/>
              <a:t> instructions</a:t>
            </a:r>
            <a:br>
              <a:rPr lang="en-US" sz="4050" dirty="0"/>
            </a:br>
            <a:r>
              <a:rPr lang="en-US" sz="4050" dirty="0"/>
              <a:t>on SB to </a:t>
            </a:r>
            <a:r>
              <a:rPr lang="en-US" sz="4050" dirty="0" err="1"/>
              <a:t>Vyasadeva</a:t>
            </a:r>
            <a:br>
              <a:rPr lang="en-US" sz="4050" dirty="0"/>
            </a:br>
            <a:endParaRPr lang="en-US" dirty="0"/>
          </a:p>
        </p:txBody>
      </p:sp>
      <p:pic>
        <p:nvPicPr>
          <p:cNvPr id="4" name="Picture 3" descr="Narada Vyasa 0079_SB 1-1-1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148" y="908950"/>
            <a:ext cx="3749774" cy="509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580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0DD24-1611-4A97-BD09-FFEE53C18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031" y="196344"/>
            <a:ext cx="7886700" cy="1325563"/>
          </a:xfrm>
        </p:spPr>
        <p:txBody>
          <a:bodyPr/>
          <a:lstStyle/>
          <a:p>
            <a:r>
              <a:rPr lang="en-IN" b="1" u="sng" dirty="0"/>
              <a:t>Revising Chapter 5 themes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3DE12-6BDA-4B90-9696-6488ED781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62" y="1976582"/>
            <a:ext cx="5910829" cy="404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3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10836" y="130888"/>
            <a:ext cx="83148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(1) Art of revealing heart &amp; taking shelter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600" b="1" dirty="0" err="1">
                <a:solidFill>
                  <a:schemeClr val="bg1"/>
                </a:solidFill>
              </a:rPr>
              <a:t>Guhyam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akhyati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prchchati</a:t>
            </a:r>
            <a:r>
              <a:rPr lang="en-US" sz="3600" b="1" dirty="0">
                <a:solidFill>
                  <a:schemeClr val="bg1"/>
                </a:solidFill>
              </a:rPr>
              <a:t> – reveal mind &amp; seek help</a:t>
            </a:r>
            <a:endParaRPr lang="en-US" sz="3300" b="1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0836" y="1622146"/>
            <a:ext cx="9679709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Lesson 1 :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All knowledge related with body or mind is the root cause of all despondencies  (SB 1.5.5purport)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10836" y="3272512"/>
            <a:ext cx="8054109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Lesson 2 :  One cannot always detect the cause of his despondency, </a:t>
            </a:r>
            <a:r>
              <a:rPr lang="en-US" sz="2800" b="1" dirty="0" err="1">
                <a:solidFill>
                  <a:schemeClr val="bg1"/>
                </a:solidFill>
              </a:rPr>
              <a:t>eventhough</a:t>
            </a:r>
            <a:r>
              <a:rPr lang="en-US" sz="2800" b="1" dirty="0">
                <a:solidFill>
                  <a:schemeClr val="bg1"/>
                </a:solidFill>
              </a:rPr>
              <a:t> one may be the greatest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erudite </a:t>
            </a:r>
            <a:r>
              <a:rPr lang="en-US" sz="2800" b="1" u="sng" dirty="0">
                <a:solidFill>
                  <a:schemeClr val="bg1"/>
                </a:solidFill>
              </a:rPr>
              <a:t>scholar in materialistic knowledge</a:t>
            </a:r>
            <a:r>
              <a:rPr lang="en-US" sz="2800" b="1" dirty="0">
                <a:solidFill>
                  <a:schemeClr val="bg1"/>
                </a:solidFill>
              </a:rPr>
              <a:t>. 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(SB 1.5.5purport)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132E59-CE00-4EC6-8FE0-EE1841243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253" y="3429000"/>
            <a:ext cx="2525551" cy="3429000"/>
          </a:xfrm>
          <a:prstGeom prst="rect">
            <a:avLst/>
          </a:prstGeom>
        </p:spPr>
      </p:pic>
      <p:pic>
        <p:nvPicPr>
          <p:cNvPr id="1028" name="Picture 4" descr="The Guru-disciple dynamic">
            <a:extLst>
              <a:ext uri="{FF2B5EF4-FFF2-40B4-BE49-F238E27FC236}">
                <a16:creationId xmlns:a16="http://schemas.microsoft.com/office/drawing/2014/main" id="{C115290E-1AE0-4FCB-B064-A0ADE51E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655" y="4266684"/>
            <a:ext cx="3925455" cy="259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1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620" y="0"/>
            <a:ext cx="893738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(2) Qualifications of Guru 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2696" y="834766"/>
            <a:ext cx="893738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 err="1">
                <a:solidFill>
                  <a:schemeClr val="bg1"/>
                </a:solidFill>
              </a:rPr>
              <a:t>Narada</a:t>
            </a:r>
            <a:r>
              <a:rPr lang="en-US" sz="2700" b="1" dirty="0">
                <a:solidFill>
                  <a:schemeClr val="bg1"/>
                </a:solidFill>
              </a:rPr>
              <a:t> - `</a:t>
            </a:r>
            <a:r>
              <a:rPr lang="en-US" sz="2700" b="1" dirty="0" err="1">
                <a:solidFill>
                  <a:schemeClr val="bg1"/>
                </a:solidFill>
              </a:rPr>
              <a:t>agaadha</a:t>
            </a:r>
            <a:r>
              <a:rPr lang="en-US" sz="2700" b="1" dirty="0">
                <a:solidFill>
                  <a:schemeClr val="bg1"/>
                </a:solidFill>
              </a:rPr>
              <a:t> </a:t>
            </a:r>
            <a:r>
              <a:rPr lang="en-US" sz="2700" b="1" dirty="0" err="1">
                <a:solidFill>
                  <a:schemeClr val="bg1"/>
                </a:solidFill>
              </a:rPr>
              <a:t>bodham</a:t>
            </a:r>
            <a:r>
              <a:rPr lang="en-US" sz="2700" b="1" dirty="0">
                <a:solidFill>
                  <a:schemeClr val="bg1"/>
                </a:solidFill>
              </a:rPr>
              <a:t>’, `</a:t>
            </a:r>
            <a:r>
              <a:rPr lang="en-US" sz="2700" b="1" dirty="0" err="1">
                <a:solidFill>
                  <a:schemeClr val="bg1"/>
                </a:solidFill>
              </a:rPr>
              <a:t>bhavan</a:t>
            </a:r>
            <a:r>
              <a:rPr lang="en-US" sz="2700" b="1" dirty="0">
                <a:solidFill>
                  <a:schemeClr val="bg1"/>
                </a:solidFill>
              </a:rPr>
              <a:t> </a:t>
            </a:r>
            <a:r>
              <a:rPr lang="en-US" sz="2700" b="1" dirty="0" err="1">
                <a:solidFill>
                  <a:schemeClr val="bg1"/>
                </a:solidFill>
              </a:rPr>
              <a:t>veda</a:t>
            </a:r>
            <a:r>
              <a:rPr lang="en-US" sz="2700" b="1" dirty="0">
                <a:solidFill>
                  <a:schemeClr val="bg1"/>
                </a:solidFill>
              </a:rPr>
              <a:t> </a:t>
            </a:r>
            <a:r>
              <a:rPr lang="en-US" sz="2700" b="1" dirty="0" err="1">
                <a:solidFill>
                  <a:schemeClr val="bg1"/>
                </a:solidFill>
              </a:rPr>
              <a:t>samasta</a:t>
            </a:r>
            <a:r>
              <a:rPr lang="en-US" sz="2700" b="1" dirty="0">
                <a:solidFill>
                  <a:schemeClr val="bg1"/>
                </a:solidFill>
              </a:rPr>
              <a:t> </a:t>
            </a:r>
            <a:r>
              <a:rPr lang="en-US" sz="2700" b="1" dirty="0" err="1">
                <a:solidFill>
                  <a:schemeClr val="bg1"/>
                </a:solidFill>
              </a:rPr>
              <a:t>guhyam</a:t>
            </a:r>
            <a:r>
              <a:rPr lang="en-US" sz="2700" b="1" dirty="0">
                <a:solidFill>
                  <a:schemeClr val="bg1"/>
                </a:solidFill>
              </a:rPr>
              <a:t>’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2696" y="1808334"/>
            <a:ext cx="8937380" cy="2883711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</a:rPr>
              <a:t>Like SUN you travel everywhere;</a:t>
            </a:r>
          </a:p>
          <a:p>
            <a:endParaRPr lang="en-US" sz="2700" b="1" dirty="0">
              <a:solidFill>
                <a:schemeClr val="bg1"/>
              </a:solidFill>
            </a:endParaRPr>
          </a:p>
          <a:p>
            <a:r>
              <a:rPr lang="en-US" sz="2700" b="1" dirty="0">
                <a:solidFill>
                  <a:schemeClr val="bg1"/>
                </a:solidFill>
              </a:rPr>
              <a:t>Like AIR, you penetrate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    internal region of everyone;</a:t>
            </a:r>
          </a:p>
          <a:p>
            <a:endParaRPr lang="en-US" sz="2700" b="1" dirty="0">
              <a:solidFill>
                <a:schemeClr val="bg1"/>
              </a:solidFill>
            </a:endParaRPr>
          </a:p>
          <a:p>
            <a:r>
              <a:rPr lang="en-US" sz="2700" b="1" dirty="0">
                <a:solidFill>
                  <a:schemeClr val="bg1"/>
                </a:solidFill>
              </a:rPr>
              <a:t>Like </a:t>
            </a:r>
            <a:r>
              <a:rPr lang="en-US" sz="2700" b="1" dirty="0" err="1">
                <a:solidFill>
                  <a:schemeClr val="bg1"/>
                </a:solidFill>
              </a:rPr>
              <a:t>Supersoul</a:t>
            </a:r>
            <a:r>
              <a:rPr lang="en-US" sz="2700" b="1" dirty="0">
                <a:solidFill>
                  <a:schemeClr val="bg1"/>
                </a:solidFill>
              </a:rPr>
              <a:t>,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you know about me.  </a:t>
            </a:r>
            <a:br>
              <a:rPr lang="en-US" sz="2700" b="1" dirty="0">
                <a:solidFill>
                  <a:schemeClr val="bg1"/>
                </a:solidFill>
              </a:rPr>
            </a:b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Please find deficiency in me.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BC6E66-3FCB-431D-90A2-61BF84AC3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518" y="1808335"/>
            <a:ext cx="3610482" cy="2708246"/>
          </a:xfrm>
          <a:prstGeom prst="ellipse">
            <a:avLst/>
          </a:prstGeom>
          <a:effectLst>
            <a:softEdge rad="63500"/>
          </a:effectLst>
        </p:spPr>
      </p:pic>
      <p:pic>
        <p:nvPicPr>
          <p:cNvPr id="13" name="Picture 12" descr="Narada Vyasa 0079_SB 1-1-18.jpg">
            <a:extLst>
              <a:ext uri="{FF2B5EF4-FFF2-40B4-BE49-F238E27FC236}">
                <a16:creationId xmlns:a16="http://schemas.microsoft.com/office/drawing/2014/main" id="{25AD74FA-DE92-44FB-B7F3-6E715DD17A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625" t="17627" r="9841" b="8911"/>
          <a:stretch/>
        </p:blipFill>
        <p:spPr>
          <a:xfrm flipH="1">
            <a:off x="4082473" y="2584845"/>
            <a:ext cx="2013526" cy="4143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0820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6C867-461B-4322-A332-A2C25E212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6655"/>
            <a:ext cx="9144000" cy="47613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206994"/>
            <a:ext cx="927852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(3) Glorification of Supreme Lord –soul of spirituality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541164" cy="309418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chemeClr val="bg1"/>
                </a:solidFill>
              </a:rPr>
              <a:t>Not sufficiently described Lord’s spotless glories  (SB 1.5.8)</a:t>
            </a:r>
          </a:p>
          <a:p>
            <a:endParaRPr lang="en-US" sz="10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to the extent you’ve described </a:t>
            </a:r>
            <a:r>
              <a:rPr lang="en-US" sz="2800" b="1" dirty="0" err="1">
                <a:solidFill>
                  <a:schemeClr val="bg1"/>
                </a:solidFill>
              </a:rPr>
              <a:t>Purusharthas</a:t>
            </a:r>
            <a:r>
              <a:rPr lang="en-US" sz="2800" b="1" dirty="0">
                <a:solidFill>
                  <a:schemeClr val="bg1"/>
                </a:solidFill>
              </a:rPr>
              <a:t>  (SB 1.5.9)</a:t>
            </a:r>
          </a:p>
          <a:p>
            <a:endParaRPr lang="en-US" sz="9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Spotless glories of SPOG Vasudeva –Not repeatedly described (</a:t>
            </a:r>
            <a:r>
              <a:rPr lang="en-US" sz="2400" b="1" dirty="0" err="1">
                <a:solidFill>
                  <a:schemeClr val="bg1"/>
                </a:solidFill>
              </a:rPr>
              <a:t>anuvarnitah</a:t>
            </a:r>
            <a:r>
              <a:rPr lang="en-US" sz="2400" b="1" dirty="0">
                <a:solidFill>
                  <a:schemeClr val="bg1"/>
                </a:solidFill>
              </a:rPr>
              <a:t>)</a:t>
            </a:r>
            <a:r>
              <a:rPr lang="en-US" sz="2800" b="1" dirty="0">
                <a:solidFill>
                  <a:schemeClr val="bg1"/>
                </a:solidFill>
              </a:rPr>
              <a:t>, 				        </a:t>
            </a:r>
            <a:r>
              <a:rPr lang="en-US" sz="2400" b="1" dirty="0">
                <a:solidFill>
                  <a:schemeClr val="bg1"/>
                </a:solidFill>
              </a:rPr>
              <a:t>Not repeatedly glorified (</a:t>
            </a:r>
            <a:r>
              <a:rPr lang="en-US" sz="2400" b="1" dirty="0" err="1">
                <a:solidFill>
                  <a:schemeClr val="bg1"/>
                </a:solidFill>
              </a:rPr>
              <a:t>anukirtitah</a:t>
            </a:r>
            <a:r>
              <a:rPr lang="en-US" sz="2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437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6069" y="289577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>
                <a:solidFill>
                  <a:schemeClr val="bg1"/>
                </a:solidFill>
              </a:rPr>
              <a:t>(4) Dead and Live literature</a:t>
            </a:r>
            <a:endParaRPr lang="en-US" sz="3300" b="1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9959" y="3765734"/>
            <a:ext cx="8392258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(5) Liberal VS Conservative approach in preaching</a:t>
            </a:r>
          </a:p>
        </p:txBody>
      </p:sp>
      <p:pic>
        <p:nvPicPr>
          <p:cNvPr id="3074" name="Picture 2" descr="Śrīmad-Bhāgavatam (Bhāgavata Purāṇa)">
            <a:extLst>
              <a:ext uri="{FF2B5EF4-FFF2-40B4-BE49-F238E27FC236}">
                <a16:creationId xmlns:a16="http://schemas.microsoft.com/office/drawing/2014/main" id="{49A71B63-8AE1-47C4-991D-76F557E9C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083" y="55498"/>
            <a:ext cx="2894590" cy="395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newspaper pics">
            <a:extLst>
              <a:ext uri="{FF2B5EF4-FFF2-40B4-BE49-F238E27FC236}">
                <a16:creationId xmlns:a16="http://schemas.microsoft.com/office/drawing/2014/main" id="{B3C2840F-9675-4D3C-9662-4EB9BCC18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2185" r="17325" b="13118"/>
          <a:stretch/>
        </p:blipFill>
        <p:spPr bwMode="auto">
          <a:xfrm>
            <a:off x="942109" y="1166995"/>
            <a:ext cx="2641600" cy="249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202ED3-8E18-4419-A0F4-4F5DBFF7F1A3}"/>
              </a:ext>
            </a:extLst>
          </p:cNvPr>
          <p:cNvSpPr/>
          <p:nvPr/>
        </p:nvSpPr>
        <p:spPr>
          <a:xfrm>
            <a:off x="0" y="4597232"/>
            <a:ext cx="864408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  <a:t>1.5.15: Condemns the compromising spirit of </a:t>
            </a:r>
            <a:r>
              <a:rPr lang="en-US" sz="2400" dirty="0" err="1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  <a:t>Vyasadeva</a:t>
            </a:r>
            <a: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  <a:t>.</a:t>
            </a:r>
            <a:b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</a:br>
            <a:endParaRPr lang="en-IN" sz="1100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  <a:t>Intention - gradual elevation of conditioned souls. </a:t>
            </a:r>
            <a:b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</a:br>
            <a:br>
              <a:rPr lang="en-US" sz="7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</a:br>
            <a:r>
              <a:rPr lang="en-US" sz="2400" dirty="0">
                <a:solidFill>
                  <a:schemeClr val="bg1"/>
                </a:solidFill>
                <a:latin typeface="ScaSabon" panose="00000400000000000000" pitchFamily="2" charset="0"/>
                <a:cs typeface="Nimbus Roman No9 L"/>
              </a:rPr>
              <a:t>Problem - People in general have strong attachment to sense gratification, and they consider these instructions as the complete religion.</a:t>
            </a:r>
            <a:endParaRPr lang="en-I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3EA78D-F78F-4BCB-80E6-1924A7B97F14}"/>
              </a:ext>
            </a:extLst>
          </p:cNvPr>
          <p:cNvSpPr txBox="1">
            <a:spLocks/>
          </p:cNvSpPr>
          <p:nvPr/>
        </p:nvSpPr>
        <p:spPr>
          <a:xfrm>
            <a:off x="251824" y="3766000"/>
            <a:ext cx="8392258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(5) Liberal VS Conservative approach in preaching</a:t>
            </a:r>
          </a:p>
        </p:txBody>
      </p:sp>
    </p:spTree>
    <p:extLst>
      <p:ext uri="{BB962C8B-B14F-4D97-AF65-F5344CB8AC3E}">
        <p14:creationId xmlns:p14="http://schemas.microsoft.com/office/powerpoint/2010/main" val="1694275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D626BC2-79CD-442D-BFDB-F2E5BF8ED710}"/>
              </a:ext>
            </a:extLst>
          </p:cNvPr>
          <p:cNvSpPr txBox="1">
            <a:spLocks/>
          </p:cNvSpPr>
          <p:nvPr/>
        </p:nvSpPr>
        <p:spPr>
          <a:xfrm>
            <a:off x="144382" y="186481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/>
              <a:t>(6) Direct devotional service VS </a:t>
            </a:r>
            <a:br>
              <a:rPr lang="en-US" sz="3300" b="1" dirty="0"/>
            </a:br>
            <a:r>
              <a:rPr lang="en-US" sz="3300" b="1" dirty="0"/>
              <a:t>          step by step Vedic prescribed duties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4858BB-9AF1-4093-BC57-6AC623E9F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9" t="21953" r="66518" b="4511"/>
          <a:stretch/>
        </p:blipFill>
        <p:spPr>
          <a:xfrm>
            <a:off x="144382" y="1628464"/>
            <a:ext cx="3777674" cy="5043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95A567-DA80-4322-8A87-A56EE64A45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9" t="27745" r="48744" b="9091"/>
          <a:stretch/>
        </p:blipFill>
        <p:spPr>
          <a:xfrm>
            <a:off x="4119418" y="1628464"/>
            <a:ext cx="5024582" cy="5043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3ED932-DFB7-45A6-9E09-EC14B45C4B0F}"/>
              </a:ext>
            </a:extLst>
          </p:cNvPr>
          <p:cNvSpPr txBox="1"/>
          <p:nvPr/>
        </p:nvSpPr>
        <p:spPr>
          <a:xfrm>
            <a:off x="4941454" y="5828146"/>
            <a:ext cx="117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KARMA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9EBC9-39E2-43EB-AC48-AAAD099492AF}"/>
              </a:ext>
            </a:extLst>
          </p:cNvPr>
          <p:cNvSpPr txBox="1"/>
          <p:nvPr/>
        </p:nvSpPr>
        <p:spPr>
          <a:xfrm>
            <a:off x="5962072" y="5354105"/>
            <a:ext cx="117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JNANA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72409-D549-4169-B512-4E37CC0440BE}"/>
              </a:ext>
            </a:extLst>
          </p:cNvPr>
          <p:cNvSpPr txBox="1"/>
          <p:nvPr/>
        </p:nvSpPr>
        <p:spPr>
          <a:xfrm>
            <a:off x="7070436" y="4860204"/>
            <a:ext cx="117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YOGA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00B3E8-72F8-4A93-96F8-6E23125778F3}"/>
              </a:ext>
            </a:extLst>
          </p:cNvPr>
          <p:cNvSpPr txBox="1"/>
          <p:nvPr/>
        </p:nvSpPr>
        <p:spPr>
          <a:xfrm>
            <a:off x="8168343" y="4366303"/>
            <a:ext cx="117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BHAKTI</a:t>
            </a:r>
          </a:p>
        </p:txBody>
      </p:sp>
    </p:spTree>
    <p:extLst>
      <p:ext uri="{BB962C8B-B14F-4D97-AF65-F5344CB8AC3E}">
        <p14:creationId xmlns:p14="http://schemas.microsoft.com/office/powerpoint/2010/main" val="316096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2DAFC9-E8F7-4599-8C2B-315A06BF1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75855"/>
            <a:ext cx="4261042" cy="319578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8156" y="0"/>
            <a:ext cx="8767688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(7) Influence of a devotionally surcharged ambience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EB75D7-8688-4AC9-9450-1D119C0BC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261043" y="775855"/>
            <a:ext cx="2632364" cy="2457463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2B73C2-67D0-4339-AE37-4A94DB3BD72F}"/>
              </a:ext>
            </a:extLst>
          </p:cNvPr>
          <p:cNvSpPr/>
          <p:nvPr/>
        </p:nvSpPr>
        <p:spPr>
          <a:xfrm>
            <a:off x="0" y="4102091"/>
            <a:ext cx="9291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By hearing unadulterated glories of Lord Krishna……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0FA4C0-B64D-4C06-B531-C2B485082AA1}"/>
              </a:ext>
            </a:extLst>
          </p:cNvPr>
          <p:cNvSpPr/>
          <p:nvPr/>
        </p:nvSpPr>
        <p:spPr>
          <a:xfrm>
            <a:off x="0" y="4686242"/>
            <a:ext cx="9624291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1.One directly contacts the Lord</a:t>
            </a:r>
          </a:p>
          <a:p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2.All his accumulated sins are cleared</a:t>
            </a:r>
          </a:p>
          <a:p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3.Gradually become liberated from mundane association</a:t>
            </a:r>
          </a:p>
          <a:p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4. </a:t>
            </a:r>
            <a:r>
              <a:rPr lang="en-US" sz="2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Rajo</a:t>
            </a:r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, </a:t>
            </a:r>
            <a:r>
              <a:rPr lang="en-US" sz="2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Tamo</a:t>
            </a:r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gunas</a:t>
            </a:r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are gone &amp; one develops love of God </a:t>
            </a:r>
          </a:p>
          <a:p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5.One can become one of the associate of the Lord</a:t>
            </a:r>
          </a:p>
          <a:p>
            <a:endParaRPr lang="en-US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n-US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821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C7C601-8BD5-4287-B583-7353B894DC79}"/>
              </a:ext>
            </a:extLst>
          </p:cNvPr>
          <p:cNvSpPr txBox="1">
            <a:spLocks/>
          </p:cNvSpPr>
          <p:nvPr/>
        </p:nvSpPr>
        <p:spPr>
          <a:xfrm>
            <a:off x="0" y="991758"/>
            <a:ext cx="5671127" cy="2751818"/>
          </a:xfrm>
          <a:prstGeom prst="rect">
            <a:avLst/>
          </a:prstGeom>
          <a:solidFill>
            <a:srgbClr val="0070C0"/>
          </a:solidFill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IN" sz="2700" dirty="0">
                <a:solidFill>
                  <a:prstClr val="white"/>
                </a:solidFill>
                <a:latin typeface="Calibri Light" panose="020F0302020204030204"/>
              </a:rPr>
              <a:t>Don’t lord over; Don’t reject material things; use everything for Lord’s service </a:t>
            </a:r>
          </a:p>
          <a:p>
            <a:pPr defTabSz="685800"/>
            <a:endParaRPr lang="en-IN" sz="1800" dirty="0">
              <a:solidFill>
                <a:prstClr val="white"/>
              </a:solidFill>
              <a:latin typeface="Calibri Light" panose="020F0302020204030204"/>
            </a:endParaRPr>
          </a:p>
          <a:p>
            <a:pPr defTabSz="685800"/>
            <a:r>
              <a:rPr lang="en-IN" sz="2700" dirty="0">
                <a:solidFill>
                  <a:prstClr val="white"/>
                </a:solidFill>
                <a:sym typeface="Wingdings" panose="05000000000000000000" pitchFamily="2" charset="2"/>
              </a:rPr>
              <a:t>Milk causes stomach disorder; but </a:t>
            </a:r>
            <a:br>
              <a:rPr lang="en-IN" sz="2700" dirty="0">
                <a:solidFill>
                  <a:prstClr val="white"/>
                </a:solidFill>
                <a:sym typeface="Wingdings" panose="05000000000000000000" pitchFamily="2" charset="2"/>
              </a:rPr>
            </a:br>
            <a:r>
              <a:rPr lang="en-IN" sz="2700" dirty="0">
                <a:solidFill>
                  <a:prstClr val="white"/>
                </a:solidFill>
                <a:sym typeface="Wingdings" panose="05000000000000000000" pitchFamily="2" charset="2"/>
              </a:rPr>
              <a:t>   curd cures stomach disorder. Similarly,</a:t>
            </a:r>
          </a:p>
          <a:p>
            <a:pPr defTabSz="685800"/>
            <a:r>
              <a:rPr lang="en-IN" sz="2700" dirty="0">
                <a:solidFill>
                  <a:prstClr val="white"/>
                </a:solidFill>
              </a:rPr>
              <a:t>Iron rod put in fire </a:t>
            </a:r>
            <a:r>
              <a:rPr lang="en-IN" sz="2700" dirty="0">
                <a:solidFill>
                  <a:prstClr val="white"/>
                </a:solidFill>
                <a:sym typeface="Wingdings" panose="05000000000000000000" pitchFamily="2" charset="2"/>
              </a:rPr>
              <a:t> Fiery</a:t>
            </a:r>
          </a:p>
          <a:p>
            <a:pPr defTabSz="685800"/>
            <a:r>
              <a:rPr lang="en-IN" sz="2700" dirty="0">
                <a:solidFill>
                  <a:prstClr val="white"/>
                </a:solidFill>
                <a:latin typeface="Calibri Light" panose="020F0302020204030204"/>
              </a:rPr>
              <a:t>Material activities </a:t>
            </a:r>
            <a:r>
              <a:rPr lang="en-IN" sz="2700" dirty="0">
                <a:solidFill>
                  <a:prstClr val="white"/>
                </a:solidFill>
                <a:latin typeface="Calibri Light" panose="020F0302020204030204"/>
                <a:sym typeface="Wingdings" panose="05000000000000000000" pitchFamily="2" charset="2"/>
              </a:rPr>
              <a:t> Spiritual Activities</a:t>
            </a:r>
            <a:endParaRPr lang="en-IN" sz="27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7" name="Picture 6" descr="bharatnatyam_dancers-radhadesh">
            <a:extLst>
              <a:ext uri="{FF2B5EF4-FFF2-40B4-BE49-F238E27FC236}">
                <a16:creationId xmlns:a16="http://schemas.microsoft.com/office/drawing/2014/main" id="{991D7E00-F43B-4799-9682-8118F386E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49498"/>
            <a:ext cx="2057400" cy="155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16">
            <a:extLst>
              <a:ext uri="{FF2B5EF4-FFF2-40B4-BE49-F238E27FC236}">
                <a16:creationId xmlns:a16="http://schemas.microsoft.com/office/drawing/2014/main" id="{32CE78A9-9F8D-44AF-81F1-CFF75E01B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565" y="4449498"/>
            <a:ext cx="2304436" cy="155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N D Desai">
            <a:extLst>
              <a:ext uri="{FF2B5EF4-FFF2-40B4-BE49-F238E27FC236}">
                <a16:creationId xmlns:a16="http://schemas.microsoft.com/office/drawing/2014/main" id="{5C471C82-7DA0-48EA-B2D0-9B0227706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517" y="4400682"/>
            <a:ext cx="1412081" cy="160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del">
            <a:extLst>
              <a:ext uri="{FF2B5EF4-FFF2-40B4-BE49-F238E27FC236}">
                <a16:creationId xmlns:a16="http://schemas.microsoft.com/office/drawing/2014/main" id="{9187AA7A-77B6-48BC-A9EE-40EF99383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0682"/>
            <a:ext cx="211455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mafatlal">
            <a:extLst>
              <a:ext uri="{FF2B5EF4-FFF2-40B4-BE49-F238E27FC236}">
                <a16:creationId xmlns:a16="http://schemas.microsoft.com/office/drawing/2014/main" id="{64393161-B550-42CA-99F2-EB34C4D19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t="7553" r="10536" b="7553"/>
          <a:stretch>
            <a:fillRect/>
          </a:stretch>
        </p:blipFill>
        <p:spPr bwMode="auto">
          <a:xfrm>
            <a:off x="3350419" y="4400682"/>
            <a:ext cx="127873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1F9AA4-BAD3-4249-8222-BD8C72CA82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93" y="370707"/>
            <a:ext cx="3665307" cy="3993920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E435218-271E-40A9-8FA7-6029707B86E2}"/>
              </a:ext>
            </a:extLst>
          </p:cNvPr>
          <p:cNvSpPr txBox="1">
            <a:spLocks/>
          </p:cNvSpPr>
          <p:nvPr/>
        </p:nvSpPr>
        <p:spPr>
          <a:xfrm>
            <a:off x="46434" y="9685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(8) Practicing Karma Yoga</a:t>
            </a:r>
          </a:p>
        </p:txBody>
      </p:sp>
    </p:spTree>
    <p:extLst>
      <p:ext uri="{BB962C8B-B14F-4D97-AF65-F5344CB8AC3E}">
        <p14:creationId xmlns:p14="http://schemas.microsoft.com/office/powerpoint/2010/main" val="2782614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7413" y="-38100"/>
            <a:ext cx="6858000" cy="1790700"/>
          </a:xfrm>
        </p:spPr>
        <p:txBody>
          <a:bodyPr/>
          <a:lstStyle/>
          <a:p>
            <a:r>
              <a:rPr lang="en-US" dirty="0"/>
              <a:t>Canto 1, Chapter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629529" y="3242255"/>
            <a:ext cx="6858000" cy="1241822"/>
          </a:xfrm>
        </p:spPr>
        <p:txBody>
          <a:bodyPr>
            <a:normAutofit/>
          </a:bodyPr>
          <a:lstStyle/>
          <a:p>
            <a:r>
              <a:rPr lang="en-US" sz="4050" dirty="0"/>
              <a:t>Conversation between </a:t>
            </a:r>
            <a:br>
              <a:rPr lang="en-US" sz="4050" dirty="0"/>
            </a:br>
            <a:r>
              <a:rPr lang="en-US" sz="4050" dirty="0" err="1"/>
              <a:t>Narada</a:t>
            </a:r>
            <a:r>
              <a:rPr lang="en-US" sz="4050" dirty="0"/>
              <a:t> and </a:t>
            </a:r>
            <a:r>
              <a:rPr lang="en-US" sz="4050" dirty="0" err="1"/>
              <a:t>Vyasadeva</a:t>
            </a:r>
            <a:endParaRPr lang="en-US" dirty="0"/>
          </a:p>
        </p:txBody>
      </p:sp>
      <p:pic>
        <p:nvPicPr>
          <p:cNvPr id="4" name="Picture 3" descr="Narada Vyasa 0079_SB 1-1-1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148" y="908950"/>
            <a:ext cx="3749774" cy="509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7513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aimisaranya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2" descr="C:\Users\Vaishnava\Desktop\GAP Sanskrit\vedas_manuscript.jpg"/>
          <p:cNvPicPr>
            <a:picLocks noChangeAspect="1" noChangeArrowheads="1"/>
          </p:cNvPicPr>
          <p:nvPr/>
        </p:nvPicPr>
        <p:blipFill>
          <a:blip r:embed="rId4" cstate="email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712" l="4869" r="95506">
                        <a14:foregroundMark x1="14045" y1="21811" x2="14045" y2="21811"/>
                        <a14:foregroundMark x1="4869" y1="18930" x2="4869" y2="18930"/>
                        <a14:foregroundMark x1="95506" y1="77366" x2="95506" y2="77366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-43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0568" y="-2835696"/>
            <a:ext cx="9937104" cy="45227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88640"/>
            <a:ext cx="79928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1.6. Conversation between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&amp;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Vyasa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Optima"/>
              <a:ea typeface="+mn-ea"/>
              <a:cs typeface="ScaOpti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564" y="1628800"/>
            <a:ext cx="5620924" cy="192849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5628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Contents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Vyasadev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inquires about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Narada’s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previous life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Lord’s appearance to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boy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Lord’s instructions to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boy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boy attains perfection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Narada’s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conclusion – Glorify Lord!</a:t>
            </a:r>
          </a:p>
        </p:txBody>
      </p:sp>
      <p:pic>
        <p:nvPicPr>
          <p:cNvPr id="7" name="Picture 6" descr="sages_boy_large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4076794" cy="5373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139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7611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b="1" u="sng" dirty="0">
                <a:solidFill>
                  <a:schemeClr val="bg1"/>
                </a:solidFill>
              </a:rPr>
              <a:t>Themes covered in Chapter 6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7116" y="809700"/>
            <a:ext cx="921239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(1) Sat-dharma </a:t>
            </a:r>
            <a:r>
              <a:rPr lang="en-US" sz="3300" b="1" dirty="0" err="1">
                <a:solidFill>
                  <a:schemeClr val="bg1"/>
                </a:solidFill>
              </a:rPr>
              <a:t>prcchaa</a:t>
            </a:r>
            <a:r>
              <a:rPr lang="en-US" sz="3300" b="1" dirty="0">
                <a:solidFill>
                  <a:schemeClr val="bg1"/>
                </a:solidFill>
              </a:rPr>
              <a:t> – Desire to Inquire from Guru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300" b="1" dirty="0">
                <a:solidFill>
                  <a:schemeClr val="bg1"/>
                </a:solidFill>
              </a:rPr>
              <a:t>          SB 1.6.2-5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E45A14-A288-4EB5-B2C4-FB85C3E5F3CF}"/>
              </a:ext>
            </a:extLst>
          </p:cNvPr>
          <p:cNvSpPr/>
          <p:nvPr/>
        </p:nvSpPr>
        <p:spPr>
          <a:xfrm>
            <a:off x="117116" y="2184113"/>
            <a:ext cx="4719782" cy="2870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Nectar of Devotion ||</a:t>
            </a:r>
            <a:r>
              <a:rPr lang="en-US" sz="2800" b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1.2.74</a:t>
            </a:r>
            <a:r>
              <a:rPr lang="en-US" sz="2800" b="1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||</a:t>
            </a:r>
            <a:endParaRPr lang="en-IN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</a:rPr>
              <a:t>atha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</a:rPr>
              <a:t>aìgäni</a:t>
            </a:r>
            <a:r>
              <a:rPr lang="en-US" sz="2800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</a:rPr>
              <a:t>—</a:t>
            </a:r>
            <a:endParaRPr lang="en-IN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guru-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pädäçrayas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tasmät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kåñëa-dékñädi-çikñaëam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|</a:t>
            </a:r>
            <a:endParaRPr lang="en-IN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1500"/>
              </a:spcAft>
            </a:pP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viçrambheëa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guroù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sevä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sädhu-vartmänuvartanam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||</a:t>
            </a:r>
            <a:r>
              <a:rPr lang="en-US" sz="2800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74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||</a:t>
            </a:r>
            <a:endParaRPr lang="en-IN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FA522-0558-42A7-BAFD-E0DB2D57114E}"/>
              </a:ext>
            </a:extLst>
          </p:cNvPr>
          <p:cNvSpPr/>
          <p:nvPr/>
        </p:nvSpPr>
        <p:spPr>
          <a:xfrm>
            <a:off x="-132266" y="5280645"/>
            <a:ext cx="8851393" cy="1577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Nectar of Devotion </a:t>
            </a:r>
            <a:r>
              <a:rPr lang="en-US" sz="2800" b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||1.2.75||</a:t>
            </a:r>
            <a:endParaRPr lang="en-IN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sad-dharma-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påcchä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bhogädi-tyägaù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kåñëasya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hetave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|</a:t>
            </a:r>
            <a:endParaRPr lang="en-IN" sz="2800" i="1" dirty="0">
              <a:solidFill>
                <a:schemeClr val="bg1"/>
              </a:solidFill>
              <a:latin typeface="Balaram" panose="00000400000000000000" pitchFamily="2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Aft>
                <a:spcPts val="1500"/>
              </a:spcAft>
            </a:pP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niväso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dvärakädau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ca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gaìgäder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api</a:t>
            </a:r>
            <a:r>
              <a:rPr lang="en-US" sz="2800" i="1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sannidhau</a:t>
            </a:r>
            <a:r>
              <a:rPr lang="en-US" sz="2800" dirty="0">
                <a:solidFill>
                  <a:schemeClr val="bg1"/>
                </a:solidFill>
                <a:latin typeface="Balaram" panose="00000400000000000000" pitchFamily="2" charset="0"/>
                <a:ea typeface="MS Mincho" panose="02020609040205080304" pitchFamily="49" charset="-128"/>
                <a:cs typeface="Balaram" panose="00000400000000000000" pitchFamily="2" charset="0"/>
              </a:rPr>
              <a:t> ||75||</a:t>
            </a:r>
            <a:endParaRPr lang="en-IN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726854-9536-433E-B2EC-C76E44DE3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80" y="1306786"/>
            <a:ext cx="3342420" cy="397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31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8643" y="101259"/>
            <a:ext cx="8767688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(2) Accepting Reverses in life as Lord’s special mercy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300" b="1" dirty="0">
                <a:solidFill>
                  <a:schemeClr val="bg1"/>
                </a:solidFill>
              </a:rPr>
              <a:t>          SB 1.6.6-10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2C04BD-513D-4BF9-ACEE-55B37AED4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345" y="1994436"/>
            <a:ext cx="3620654" cy="4863564"/>
          </a:xfrm>
          <a:prstGeom prst="roundRect">
            <a:avLst/>
          </a:prstGeom>
        </p:spPr>
      </p:pic>
      <p:pic>
        <p:nvPicPr>
          <p:cNvPr id="13" name="Picture 2" descr="7a">
            <a:extLst>
              <a:ext uri="{FF2B5EF4-FFF2-40B4-BE49-F238E27FC236}">
                <a16:creationId xmlns:a16="http://schemas.microsoft.com/office/drawing/2014/main" id="{6E7973BC-6136-42FA-9169-62646BDAB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3" y="4680435"/>
            <a:ext cx="2071902" cy="216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C363D9-4445-459B-A523-6FFE856A4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650" y="3790825"/>
            <a:ext cx="2989695" cy="30640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4522711-28AC-4EFB-B7B5-8D7D4C173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7" b="20673"/>
          <a:stretch>
            <a:fillRect/>
          </a:stretch>
        </p:blipFill>
        <p:spPr bwMode="auto">
          <a:xfrm>
            <a:off x="-6386" y="1021540"/>
            <a:ext cx="5529731" cy="350626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2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56768C-A7FD-4BDF-9EA6-312237F89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4"/>
            <a:ext cx="9144000" cy="685951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2191" y="0"/>
            <a:ext cx="8999618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/>
              <a:t>(3) Gaining Faith &amp; Strength of Mind by travelling preaching</a:t>
            </a:r>
            <a:br>
              <a:rPr lang="en-US" sz="3300" b="1" dirty="0"/>
            </a:br>
            <a:r>
              <a:rPr lang="en-US" sz="3300" b="1" dirty="0"/>
              <a:t>          SB 1.6.11-14 </a:t>
            </a:r>
          </a:p>
        </p:txBody>
      </p:sp>
    </p:spTree>
    <p:extLst>
      <p:ext uri="{BB962C8B-B14F-4D97-AF65-F5344CB8AC3E}">
        <p14:creationId xmlns:p14="http://schemas.microsoft.com/office/powerpoint/2010/main" val="415082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C801AB-2A94-4715-8051-4D051712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42" y="3429000"/>
            <a:ext cx="5607258" cy="3429000"/>
          </a:xfrm>
          <a:prstGeom prst="round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-65292"/>
            <a:ext cx="949498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(4) Effects of seeing Lord’s beautiful form, SB 1.6.15-19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CBFB8F-0691-4754-A6E2-6CE8E4D3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880"/>
            <a:ext cx="5763492" cy="44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68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84029"/>
            <a:ext cx="921239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(5) Lovely speech in a lonely Jungle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300" b="1" dirty="0">
                <a:solidFill>
                  <a:schemeClr val="bg1"/>
                </a:solidFill>
              </a:rPr>
              <a:t>          SB 1.6.20-26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5153A7-E36A-4B94-AE8B-8D957BD7C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8768"/>
            <a:ext cx="3048000" cy="2827611"/>
          </a:xfrm>
          <a:prstGeom prst="roundRect">
            <a:avLst/>
          </a:prstGeom>
        </p:spPr>
      </p:pic>
      <p:pic>
        <p:nvPicPr>
          <p:cNvPr id="8" name="Picture 5" descr="0184_UP  159">
            <a:extLst>
              <a:ext uri="{FF2B5EF4-FFF2-40B4-BE49-F238E27FC236}">
                <a16:creationId xmlns:a16="http://schemas.microsoft.com/office/drawing/2014/main" id="{5E8BC1D8-0625-412E-B90C-C5ADE24C5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6667" r="3636" b="5333"/>
          <a:stretch>
            <a:fillRect/>
          </a:stretch>
        </p:blipFill>
        <p:spPr bwMode="auto">
          <a:xfrm>
            <a:off x="6336144" y="3005786"/>
            <a:ext cx="2807855" cy="386144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F50E0E-9BD8-4372-BB21-1E9D937BF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05892"/>
            <a:ext cx="6530108" cy="4752108"/>
          </a:xfrm>
          <a:prstGeom prst="round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51B0C0-96F2-467D-80D4-AEB8ABB49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200"/>
            <a:ext cx="3048000" cy="252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29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42645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algn="ctr"/>
            <a:r>
              <a:rPr lang="en-US" sz="3600" b="1" dirty="0">
                <a:solidFill>
                  <a:srgbClr val="C00000"/>
                </a:solidFill>
                <a:latin typeface="ScaOptima"/>
                <a:cs typeface="ScaOptima"/>
              </a:rPr>
              <a:t>1-20: Lord’s appearance to </a:t>
            </a:r>
            <a:r>
              <a:rPr lang="en-US" sz="3600" b="1" dirty="0" err="1">
                <a:solidFill>
                  <a:srgbClr val="C00000"/>
                </a:solidFill>
                <a:latin typeface="ScaOptima"/>
                <a:cs typeface="ScaOptima"/>
              </a:rPr>
              <a:t>Narada</a:t>
            </a:r>
            <a:r>
              <a:rPr lang="en-US" sz="3600" b="1" dirty="0">
                <a:solidFill>
                  <a:srgbClr val="C00000"/>
                </a:solidFill>
                <a:latin typeface="ScaOptima"/>
                <a:cs typeface="ScaOptima"/>
              </a:rPr>
              <a:t> muni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3015" y="1176218"/>
            <a:ext cx="7704856" cy="5498703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2800" dirty="0"/>
              <a:t>1-4:Vyasa’s inquiries</a:t>
            </a:r>
          </a:p>
          <a:p>
            <a:pPr marL="576666" lvl="1" indent="-171450">
              <a:buFont typeface="Arial"/>
              <a:buChar char="•"/>
            </a:pPr>
            <a:r>
              <a:rPr lang="en-US" sz="2400" dirty="0"/>
              <a:t>Life after initiation?</a:t>
            </a:r>
          </a:p>
          <a:p>
            <a:pPr marL="576666" lvl="1" indent="-171450">
              <a:buFont typeface="Arial"/>
              <a:buChar char="•"/>
            </a:pPr>
            <a:r>
              <a:rPr lang="en-US" sz="2400" dirty="0"/>
              <a:t>Attaining current body?</a:t>
            </a:r>
          </a:p>
          <a:p>
            <a:pPr marL="576666" lvl="1" indent="-171450">
              <a:buFont typeface="Arial"/>
              <a:buChar char="•"/>
            </a:pPr>
            <a:r>
              <a:rPr lang="en-US" sz="2400" dirty="0"/>
              <a:t>How do you remember?</a:t>
            </a:r>
          </a:p>
          <a:p>
            <a:pPr marL="171450" indent="-171450">
              <a:buFont typeface="Arial"/>
              <a:buChar char="•"/>
            </a:pPr>
            <a:r>
              <a:rPr lang="en-US" sz="2800" dirty="0"/>
              <a:t>5-20: Lord’s appearance to </a:t>
            </a:r>
            <a:r>
              <a:rPr lang="en-US" sz="2800" dirty="0" err="1"/>
              <a:t>Narada</a:t>
            </a:r>
            <a:endParaRPr lang="en-US" sz="2800" dirty="0"/>
          </a:p>
          <a:p>
            <a:pPr marL="576666" lvl="1" indent="-171450">
              <a:buFont typeface="Arial"/>
              <a:buChar char="•"/>
            </a:pPr>
            <a:r>
              <a:rPr lang="en-US" sz="2400" dirty="0"/>
              <a:t>Sages departed (5)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/>
              <a:t>Lord’s supreme control pervades – Only tie of affection &amp; source of shelter (mother) bitten by snake (6-9)</a:t>
            </a:r>
          </a:p>
          <a:p>
            <a:pPr marL="981883" lvl="2" indent="-171450">
              <a:buFont typeface="Arial"/>
              <a:buChar char="•"/>
            </a:pPr>
            <a:r>
              <a:rPr lang="en-US" sz="2400" dirty="0"/>
              <a:t>Special mercy of Lord (10)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 err="1"/>
              <a:t>Narada</a:t>
            </a:r>
            <a:r>
              <a:rPr lang="en-US" sz="2000" dirty="0"/>
              <a:t> travels thru varieties of Lord’s creation (11-13)</a:t>
            </a:r>
          </a:p>
          <a:p>
            <a:pPr marL="981883" lvl="2" indent="-171450">
              <a:buFont typeface="Arial"/>
              <a:buChar char="•"/>
            </a:pPr>
            <a:r>
              <a:rPr lang="en-US" sz="2400" dirty="0"/>
              <a:t>Tired – relief – meditated on </a:t>
            </a:r>
            <a:r>
              <a:rPr lang="en-US" sz="2400" dirty="0" err="1"/>
              <a:t>Supersoul</a:t>
            </a:r>
            <a:r>
              <a:rPr lang="en-US" sz="2400" dirty="0"/>
              <a:t> (14-15)</a:t>
            </a:r>
          </a:p>
          <a:p>
            <a:pPr marL="981883" lvl="2" indent="-171450">
              <a:buFont typeface="Arial"/>
              <a:buChar char="•"/>
            </a:pPr>
            <a:r>
              <a:rPr lang="en-US" sz="2400" dirty="0" err="1"/>
              <a:t>PoG</a:t>
            </a:r>
            <a:r>
              <a:rPr lang="en-US" sz="2400" dirty="0"/>
              <a:t> appears on heart – </a:t>
            </a:r>
            <a:r>
              <a:rPr lang="en-US" sz="2400" dirty="0" err="1"/>
              <a:t>ecstacy</a:t>
            </a:r>
            <a:r>
              <a:rPr lang="en-US" sz="2400" dirty="0"/>
              <a:t> – every part of body enlivened (16-17)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/>
              <a:t>Lost the vision – perturbed – dissatisfied – aggrieved (18,19)</a:t>
            </a:r>
          </a:p>
          <a:p>
            <a:pPr marL="981883" lvl="2" indent="-171450">
              <a:buFont typeface="Arial"/>
              <a:buChar char="•"/>
            </a:pPr>
            <a:r>
              <a:rPr lang="en-US" sz="2400" dirty="0"/>
              <a:t>Attempts to see Lord – Lord spoke (20)</a:t>
            </a:r>
          </a:p>
        </p:txBody>
      </p:sp>
    </p:spTree>
    <p:extLst>
      <p:ext uri="{BB962C8B-B14F-4D97-AF65-F5344CB8AC3E}">
        <p14:creationId xmlns:p14="http://schemas.microsoft.com/office/powerpoint/2010/main" val="151166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42645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algn="ctr"/>
            <a:r>
              <a:rPr lang="en-US" sz="2800" b="1" dirty="0">
                <a:solidFill>
                  <a:srgbClr val="C00000"/>
                </a:solidFill>
                <a:latin typeface="ScaOptima"/>
                <a:cs typeface="ScaOptima"/>
              </a:rPr>
              <a:t>21-25: Lord’s instruction to </a:t>
            </a:r>
            <a:r>
              <a:rPr lang="en-US" sz="2800" b="1" dirty="0" err="1">
                <a:solidFill>
                  <a:srgbClr val="C00000"/>
                </a:solidFill>
                <a:latin typeface="ScaOptima"/>
                <a:cs typeface="ScaOptima"/>
              </a:rPr>
              <a:t>Narada</a:t>
            </a:r>
            <a:endParaRPr lang="en-US" sz="2800" b="1" dirty="0">
              <a:solidFill>
                <a:srgbClr val="C00000"/>
              </a:solidFill>
              <a:latin typeface="ScaOptima"/>
              <a:cs typeface="ScaOptim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7704856" cy="4698484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21-25: Lord’s instructions to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Narada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576666" lvl="1" indent="-171450">
              <a:buFont typeface="Arial"/>
              <a:buChar char="•"/>
            </a:pPr>
            <a:r>
              <a:rPr lang="en-US" sz="2000" dirty="0" err="1">
                <a:solidFill>
                  <a:prstClr val="black"/>
                </a:solidFill>
                <a:latin typeface="Calibri"/>
              </a:rPr>
              <a:t>Narada’s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material taint (21,22)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You can’t see Me – incomplete service, material taint (21)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My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darshan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is to increase your hankering (22)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Lord glorifies Devotional service (23,24)</a:t>
            </a:r>
          </a:p>
          <a:p>
            <a:pPr lvl="1" algn="ctr"/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sat-sevayädérghayäpi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 </a:t>
            </a:r>
          </a:p>
          <a:p>
            <a:pPr lvl="1" algn="ctr"/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jätä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mayi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dåòhä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matiù</a:t>
            </a:r>
            <a:endParaRPr lang="fi-FI" sz="24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lvl="1" algn="ctr"/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hitvävadyam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imaà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lokaà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</a:p>
          <a:p>
            <a:pPr lvl="1" algn="ctr"/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gantä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maj-janatäm</a:t>
            </a:r>
            <a:r>
              <a:rPr lang="fi-FI" sz="24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400" i="1" dirty="0" err="1">
                <a:solidFill>
                  <a:srgbClr val="800000"/>
                </a:solidFill>
                <a:latin typeface="ScaOptima"/>
                <a:cs typeface="ScaOptima"/>
              </a:rPr>
              <a:t>asi</a:t>
            </a:r>
            <a:endParaRPr lang="fi-FI" sz="24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lvl="1"/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Even little service, one gets fixed int. &amp; attains spiritual world (23)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Time can’t interrupt DS (Your remembrance) (24)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Grateful,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Narada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offers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obeisances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(25)</a:t>
            </a:r>
          </a:p>
        </p:txBody>
      </p:sp>
    </p:spTree>
    <p:extLst>
      <p:ext uri="{BB962C8B-B14F-4D97-AF65-F5344CB8AC3E}">
        <p14:creationId xmlns:p14="http://schemas.microsoft.com/office/powerpoint/2010/main" val="39414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E88EE2E-3CB5-44FC-8CCF-24105C771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121891" y="157018"/>
            <a:ext cx="5486400" cy="1366982"/>
          </a:xfrm>
          <a:prstGeom prst="rect">
            <a:avLst/>
          </a:prstGeom>
          <a:solidFill>
            <a:srgbClr val="00B0F0">
              <a:alpha val="39000"/>
            </a:srgbClr>
          </a:solidFill>
        </p:spPr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(6) Life of a sincere devotee &amp;  </a:t>
            </a:r>
          </a:p>
          <a:p>
            <a:r>
              <a:rPr lang="en-US" sz="3300" b="1" dirty="0">
                <a:solidFill>
                  <a:schemeClr val="bg1"/>
                </a:solidFill>
              </a:rPr>
              <a:t>      Rewards he receives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300" b="1" dirty="0">
                <a:solidFill>
                  <a:schemeClr val="bg1"/>
                </a:solidFill>
              </a:rPr>
              <a:t>          SB 1.6.26-33</a:t>
            </a:r>
          </a:p>
        </p:txBody>
      </p:sp>
    </p:spTree>
    <p:extLst>
      <p:ext uri="{BB962C8B-B14F-4D97-AF65-F5344CB8AC3E}">
        <p14:creationId xmlns:p14="http://schemas.microsoft.com/office/powerpoint/2010/main" val="1292810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42645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algn="ctr"/>
            <a:r>
              <a:rPr lang="en-US" sz="3600" b="1" dirty="0">
                <a:solidFill>
                  <a:srgbClr val="C00000"/>
                </a:solidFill>
                <a:latin typeface="ScaOptima"/>
                <a:cs typeface="ScaOptima"/>
              </a:rPr>
              <a:t>26-33: </a:t>
            </a:r>
            <a:r>
              <a:rPr lang="en-US" sz="3600" b="1" dirty="0" err="1">
                <a:solidFill>
                  <a:srgbClr val="C00000"/>
                </a:solidFill>
                <a:latin typeface="ScaOptima"/>
                <a:cs typeface="ScaOptima"/>
              </a:rPr>
              <a:t>Narada’s</a:t>
            </a:r>
            <a:r>
              <a:rPr lang="en-US" sz="3600" b="1" dirty="0">
                <a:solidFill>
                  <a:srgbClr val="C00000"/>
                </a:solidFill>
                <a:latin typeface="ScaOptima"/>
                <a:cs typeface="ScaOptima"/>
              </a:rPr>
              <a:t> perfection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571347"/>
            <a:ext cx="5616624" cy="4729262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26-33: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Narada’s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perfection</a:t>
            </a:r>
          </a:p>
          <a:p>
            <a:pPr marL="576666" lvl="1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Exhibits life of a sincere devotee (26)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Chanting, travelling, Satisfied, humble,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unenvious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lvl="2" algn="ctr"/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nämäny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anantasya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hata-trapaù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paöhan</a:t>
            </a:r>
            <a:endParaRPr lang="fi-FI" sz="20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lvl="2" algn="ctr"/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guhyäni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bhadräëi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kåtäni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ca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smaran</a:t>
            </a:r>
            <a:endParaRPr lang="fi-FI" sz="20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lvl="2" algn="ctr"/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gäà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paryaöaàs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tuñöa-manä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gata-spåhaù</a:t>
            </a:r>
            <a:endParaRPr lang="fi-FI" sz="20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lvl="2" algn="ctr"/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kälaà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pratékñan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vimado</a:t>
            </a:r>
            <a:r>
              <a:rPr lang="fi-FI" sz="20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fi-FI" sz="2000" i="1" dirty="0" err="1">
                <a:solidFill>
                  <a:srgbClr val="800000"/>
                </a:solidFill>
                <a:latin typeface="ScaOptima"/>
                <a:cs typeface="ScaOptima"/>
              </a:rPr>
              <a:t>vimatsaraù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576666" lvl="1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Dies &amp; gets spiritual body (27,28)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Tr. disappearance &amp; appearance in next creation (29,30)</a:t>
            </a:r>
          </a:p>
          <a:p>
            <a:pPr marL="576666" lvl="1" indent="-171450">
              <a:buFont typeface="Arial"/>
              <a:buChar char="•"/>
            </a:pPr>
            <a:r>
              <a:rPr lang="en-US" sz="1800" dirty="0">
                <a:solidFill>
                  <a:prstClr val="black"/>
                </a:solidFill>
                <a:latin typeface="Calibri"/>
              </a:rPr>
              <a:t>Unrestricted travelling in SW &amp; MW, fixed in DS (31)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Glorifying Lord on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Vina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(32)</a:t>
            </a:r>
          </a:p>
          <a:p>
            <a:pPr marL="981883" lvl="2" indent="-171450">
              <a:buFont typeface="Arial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Lord appears in heart as he begins to chant (33)</a:t>
            </a:r>
          </a:p>
        </p:txBody>
      </p:sp>
      <p:pic>
        <p:nvPicPr>
          <p:cNvPr id="6" name="Picture 5" descr="1-Narada-Muni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0664" y="1484783"/>
            <a:ext cx="3053824" cy="5162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766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6CF3F56-1A24-4BF6-BCC4-AFE7F2F2F9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1"/>
          <a:stretch/>
        </p:blipFill>
        <p:spPr>
          <a:xfrm>
            <a:off x="0" y="888579"/>
            <a:ext cx="3638837" cy="215329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7082" y="-24285"/>
            <a:ext cx="8999618" cy="994172"/>
          </a:xfrm>
          <a:prstGeom prst="rect">
            <a:avLst/>
          </a:prstGeom>
          <a:solidFill>
            <a:srgbClr val="C00000">
              <a:alpha val="82000"/>
            </a:srgbClr>
          </a:solidFill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(7) Constant chanting of Lord’s glories </a:t>
            </a:r>
            <a:br>
              <a:rPr lang="en-US" sz="3300" b="1" dirty="0">
                <a:solidFill>
                  <a:schemeClr val="bg1"/>
                </a:solidFill>
              </a:rPr>
            </a:br>
            <a:r>
              <a:rPr lang="en-US" sz="3300" b="1" dirty="0">
                <a:solidFill>
                  <a:schemeClr val="bg1"/>
                </a:solidFill>
              </a:rPr>
              <a:t>           – best boat to cross bhava,  SB 1.6.34-38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F72589-662A-4644-827F-715C0B6B1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164" y="2859953"/>
            <a:ext cx="3776502" cy="21148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5D558D-5047-4096-BBA4-7E772B5FF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474" y="4622615"/>
            <a:ext cx="2057400" cy="22288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E21429-DB07-4570-8C3B-CAD6FD684A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r="5722"/>
          <a:stretch/>
        </p:blipFill>
        <p:spPr>
          <a:xfrm>
            <a:off x="6644473" y="1113982"/>
            <a:ext cx="2512227" cy="3679305"/>
          </a:xfrm>
          <a:prstGeom prst="roundRect">
            <a:avLst/>
          </a:prstGeom>
        </p:spPr>
      </p:pic>
      <p:pic>
        <p:nvPicPr>
          <p:cNvPr id="7170" name="Picture 2" descr="Chant Hare Krishna maha-mantra and make your life sublime">
            <a:extLst>
              <a:ext uri="{FF2B5EF4-FFF2-40B4-BE49-F238E27FC236}">
                <a16:creationId xmlns:a16="http://schemas.microsoft.com/office/drawing/2014/main" id="{EB68D16B-ECC7-4A7F-AEB4-A578F60F4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4669"/>
            <a:ext cx="3491345" cy="232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4DC187-177F-4887-AD86-949804991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874" y="4489255"/>
            <a:ext cx="3651826" cy="236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59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42645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algn="ctr"/>
            <a:r>
              <a:rPr lang="en-US" sz="2800" b="1" dirty="0">
                <a:solidFill>
                  <a:srgbClr val="C00000"/>
                </a:solidFill>
                <a:latin typeface="ScaOptima"/>
                <a:cs typeface="ScaOptima"/>
              </a:rPr>
              <a:t>34-38: </a:t>
            </a:r>
            <a:r>
              <a:rPr lang="en-US" sz="2800" b="1" dirty="0" err="1">
                <a:solidFill>
                  <a:srgbClr val="C00000"/>
                </a:solidFill>
                <a:latin typeface="ScaOptima"/>
                <a:cs typeface="ScaOptima"/>
              </a:rPr>
              <a:t>Narada</a:t>
            </a:r>
            <a:r>
              <a:rPr lang="en-US" sz="2800" b="1" dirty="0">
                <a:solidFill>
                  <a:srgbClr val="C00000"/>
                </a:solidFill>
                <a:latin typeface="ScaOptima"/>
                <a:cs typeface="ScaOptima"/>
              </a:rPr>
              <a:t> concludes his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106" y="982255"/>
            <a:ext cx="8506358" cy="5621814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Chanting: Most suitable boat to cross material ocean (34)</a:t>
            </a:r>
          </a:p>
          <a:p>
            <a:endParaRPr lang="en-US" sz="2800" i="1" dirty="0">
              <a:solidFill>
                <a:srgbClr val="800000"/>
              </a:solidFill>
              <a:latin typeface="ScaOptima"/>
              <a:cs typeface="ScaOptima"/>
            </a:endParaRPr>
          </a:p>
          <a:p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etad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dhy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ätura-cittänäà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 </a:t>
            </a:r>
          </a:p>
          <a:p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mäträ-sparçecchayä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muhuù</a:t>
            </a:r>
            <a:endParaRPr lang="en-US" sz="2800" dirty="0">
              <a:solidFill>
                <a:srgbClr val="800000"/>
              </a:solidFill>
              <a:latin typeface="ScaOptima"/>
              <a:cs typeface="ScaOptima"/>
            </a:endParaRPr>
          </a:p>
          <a:p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bhava-sindhu-plavo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</a:t>
            </a:r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dåñöo</a:t>
            </a:r>
            <a:r>
              <a:rPr lang="en-US" sz="2800" i="1" dirty="0">
                <a:solidFill>
                  <a:srgbClr val="800000"/>
                </a:solidFill>
                <a:latin typeface="ScaOptima"/>
                <a:cs typeface="ScaOptima"/>
              </a:rPr>
              <a:t>  </a:t>
            </a:r>
          </a:p>
          <a:p>
            <a:r>
              <a:rPr lang="en-US" sz="2800" i="1" dirty="0" err="1">
                <a:solidFill>
                  <a:srgbClr val="800000"/>
                </a:solidFill>
                <a:latin typeface="ScaOptima"/>
                <a:cs typeface="ScaOptima"/>
              </a:rPr>
              <a:t>hari-caryänuvarëanam</a:t>
            </a:r>
            <a:endParaRPr lang="en-US" sz="2800" dirty="0">
              <a:solidFill>
                <a:srgbClr val="800000"/>
              </a:solidFill>
              <a:latin typeface="ScaOptima"/>
              <a:cs typeface="ScaOptima"/>
            </a:endParaRPr>
          </a:p>
          <a:p>
            <a:pPr marL="171450" indent="-171450">
              <a:buFont typeface="Arial"/>
              <a:buChar char="•"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Satisfaction is by DS, not by sense control (35)</a:t>
            </a:r>
          </a:p>
          <a:p>
            <a:pPr marL="171450" indent="-171450">
              <a:buFont typeface="Arial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My birth &amp; acts are conducive for your personal realization (36)</a:t>
            </a:r>
          </a:p>
          <a:p>
            <a:pPr marL="576666" lvl="1" indent="-171450">
              <a:buFont typeface="Arial"/>
              <a:buChar char="•"/>
            </a:pPr>
            <a:r>
              <a:rPr lang="en-US" sz="2800" dirty="0" err="1">
                <a:solidFill>
                  <a:prstClr val="black"/>
                </a:solidFill>
                <a:latin typeface="Calibri"/>
              </a:rPr>
              <a:t>Narada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departs (37)</a:t>
            </a:r>
          </a:p>
          <a:p>
            <a:pPr marL="171450" indent="-171450">
              <a:buFont typeface="Arial"/>
              <a:buChar char="•"/>
            </a:pPr>
            <a:r>
              <a:rPr lang="en-US" sz="2800" dirty="0" err="1">
                <a:solidFill>
                  <a:prstClr val="black"/>
                </a:solidFill>
                <a:latin typeface="Calibri"/>
              </a:rPr>
              <a:t>Suta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praises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Narada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(38)</a:t>
            </a:r>
          </a:p>
          <a:p>
            <a:pPr marL="576666" lvl="1" indent="-17145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His chanting gives pleasure to him &amp; enlivens others</a:t>
            </a:r>
          </a:p>
        </p:txBody>
      </p:sp>
      <p:pic>
        <p:nvPicPr>
          <p:cNvPr id="2" name="Picture 1" descr="boat on Ganga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0072" y="2160516"/>
            <a:ext cx="3528392" cy="21221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725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Chapter 6 Overview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0" y="1124744"/>
          <a:ext cx="9906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876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aimisaranya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2" descr="C:\Users\Vaishnava\Desktop\GAP Sanskrit\vedas_manuscript.jpg"/>
          <p:cNvPicPr>
            <a:picLocks noChangeAspect="1" noChangeArrowheads="1"/>
          </p:cNvPicPr>
          <p:nvPr/>
        </p:nvPicPr>
        <p:blipFill>
          <a:blip r:embed="rId4" cstate="email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712" l="4869" r="95506">
                        <a14:foregroundMark x1="14045" y1="21811" x2="14045" y2="21811"/>
                        <a14:foregroundMark x1="4869" y1="18930" x2="4869" y2="18930"/>
                        <a14:foregroundMark x1="95506" y1="77366" x2="95506" y2="77366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-43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0568" y="-2835696"/>
            <a:ext cx="9937104" cy="45227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88640"/>
            <a:ext cx="79928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28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1.7. The Son of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Droëa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Punished 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Optima"/>
              <a:ea typeface="+mn-ea"/>
              <a:cs typeface="ScaOpti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1628800"/>
            <a:ext cx="5040560" cy="229782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81043" tIns="40522" rIns="81043" bIns="40522" rtlCol="0">
            <a:spAutoFit/>
          </a:bodyPr>
          <a:lstStyle/>
          <a:p>
            <a:pPr marL="5628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Contents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Vyasadeva’s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meditation &amp; vision</a:t>
            </a: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Glories of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Bhagavatam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Optima"/>
              <a:ea typeface="+mn-ea"/>
              <a:cs typeface="ScaOptima"/>
            </a:endParaRPr>
          </a:p>
          <a:p>
            <a:pPr marL="399588" marR="0" lvl="0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Suta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answers questions about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Parikshit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Optima"/>
              <a:ea typeface="+mn-ea"/>
              <a:cs typeface="ScaOptima"/>
            </a:endParaRPr>
          </a:p>
          <a:p>
            <a:pPr marL="804804" marR="0" lvl="1" indent="-39396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Punishment of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Asvatthama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caOptima"/>
                <a:ea typeface="+mn-ea"/>
                <a:cs typeface="ScaOptima"/>
              </a:rPr>
              <a:t> </a:t>
            </a:r>
          </a:p>
        </p:txBody>
      </p:sp>
      <p:pic>
        <p:nvPicPr>
          <p:cNvPr id="4" name="Picture 3" descr="Asvatthama Draupadi Krishna0029_SB 1_1_23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700808"/>
            <a:ext cx="3661491" cy="49448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355976" y="5085184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Tomorrow…</a:t>
            </a:r>
          </a:p>
        </p:txBody>
      </p:sp>
    </p:spTree>
    <p:extLst>
      <p:ext uri="{BB962C8B-B14F-4D97-AF65-F5344CB8AC3E}">
        <p14:creationId xmlns:p14="http://schemas.microsoft.com/office/powerpoint/2010/main" val="125863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5BEBED-B435-44F0-87A4-B46EA0A93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2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92C3C2-2F5D-4283-B930-6A3D31F51449}"/>
              </a:ext>
            </a:extLst>
          </p:cNvPr>
          <p:cNvSpPr txBox="1"/>
          <p:nvPr/>
        </p:nvSpPr>
        <p:spPr>
          <a:xfrm>
            <a:off x="-15598" y="6457890"/>
            <a:ext cx="9143999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 His Divine Grace </a:t>
            </a:r>
            <a:r>
              <a:rPr kumimoji="0" lang="en-I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A.C.Bhaktivedanta</a:t>
            </a: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Swami Prabhupada,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Founder </a:t>
            </a:r>
            <a:r>
              <a:rPr kumimoji="0" lang="en-I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Acarya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ISKCON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368662-93B3-4163-B439-5EA9E87ED1E7}"/>
              </a:ext>
            </a:extLst>
          </p:cNvPr>
          <p:cNvSpPr txBox="1"/>
          <p:nvPr/>
        </p:nvSpPr>
        <p:spPr>
          <a:xfrm>
            <a:off x="-23841" y="0"/>
            <a:ext cx="9167841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SRIMAD BHAGAVATAM, the Crest Jewel of All Puranas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C686B7-8F0C-40DD-9200-16FD5E967E56}"/>
              </a:ext>
            </a:extLst>
          </p:cNvPr>
          <p:cNvSpPr txBox="1"/>
          <p:nvPr/>
        </p:nvSpPr>
        <p:spPr>
          <a:xfrm>
            <a:off x="3131840" y="4077072"/>
            <a:ext cx="6089078" cy="150810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are welcome Tomorrow for </a:t>
            </a:r>
          </a:p>
          <a:p>
            <a:pPr marL="0" marR="0" lvl="0" indent="0" algn="ctr" defTabSz="810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First Canto Chapter </a:t>
            </a:r>
            <a:r>
              <a:rPr lang="en-IN" sz="2800" b="1" dirty="0">
                <a:solidFill>
                  <a:prstClr val="white"/>
                </a:solidFill>
                <a:latin typeface="Calibri"/>
              </a:rPr>
              <a:t>7</a:t>
            </a:r>
            <a:b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I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Son of Drona Punished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902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</TotalTime>
  <Words>1262</Words>
  <Application>Microsoft Office PowerPoint</Application>
  <PresentationFormat>On-screen Show (4:3)</PresentationFormat>
  <Paragraphs>182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Balaram</vt:lpstr>
      <vt:lpstr>Calibri</vt:lpstr>
      <vt:lpstr>Calibri Light</vt:lpstr>
      <vt:lpstr>ScaGoudy</vt:lpstr>
      <vt:lpstr>ScaOptima</vt:lpstr>
      <vt:lpstr>ScaSabon</vt:lpstr>
      <vt:lpstr>Times New Roman</vt:lpstr>
      <vt:lpstr>Office Theme</vt:lpstr>
      <vt:lpstr>1_Office Theme</vt:lpstr>
      <vt:lpstr>2_Office Theme</vt:lpstr>
      <vt:lpstr>23_Office Theme</vt:lpstr>
      <vt:lpstr>PowerPoint Presentation</vt:lpstr>
      <vt:lpstr>PowerPoint Presentation</vt:lpstr>
      <vt:lpstr>Canto 1, Chapter 5</vt:lpstr>
      <vt:lpstr>Revising Chapter 5 themes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Canto 1, Chapter 6</vt:lpstr>
      <vt:lpstr>PowerPoint Presentation</vt:lpstr>
      <vt:lpstr>Themes covered in Chapter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Canto 1, Chapter 5</dc:title>
  <dc:creator>Radheshyam Das</dc:creator>
  <cp:lastModifiedBy>CVMS2</cp:lastModifiedBy>
  <cp:revision>29</cp:revision>
  <dcterms:created xsi:type="dcterms:W3CDTF">2020-04-21T04:46:45Z</dcterms:created>
  <dcterms:modified xsi:type="dcterms:W3CDTF">2020-04-21T13:19:09Z</dcterms:modified>
</cp:coreProperties>
</file>