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3.xml" ContentType="application/vnd.openxmlformats-officedocument.theme+xml"/>
  <Override PartName="/ppt/theme/themeOverride1.xml" ContentType="application/vnd.openxmlformats-officedocument.themeOverrid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notesSlides/notesSlide9.xml" ContentType="application/vnd.openxmlformats-officedocument.presentationml.notesSlide+xml"/>
  <Override PartName="/ppt/tags/tag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743" r:id="rId3"/>
    <p:sldMasterId id="2147483781" r:id="rId4"/>
  </p:sldMasterIdLst>
  <p:notesMasterIdLst>
    <p:notesMasterId r:id="rId23"/>
  </p:notesMasterIdLst>
  <p:sldIdLst>
    <p:sldId id="1156" r:id="rId5"/>
    <p:sldId id="1187" r:id="rId6"/>
    <p:sldId id="1164" r:id="rId7"/>
    <p:sldId id="1179" r:id="rId8"/>
    <p:sldId id="1185" r:id="rId9"/>
    <p:sldId id="1188" r:id="rId10"/>
    <p:sldId id="257" r:id="rId11"/>
    <p:sldId id="256" r:id="rId12"/>
    <p:sldId id="258" r:id="rId13"/>
    <p:sldId id="259" r:id="rId14"/>
    <p:sldId id="260" r:id="rId15"/>
    <p:sldId id="279" r:id="rId16"/>
    <p:sldId id="261" r:id="rId17"/>
    <p:sldId id="262" r:id="rId18"/>
    <p:sldId id="337" r:id="rId19"/>
    <p:sldId id="1155" r:id="rId20"/>
    <p:sldId id="1163" r:id="rId21"/>
    <p:sldId id="482" r:id="rId22"/>
  </p:sldIdLst>
  <p:sldSz cx="12192000" cy="6858000"/>
  <p:notesSz cx="6858000" cy="9144000"/>
  <p:embeddedFontLst>
    <p:embeddedFont>
      <p:font typeface="Calibri" panose="020F0502020204030204" pitchFamily="34" charset="0"/>
      <p:regular r:id="rId24"/>
      <p:bold r:id="rId25"/>
      <p:italic r:id="rId26"/>
      <p:boldItalic r:id="rId27"/>
    </p:embeddedFont>
    <p:embeddedFont>
      <p:font typeface="Calibri Light" panose="020F0302020204030204" pitchFamily="34" charset="0"/>
      <p:regular r:id="rId28"/>
      <p:italic r:id="rId29"/>
    </p:embeddedFont>
    <p:embeddedFont>
      <p:font typeface="Cinzel" pitchFamily="2" charset="0"/>
      <p:regular r:id="rId30"/>
      <p:bold r:id="rId31"/>
    </p:embeddedFont>
    <p:embeddedFont>
      <p:font typeface="FFF Tusj" panose="02040802050405020203" pitchFamily="18" charset="0"/>
      <p:bold r:id="rId32"/>
    </p:embeddedFont>
    <p:embeddedFont>
      <p:font typeface="Josefin Sans" pitchFamily="2" charset="0"/>
      <p:regular r:id="rId33"/>
      <p:bold r:id="rId34"/>
      <p:italic r:id="rId35"/>
      <p:boldItalic r:id="rId36"/>
    </p:embeddedFont>
    <p:embeddedFont>
      <p:font typeface="Lobster Two" panose="02000506000000020003" pitchFamily="2" charset="0"/>
      <p:regular r:id="rId37"/>
      <p:bold r:id="rId38"/>
      <p:italic r:id="rId39"/>
      <p:boldItalic r:id="rId40"/>
    </p:embeddedFont>
    <p:embeddedFont>
      <p:font typeface="Montserrat" panose="00000500000000000000" pitchFamily="2" charset="0"/>
      <p:regular r:id="rId41"/>
      <p:bold r:id="rId42"/>
      <p:italic r:id="rId43"/>
      <p:boldItalic r:id="rId44"/>
    </p:embeddedFont>
    <p:embeddedFont>
      <p:font typeface="Playfair Display" pitchFamily="2" charset="0"/>
      <p:regular r:id="rId45"/>
      <p:bold r:id="rId46"/>
      <p:italic r:id="rId47"/>
      <p:boldItalic r:id="rId48"/>
    </p:embeddedFont>
    <p:embeddedFont>
      <p:font typeface="Playfair Display Black" pitchFamily="2" charset="0"/>
      <p:bold r:id="rId49"/>
      <p:boldItalic r:id="rId50"/>
    </p:embeddedFont>
    <p:embeddedFont>
      <p:font typeface="Quicksand" pitchFamily="2" charset="0"/>
      <p:regular r:id="rId51"/>
      <p:bold r:id="rId52"/>
    </p:embeddedFont>
    <p:embeddedFont>
      <p:font typeface="Raleway" panose="020B0503030101060003" pitchFamily="34" charset="0"/>
      <p:regular r:id="rId53"/>
      <p:bold r:id="rId54"/>
      <p:italic r:id="rId55"/>
      <p:boldItalic r:id="rId56"/>
    </p:embeddedFont>
    <p:embeddedFont>
      <p:font typeface="ScaGoudy" panose="00000400000000000000" pitchFamily="2" charset="0"/>
      <p:regular r:id="rId57"/>
      <p:bold r:id="rId58"/>
      <p:italic r:id="rId5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DiMM5ZlidBGMS/Wt+TobzQ==" hashData="EUccLRZleLl0ProuAstdwF2p9cItWwMcPXcdD1TgZljGdqLDd5utp1nyaeLX5/jSTZ4SG202fhiGvvf43iXr9g=="/>
  <p:extLst>
    <p:ext uri="{521415D9-36F7-43E2-AB2F-B90AF26B5E84}">
      <p14:sectionLst xmlns:p14="http://schemas.microsoft.com/office/powerpoint/2010/main">
        <p14:section name="Default Section" id="{14D78FF4-E6F7-4800-9FD2-A76E4482EF60}">
          <p14:sldIdLst>
            <p14:sldId id="1156"/>
          </p14:sldIdLst>
        </p14:section>
        <p14:section name="CH 3" id="{918B0A7A-5735-4661-8789-D91FD4736536}">
          <p14:sldIdLst>
            <p14:sldId id="1187"/>
            <p14:sldId id="1164"/>
            <p14:sldId id="1179"/>
            <p14:sldId id="1185"/>
            <p14:sldId id="1188"/>
            <p14:sldId id="257"/>
            <p14:sldId id="256"/>
            <p14:sldId id="258"/>
            <p14:sldId id="259"/>
            <p14:sldId id="260"/>
            <p14:sldId id="279"/>
            <p14:sldId id="261"/>
            <p14:sldId id="262"/>
            <p14:sldId id="337"/>
            <p14:sldId id="1155"/>
            <p14:sldId id="1163"/>
            <p14:sldId id="48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3943"/>
    <a:srgbClr val="FFF5D6"/>
    <a:srgbClr val="B38B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93" autoAdjust="0"/>
    <p:restoredTop sz="79500" autoAdjust="0"/>
  </p:normalViewPr>
  <p:slideViewPr>
    <p:cSldViewPr snapToGrid="0">
      <p:cViewPr varScale="1">
        <p:scale>
          <a:sx n="57" d="100"/>
          <a:sy n="57" d="100"/>
        </p:scale>
        <p:origin x="892" y="44"/>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3.fntdata"/><Relationship Id="rId39" Type="http://schemas.openxmlformats.org/officeDocument/2006/relationships/font" Target="fonts/font16.fntdata"/><Relationship Id="rId21" Type="http://schemas.openxmlformats.org/officeDocument/2006/relationships/slide" Target="slides/slide17.xml"/><Relationship Id="rId34" Type="http://schemas.openxmlformats.org/officeDocument/2006/relationships/font" Target="fonts/font11.fntdata"/><Relationship Id="rId42" Type="http://schemas.openxmlformats.org/officeDocument/2006/relationships/font" Target="fonts/font19.fntdata"/><Relationship Id="rId47" Type="http://schemas.openxmlformats.org/officeDocument/2006/relationships/font" Target="fonts/font24.fntdata"/><Relationship Id="rId50" Type="http://schemas.openxmlformats.org/officeDocument/2006/relationships/font" Target="fonts/font27.fntdata"/><Relationship Id="rId55" Type="http://schemas.openxmlformats.org/officeDocument/2006/relationships/font" Target="fonts/font32.fntdata"/><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font" Target="fonts/font6.fntdata"/><Relationship Id="rId11" Type="http://schemas.openxmlformats.org/officeDocument/2006/relationships/slide" Target="slides/slide7.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font" Target="fonts/font17.fntdata"/><Relationship Id="rId45" Type="http://schemas.openxmlformats.org/officeDocument/2006/relationships/font" Target="fonts/font22.fntdata"/><Relationship Id="rId53" Type="http://schemas.openxmlformats.org/officeDocument/2006/relationships/font" Target="fonts/font30.fntdata"/><Relationship Id="rId58" Type="http://schemas.openxmlformats.org/officeDocument/2006/relationships/font" Target="fonts/font35.fntdata"/><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openxmlformats.org/officeDocument/2006/relationships/font" Target="fonts/font20.fntdata"/><Relationship Id="rId48" Type="http://schemas.openxmlformats.org/officeDocument/2006/relationships/font" Target="fonts/font25.fntdata"/><Relationship Id="rId56" Type="http://schemas.openxmlformats.org/officeDocument/2006/relationships/font" Target="fonts/font33.fntdata"/><Relationship Id="rId64"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font" Target="fonts/font28.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font" Target="fonts/font15.fntdata"/><Relationship Id="rId46" Type="http://schemas.openxmlformats.org/officeDocument/2006/relationships/font" Target="fonts/font23.fntdata"/><Relationship Id="rId59" Type="http://schemas.openxmlformats.org/officeDocument/2006/relationships/font" Target="fonts/font36.fntdata"/><Relationship Id="rId20" Type="http://schemas.openxmlformats.org/officeDocument/2006/relationships/slide" Target="slides/slide16.xml"/><Relationship Id="rId41" Type="http://schemas.openxmlformats.org/officeDocument/2006/relationships/font" Target="fonts/font18.fntdata"/><Relationship Id="rId54" Type="http://schemas.openxmlformats.org/officeDocument/2006/relationships/font" Target="fonts/font31.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49" Type="http://schemas.openxmlformats.org/officeDocument/2006/relationships/font" Target="fonts/font26.fntdata"/><Relationship Id="rId57" Type="http://schemas.openxmlformats.org/officeDocument/2006/relationships/font" Target="fonts/font34.fntdata"/><Relationship Id="rId10" Type="http://schemas.openxmlformats.org/officeDocument/2006/relationships/slide" Target="slides/slide6.xml"/><Relationship Id="rId31" Type="http://schemas.openxmlformats.org/officeDocument/2006/relationships/font" Target="fonts/font8.fntdata"/><Relationship Id="rId44" Type="http://schemas.openxmlformats.org/officeDocument/2006/relationships/font" Target="fonts/font21.fntdata"/><Relationship Id="rId52" Type="http://schemas.openxmlformats.org/officeDocument/2006/relationships/font" Target="fonts/font29.fntdata"/><Relationship Id="rId60"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yank Aggarwal" userId="1b60960eccaab89d" providerId="LiveId" clId="{7284E4CD-11DB-4946-9C05-C94E72B801ED}"/>
    <pc:docChg chg="custSel delSld modSld modSection">
      <pc:chgData name="Mayank Aggarwal" userId="1b60960eccaab89d" providerId="LiveId" clId="{7284E4CD-11DB-4946-9C05-C94E72B801ED}" dt="2022-03-10T12:38:39.850" v="29" actId="368"/>
      <pc:docMkLst>
        <pc:docMk/>
      </pc:docMkLst>
      <pc:sldChg chg="modNotes">
        <pc:chgData name="Mayank Aggarwal" userId="1b60960eccaab89d" providerId="LiveId" clId="{7284E4CD-11DB-4946-9C05-C94E72B801ED}" dt="2022-03-10T12:38:39.788" v="13" actId="368"/>
        <pc:sldMkLst>
          <pc:docMk/>
          <pc:sldMk cId="0" sldId="256"/>
        </pc:sldMkLst>
      </pc:sldChg>
      <pc:sldChg chg="modNotes">
        <pc:chgData name="Mayank Aggarwal" userId="1b60960eccaab89d" providerId="LiveId" clId="{7284E4CD-11DB-4946-9C05-C94E72B801ED}" dt="2022-03-10T12:38:39.788" v="11" actId="368"/>
        <pc:sldMkLst>
          <pc:docMk/>
          <pc:sldMk cId="0" sldId="257"/>
        </pc:sldMkLst>
      </pc:sldChg>
      <pc:sldChg chg="modNotes">
        <pc:chgData name="Mayank Aggarwal" userId="1b60960eccaab89d" providerId="LiveId" clId="{7284E4CD-11DB-4946-9C05-C94E72B801ED}" dt="2022-03-10T12:38:39.803" v="15" actId="368"/>
        <pc:sldMkLst>
          <pc:docMk/>
          <pc:sldMk cId="0" sldId="258"/>
        </pc:sldMkLst>
      </pc:sldChg>
      <pc:sldChg chg="modNotes">
        <pc:chgData name="Mayank Aggarwal" userId="1b60960eccaab89d" providerId="LiveId" clId="{7284E4CD-11DB-4946-9C05-C94E72B801ED}" dt="2022-03-10T12:38:39.809" v="17" actId="368"/>
        <pc:sldMkLst>
          <pc:docMk/>
          <pc:sldMk cId="0" sldId="259"/>
        </pc:sldMkLst>
      </pc:sldChg>
      <pc:sldChg chg="modNotes">
        <pc:chgData name="Mayank Aggarwal" userId="1b60960eccaab89d" providerId="LiveId" clId="{7284E4CD-11DB-4946-9C05-C94E72B801ED}" dt="2022-03-10T12:38:39.809" v="19" actId="368"/>
        <pc:sldMkLst>
          <pc:docMk/>
          <pc:sldMk cId="0" sldId="260"/>
        </pc:sldMkLst>
      </pc:sldChg>
      <pc:sldChg chg="modNotes">
        <pc:chgData name="Mayank Aggarwal" userId="1b60960eccaab89d" providerId="LiveId" clId="{7284E4CD-11DB-4946-9C05-C94E72B801ED}" dt="2022-03-10T12:38:39.819" v="23" actId="368"/>
        <pc:sldMkLst>
          <pc:docMk/>
          <pc:sldMk cId="0" sldId="261"/>
        </pc:sldMkLst>
      </pc:sldChg>
      <pc:sldChg chg="modNotes">
        <pc:chgData name="Mayank Aggarwal" userId="1b60960eccaab89d" providerId="LiveId" clId="{7284E4CD-11DB-4946-9C05-C94E72B801ED}" dt="2022-03-10T12:38:39.835" v="25" actId="368"/>
        <pc:sldMkLst>
          <pc:docMk/>
          <pc:sldMk cId="0" sldId="262"/>
        </pc:sldMkLst>
      </pc:sldChg>
      <pc:sldChg chg="modNotes">
        <pc:chgData name="Mayank Aggarwal" userId="1b60960eccaab89d" providerId="LiveId" clId="{7284E4CD-11DB-4946-9C05-C94E72B801ED}" dt="2022-03-10T12:38:39.819" v="21" actId="368"/>
        <pc:sldMkLst>
          <pc:docMk/>
          <pc:sldMk cId="0" sldId="279"/>
        </pc:sldMkLst>
      </pc:sldChg>
      <pc:sldChg chg="modNotes">
        <pc:chgData name="Mayank Aggarwal" userId="1b60960eccaab89d" providerId="LiveId" clId="{7284E4CD-11DB-4946-9C05-C94E72B801ED}" dt="2022-03-10T12:38:39.835" v="27" actId="368"/>
        <pc:sldMkLst>
          <pc:docMk/>
          <pc:sldMk cId="2001742129" sldId="337"/>
        </pc:sldMkLst>
      </pc:sldChg>
      <pc:sldChg chg="del">
        <pc:chgData name="Mayank Aggarwal" userId="1b60960eccaab89d" providerId="LiveId" clId="{7284E4CD-11DB-4946-9C05-C94E72B801ED}" dt="2022-03-10T12:38:12.936" v="0" actId="47"/>
        <pc:sldMkLst>
          <pc:docMk/>
          <pc:sldMk cId="764937432" sldId="400"/>
        </pc:sldMkLst>
      </pc:sldChg>
      <pc:sldChg chg="modNotes">
        <pc:chgData name="Mayank Aggarwal" userId="1b60960eccaab89d" providerId="LiveId" clId="{7284E4CD-11DB-4946-9C05-C94E72B801ED}" dt="2022-03-10T12:38:39.850" v="29" actId="368"/>
        <pc:sldMkLst>
          <pc:docMk/>
          <pc:sldMk cId="3512175373" sldId="482"/>
        </pc:sldMkLst>
      </pc:sldChg>
      <pc:sldChg chg="modNotes">
        <pc:chgData name="Mayank Aggarwal" userId="1b60960eccaab89d" providerId="LiveId" clId="{7284E4CD-11DB-4946-9C05-C94E72B801ED}" dt="2022-03-10T12:38:39.772" v="5" actId="368"/>
        <pc:sldMkLst>
          <pc:docMk/>
          <pc:sldMk cId="1655227054" sldId="1164"/>
        </pc:sldMkLst>
      </pc:sldChg>
      <pc:sldChg chg="del">
        <pc:chgData name="Mayank Aggarwal" userId="1b60960eccaab89d" providerId="LiveId" clId="{7284E4CD-11DB-4946-9C05-C94E72B801ED}" dt="2022-03-10T12:38:18.695" v="1" actId="47"/>
        <pc:sldMkLst>
          <pc:docMk/>
          <pc:sldMk cId="3958714428" sldId="1168"/>
        </pc:sldMkLst>
      </pc:sldChg>
      <pc:sldChg chg="del">
        <pc:chgData name="Mayank Aggarwal" userId="1b60960eccaab89d" providerId="LiveId" clId="{7284E4CD-11DB-4946-9C05-C94E72B801ED}" dt="2022-03-10T12:38:18.695" v="1" actId="47"/>
        <pc:sldMkLst>
          <pc:docMk/>
          <pc:sldMk cId="2433607482" sldId="1169"/>
        </pc:sldMkLst>
      </pc:sldChg>
      <pc:sldChg chg="del">
        <pc:chgData name="Mayank Aggarwal" userId="1b60960eccaab89d" providerId="LiveId" clId="{7284E4CD-11DB-4946-9C05-C94E72B801ED}" dt="2022-03-10T12:38:18.695" v="1" actId="47"/>
        <pc:sldMkLst>
          <pc:docMk/>
          <pc:sldMk cId="2558698636" sldId="1181"/>
        </pc:sldMkLst>
      </pc:sldChg>
      <pc:sldChg chg="del">
        <pc:chgData name="Mayank Aggarwal" userId="1b60960eccaab89d" providerId="LiveId" clId="{7284E4CD-11DB-4946-9C05-C94E72B801ED}" dt="2022-03-10T12:38:18.695" v="1" actId="47"/>
        <pc:sldMkLst>
          <pc:docMk/>
          <pc:sldMk cId="3685975207" sldId="1182"/>
        </pc:sldMkLst>
      </pc:sldChg>
      <pc:sldChg chg="del">
        <pc:chgData name="Mayank Aggarwal" userId="1b60960eccaab89d" providerId="LiveId" clId="{7284E4CD-11DB-4946-9C05-C94E72B801ED}" dt="2022-03-10T12:38:18.695" v="1" actId="47"/>
        <pc:sldMkLst>
          <pc:docMk/>
          <pc:sldMk cId="797030177" sldId="1183"/>
        </pc:sldMkLst>
      </pc:sldChg>
      <pc:sldChg chg="del">
        <pc:chgData name="Mayank Aggarwal" userId="1b60960eccaab89d" providerId="LiveId" clId="{7284E4CD-11DB-4946-9C05-C94E72B801ED}" dt="2022-03-10T12:38:18.695" v="1" actId="47"/>
        <pc:sldMkLst>
          <pc:docMk/>
          <pc:sldMk cId="3937340832" sldId="1184"/>
        </pc:sldMkLst>
      </pc:sldChg>
      <pc:sldChg chg="modNotes">
        <pc:chgData name="Mayank Aggarwal" userId="1b60960eccaab89d" providerId="LiveId" clId="{7284E4CD-11DB-4946-9C05-C94E72B801ED}" dt="2022-03-10T12:38:39.772" v="7" actId="368"/>
        <pc:sldMkLst>
          <pc:docMk/>
          <pc:sldMk cId="1624531305" sldId="1185"/>
        </pc:sldMkLst>
      </pc:sldChg>
      <pc:sldChg chg="modNotes">
        <pc:chgData name="Mayank Aggarwal" userId="1b60960eccaab89d" providerId="LiveId" clId="{7284E4CD-11DB-4946-9C05-C94E72B801ED}" dt="2022-03-10T12:38:39.756" v="3" actId="368"/>
        <pc:sldMkLst>
          <pc:docMk/>
          <pc:sldMk cId="920385807" sldId="1187"/>
        </pc:sldMkLst>
      </pc:sldChg>
      <pc:sldChg chg="modNotes">
        <pc:chgData name="Mayank Aggarwal" userId="1b60960eccaab89d" providerId="LiveId" clId="{7284E4CD-11DB-4946-9C05-C94E72B801ED}" dt="2022-03-10T12:38:39.772" v="9" actId="368"/>
        <pc:sldMkLst>
          <pc:docMk/>
          <pc:sldMk cId="3078922841" sldId="1188"/>
        </pc:sldMkLst>
      </pc:sldChg>
      <pc:sldMasterChg chg="delSldLayout">
        <pc:chgData name="Mayank Aggarwal" userId="1b60960eccaab89d" providerId="LiveId" clId="{7284E4CD-11DB-4946-9C05-C94E72B801ED}" dt="2022-03-10T12:38:18.695" v="1" actId="47"/>
        <pc:sldMasterMkLst>
          <pc:docMk/>
          <pc:sldMasterMk cId="449664479" sldId="2147483743"/>
        </pc:sldMasterMkLst>
        <pc:sldLayoutChg chg="del">
          <pc:chgData name="Mayank Aggarwal" userId="1b60960eccaab89d" providerId="LiveId" clId="{7284E4CD-11DB-4946-9C05-C94E72B801ED}" dt="2022-03-10T12:38:18.695" v="1" actId="47"/>
          <pc:sldLayoutMkLst>
            <pc:docMk/>
            <pc:sldMasterMk cId="449664479" sldId="2147483743"/>
            <pc:sldLayoutMk cId="2078156538" sldId="2147483763"/>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23416E-F75B-4076-86AE-463E30F23A82}" type="datetimeFigureOut">
              <a:rPr lang="en-IN" smtClean="0"/>
              <a:t>10-03-2022</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D42FC4-55FA-459C-8FE5-75A4B3773235}" type="slidenum">
              <a:rPr lang="en-IN" smtClean="0"/>
              <a:t>‹#›</a:t>
            </a:fld>
            <a:endParaRPr lang="en-IN"/>
          </a:p>
        </p:txBody>
      </p:sp>
    </p:spTree>
    <p:extLst>
      <p:ext uri="{BB962C8B-B14F-4D97-AF65-F5344CB8AC3E}">
        <p14:creationId xmlns:p14="http://schemas.microsoft.com/office/powerpoint/2010/main" val="1145971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5"/>
        <p:cNvGrpSpPr/>
        <p:nvPr/>
      </p:nvGrpSpPr>
      <p:grpSpPr>
        <a:xfrm>
          <a:off x="0" y="0"/>
          <a:ext cx="0" cy="0"/>
          <a:chOff x="0" y="0"/>
          <a:chExt cx="0" cy="0"/>
        </a:xfrm>
      </p:grpSpPr>
      <p:sp>
        <p:nvSpPr>
          <p:cNvPr id="1106" name="Google Shape;1106;p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lvl="0" algn="just"/>
            <a:endParaRPr lang="en-US" altLang="en-US" dirty="0"/>
          </a:p>
        </p:txBody>
      </p:sp>
      <p:sp>
        <p:nvSpPr>
          <p:cNvPr id="1107" name="Google Shape;1107;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627938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7BD42FC4-55FA-459C-8FE5-75A4B3773235}" type="slidenum">
              <a:rPr lang="en-IN" smtClean="0"/>
              <a:t>3</a:t>
            </a:fld>
            <a:endParaRPr lang="en-IN"/>
          </a:p>
        </p:txBody>
      </p:sp>
    </p:spTree>
    <p:extLst>
      <p:ext uri="{BB962C8B-B14F-4D97-AF65-F5344CB8AC3E}">
        <p14:creationId xmlns:p14="http://schemas.microsoft.com/office/powerpoint/2010/main" val="587894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5"/>
        <p:cNvGrpSpPr/>
        <p:nvPr/>
      </p:nvGrpSpPr>
      <p:grpSpPr>
        <a:xfrm>
          <a:off x="0" y="0"/>
          <a:ext cx="0" cy="0"/>
          <a:chOff x="0" y="0"/>
          <a:chExt cx="0" cy="0"/>
        </a:xfrm>
      </p:grpSpPr>
      <p:sp>
        <p:nvSpPr>
          <p:cNvPr id="1106" name="Google Shape;1106;p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lvl="0" algn="just"/>
            <a:endParaRPr lang="en-US" altLang="en-US" sz="1200" b="1" i="1" dirty="0">
              <a:ln w="0"/>
              <a:solidFill>
                <a:prstClr val="white"/>
              </a:solidFill>
              <a:effectLst>
                <a:outerShdw blurRad="38100" dist="19050" dir="2700000" algn="tl" rotWithShape="0">
                  <a:prstClr val="black">
                    <a:alpha val="40000"/>
                  </a:prstClr>
                </a:outerShdw>
              </a:effectLst>
              <a:latin typeface="ScaGoudy" panose="00000400000000000000" pitchFamily="2" charset="0"/>
            </a:endParaRPr>
          </a:p>
        </p:txBody>
      </p:sp>
      <p:sp>
        <p:nvSpPr>
          <p:cNvPr id="1107" name="Google Shape;1107;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208145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3D6512-347F-4804-A30C-BED840D62644}"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7776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5"/>
        <p:cNvGrpSpPr/>
        <p:nvPr/>
      </p:nvGrpSpPr>
      <p:grpSpPr>
        <a:xfrm>
          <a:off x="0" y="0"/>
          <a:ext cx="0" cy="0"/>
          <a:chOff x="0" y="0"/>
          <a:chExt cx="0" cy="0"/>
        </a:xfrm>
      </p:grpSpPr>
      <p:sp>
        <p:nvSpPr>
          <p:cNvPr id="1106" name="Google Shape;1106;p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lvl="0" algn="just"/>
            <a:endParaRPr lang="en-US" altLang="en-US" dirty="0"/>
          </a:p>
        </p:txBody>
      </p:sp>
      <p:sp>
        <p:nvSpPr>
          <p:cNvPr id="1107" name="Google Shape;1107;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99303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BED7628-27D7-4400-9F84-C94277C53885}" type="slidenum">
              <a:rPr kumimoji="0" lang="en-US" sz="1200" b="0" i="0" u="none" strike="noStrike" kern="1200" cap="none" spc="0" normalizeH="0" baseline="0" noProof="0">
                <a:ln>
                  <a:noFill/>
                </a:ln>
                <a:solidFill>
                  <a:srgbClr val="000000"/>
                </a:solidFill>
                <a:effectLst/>
                <a:uLnTx/>
                <a:uFillTx/>
                <a:latin typeface="Raleway" panose="020B0503030101060003"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a:ln>
                <a:noFill/>
              </a:ln>
              <a:solidFill>
                <a:srgbClr val="000000"/>
              </a:solidFill>
              <a:effectLst/>
              <a:uLnTx/>
              <a:uFillTx/>
              <a:latin typeface="Raleway" panose="020B0503030101060003" pitchFamily="34" charset="0"/>
              <a:ea typeface="+mn-ea"/>
              <a:cs typeface="+mn-cs"/>
            </a:endParaRPr>
          </a:p>
        </p:txBody>
      </p:sp>
      <p:sp>
        <p:nvSpPr>
          <p:cNvPr id="29698" name="Rectangle 2"/>
          <p:cNvSpPr>
            <a:spLocks noGrp="1" noRot="1" noChangeAspect="1" noChangeArrowheads="1" noTextEdit="1"/>
          </p:cNvSpPr>
          <p:nvPr>
            <p:ph type="sldImg"/>
          </p:nvPr>
        </p:nvSpPr>
        <p:spPr>
          <a:xfrm>
            <a:off x="381000" y="685800"/>
            <a:ext cx="6096000" cy="3429000"/>
          </a:xfrm>
          <a:ln/>
        </p:spPr>
      </p:sp>
      <p:sp>
        <p:nvSpPr>
          <p:cNvPr id="2969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2457031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8D63C07-0225-4E88-95EE-76F0348D3C4B}" type="slidenum">
              <a:rPr kumimoji="0" lang="en-US" sz="1200" b="0" i="0" u="none" strike="noStrike" kern="1200" cap="none" spc="0" normalizeH="0" baseline="0" noProof="0">
                <a:ln>
                  <a:noFill/>
                </a:ln>
                <a:solidFill>
                  <a:srgbClr val="000000"/>
                </a:solidFill>
                <a:effectLst/>
                <a:uLnTx/>
                <a:uFillTx/>
                <a:latin typeface="Raleway" panose="020B0503030101060003"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a:ln>
                <a:noFill/>
              </a:ln>
              <a:solidFill>
                <a:srgbClr val="000000"/>
              </a:solidFill>
              <a:effectLst/>
              <a:uLnTx/>
              <a:uFillTx/>
              <a:latin typeface="Raleway" panose="020B0503030101060003" pitchFamily="34" charset="0"/>
              <a:ea typeface="+mn-ea"/>
              <a:cs typeface="+mn-cs"/>
            </a:endParaRPr>
          </a:p>
        </p:txBody>
      </p:sp>
      <p:sp>
        <p:nvSpPr>
          <p:cNvPr id="30722" name="Rectangle 2"/>
          <p:cNvSpPr>
            <a:spLocks noGrp="1" noRot="1" noChangeAspect="1" noChangeArrowheads="1" noTextEdit="1"/>
          </p:cNvSpPr>
          <p:nvPr>
            <p:ph type="sldImg"/>
          </p:nvPr>
        </p:nvSpPr>
        <p:spPr>
          <a:xfrm>
            <a:off x="381000" y="685800"/>
            <a:ext cx="6096000" cy="3429000"/>
          </a:xfrm>
          <a:ln/>
        </p:spPr>
      </p:sp>
      <p:sp>
        <p:nvSpPr>
          <p:cNvPr id="30723" name="Rectangle 3"/>
          <p:cNvSpPr>
            <a:spLocks noGrp="1" noChangeArrowheads="1"/>
          </p:cNvSpPr>
          <p:nvPr>
            <p:ph type="body" idx="1"/>
          </p:nvPr>
        </p:nvSpPr>
        <p:spPr/>
        <p:txBody>
          <a:bodyPr/>
          <a:lstStyle/>
          <a:p>
            <a:pPr algn="l"/>
            <a:endParaRPr lang="en-US" dirty="0"/>
          </a:p>
        </p:txBody>
      </p:sp>
    </p:spTree>
    <p:extLst>
      <p:ext uri="{BB962C8B-B14F-4D97-AF65-F5344CB8AC3E}">
        <p14:creationId xmlns:p14="http://schemas.microsoft.com/office/powerpoint/2010/main" val="4450717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6B29AC8-F8AC-464D-B3DD-6790232FD66C}" type="slidenum">
              <a:rPr kumimoji="0" lang="en-US" sz="1200" b="0" i="0" u="none" strike="noStrike" kern="1200" cap="none" spc="0" normalizeH="0" baseline="0" noProof="0">
                <a:ln>
                  <a:noFill/>
                </a:ln>
                <a:solidFill>
                  <a:srgbClr val="000000"/>
                </a:solidFill>
                <a:effectLst/>
                <a:uLnTx/>
                <a:uFillTx/>
                <a:latin typeface="Raleway" panose="020B0503030101060003"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a:ln>
                <a:noFill/>
              </a:ln>
              <a:solidFill>
                <a:srgbClr val="000000"/>
              </a:solidFill>
              <a:effectLst/>
              <a:uLnTx/>
              <a:uFillTx/>
              <a:latin typeface="Raleway" panose="020B0503030101060003" pitchFamily="34" charset="0"/>
              <a:ea typeface="+mn-ea"/>
              <a:cs typeface="+mn-cs"/>
            </a:endParaRPr>
          </a:p>
        </p:txBody>
      </p:sp>
      <p:sp>
        <p:nvSpPr>
          <p:cNvPr id="31746" name="Rectangle 2"/>
          <p:cNvSpPr>
            <a:spLocks noGrp="1" noRot="1" noChangeAspect="1" noChangeArrowheads="1" noTextEdit="1"/>
          </p:cNvSpPr>
          <p:nvPr>
            <p:ph type="sldImg"/>
          </p:nvPr>
        </p:nvSpPr>
        <p:spPr>
          <a:xfrm>
            <a:off x="381000" y="685800"/>
            <a:ext cx="6096000" cy="3429000"/>
          </a:xfrm>
          <a:ln/>
        </p:spPr>
      </p:sp>
      <p:sp>
        <p:nvSpPr>
          <p:cNvPr id="3174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2048210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2C2ECD-EECE-480E-B780-F90381B65252}" type="slidenum">
              <a:rPr kumimoji="0" lang="en-US" sz="1200" b="0" i="0" u="none" strike="noStrike" kern="1200" cap="none" spc="0" normalizeH="0" baseline="0" noProof="0">
                <a:ln>
                  <a:noFill/>
                </a:ln>
                <a:solidFill>
                  <a:srgbClr val="000000"/>
                </a:solidFill>
                <a:effectLst/>
                <a:uLnTx/>
                <a:uFillTx/>
                <a:latin typeface="Raleway" panose="020B0503030101060003"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a:ln>
                <a:noFill/>
              </a:ln>
              <a:solidFill>
                <a:srgbClr val="000000"/>
              </a:solidFill>
              <a:effectLst/>
              <a:uLnTx/>
              <a:uFillTx/>
              <a:latin typeface="Raleway" panose="020B0503030101060003" pitchFamily="34" charset="0"/>
              <a:ea typeface="+mn-ea"/>
              <a:cs typeface="+mn-cs"/>
            </a:endParaRPr>
          </a:p>
        </p:txBody>
      </p:sp>
      <p:sp>
        <p:nvSpPr>
          <p:cNvPr id="32770" name="Rectangle 2"/>
          <p:cNvSpPr>
            <a:spLocks noGrp="1" noRot="1" noChangeAspect="1" noChangeArrowheads="1" noTextEdit="1"/>
          </p:cNvSpPr>
          <p:nvPr>
            <p:ph type="sldImg"/>
          </p:nvPr>
        </p:nvSpPr>
        <p:spPr>
          <a:xfrm>
            <a:off x="381000" y="685800"/>
            <a:ext cx="6096000" cy="3429000"/>
          </a:xfrm>
          <a:ln/>
        </p:spPr>
      </p:sp>
      <p:sp>
        <p:nvSpPr>
          <p:cNvPr id="32771"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896989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CED7478-3E6D-4E0B-9C65-9BD9F4795DCF}" type="slidenum">
              <a:rPr kumimoji="0" lang="en-US" sz="1200" b="0" i="0" u="none" strike="noStrike" kern="1200" cap="none" spc="0" normalizeH="0" baseline="0" noProof="0">
                <a:ln>
                  <a:noFill/>
                </a:ln>
                <a:solidFill>
                  <a:srgbClr val="000000"/>
                </a:solidFill>
                <a:effectLst/>
                <a:uLnTx/>
                <a:uFillTx/>
                <a:latin typeface="Raleway" panose="020B0503030101060003"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a:ln>
                <a:noFill/>
              </a:ln>
              <a:solidFill>
                <a:srgbClr val="000000"/>
              </a:solidFill>
              <a:effectLst/>
              <a:uLnTx/>
              <a:uFillTx/>
              <a:latin typeface="Raleway" panose="020B0503030101060003" pitchFamily="34" charset="0"/>
              <a:ea typeface="+mn-ea"/>
              <a:cs typeface="+mn-cs"/>
            </a:endParaRPr>
          </a:p>
        </p:txBody>
      </p:sp>
      <p:sp>
        <p:nvSpPr>
          <p:cNvPr id="33794" name="Rectangle 2"/>
          <p:cNvSpPr>
            <a:spLocks noGrp="1" noRot="1" noChangeAspect="1" noChangeArrowheads="1" noTextEdit="1"/>
          </p:cNvSpPr>
          <p:nvPr>
            <p:ph type="sldImg"/>
          </p:nvPr>
        </p:nvSpPr>
        <p:spPr>
          <a:xfrm>
            <a:off x="381000" y="685800"/>
            <a:ext cx="6096000" cy="3429000"/>
          </a:xfrm>
          <a:ln/>
        </p:spPr>
      </p:sp>
      <p:sp>
        <p:nvSpPr>
          <p:cNvPr id="33795"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261310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AB8B5BE-63C8-4748-866C-134538D1E145}" type="slidenum">
              <a:rPr kumimoji="0" lang="en-US" sz="1200" b="0" i="0" u="none" strike="noStrike" kern="1200" cap="none" spc="0" normalizeH="0" baseline="0" noProof="0">
                <a:ln>
                  <a:noFill/>
                </a:ln>
                <a:solidFill>
                  <a:srgbClr val="000000"/>
                </a:solidFill>
                <a:effectLst/>
                <a:uLnTx/>
                <a:uFillTx/>
                <a:latin typeface="Raleway" panose="020B0503030101060003"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a:ln>
                <a:noFill/>
              </a:ln>
              <a:solidFill>
                <a:srgbClr val="000000"/>
              </a:solidFill>
              <a:effectLst/>
              <a:uLnTx/>
              <a:uFillTx/>
              <a:latin typeface="Raleway" panose="020B0503030101060003" pitchFamily="34" charset="0"/>
              <a:ea typeface="+mn-ea"/>
              <a:cs typeface="+mn-cs"/>
            </a:endParaRPr>
          </a:p>
        </p:txBody>
      </p:sp>
      <p:sp>
        <p:nvSpPr>
          <p:cNvPr id="54274" name="Rectangle 2"/>
          <p:cNvSpPr>
            <a:spLocks noGrp="1" noRot="1" noChangeAspect="1" noChangeArrowheads="1" noTextEdit="1"/>
          </p:cNvSpPr>
          <p:nvPr>
            <p:ph type="sldImg"/>
          </p:nvPr>
        </p:nvSpPr>
        <p:spPr>
          <a:xfrm>
            <a:off x="381000" y="685800"/>
            <a:ext cx="6096000" cy="3429000"/>
          </a:xfrm>
          <a:ln/>
        </p:spPr>
      </p:sp>
      <p:sp>
        <p:nvSpPr>
          <p:cNvPr id="54275"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868862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4F259F9-0C95-4B38-8064-9BA44EB2FC37}" type="slidenum">
              <a:rPr kumimoji="0" lang="en-US" sz="1200" b="0" i="0" u="none" strike="noStrike" kern="1200" cap="none" spc="0" normalizeH="0" baseline="0" noProof="0">
                <a:ln>
                  <a:noFill/>
                </a:ln>
                <a:solidFill>
                  <a:srgbClr val="000000"/>
                </a:solidFill>
                <a:effectLst/>
                <a:uLnTx/>
                <a:uFillTx/>
                <a:latin typeface="Raleway" panose="020B0503030101060003"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a:ln>
                <a:noFill/>
              </a:ln>
              <a:solidFill>
                <a:srgbClr val="000000"/>
              </a:solidFill>
              <a:effectLst/>
              <a:uLnTx/>
              <a:uFillTx/>
              <a:latin typeface="Raleway" panose="020B0503030101060003" pitchFamily="34" charset="0"/>
              <a:ea typeface="+mn-ea"/>
              <a:cs typeface="+mn-cs"/>
            </a:endParaRPr>
          </a:p>
        </p:txBody>
      </p:sp>
      <p:sp>
        <p:nvSpPr>
          <p:cNvPr id="34818" name="Rectangle 2"/>
          <p:cNvSpPr>
            <a:spLocks noGrp="1" noRot="1" noChangeAspect="1" noChangeArrowheads="1" noTextEdit="1"/>
          </p:cNvSpPr>
          <p:nvPr>
            <p:ph type="sldImg"/>
          </p:nvPr>
        </p:nvSpPr>
        <p:spPr>
          <a:xfrm>
            <a:off x="381000" y="685800"/>
            <a:ext cx="6096000" cy="3429000"/>
          </a:xfrm>
          <a:ln/>
        </p:spPr>
      </p:sp>
      <p:sp>
        <p:nvSpPr>
          <p:cNvPr id="3481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3745816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FE732DC-2BCC-4CDB-89D7-81C0C5726EE2}" type="slidenum">
              <a:rPr kumimoji="0" lang="en-US" sz="1200" b="0" i="0" u="none" strike="noStrike" kern="1200" cap="none" spc="0" normalizeH="0" baseline="0" noProof="0">
                <a:ln>
                  <a:noFill/>
                </a:ln>
                <a:solidFill>
                  <a:srgbClr val="000000"/>
                </a:solidFill>
                <a:effectLst/>
                <a:uLnTx/>
                <a:uFillTx/>
                <a:latin typeface="Raleway" panose="020B0503030101060003"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a:ln>
                <a:noFill/>
              </a:ln>
              <a:solidFill>
                <a:srgbClr val="000000"/>
              </a:solidFill>
              <a:effectLst/>
              <a:uLnTx/>
              <a:uFillTx/>
              <a:latin typeface="Raleway" panose="020B0503030101060003" pitchFamily="34" charset="0"/>
              <a:ea typeface="+mn-ea"/>
              <a:cs typeface="+mn-cs"/>
            </a:endParaRPr>
          </a:p>
        </p:txBody>
      </p:sp>
      <p:sp>
        <p:nvSpPr>
          <p:cNvPr id="35842" name="Rectangle 2"/>
          <p:cNvSpPr>
            <a:spLocks noGrp="1" noRot="1" noChangeAspect="1" noChangeArrowheads="1" noTextEdit="1"/>
          </p:cNvSpPr>
          <p:nvPr>
            <p:ph type="sldImg"/>
          </p:nvPr>
        </p:nvSpPr>
        <p:spPr>
          <a:xfrm>
            <a:off x="381000" y="685800"/>
            <a:ext cx="6096000" cy="3429000"/>
          </a:xfrm>
          <a:ln/>
        </p:spPr>
      </p:sp>
      <p:sp>
        <p:nvSpPr>
          <p:cNvPr id="35843"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9423853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IN" dirty="0"/>
          </a:p>
        </p:txBody>
      </p:sp>
      <p:sp>
        <p:nvSpPr>
          <p:cNvPr id="4" name="Slide Number Placeholder 3"/>
          <p:cNvSpPr>
            <a:spLocks noGrp="1"/>
          </p:cNvSpPr>
          <p:nvPr>
            <p:ph type="sldNum" sz="quarter" idx="5"/>
          </p:nvPr>
        </p:nvSpPr>
        <p:spPr/>
        <p:txBody>
          <a:bodyPr/>
          <a:lstStyle/>
          <a:p>
            <a:fld id="{7BD42FC4-55FA-459C-8FE5-75A4B3773235}" type="slidenum">
              <a:rPr lang="en-IN" smtClean="0"/>
              <a:t>15</a:t>
            </a:fld>
            <a:endParaRPr lang="en-IN"/>
          </a:p>
        </p:txBody>
      </p:sp>
    </p:spTree>
    <p:extLst>
      <p:ext uri="{BB962C8B-B14F-4D97-AF65-F5344CB8AC3E}">
        <p14:creationId xmlns:p14="http://schemas.microsoft.com/office/powerpoint/2010/main" val="280735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3D6512-347F-4804-A30C-BED840D62644}"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15239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3BA91F0-1B85-4F03-BA65-E39EB29467C6}" type="slidenum">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204994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03FFD-34CB-4E89-A06E-49068727B4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B3B203D0-79E3-413B-9D5F-828CD646B6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25443EC-FFC8-4E7A-B073-4BFFA8FA7369}"/>
              </a:ext>
            </a:extLst>
          </p:cNvPr>
          <p:cNvSpPr>
            <a:spLocks noGrp="1"/>
          </p:cNvSpPr>
          <p:nvPr>
            <p:ph type="dt" sz="half" idx="10"/>
          </p:nvPr>
        </p:nvSpPr>
        <p:spPr/>
        <p:txBody>
          <a:bodyPr/>
          <a:lstStyle/>
          <a:p>
            <a:endParaRPr lang="en-IN"/>
          </a:p>
        </p:txBody>
      </p:sp>
      <p:sp>
        <p:nvSpPr>
          <p:cNvPr id="5" name="Footer Placeholder 4">
            <a:extLst>
              <a:ext uri="{FF2B5EF4-FFF2-40B4-BE49-F238E27FC236}">
                <a16:creationId xmlns:a16="http://schemas.microsoft.com/office/drawing/2014/main" id="{1A59EF6F-549C-4EEC-83FE-D581C62F7D5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81942EF-1B6F-408C-AE0C-A3A8C26F3AE7}"/>
              </a:ext>
            </a:extLst>
          </p:cNvPr>
          <p:cNvSpPr>
            <a:spLocks noGrp="1"/>
          </p:cNvSpPr>
          <p:nvPr>
            <p:ph type="sldNum" sz="quarter" idx="12"/>
          </p:nvPr>
        </p:nvSpPr>
        <p:spPr/>
        <p:txBody>
          <a:bodyPr/>
          <a:lstStyle/>
          <a:p>
            <a:fld id="{3A3185BF-5341-4E42-BF07-D5E3D9682B6A}" type="slidenum">
              <a:rPr lang="en-IN" smtClean="0"/>
              <a:t>‹#›</a:t>
            </a:fld>
            <a:endParaRPr lang="en-IN"/>
          </a:p>
        </p:txBody>
      </p:sp>
    </p:spTree>
    <p:extLst>
      <p:ext uri="{BB962C8B-B14F-4D97-AF65-F5344CB8AC3E}">
        <p14:creationId xmlns:p14="http://schemas.microsoft.com/office/powerpoint/2010/main" val="1053182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61BAB-A91F-40BF-9714-7020D32AE6B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67E52BE1-EEF5-40CF-8222-C3391A457FC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46CAC6C-C1B5-45FF-A57F-453A76770AE5}"/>
              </a:ext>
            </a:extLst>
          </p:cNvPr>
          <p:cNvSpPr>
            <a:spLocks noGrp="1"/>
          </p:cNvSpPr>
          <p:nvPr>
            <p:ph type="dt" sz="half" idx="10"/>
          </p:nvPr>
        </p:nvSpPr>
        <p:spPr/>
        <p:txBody>
          <a:bodyPr/>
          <a:lstStyle/>
          <a:p>
            <a:endParaRPr lang="en-IN"/>
          </a:p>
        </p:txBody>
      </p:sp>
      <p:sp>
        <p:nvSpPr>
          <p:cNvPr id="5" name="Footer Placeholder 4">
            <a:extLst>
              <a:ext uri="{FF2B5EF4-FFF2-40B4-BE49-F238E27FC236}">
                <a16:creationId xmlns:a16="http://schemas.microsoft.com/office/drawing/2014/main" id="{FA3305DB-DAF3-4DFD-ABE3-1C18B0FE56F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B6E05EA-A985-405F-9C19-492D661D2F11}"/>
              </a:ext>
            </a:extLst>
          </p:cNvPr>
          <p:cNvSpPr>
            <a:spLocks noGrp="1"/>
          </p:cNvSpPr>
          <p:nvPr>
            <p:ph type="sldNum" sz="quarter" idx="12"/>
          </p:nvPr>
        </p:nvSpPr>
        <p:spPr/>
        <p:txBody>
          <a:bodyPr/>
          <a:lstStyle/>
          <a:p>
            <a:fld id="{3A3185BF-5341-4E42-BF07-D5E3D9682B6A}" type="slidenum">
              <a:rPr lang="en-IN" smtClean="0"/>
              <a:t>‹#›</a:t>
            </a:fld>
            <a:endParaRPr lang="en-IN"/>
          </a:p>
        </p:txBody>
      </p:sp>
    </p:spTree>
    <p:extLst>
      <p:ext uri="{BB962C8B-B14F-4D97-AF65-F5344CB8AC3E}">
        <p14:creationId xmlns:p14="http://schemas.microsoft.com/office/powerpoint/2010/main" val="3427561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86E69-1F24-4635-B3BC-9BB867FB111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D1DDA41F-D93A-4D68-BDDC-A4B333692D8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155583-F18A-4473-A93C-1F918DEF1C8F}"/>
              </a:ext>
            </a:extLst>
          </p:cNvPr>
          <p:cNvSpPr>
            <a:spLocks noGrp="1"/>
          </p:cNvSpPr>
          <p:nvPr>
            <p:ph type="dt" sz="half" idx="10"/>
          </p:nvPr>
        </p:nvSpPr>
        <p:spPr/>
        <p:txBody>
          <a:bodyPr/>
          <a:lstStyle/>
          <a:p>
            <a:endParaRPr lang="en-IN"/>
          </a:p>
        </p:txBody>
      </p:sp>
      <p:sp>
        <p:nvSpPr>
          <p:cNvPr id="5" name="Footer Placeholder 4">
            <a:extLst>
              <a:ext uri="{FF2B5EF4-FFF2-40B4-BE49-F238E27FC236}">
                <a16:creationId xmlns:a16="http://schemas.microsoft.com/office/drawing/2014/main" id="{3FDF3E68-9579-4B97-BBAE-9E880A29A83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4609950-AD77-49AA-970E-142E6A01049F}"/>
              </a:ext>
            </a:extLst>
          </p:cNvPr>
          <p:cNvSpPr>
            <a:spLocks noGrp="1"/>
          </p:cNvSpPr>
          <p:nvPr>
            <p:ph type="sldNum" sz="quarter" idx="12"/>
          </p:nvPr>
        </p:nvSpPr>
        <p:spPr/>
        <p:txBody>
          <a:bodyPr/>
          <a:lstStyle/>
          <a:p>
            <a:fld id="{3A3185BF-5341-4E42-BF07-D5E3D9682B6A}" type="slidenum">
              <a:rPr lang="en-IN" smtClean="0"/>
              <a:t>‹#›</a:t>
            </a:fld>
            <a:endParaRPr lang="en-IN"/>
          </a:p>
        </p:txBody>
      </p:sp>
    </p:spTree>
    <p:extLst>
      <p:ext uri="{BB962C8B-B14F-4D97-AF65-F5344CB8AC3E}">
        <p14:creationId xmlns:p14="http://schemas.microsoft.com/office/powerpoint/2010/main" val="4276475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715B2-26D5-4C5C-A283-41C79230A9A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80153DE-7B0D-41CC-8FB4-17245B416E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CE0B29B-4CA8-40D9-8875-D3C4DC5A6A6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D9902D9-439E-407B-BF8E-8F244C0467FD}"/>
              </a:ext>
            </a:extLst>
          </p:cNvPr>
          <p:cNvSpPr>
            <a:spLocks noGrp="1"/>
          </p:cNvSpPr>
          <p:nvPr>
            <p:ph type="dt" sz="half" idx="10"/>
          </p:nvPr>
        </p:nvSpPr>
        <p:spPr/>
        <p:txBody>
          <a:bodyPr/>
          <a:lstStyle/>
          <a:p>
            <a:endParaRPr lang="en-IN"/>
          </a:p>
        </p:txBody>
      </p:sp>
      <p:sp>
        <p:nvSpPr>
          <p:cNvPr id="6" name="Footer Placeholder 5">
            <a:extLst>
              <a:ext uri="{FF2B5EF4-FFF2-40B4-BE49-F238E27FC236}">
                <a16:creationId xmlns:a16="http://schemas.microsoft.com/office/drawing/2014/main" id="{C0936A2B-6CD1-4A12-B7DE-CDC2B561535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9EDEAE8-CBDF-4158-B65D-CDA7B77A340F}"/>
              </a:ext>
            </a:extLst>
          </p:cNvPr>
          <p:cNvSpPr>
            <a:spLocks noGrp="1"/>
          </p:cNvSpPr>
          <p:nvPr>
            <p:ph type="sldNum" sz="quarter" idx="12"/>
          </p:nvPr>
        </p:nvSpPr>
        <p:spPr/>
        <p:txBody>
          <a:bodyPr/>
          <a:lstStyle/>
          <a:p>
            <a:fld id="{3A3185BF-5341-4E42-BF07-D5E3D9682B6A}" type="slidenum">
              <a:rPr lang="en-IN" smtClean="0"/>
              <a:t>‹#›</a:t>
            </a:fld>
            <a:endParaRPr lang="en-IN"/>
          </a:p>
        </p:txBody>
      </p:sp>
    </p:spTree>
    <p:extLst>
      <p:ext uri="{BB962C8B-B14F-4D97-AF65-F5344CB8AC3E}">
        <p14:creationId xmlns:p14="http://schemas.microsoft.com/office/powerpoint/2010/main" val="580981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52C13-7EB8-4387-8850-AA89B8FFBFFB}"/>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98D6D21-2A65-4D06-9C36-10F0B066CC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62ABE9-C225-460E-90C4-9BFFCB44337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C15D2469-0A1A-4AB3-B66D-362DB53C45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9492C9E-4227-4B68-83DE-476450C51D9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90319376-E645-4120-AAC3-788937A37D38}"/>
              </a:ext>
            </a:extLst>
          </p:cNvPr>
          <p:cNvSpPr>
            <a:spLocks noGrp="1"/>
          </p:cNvSpPr>
          <p:nvPr>
            <p:ph type="dt" sz="half" idx="10"/>
          </p:nvPr>
        </p:nvSpPr>
        <p:spPr/>
        <p:txBody>
          <a:bodyPr/>
          <a:lstStyle/>
          <a:p>
            <a:endParaRPr lang="en-IN"/>
          </a:p>
        </p:txBody>
      </p:sp>
      <p:sp>
        <p:nvSpPr>
          <p:cNvPr id="8" name="Footer Placeholder 7">
            <a:extLst>
              <a:ext uri="{FF2B5EF4-FFF2-40B4-BE49-F238E27FC236}">
                <a16:creationId xmlns:a16="http://schemas.microsoft.com/office/drawing/2014/main" id="{2F462676-9C4D-430E-8421-2FB480C9B634}"/>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7A10D2E7-FAC9-4668-9AE3-39A4C142294B}"/>
              </a:ext>
            </a:extLst>
          </p:cNvPr>
          <p:cNvSpPr>
            <a:spLocks noGrp="1"/>
          </p:cNvSpPr>
          <p:nvPr>
            <p:ph type="sldNum" sz="quarter" idx="12"/>
          </p:nvPr>
        </p:nvSpPr>
        <p:spPr/>
        <p:txBody>
          <a:bodyPr/>
          <a:lstStyle/>
          <a:p>
            <a:fld id="{3A3185BF-5341-4E42-BF07-D5E3D9682B6A}" type="slidenum">
              <a:rPr lang="en-IN" smtClean="0"/>
              <a:t>‹#›</a:t>
            </a:fld>
            <a:endParaRPr lang="en-IN"/>
          </a:p>
        </p:txBody>
      </p:sp>
    </p:spTree>
    <p:extLst>
      <p:ext uri="{BB962C8B-B14F-4D97-AF65-F5344CB8AC3E}">
        <p14:creationId xmlns:p14="http://schemas.microsoft.com/office/powerpoint/2010/main" val="1382632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6CF4B-C46D-45D6-BC2F-B0136114D3E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09EF057-96E1-440B-89E9-76BB1A15F765}"/>
              </a:ext>
            </a:extLst>
          </p:cNvPr>
          <p:cNvSpPr>
            <a:spLocks noGrp="1"/>
          </p:cNvSpPr>
          <p:nvPr>
            <p:ph type="dt" sz="half" idx="10"/>
          </p:nvPr>
        </p:nvSpPr>
        <p:spPr/>
        <p:txBody>
          <a:bodyPr/>
          <a:lstStyle/>
          <a:p>
            <a:endParaRPr lang="en-IN"/>
          </a:p>
        </p:txBody>
      </p:sp>
      <p:sp>
        <p:nvSpPr>
          <p:cNvPr id="4" name="Footer Placeholder 3">
            <a:extLst>
              <a:ext uri="{FF2B5EF4-FFF2-40B4-BE49-F238E27FC236}">
                <a16:creationId xmlns:a16="http://schemas.microsoft.com/office/drawing/2014/main" id="{A2F00F2F-1588-4BF8-9AA6-381EFC0DFB58}"/>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1E86BD82-6617-4913-8F9B-89F951FF1BC4}"/>
              </a:ext>
            </a:extLst>
          </p:cNvPr>
          <p:cNvSpPr>
            <a:spLocks noGrp="1"/>
          </p:cNvSpPr>
          <p:nvPr>
            <p:ph type="sldNum" sz="quarter" idx="12"/>
          </p:nvPr>
        </p:nvSpPr>
        <p:spPr/>
        <p:txBody>
          <a:bodyPr/>
          <a:lstStyle/>
          <a:p>
            <a:fld id="{3A3185BF-5341-4E42-BF07-D5E3D9682B6A}" type="slidenum">
              <a:rPr lang="en-IN" smtClean="0"/>
              <a:t>‹#›</a:t>
            </a:fld>
            <a:endParaRPr lang="en-IN"/>
          </a:p>
        </p:txBody>
      </p:sp>
    </p:spTree>
    <p:extLst>
      <p:ext uri="{BB962C8B-B14F-4D97-AF65-F5344CB8AC3E}">
        <p14:creationId xmlns:p14="http://schemas.microsoft.com/office/powerpoint/2010/main" val="180706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AD2C4C-38A3-4817-A20A-D708CCD5177A}"/>
              </a:ext>
            </a:extLst>
          </p:cNvPr>
          <p:cNvSpPr>
            <a:spLocks noGrp="1"/>
          </p:cNvSpPr>
          <p:nvPr>
            <p:ph type="dt" sz="half" idx="10"/>
          </p:nvPr>
        </p:nvSpPr>
        <p:spPr/>
        <p:txBody>
          <a:bodyPr/>
          <a:lstStyle/>
          <a:p>
            <a:endParaRPr lang="en-IN"/>
          </a:p>
        </p:txBody>
      </p:sp>
      <p:sp>
        <p:nvSpPr>
          <p:cNvPr id="3" name="Footer Placeholder 2">
            <a:extLst>
              <a:ext uri="{FF2B5EF4-FFF2-40B4-BE49-F238E27FC236}">
                <a16:creationId xmlns:a16="http://schemas.microsoft.com/office/drawing/2014/main" id="{655A5CD2-E356-4299-8FB7-A294027FF9B4}"/>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BC0CA71B-EC61-4EDA-8605-DAA80A82DB09}"/>
              </a:ext>
            </a:extLst>
          </p:cNvPr>
          <p:cNvSpPr>
            <a:spLocks noGrp="1"/>
          </p:cNvSpPr>
          <p:nvPr>
            <p:ph type="sldNum" sz="quarter" idx="12"/>
          </p:nvPr>
        </p:nvSpPr>
        <p:spPr/>
        <p:txBody>
          <a:bodyPr/>
          <a:lstStyle/>
          <a:p>
            <a:fld id="{3A3185BF-5341-4E42-BF07-D5E3D9682B6A}" type="slidenum">
              <a:rPr lang="en-IN" smtClean="0"/>
              <a:t>‹#›</a:t>
            </a:fld>
            <a:endParaRPr lang="en-IN"/>
          </a:p>
        </p:txBody>
      </p:sp>
    </p:spTree>
    <p:extLst>
      <p:ext uri="{BB962C8B-B14F-4D97-AF65-F5344CB8AC3E}">
        <p14:creationId xmlns:p14="http://schemas.microsoft.com/office/powerpoint/2010/main" val="275743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6A86B-4E50-468B-8BF9-7F97AEE65A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3A822B9D-7E2E-4ECD-937A-CC932FCDF4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EADA3E73-5F25-4F6A-B69D-7481291975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46F19E-9177-499F-8CD0-AE26D08AB1A9}"/>
              </a:ext>
            </a:extLst>
          </p:cNvPr>
          <p:cNvSpPr>
            <a:spLocks noGrp="1"/>
          </p:cNvSpPr>
          <p:nvPr>
            <p:ph type="dt" sz="half" idx="10"/>
          </p:nvPr>
        </p:nvSpPr>
        <p:spPr/>
        <p:txBody>
          <a:bodyPr/>
          <a:lstStyle/>
          <a:p>
            <a:endParaRPr lang="en-IN"/>
          </a:p>
        </p:txBody>
      </p:sp>
      <p:sp>
        <p:nvSpPr>
          <p:cNvPr id="6" name="Footer Placeholder 5">
            <a:extLst>
              <a:ext uri="{FF2B5EF4-FFF2-40B4-BE49-F238E27FC236}">
                <a16:creationId xmlns:a16="http://schemas.microsoft.com/office/drawing/2014/main" id="{6238404A-E31C-4A30-9C9E-D125A73B7C0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EF3383E-CDD3-46C1-9575-94D100B9DE68}"/>
              </a:ext>
            </a:extLst>
          </p:cNvPr>
          <p:cNvSpPr>
            <a:spLocks noGrp="1"/>
          </p:cNvSpPr>
          <p:nvPr>
            <p:ph type="sldNum" sz="quarter" idx="12"/>
          </p:nvPr>
        </p:nvSpPr>
        <p:spPr/>
        <p:txBody>
          <a:bodyPr/>
          <a:lstStyle/>
          <a:p>
            <a:fld id="{3A3185BF-5341-4E42-BF07-D5E3D9682B6A}" type="slidenum">
              <a:rPr lang="en-IN" smtClean="0"/>
              <a:t>‹#›</a:t>
            </a:fld>
            <a:endParaRPr lang="en-IN"/>
          </a:p>
        </p:txBody>
      </p:sp>
    </p:spTree>
    <p:extLst>
      <p:ext uri="{BB962C8B-B14F-4D97-AF65-F5344CB8AC3E}">
        <p14:creationId xmlns:p14="http://schemas.microsoft.com/office/powerpoint/2010/main" val="42657077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C7A31-1DD6-4523-A57B-5190F9C829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B242D46-D3D4-4352-9663-AC8E152AAD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0D3256A-2C5D-48D0-AB69-6C13CAC900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01B802-7E3E-4145-9E61-95D9218BF903}"/>
              </a:ext>
            </a:extLst>
          </p:cNvPr>
          <p:cNvSpPr>
            <a:spLocks noGrp="1"/>
          </p:cNvSpPr>
          <p:nvPr>
            <p:ph type="dt" sz="half" idx="10"/>
          </p:nvPr>
        </p:nvSpPr>
        <p:spPr/>
        <p:txBody>
          <a:bodyPr/>
          <a:lstStyle/>
          <a:p>
            <a:endParaRPr lang="en-IN"/>
          </a:p>
        </p:txBody>
      </p:sp>
      <p:sp>
        <p:nvSpPr>
          <p:cNvPr id="6" name="Footer Placeholder 5">
            <a:extLst>
              <a:ext uri="{FF2B5EF4-FFF2-40B4-BE49-F238E27FC236}">
                <a16:creationId xmlns:a16="http://schemas.microsoft.com/office/drawing/2014/main" id="{65FDB9CA-A15C-4E89-9761-4BD89B09942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8D8EBDA-D619-435D-8DD0-0AE2F349C9FE}"/>
              </a:ext>
            </a:extLst>
          </p:cNvPr>
          <p:cNvSpPr>
            <a:spLocks noGrp="1"/>
          </p:cNvSpPr>
          <p:nvPr>
            <p:ph type="sldNum" sz="quarter" idx="12"/>
          </p:nvPr>
        </p:nvSpPr>
        <p:spPr/>
        <p:txBody>
          <a:bodyPr/>
          <a:lstStyle/>
          <a:p>
            <a:fld id="{3A3185BF-5341-4E42-BF07-D5E3D9682B6A}" type="slidenum">
              <a:rPr lang="en-IN" smtClean="0"/>
              <a:t>‹#›</a:t>
            </a:fld>
            <a:endParaRPr lang="en-IN"/>
          </a:p>
        </p:txBody>
      </p:sp>
    </p:spTree>
    <p:extLst>
      <p:ext uri="{BB962C8B-B14F-4D97-AF65-F5344CB8AC3E}">
        <p14:creationId xmlns:p14="http://schemas.microsoft.com/office/powerpoint/2010/main" val="4287896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5D368-4329-481A-AC1E-7678C2495F1F}"/>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1BF9273-D552-45B2-B080-789E34DFACC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D4039BF-36DD-4090-9A36-185F8ED9D049}"/>
              </a:ext>
            </a:extLst>
          </p:cNvPr>
          <p:cNvSpPr>
            <a:spLocks noGrp="1"/>
          </p:cNvSpPr>
          <p:nvPr>
            <p:ph type="dt" sz="half" idx="10"/>
          </p:nvPr>
        </p:nvSpPr>
        <p:spPr/>
        <p:txBody>
          <a:bodyPr/>
          <a:lstStyle/>
          <a:p>
            <a:endParaRPr lang="en-IN"/>
          </a:p>
        </p:txBody>
      </p:sp>
      <p:sp>
        <p:nvSpPr>
          <p:cNvPr id="5" name="Footer Placeholder 4">
            <a:extLst>
              <a:ext uri="{FF2B5EF4-FFF2-40B4-BE49-F238E27FC236}">
                <a16:creationId xmlns:a16="http://schemas.microsoft.com/office/drawing/2014/main" id="{408E973E-59D4-4AD8-A5F2-8AF7493BA4C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C8FAA04-F1AE-4F27-8F2D-EEF506FDB154}"/>
              </a:ext>
            </a:extLst>
          </p:cNvPr>
          <p:cNvSpPr>
            <a:spLocks noGrp="1"/>
          </p:cNvSpPr>
          <p:nvPr>
            <p:ph type="sldNum" sz="quarter" idx="12"/>
          </p:nvPr>
        </p:nvSpPr>
        <p:spPr/>
        <p:txBody>
          <a:bodyPr/>
          <a:lstStyle/>
          <a:p>
            <a:fld id="{3A3185BF-5341-4E42-BF07-D5E3D9682B6A}" type="slidenum">
              <a:rPr lang="en-IN" smtClean="0"/>
              <a:t>‹#›</a:t>
            </a:fld>
            <a:endParaRPr lang="en-IN"/>
          </a:p>
        </p:txBody>
      </p:sp>
    </p:spTree>
    <p:extLst>
      <p:ext uri="{BB962C8B-B14F-4D97-AF65-F5344CB8AC3E}">
        <p14:creationId xmlns:p14="http://schemas.microsoft.com/office/powerpoint/2010/main" val="1351401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6BE352-7AE4-4C05-BF1C-769C27A8CE8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AAAF23E-3B77-4231-8DEC-28B54A91963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D72669D-0868-479A-92B4-975B533E3423}"/>
              </a:ext>
            </a:extLst>
          </p:cNvPr>
          <p:cNvSpPr>
            <a:spLocks noGrp="1"/>
          </p:cNvSpPr>
          <p:nvPr>
            <p:ph type="dt" sz="half" idx="10"/>
          </p:nvPr>
        </p:nvSpPr>
        <p:spPr/>
        <p:txBody>
          <a:bodyPr/>
          <a:lstStyle/>
          <a:p>
            <a:endParaRPr lang="en-IN"/>
          </a:p>
        </p:txBody>
      </p:sp>
      <p:sp>
        <p:nvSpPr>
          <p:cNvPr id="5" name="Footer Placeholder 4">
            <a:extLst>
              <a:ext uri="{FF2B5EF4-FFF2-40B4-BE49-F238E27FC236}">
                <a16:creationId xmlns:a16="http://schemas.microsoft.com/office/drawing/2014/main" id="{E4B924B1-7D77-4687-98E3-001DDBD83BA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6F7525B-D5C1-4774-A4A2-2E12F9292C6F}"/>
              </a:ext>
            </a:extLst>
          </p:cNvPr>
          <p:cNvSpPr>
            <a:spLocks noGrp="1"/>
          </p:cNvSpPr>
          <p:nvPr>
            <p:ph type="sldNum" sz="quarter" idx="12"/>
          </p:nvPr>
        </p:nvSpPr>
        <p:spPr/>
        <p:txBody>
          <a:bodyPr/>
          <a:lstStyle/>
          <a:p>
            <a:fld id="{3A3185BF-5341-4E42-BF07-D5E3D9682B6A}" type="slidenum">
              <a:rPr lang="en-IN" smtClean="0"/>
              <a:t>‹#›</a:t>
            </a:fld>
            <a:endParaRPr lang="en-IN"/>
          </a:p>
        </p:txBody>
      </p:sp>
    </p:spTree>
    <p:extLst>
      <p:ext uri="{BB962C8B-B14F-4D97-AF65-F5344CB8AC3E}">
        <p14:creationId xmlns:p14="http://schemas.microsoft.com/office/powerpoint/2010/main" val="47374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TextBox 6">
            <a:extLst>
              <a:ext uri="{FF2B5EF4-FFF2-40B4-BE49-F238E27FC236}">
                <a16:creationId xmlns:a16="http://schemas.microsoft.com/office/drawing/2014/main" id="{510443EA-83A1-4B26-8AB8-0F0029DEDCB7}"/>
              </a:ext>
            </a:extLst>
          </p:cNvPr>
          <p:cNvSpPr txBox="1"/>
          <p:nvPr userDrawn="1"/>
        </p:nvSpPr>
        <p:spPr>
          <a:xfrm>
            <a:off x="4541157" y="6470653"/>
            <a:ext cx="3109686" cy="307777"/>
          </a:xfrm>
          <a:prstGeom prst="rect">
            <a:avLst/>
          </a:prstGeom>
          <a:noFill/>
        </p:spPr>
        <p:txBody>
          <a:bodyPr wrap="square" rtlCol="0">
            <a:spAutoFit/>
          </a:bodyPr>
          <a:lstStyle/>
          <a:p>
            <a:pPr algn="ctr"/>
            <a:r>
              <a:rPr lang="en-IN" sz="1400" b="1" dirty="0">
                <a:solidFill>
                  <a:schemeClr val="tx1"/>
                </a:solidFill>
                <a:latin typeface="Quicksand" pitchFamily="2" charset="0"/>
              </a:rPr>
              <a:t>www.evolvepune.com</a:t>
            </a:r>
          </a:p>
        </p:txBody>
      </p:sp>
    </p:spTree>
    <p:extLst>
      <p:ext uri="{BB962C8B-B14F-4D97-AF65-F5344CB8AC3E}">
        <p14:creationId xmlns:p14="http://schemas.microsoft.com/office/powerpoint/2010/main" val="2094085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TextBox 6">
            <a:extLst>
              <a:ext uri="{FF2B5EF4-FFF2-40B4-BE49-F238E27FC236}">
                <a16:creationId xmlns:a16="http://schemas.microsoft.com/office/drawing/2014/main" id="{ECDBF9F4-3AE1-49E6-8462-B7AE29BBC32A}"/>
              </a:ext>
            </a:extLst>
          </p:cNvPr>
          <p:cNvSpPr txBox="1"/>
          <p:nvPr userDrawn="1"/>
        </p:nvSpPr>
        <p:spPr>
          <a:xfrm>
            <a:off x="4541157" y="6481539"/>
            <a:ext cx="3109686" cy="307777"/>
          </a:xfrm>
          <a:prstGeom prst="rect">
            <a:avLst/>
          </a:prstGeom>
          <a:noFill/>
        </p:spPr>
        <p:txBody>
          <a:bodyPr wrap="square" rtlCol="0">
            <a:spAutoFit/>
          </a:bodyPr>
          <a:lstStyle/>
          <a:p>
            <a:pPr algn="ctr"/>
            <a:r>
              <a:rPr lang="en-IN" sz="1400" b="1" dirty="0">
                <a:solidFill>
                  <a:schemeClr val="tx1"/>
                </a:solidFill>
                <a:latin typeface="Quicksand" pitchFamily="2" charset="0"/>
              </a:rPr>
              <a:t>www.evolvepune.com</a:t>
            </a:r>
          </a:p>
        </p:txBody>
      </p:sp>
    </p:spTree>
    <p:extLst>
      <p:ext uri="{BB962C8B-B14F-4D97-AF65-F5344CB8AC3E}">
        <p14:creationId xmlns:p14="http://schemas.microsoft.com/office/powerpoint/2010/main" val="40455581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44961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983717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056567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482872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238497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709340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039053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07111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19749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Right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338232"/>
            <a:ext cx="5544671" cy="782357"/>
          </a:xfrm>
        </p:spPr>
        <p:txBody>
          <a:bodyPr/>
          <a:lstStyle>
            <a:lvl1pPr>
              <a:defRPr b="1">
                <a:latin typeface="Raleway" panose="020B0503030101060003" pitchFamily="34" charset="0"/>
              </a:defRPr>
            </a:lvl1pPr>
          </a:lstStyle>
          <a:p>
            <a:r>
              <a:rPr lang="en-IN" dirty="0"/>
              <a:t>Slide Title</a:t>
            </a:r>
          </a:p>
        </p:txBody>
      </p:sp>
      <p:sp>
        <p:nvSpPr>
          <p:cNvPr id="7" name="Content Placeholder 6"/>
          <p:cNvSpPr>
            <a:spLocks noGrp="1"/>
          </p:cNvSpPr>
          <p:nvPr>
            <p:ph sz="quarter" idx="13"/>
          </p:nvPr>
        </p:nvSpPr>
        <p:spPr>
          <a:xfrm>
            <a:off x="381001" y="1452096"/>
            <a:ext cx="5544671" cy="5047316"/>
          </a:xfrm>
        </p:spPr>
        <p:txBody>
          <a:bodyPr>
            <a:normAutofit/>
          </a:bodyPr>
          <a:lstStyle>
            <a:lvl1pPr>
              <a:defRPr sz="3600">
                <a:latin typeface="Raleway" panose="020B0503030101060003" pitchFamily="34" charset="0"/>
              </a:defRPr>
            </a:lvl1pPr>
            <a:lvl2pPr>
              <a:defRPr sz="3600">
                <a:latin typeface="Raleway" panose="020B0503030101060003" pitchFamily="34" charset="0"/>
              </a:defRPr>
            </a:lvl2pPr>
            <a:lvl3pPr>
              <a:defRPr sz="3600">
                <a:latin typeface="Raleway" panose="020B0503030101060003" pitchFamily="34" charset="0"/>
              </a:defRPr>
            </a:lvl3pPr>
            <a:lvl4pPr>
              <a:defRPr sz="3600">
                <a:latin typeface="Raleway" panose="020B0503030101060003" pitchFamily="34" charset="0"/>
              </a:defRPr>
            </a:lvl4pPr>
            <a:lvl5pPr>
              <a:defRPr sz="3600">
                <a:latin typeface="Raleway" panose="020B0503030101060003"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dirty="0"/>
          </a:p>
        </p:txBody>
      </p:sp>
      <p:sp>
        <p:nvSpPr>
          <p:cNvPr id="14" name="Picture Placeholder 13"/>
          <p:cNvSpPr>
            <a:spLocks noGrp="1"/>
          </p:cNvSpPr>
          <p:nvPr>
            <p:ph type="pic" sz="quarter" idx="15"/>
          </p:nvPr>
        </p:nvSpPr>
        <p:spPr>
          <a:xfrm>
            <a:off x="6265864" y="0"/>
            <a:ext cx="5926137" cy="6858000"/>
          </a:xfrm>
        </p:spPr>
        <p:txBody>
          <a:bodyPr/>
          <a:lstStyle/>
          <a:p>
            <a:r>
              <a:rPr lang="en-US"/>
              <a:t>Click icon to add picture</a:t>
            </a:r>
            <a:endParaRPr lang="en-IN"/>
          </a:p>
        </p:txBody>
      </p:sp>
    </p:spTree>
    <p:extLst>
      <p:ext uri="{BB962C8B-B14F-4D97-AF65-F5344CB8AC3E}">
        <p14:creationId xmlns:p14="http://schemas.microsoft.com/office/powerpoint/2010/main" val="27132956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ullscreen Image">
    <p:spTree>
      <p:nvGrpSpPr>
        <p:cNvPr id="1" name=""/>
        <p:cNvGrpSpPr/>
        <p:nvPr/>
      </p:nvGrpSpPr>
      <p:grpSpPr>
        <a:xfrm>
          <a:off x="0" y="0"/>
          <a:ext cx="0" cy="0"/>
          <a:chOff x="0" y="0"/>
          <a:chExt cx="0" cy="0"/>
        </a:xfrm>
      </p:grpSpPr>
      <p:sp>
        <p:nvSpPr>
          <p:cNvPr id="4" name="Picture Placeholder 3"/>
          <p:cNvSpPr>
            <a:spLocks noGrp="1"/>
          </p:cNvSpPr>
          <p:nvPr>
            <p:ph type="pic" sz="quarter" idx="15"/>
          </p:nvPr>
        </p:nvSpPr>
        <p:spPr>
          <a:xfrm>
            <a:off x="0" y="0"/>
            <a:ext cx="12192000" cy="6858000"/>
          </a:xfrm>
        </p:spPr>
        <p:txBody>
          <a:bodyPr/>
          <a:lstStyle/>
          <a:p>
            <a:r>
              <a:rPr lang="en-US"/>
              <a:t>Click icon to add picture</a:t>
            </a:r>
            <a:endParaRPr lang="en-IN"/>
          </a:p>
        </p:txBody>
      </p:sp>
    </p:spTree>
    <p:extLst>
      <p:ext uri="{BB962C8B-B14F-4D97-AF65-F5344CB8AC3E}">
        <p14:creationId xmlns:p14="http://schemas.microsoft.com/office/powerpoint/2010/main" val="32187281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46C5284-2CD5-4106-8490-412A0B22A271}" type="slidenum">
              <a:rPr lang="en-IN" smtClean="0"/>
              <a:t>‹#›</a:t>
            </a:fld>
            <a:endParaRPr lang="en-IN"/>
          </a:p>
        </p:txBody>
      </p:sp>
      <p:sp>
        <p:nvSpPr>
          <p:cNvPr id="5" name="Title 4"/>
          <p:cNvSpPr>
            <a:spLocks noGrp="1"/>
          </p:cNvSpPr>
          <p:nvPr>
            <p:ph type="title"/>
          </p:nvPr>
        </p:nvSpPr>
        <p:spPr/>
        <p:txBody>
          <a:bodyPr>
            <a:normAutofit/>
          </a:bodyPr>
          <a:lstStyle>
            <a:lvl1pPr>
              <a:defRPr sz="4800" cap="all" baseline="0">
                <a:solidFill>
                  <a:srgbClr val="FFF000"/>
                </a:solidFill>
              </a:defRPr>
            </a:lvl1pPr>
          </a:lstStyle>
          <a:p>
            <a:r>
              <a:rPr lang="en-US" dirty="0"/>
              <a:t>Click to edit Master title style</a:t>
            </a:r>
            <a:endParaRPr lang="en-IN" dirty="0"/>
          </a:p>
        </p:txBody>
      </p:sp>
    </p:spTree>
    <p:extLst>
      <p:ext uri="{BB962C8B-B14F-4D97-AF65-F5344CB8AC3E}">
        <p14:creationId xmlns:p14="http://schemas.microsoft.com/office/powerpoint/2010/main" val="21374655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IN">
              <a:solidFill>
                <a:srgbClr val="FFFFFF"/>
              </a:solidFill>
            </a:endParaRPr>
          </a:p>
        </p:txBody>
      </p:sp>
      <p:sp>
        <p:nvSpPr>
          <p:cNvPr id="3" name="Footer Placeholder 2"/>
          <p:cNvSpPr>
            <a:spLocks noGrp="1"/>
          </p:cNvSpPr>
          <p:nvPr>
            <p:ph type="ftr" sz="quarter" idx="11"/>
          </p:nvPr>
        </p:nvSpPr>
        <p:spPr/>
        <p:txBody>
          <a:bodyPr/>
          <a:lstStyle/>
          <a:p>
            <a:endParaRPr lang="en-IN">
              <a:solidFill>
                <a:srgbClr val="FFFFFF"/>
              </a:solidFill>
            </a:endParaRPr>
          </a:p>
        </p:txBody>
      </p:sp>
      <p:sp>
        <p:nvSpPr>
          <p:cNvPr id="4" name="Slide Number Placeholder 3"/>
          <p:cNvSpPr>
            <a:spLocks noGrp="1"/>
          </p:cNvSpPr>
          <p:nvPr>
            <p:ph type="sldNum" sz="quarter" idx="12"/>
          </p:nvPr>
        </p:nvSpPr>
        <p:spPr/>
        <p:txBody>
          <a:bodyPr/>
          <a:lstStyle/>
          <a:p>
            <a:fld id="{646C5284-2CD5-4106-8490-412A0B22A271}" type="slidenum">
              <a:rPr lang="en-IN" smtClean="0">
                <a:solidFill>
                  <a:srgbClr val="FFFFFF"/>
                </a:solidFill>
              </a:rPr>
              <a:pPr/>
              <a:t>‹#›</a:t>
            </a:fld>
            <a:endParaRPr lang="en-IN">
              <a:solidFill>
                <a:srgbClr val="FFFFFF"/>
              </a:solidFill>
            </a:endParaRPr>
          </a:p>
        </p:txBody>
      </p:sp>
      <p:sp>
        <p:nvSpPr>
          <p:cNvPr id="5" name="Title 4"/>
          <p:cNvSpPr>
            <a:spLocks noGrp="1"/>
          </p:cNvSpPr>
          <p:nvPr>
            <p:ph type="title"/>
          </p:nvPr>
        </p:nvSpPr>
        <p:spPr/>
        <p:txBody>
          <a:bodyPr>
            <a:normAutofit/>
          </a:bodyPr>
          <a:lstStyle>
            <a:lvl1pPr>
              <a:defRPr sz="4800" cap="all" baseline="0">
                <a:solidFill>
                  <a:srgbClr val="FFF000"/>
                </a:solidFill>
              </a:defRPr>
            </a:lvl1pPr>
          </a:lstStyle>
          <a:p>
            <a:r>
              <a:rPr lang="en-US" dirty="0"/>
              <a:t>Click to edit Master title style</a:t>
            </a:r>
            <a:endParaRPr lang="en-IN" dirty="0"/>
          </a:p>
        </p:txBody>
      </p:sp>
    </p:spTree>
    <p:extLst>
      <p:ext uri="{BB962C8B-B14F-4D97-AF65-F5344CB8AC3E}">
        <p14:creationId xmlns:p14="http://schemas.microsoft.com/office/powerpoint/2010/main" val="28714089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Layout (light)">
    <p:bg>
      <p:bgPr>
        <a:solidFill>
          <a:srgbClr val="4D4A46"/>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EC79741-B067-47F3-8EC1-8C02A9E02212}" type="datetimeFigureOut">
              <a:rPr lang="en-IN" smtClean="0">
                <a:solidFill>
                  <a:prstClr val="black">
                    <a:tint val="75000"/>
                  </a:prstClr>
                </a:solidFill>
              </a:rPr>
              <a:pPr/>
              <a:t>10-03-2022</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grpSp>
        <p:nvGrpSpPr>
          <p:cNvPr id="7" name="Group 3"/>
          <p:cNvGrpSpPr/>
          <p:nvPr userDrawn="1"/>
        </p:nvGrpSpPr>
        <p:grpSpPr>
          <a:xfrm>
            <a:off x="1225610" y="804924"/>
            <a:ext cx="8004995" cy="4839734"/>
            <a:chOff x="0" y="0"/>
            <a:chExt cx="2792483" cy="1688305"/>
          </a:xfrm>
        </p:grpSpPr>
        <p:sp>
          <p:nvSpPr>
            <p:cNvPr id="8" name="Freeform 4"/>
            <p:cNvSpPr/>
            <p:nvPr/>
          </p:nvSpPr>
          <p:spPr>
            <a:xfrm>
              <a:off x="0" y="0"/>
              <a:ext cx="2792483" cy="1688305"/>
            </a:xfrm>
            <a:custGeom>
              <a:avLst/>
              <a:gdLst/>
              <a:ahLst/>
              <a:cxnLst/>
              <a:rect l="l" t="t" r="r" b="b"/>
              <a:pathLst>
                <a:path w="2792483" h="1688305">
                  <a:moveTo>
                    <a:pt x="0" y="0"/>
                  </a:moveTo>
                  <a:lnTo>
                    <a:pt x="0" y="1688305"/>
                  </a:lnTo>
                  <a:lnTo>
                    <a:pt x="2792483" y="1688305"/>
                  </a:lnTo>
                  <a:lnTo>
                    <a:pt x="2792483" y="0"/>
                  </a:lnTo>
                  <a:lnTo>
                    <a:pt x="0" y="0"/>
                  </a:lnTo>
                  <a:close/>
                  <a:moveTo>
                    <a:pt x="2731523" y="1627345"/>
                  </a:moveTo>
                  <a:lnTo>
                    <a:pt x="59690" y="1627345"/>
                  </a:lnTo>
                  <a:lnTo>
                    <a:pt x="59690" y="59690"/>
                  </a:lnTo>
                  <a:lnTo>
                    <a:pt x="2731523" y="59690"/>
                  </a:lnTo>
                  <a:lnTo>
                    <a:pt x="2731523" y="1627345"/>
                  </a:lnTo>
                  <a:close/>
                </a:path>
              </a:pathLst>
            </a:custGeom>
            <a:solidFill>
              <a:srgbClr val="FFFFFF"/>
            </a:solidFill>
          </p:spPr>
        </p:sp>
      </p:grpSp>
      <p:sp>
        <p:nvSpPr>
          <p:cNvPr id="16" name="Title 1"/>
          <p:cNvSpPr>
            <a:spLocks noGrp="1"/>
          </p:cNvSpPr>
          <p:nvPr>
            <p:ph type="ctrTitle"/>
          </p:nvPr>
        </p:nvSpPr>
        <p:spPr>
          <a:xfrm>
            <a:off x="1813958" y="3459936"/>
            <a:ext cx="6339443" cy="660400"/>
          </a:xfrm>
        </p:spPr>
        <p:txBody>
          <a:bodyPr anchor="ctr"/>
          <a:lstStyle>
            <a:lvl1pPr algn="l">
              <a:defRPr sz="4000">
                <a:solidFill>
                  <a:srgbClr val="E4D4C5"/>
                </a:solidFill>
                <a:latin typeface="Quando" panose="02020603060000060704" pitchFamily="18" charset="0"/>
              </a:defRPr>
            </a:lvl1pPr>
          </a:lstStyle>
          <a:p>
            <a:r>
              <a:rPr lang="en-US" dirty="0"/>
              <a:t>Click to edit Master title style</a:t>
            </a:r>
            <a:endParaRPr lang="en-IN" dirty="0"/>
          </a:p>
        </p:txBody>
      </p:sp>
      <p:sp>
        <p:nvSpPr>
          <p:cNvPr id="17" name="Subtitle 2"/>
          <p:cNvSpPr>
            <a:spLocks noGrp="1"/>
          </p:cNvSpPr>
          <p:nvPr>
            <p:ph type="subTitle" idx="1"/>
          </p:nvPr>
        </p:nvSpPr>
        <p:spPr>
          <a:xfrm>
            <a:off x="1813958" y="4006250"/>
            <a:ext cx="6339443" cy="459433"/>
          </a:xfrm>
        </p:spPr>
        <p:txBody>
          <a:bodyPr anchor="ctr">
            <a:normAutofit/>
          </a:bodyPr>
          <a:lstStyle>
            <a:lvl1pPr marL="0" indent="0" algn="l">
              <a:buNone/>
              <a:defRPr sz="2000">
                <a:solidFill>
                  <a:srgbClr val="E4D4C5"/>
                </a:solidFill>
                <a:latin typeface="Cinzel" panose="00000500000000000000" pitchFamily="2" charset="0"/>
              </a:defRPr>
            </a:lvl1pPr>
            <a:lvl2pPr marL="304831" indent="0" algn="ctr">
              <a:buNone/>
              <a:defRPr sz="1333"/>
            </a:lvl2pPr>
            <a:lvl3pPr marL="609660" indent="0" algn="ctr">
              <a:buNone/>
              <a:defRPr sz="1200"/>
            </a:lvl3pPr>
            <a:lvl4pPr marL="914492" indent="0" algn="ctr">
              <a:buNone/>
              <a:defRPr sz="1067"/>
            </a:lvl4pPr>
            <a:lvl5pPr marL="1219322" indent="0" algn="ctr">
              <a:buNone/>
              <a:defRPr sz="1067"/>
            </a:lvl5pPr>
            <a:lvl6pPr marL="1524152" indent="0" algn="ctr">
              <a:buNone/>
              <a:defRPr sz="1067"/>
            </a:lvl6pPr>
            <a:lvl7pPr marL="1828983" indent="0" algn="ctr">
              <a:buNone/>
              <a:defRPr sz="1067"/>
            </a:lvl7pPr>
            <a:lvl8pPr marL="2133814" indent="0" algn="ctr">
              <a:buNone/>
              <a:defRPr sz="1067"/>
            </a:lvl8pPr>
            <a:lvl9pPr marL="2438644" indent="0" algn="ctr">
              <a:buNone/>
              <a:defRPr sz="1067"/>
            </a:lvl9pPr>
          </a:lstStyle>
          <a:p>
            <a:r>
              <a:rPr lang="en-US" dirty="0"/>
              <a:t>Click to edit Master subtitle style</a:t>
            </a:r>
            <a:endParaRPr lang="en-IN" dirty="0"/>
          </a:p>
        </p:txBody>
      </p:sp>
      <p:sp>
        <p:nvSpPr>
          <p:cNvPr id="9" name="Slide Number Placeholder 4"/>
          <p:cNvSpPr txBox="1">
            <a:spLocks/>
          </p:cNvSpPr>
          <p:nvPr userDrawn="1"/>
        </p:nvSpPr>
        <p:spPr>
          <a:xfrm>
            <a:off x="11226800" y="5979924"/>
            <a:ext cx="588000" cy="588000"/>
          </a:xfrm>
          <a:prstGeom prst="ellipse">
            <a:avLst/>
          </a:prstGeom>
          <a:ln w="38100">
            <a:solidFill>
              <a:srgbClr val="E4D4C5"/>
            </a:solidFill>
          </a:ln>
        </p:spPr>
        <p:txBody>
          <a:bodyPr vert="horz" lIns="60960" tIns="30480" rIns="60960" bIns="30480" rtlCol="0" anchor="ctr"/>
          <a:lstStyle>
            <a:defPPr>
              <a:defRPr lang="en-US"/>
            </a:defPPr>
            <a:lvl1pPr marL="0" algn="ctr" defTabSz="914400" rtl="0" eaLnBrk="1" latinLnBrk="0" hangingPunct="1">
              <a:defRPr sz="2400" kern="1200">
                <a:solidFill>
                  <a:srgbClr val="4D4A46"/>
                </a:solidFill>
                <a:latin typeface="Rounded M+ 1p Regular" panose="020B0604020202020204" charset="0"/>
                <a:ea typeface="+mn-ea"/>
                <a:cs typeface="Rounded M+ 1p Regular" panose="020B060402020202020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8C8060-9227-4C66-957D-7B20F13919E5}" type="slidenum">
              <a:rPr lang="en-IN" sz="1600" smtClean="0">
                <a:solidFill>
                  <a:srgbClr val="E4D4C5"/>
                </a:solidFill>
              </a:rPr>
              <a:pPr/>
              <a:t>‹#›</a:t>
            </a:fld>
            <a:endParaRPr lang="en-IN" sz="1600" dirty="0">
              <a:solidFill>
                <a:srgbClr val="E4D4C5"/>
              </a:solidFill>
            </a:endParaRPr>
          </a:p>
        </p:txBody>
      </p:sp>
    </p:spTree>
    <p:extLst>
      <p:ext uri="{BB962C8B-B14F-4D97-AF65-F5344CB8AC3E}">
        <p14:creationId xmlns:p14="http://schemas.microsoft.com/office/powerpoint/2010/main" val="39510978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Layout (dark)">
    <p:bg>
      <p:bgPr>
        <a:solidFill>
          <a:srgbClr val="E4D4C5"/>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EC79741-B067-47F3-8EC1-8C02A9E02212}" type="datetimeFigureOut">
              <a:rPr lang="en-IN" smtClean="0">
                <a:solidFill>
                  <a:prstClr val="black">
                    <a:tint val="75000"/>
                  </a:prstClr>
                </a:solidFill>
              </a:rPr>
              <a:pPr/>
              <a:t>10-03-2022</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sp>
        <p:nvSpPr>
          <p:cNvPr id="5" name="Slide Number Placeholder 4"/>
          <p:cNvSpPr>
            <a:spLocks noGrp="1"/>
          </p:cNvSpPr>
          <p:nvPr>
            <p:ph type="sldNum" sz="quarter" idx="12"/>
          </p:nvPr>
        </p:nvSpPr>
        <p:spPr>
          <a:xfrm>
            <a:off x="8610600" y="6356351"/>
            <a:ext cx="2743200" cy="365125"/>
          </a:xfrm>
          <a:prstGeom prst="rect">
            <a:avLst/>
          </a:prstGeom>
        </p:spPr>
        <p:txBody>
          <a:bodyPr/>
          <a:lstStyle/>
          <a:p>
            <a:fld id="{518C8060-9227-4C66-957D-7B20F13919E5}" type="slidenum">
              <a:rPr lang="en-IN">
                <a:solidFill>
                  <a:prstClr val="black"/>
                </a:solidFill>
              </a:rPr>
              <a:pPr/>
              <a:t>‹#›</a:t>
            </a:fld>
            <a:endParaRPr lang="en-IN">
              <a:solidFill>
                <a:prstClr val="black"/>
              </a:solidFill>
            </a:endParaRPr>
          </a:p>
        </p:txBody>
      </p:sp>
      <p:grpSp>
        <p:nvGrpSpPr>
          <p:cNvPr id="7" name="Group 3"/>
          <p:cNvGrpSpPr/>
          <p:nvPr userDrawn="1"/>
        </p:nvGrpSpPr>
        <p:grpSpPr>
          <a:xfrm>
            <a:off x="1225610" y="804924"/>
            <a:ext cx="8004995" cy="4839734"/>
            <a:chOff x="0" y="0"/>
            <a:chExt cx="2792483" cy="1688305"/>
          </a:xfrm>
        </p:grpSpPr>
        <p:sp>
          <p:nvSpPr>
            <p:cNvPr id="8" name="Freeform 4"/>
            <p:cNvSpPr/>
            <p:nvPr/>
          </p:nvSpPr>
          <p:spPr>
            <a:xfrm>
              <a:off x="0" y="0"/>
              <a:ext cx="2792483" cy="1688305"/>
            </a:xfrm>
            <a:custGeom>
              <a:avLst/>
              <a:gdLst/>
              <a:ahLst/>
              <a:cxnLst/>
              <a:rect l="l" t="t" r="r" b="b"/>
              <a:pathLst>
                <a:path w="2792483" h="1688305">
                  <a:moveTo>
                    <a:pt x="0" y="0"/>
                  </a:moveTo>
                  <a:lnTo>
                    <a:pt x="0" y="1688305"/>
                  </a:lnTo>
                  <a:lnTo>
                    <a:pt x="2792483" y="1688305"/>
                  </a:lnTo>
                  <a:lnTo>
                    <a:pt x="2792483" y="0"/>
                  </a:lnTo>
                  <a:lnTo>
                    <a:pt x="0" y="0"/>
                  </a:lnTo>
                  <a:close/>
                  <a:moveTo>
                    <a:pt x="2731523" y="1627345"/>
                  </a:moveTo>
                  <a:lnTo>
                    <a:pt x="59690" y="1627345"/>
                  </a:lnTo>
                  <a:lnTo>
                    <a:pt x="59690" y="59690"/>
                  </a:lnTo>
                  <a:lnTo>
                    <a:pt x="2731523" y="59690"/>
                  </a:lnTo>
                  <a:lnTo>
                    <a:pt x="2731523" y="1627345"/>
                  </a:lnTo>
                  <a:close/>
                </a:path>
              </a:pathLst>
            </a:custGeom>
            <a:solidFill>
              <a:srgbClr val="FFFFFF"/>
            </a:solidFill>
          </p:spPr>
        </p:sp>
      </p:grpSp>
      <p:sp>
        <p:nvSpPr>
          <p:cNvPr id="16" name="Title 1"/>
          <p:cNvSpPr>
            <a:spLocks noGrp="1"/>
          </p:cNvSpPr>
          <p:nvPr>
            <p:ph type="ctrTitle"/>
          </p:nvPr>
        </p:nvSpPr>
        <p:spPr>
          <a:xfrm>
            <a:off x="1813958" y="3479800"/>
            <a:ext cx="6339443" cy="660400"/>
          </a:xfrm>
        </p:spPr>
        <p:txBody>
          <a:bodyPr anchor="ctr"/>
          <a:lstStyle>
            <a:lvl1pPr algn="l">
              <a:defRPr sz="4000">
                <a:solidFill>
                  <a:srgbClr val="4D4A46"/>
                </a:solidFill>
                <a:latin typeface="Quando" panose="02020603060000060704" pitchFamily="18" charset="0"/>
              </a:defRPr>
            </a:lvl1pPr>
          </a:lstStyle>
          <a:p>
            <a:r>
              <a:rPr lang="en-US" dirty="0"/>
              <a:t>Click to edit Master title style</a:t>
            </a:r>
            <a:endParaRPr lang="en-IN" dirty="0"/>
          </a:p>
        </p:txBody>
      </p:sp>
      <p:sp>
        <p:nvSpPr>
          <p:cNvPr id="17" name="Subtitle 2"/>
          <p:cNvSpPr>
            <a:spLocks noGrp="1"/>
          </p:cNvSpPr>
          <p:nvPr>
            <p:ph type="subTitle" idx="1"/>
          </p:nvPr>
        </p:nvSpPr>
        <p:spPr>
          <a:xfrm>
            <a:off x="1813958" y="4026114"/>
            <a:ext cx="6339443" cy="459433"/>
          </a:xfrm>
        </p:spPr>
        <p:txBody>
          <a:bodyPr anchor="ctr">
            <a:normAutofit/>
          </a:bodyPr>
          <a:lstStyle>
            <a:lvl1pPr marL="0" indent="0" algn="l">
              <a:buNone/>
              <a:defRPr sz="2000">
                <a:solidFill>
                  <a:srgbClr val="4D4A46"/>
                </a:solidFill>
                <a:latin typeface="Cinzel" panose="00000500000000000000" pitchFamily="2" charset="0"/>
              </a:defRPr>
            </a:lvl1pPr>
            <a:lvl2pPr marL="304831" indent="0" algn="ctr">
              <a:buNone/>
              <a:defRPr sz="1333"/>
            </a:lvl2pPr>
            <a:lvl3pPr marL="609660" indent="0" algn="ctr">
              <a:buNone/>
              <a:defRPr sz="1200"/>
            </a:lvl3pPr>
            <a:lvl4pPr marL="914492" indent="0" algn="ctr">
              <a:buNone/>
              <a:defRPr sz="1067"/>
            </a:lvl4pPr>
            <a:lvl5pPr marL="1219322" indent="0" algn="ctr">
              <a:buNone/>
              <a:defRPr sz="1067"/>
            </a:lvl5pPr>
            <a:lvl6pPr marL="1524152" indent="0" algn="ctr">
              <a:buNone/>
              <a:defRPr sz="1067"/>
            </a:lvl6pPr>
            <a:lvl7pPr marL="1828983" indent="0" algn="ctr">
              <a:buNone/>
              <a:defRPr sz="1067"/>
            </a:lvl7pPr>
            <a:lvl8pPr marL="2133814" indent="0" algn="ctr">
              <a:buNone/>
              <a:defRPr sz="1067"/>
            </a:lvl8pPr>
            <a:lvl9pPr marL="2438644" indent="0" algn="ctr">
              <a:buNone/>
              <a:defRPr sz="1067"/>
            </a:lvl9pPr>
          </a:lstStyle>
          <a:p>
            <a:r>
              <a:rPr lang="en-US" dirty="0"/>
              <a:t>Click to edit Master subtitle style</a:t>
            </a:r>
            <a:endParaRPr lang="en-IN" dirty="0"/>
          </a:p>
        </p:txBody>
      </p:sp>
      <p:sp>
        <p:nvSpPr>
          <p:cNvPr id="9" name="Slide Number Placeholder 4"/>
          <p:cNvSpPr txBox="1">
            <a:spLocks/>
          </p:cNvSpPr>
          <p:nvPr userDrawn="1"/>
        </p:nvSpPr>
        <p:spPr>
          <a:xfrm>
            <a:off x="11226800" y="5979924"/>
            <a:ext cx="588000" cy="588000"/>
          </a:xfrm>
          <a:prstGeom prst="ellipse">
            <a:avLst/>
          </a:prstGeom>
          <a:ln w="38100">
            <a:solidFill>
              <a:srgbClr val="4D4A46"/>
            </a:solidFill>
          </a:ln>
        </p:spPr>
        <p:txBody>
          <a:bodyPr vert="horz" lIns="60960" tIns="30480" rIns="60960" bIns="30480" rtlCol="0" anchor="ctr"/>
          <a:lstStyle>
            <a:defPPr>
              <a:defRPr lang="en-US"/>
            </a:defPPr>
            <a:lvl1pPr marL="0" algn="ctr" defTabSz="914400" rtl="0" eaLnBrk="1" latinLnBrk="0" hangingPunct="1">
              <a:defRPr sz="2400" kern="1200">
                <a:solidFill>
                  <a:srgbClr val="4D4A46"/>
                </a:solidFill>
                <a:latin typeface="Rounded M+ 1p Regular" panose="020B0604020202020204" charset="0"/>
                <a:ea typeface="+mn-ea"/>
                <a:cs typeface="Rounded M+ 1p Regular" panose="020B060402020202020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8C8060-9227-4C66-957D-7B20F13919E5}" type="slidenum">
              <a:rPr lang="en-IN" sz="1600" smtClean="0"/>
              <a:pPr/>
              <a:t>‹#›</a:t>
            </a:fld>
            <a:endParaRPr lang="en-IN" sz="1600" dirty="0"/>
          </a:p>
        </p:txBody>
      </p:sp>
    </p:spTree>
    <p:extLst>
      <p:ext uri="{BB962C8B-B14F-4D97-AF65-F5344CB8AC3E}">
        <p14:creationId xmlns:p14="http://schemas.microsoft.com/office/powerpoint/2010/main" val="15350787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able of Contents">
    <p:bg>
      <p:bgPr>
        <a:blipFill dpi="0" rotWithShape="1">
          <a:blip r:embed="rId2" cstate="email">
            <a:alphaModFix amt="9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24800" y="684925"/>
            <a:ext cx="3429000" cy="1321676"/>
          </a:xfrm>
        </p:spPr>
        <p:txBody>
          <a:bodyPr/>
          <a:lstStyle>
            <a:lvl1pPr algn="r">
              <a:defRPr kumimoji="0" lang="en-US" sz="4266" b="0" i="0" u="none" strike="noStrike" kern="1200" cap="none" spc="0" normalizeH="0" baseline="0" smtClean="0">
                <a:ln>
                  <a:noFill/>
                </a:ln>
                <a:solidFill>
                  <a:srgbClr val="044A3A"/>
                </a:solidFill>
                <a:effectLst/>
                <a:uLnTx/>
                <a:uFillTx/>
                <a:latin typeface="Quando"/>
                <a:ea typeface="+mn-ea"/>
                <a:cs typeface="+mn-cs"/>
              </a:defRPr>
            </a:lvl1pPr>
          </a:lstStyle>
          <a:p>
            <a:r>
              <a:rPr lang="en-US" dirty="0"/>
              <a:t>Click to edit Master title style</a:t>
            </a:r>
            <a:endParaRPr lang="en-IN" dirty="0"/>
          </a:p>
        </p:txBody>
      </p:sp>
      <p:sp>
        <p:nvSpPr>
          <p:cNvPr id="3" name="Date Placeholder 2"/>
          <p:cNvSpPr>
            <a:spLocks noGrp="1"/>
          </p:cNvSpPr>
          <p:nvPr>
            <p:ph type="dt" sz="half" idx="10"/>
          </p:nvPr>
        </p:nvSpPr>
        <p:spPr/>
        <p:txBody>
          <a:bodyPr/>
          <a:lstStyle/>
          <a:p>
            <a:fld id="{4EC79741-B067-47F3-8EC1-8C02A9E02212}" type="datetimeFigureOut">
              <a:rPr lang="en-IN" smtClean="0">
                <a:solidFill>
                  <a:prstClr val="black">
                    <a:tint val="75000"/>
                  </a:prstClr>
                </a:solidFill>
              </a:rPr>
              <a:pPr/>
              <a:t>10-03-2022</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sp>
        <p:nvSpPr>
          <p:cNvPr id="10" name="Freeform 6"/>
          <p:cNvSpPr/>
          <p:nvPr/>
        </p:nvSpPr>
        <p:spPr>
          <a:xfrm>
            <a:off x="685800" y="685802"/>
            <a:ext cx="5349064" cy="1818631"/>
          </a:xfrm>
          <a:custGeom>
            <a:avLst/>
            <a:gdLst/>
            <a:ahLst/>
            <a:cxnLst/>
            <a:rect l="l" t="t" r="r" b="b"/>
            <a:pathLst>
              <a:path w="4148248" h="1410365">
                <a:moveTo>
                  <a:pt x="0" y="0"/>
                </a:moveTo>
                <a:lnTo>
                  <a:pt x="4148248" y="0"/>
                </a:lnTo>
                <a:lnTo>
                  <a:pt x="4148248" y="1410365"/>
                </a:lnTo>
                <a:lnTo>
                  <a:pt x="0" y="1410365"/>
                </a:lnTo>
                <a:close/>
              </a:path>
            </a:pathLst>
          </a:custGeom>
          <a:solidFill>
            <a:srgbClr val="044A3A"/>
          </a:solidFill>
        </p:spPr>
      </p:sp>
      <p:sp>
        <p:nvSpPr>
          <p:cNvPr id="12" name="Freeform 8"/>
          <p:cNvSpPr/>
          <p:nvPr/>
        </p:nvSpPr>
        <p:spPr>
          <a:xfrm>
            <a:off x="1671174" y="2534940"/>
            <a:ext cx="5349064" cy="1818631"/>
          </a:xfrm>
          <a:custGeom>
            <a:avLst/>
            <a:gdLst/>
            <a:ahLst/>
            <a:cxnLst/>
            <a:rect l="l" t="t" r="r" b="b"/>
            <a:pathLst>
              <a:path w="4148248" h="1410365">
                <a:moveTo>
                  <a:pt x="0" y="0"/>
                </a:moveTo>
                <a:lnTo>
                  <a:pt x="4148248" y="0"/>
                </a:lnTo>
                <a:lnTo>
                  <a:pt x="4148248" y="1410365"/>
                </a:lnTo>
                <a:lnTo>
                  <a:pt x="0" y="1410365"/>
                </a:lnTo>
                <a:close/>
              </a:path>
            </a:pathLst>
          </a:custGeom>
          <a:solidFill>
            <a:srgbClr val="FFFFFF"/>
          </a:solidFill>
        </p:spPr>
      </p:sp>
      <p:sp>
        <p:nvSpPr>
          <p:cNvPr id="14" name="Freeform 10"/>
          <p:cNvSpPr/>
          <p:nvPr/>
        </p:nvSpPr>
        <p:spPr>
          <a:xfrm>
            <a:off x="689105" y="4353570"/>
            <a:ext cx="5349064" cy="1818631"/>
          </a:xfrm>
          <a:custGeom>
            <a:avLst/>
            <a:gdLst/>
            <a:ahLst/>
            <a:cxnLst/>
            <a:rect l="l" t="t" r="r" b="b"/>
            <a:pathLst>
              <a:path w="4148248" h="1410365">
                <a:moveTo>
                  <a:pt x="0" y="0"/>
                </a:moveTo>
                <a:lnTo>
                  <a:pt x="4148248" y="0"/>
                </a:lnTo>
                <a:lnTo>
                  <a:pt x="4148248" y="1410365"/>
                </a:lnTo>
                <a:lnTo>
                  <a:pt x="0" y="1410365"/>
                </a:lnTo>
                <a:close/>
              </a:path>
            </a:pathLst>
          </a:custGeom>
          <a:solidFill>
            <a:srgbClr val="79D1C3"/>
          </a:solidFill>
        </p:spPr>
      </p:sp>
      <p:sp>
        <p:nvSpPr>
          <p:cNvPr id="24" name="Slide Number Placeholder 4"/>
          <p:cNvSpPr txBox="1">
            <a:spLocks/>
          </p:cNvSpPr>
          <p:nvPr userDrawn="1"/>
        </p:nvSpPr>
        <p:spPr>
          <a:xfrm>
            <a:off x="11226800" y="5979924"/>
            <a:ext cx="588000" cy="588000"/>
          </a:xfrm>
          <a:prstGeom prst="ellipse">
            <a:avLst/>
          </a:prstGeom>
          <a:ln w="38100">
            <a:solidFill>
              <a:srgbClr val="4D4A46"/>
            </a:solidFill>
          </a:ln>
        </p:spPr>
        <p:txBody>
          <a:bodyPr vert="horz" lIns="60960" tIns="30480" rIns="60960" bIns="30480" rtlCol="0" anchor="ctr"/>
          <a:lstStyle>
            <a:defPPr>
              <a:defRPr lang="en-US"/>
            </a:defPPr>
            <a:lvl1pPr marL="0" algn="ctr" defTabSz="914400" rtl="0" eaLnBrk="1" latinLnBrk="0" hangingPunct="1">
              <a:defRPr sz="2400" kern="1200">
                <a:solidFill>
                  <a:srgbClr val="4D4A46"/>
                </a:solidFill>
                <a:latin typeface="Rounded M+ 1p Regular" panose="020B0604020202020204" charset="0"/>
                <a:ea typeface="+mn-ea"/>
                <a:cs typeface="Rounded M+ 1p Regular" panose="020B060402020202020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8C8060-9227-4C66-957D-7B20F13919E5}" type="slidenum">
              <a:rPr lang="en-IN" sz="1600" smtClean="0"/>
              <a:pPr/>
              <a:t>‹#›</a:t>
            </a:fld>
            <a:endParaRPr lang="en-IN" sz="1600" dirty="0"/>
          </a:p>
        </p:txBody>
      </p:sp>
      <p:sp>
        <p:nvSpPr>
          <p:cNvPr id="26" name="Text Placeholder 25"/>
          <p:cNvSpPr>
            <a:spLocks noGrp="1"/>
          </p:cNvSpPr>
          <p:nvPr userDrawn="1">
            <p:ph type="body" sz="quarter" idx="12" hasCustomPrompt="1"/>
          </p:nvPr>
        </p:nvSpPr>
        <p:spPr>
          <a:xfrm rot="-5400000">
            <a:off x="616351" y="1345515"/>
            <a:ext cx="1300800" cy="499200"/>
          </a:xfrm>
        </p:spPr>
        <p:txBody>
          <a:bodyPr>
            <a:noAutofit/>
          </a:bodyPr>
          <a:lstStyle>
            <a:lvl1pPr marL="0" indent="0" algn="ctr">
              <a:buNone/>
              <a:defRPr kumimoji="0" lang="en-IN" sz="3668" b="0" i="0" u="none" strike="noStrike" kern="1200" cap="none" spc="0" normalizeH="0" baseline="0" dirty="0">
                <a:ln>
                  <a:noFill/>
                </a:ln>
                <a:solidFill>
                  <a:srgbClr val="79D1C3"/>
                </a:solidFill>
                <a:effectLst/>
                <a:uLnTx/>
                <a:uFillTx/>
                <a:latin typeface="Quando"/>
                <a:ea typeface="+mn-ea"/>
                <a:cs typeface="+mn-cs"/>
              </a:defRPr>
            </a:lvl1pPr>
          </a:lstStyle>
          <a:p>
            <a:pPr lvl="0"/>
            <a:r>
              <a:rPr lang="en-IN" dirty="0"/>
              <a:t>01</a:t>
            </a:r>
          </a:p>
        </p:txBody>
      </p:sp>
      <p:sp>
        <p:nvSpPr>
          <p:cNvPr id="27" name="Text Placeholder 25"/>
          <p:cNvSpPr>
            <a:spLocks noGrp="1"/>
          </p:cNvSpPr>
          <p:nvPr userDrawn="1">
            <p:ph type="body" sz="quarter" idx="13" hasCustomPrompt="1"/>
          </p:nvPr>
        </p:nvSpPr>
        <p:spPr>
          <a:xfrm rot="5400000">
            <a:off x="5807535" y="3194653"/>
            <a:ext cx="1300800" cy="499200"/>
          </a:xfrm>
        </p:spPr>
        <p:txBody>
          <a:bodyPr>
            <a:noAutofit/>
          </a:bodyPr>
          <a:lstStyle>
            <a:lvl1pPr marL="0" indent="0" algn="ctr">
              <a:buNone/>
              <a:defRPr kumimoji="0" lang="en-IN" sz="3668" b="0" i="0" u="none" strike="noStrike" kern="1200" cap="none" spc="0" normalizeH="0" baseline="0" dirty="0">
                <a:ln>
                  <a:noFill/>
                </a:ln>
                <a:solidFill>
                  <a:srgbClr val="4D4A46"/>
                </a:solidFill>
                <a:effectLst/>
                <a:uLnTx/>
                <a:uFillTx/>
                <a:latin typeface="Quando"/>
                <a:ea typeface="+mn-ea"/>
                <a:cs typeface="+mn-cs"/>
              </a:defRPr>
            </a:lvl1pPr>
          </a:lstStyle>
          <a:p>
            <a:pPr lvl="0"/>
            <a:r>
              <a:rPr lang="en-IN" dirty="0"/>
              <a:t>02</a:t>
            </a:r>
          </a:p>
        </p:txBody>
      </p:sp>
      <p:sp>
        <p:nvSpPr>
          <p:cNvPr id="29" name="Text Placeholder 28"/>
          <p:cNvSpPr>
            <a:spLocks noGrp="1"/>
          </p:cNvSpPr>
          <p:nvPr userDrawn="1">
            <p:ph type="body" sz="quarter" idx="14" hasCustomPrompt="1"/>
          </p:nvPr>
        </p:nvSpPr>
        <p:spPr>
          <a:xfrm>
            <a:off x="1830918" y="1244600"/>
            <a:ext cx="3503083" cy="762000"/>
          </a:xfrm>
        </p:spPr>
        <p:txBody>
          <a:bodyPr>
            <a:normAutofit/>
          </a:bodyPr>
          <a:lstStyle>
            <a:lvl1pPr marL="0" indent="0">
              <a:buNone/>
              <a:defRPr sz="4000">
                <a:solidFill>
                  <a:schemeClr val="bg1"/>
                </a:solidFill>
                <a:latin typeface="Cinzel" panose="00000500000000000000" pitchFamily="2" charset="0"/>
              </a:defRPr>
            </a:lvl1pPr>
          </a:lstStyle>
          <a:p>
            <a:pPr lvl="0"/>
            <a:r>
              <a:rPr lang="en-IN" sz="4000" dirty="0"/>
              <a:t>Title 1</a:t>
            </a:r>
            <a:endParaRPr lang="en-IN" dirty="0"/>
          </a:p>
        </p:txBody>
      </p:sp>
      <p:sp>
        <p:nvSpPr>
          <p:cNvPr id="30" name="Text Placeholder 28"/>
          <p:cNvSpPr>
            <a:spLocks noGrp="1"/>
          </p:cNvSpPr>
          <p:nvPr userDrawn="1">
            <p:ph type="body" sz="quarter" idx="15" hasCustomPrompt="1"/>
          </p:nvPr>
        </p:nvSpPr>
        <p:spPr>
          <a:xfrm>
            <a:off x="2188215" y="3032747"/>
            <a:ext cx="3503083" cy="762000"/>
          </a:xfrm>
        </p:spPr>
        <p:txBody>
          <a:bodyPr>
            <a:normAutofit/>
          </a:bodyPr>
          <a:lstStyle>
            <a:lvl1pPr marL="0" indent="0">
              <a:buNone/>
              <a:defRPr sz="4000">
                <a:solidFill>
                  <a:srgbClr val="4D4A46"/>
                </a:solidFill>
                <a:latin typeface="Cinzel" panose="00000500000000000000" pitchFamily="2" charset="0"/>
              </a:defRPr>
            </a:lvl1pPr>
          </a:lstStyle>
          <a:p>
            <a:pPr lvl="0"/>
            <a:r>
              <a:rPr lang="en-IN" sz="4000" dirty="0"/>
              <a:t>Title 2</a:t>
            </a:r>
            <a:endParaRPr lang="en-IN" dirty="0"/>
          </a:p>
        </p:txBody>
      </p:sp>
      <p:sp>
        <p:nvSpPr>
          <p:cNvPr id="31" name="Text Placeholder 28"/>
          <p:cNvSpPr>
            <a:spLocks noGrp="1"/>
          </p:cNvSpPr>
          <p:nvPr userDrawn="1">
            <p:ph type="body" sz="quarter" idx="16" hasCustomPrompt="1"/>
          </p:nvPr>
        </p:nvSpPr>
        <p:spPr>
          <a:xfrm>
            <a:off x="1671176" y="4927653"/>
            <a:ext cx="3503083" cy="762000"/>
          </a:xfrm>
        </p:spPr>
        <p:txBody>
          <a:bodyPr>
            <a:normAutofit/>
          </a:bodyPr>
          <a:lstStyle>
            <a:lvl1pPr marL="0" indent="0">
              <a:buNone/>
              <a:defRPr sz="4000">
                <a:solidFill>
                  <a:srgbClr val="4D4A46"/>
                </a:solidFill>
                <a:latin typeface="Cinzel" panose="00000500000000000000" pitchFamily="2" charset="0"/>
              </a:defRPr>
            </a:lvl1pPr>
          </a:lstStyle>
          <a:p>
            <a:pPr lvl="0"/>
            <a:r>
              <a:rPr lang="en-IN" sz="4000" dirty="0"/>
              <a:t>Title 3</a:t>
            </a:r>
            <a:endParaRPr lang="en-IN" dirty="0"/>
          </a:p>
        </p:txBody>
      </p:sp>
      <p:sp>
        <p:nvSpPr>
          <p:cNvPr id="32" name="Text Placeholder 25"/>
          <p:cNvSpPr>
            <a:spLocks noGrp="1"/>
          </p:cNvSpPr>
          <p:nvPr>
            <p:ph type="body" sz="quarter" idx="17" hasCustomPrompt="1"/>
          </p:nvPr>
        </p:nvSpPr>
        <p:spPr>
          <a:xfrm rot="-5400000">
            <a:off x="616351" y="5059053"/>
            <a:ext cx="1300800" cy="499200"/>
          </a:xfrm>
        </p:spPr>
        <p:txBody>
          <a:bodyPr>
            <a:noAutofit/>
          </a:bodyPr>
          <a:lstStyle>
            <a:lvl1pPr marL="0" indent="0" algn="ctr">
              <a:buNone/>
              <a:defRPr kumimoji="0" lang="en-IN" sz="3668" b="0" i="0" u="none" strike="noStrike" kern="1200" cap="none" spc="0" normalizeH="0" baseline="0" dirty="0">
                <a:ln>
                  <a:noFill/>
                </a:ln>
                <a:solidFill>
                  <a:schemeClr val="bg1"/>
                </a:solidFill>
                <a:effectLst/>
                <a:uLnTx/>
                <a:uFillTx/>
                <a:latin typeface="Quando"/>
                <a:ea typeface="+mn-ea"/>
                <a:cs typeface="+mn-cs"/>
              </a:defRPr>
            </a:lvl1pPr>
          </a:lstStyle>
          <a:p>
            <a:pPr lvl="0"/>
            <a:r>
              <a:rPr lang="en-IN" dirty="0"/>
              <a:t>03</a:t>
            </a:r>
          </a:p>
        </p:txBody>
      </p:sp>
    </p:spTree>
    <p:extLst>
      <p:ext uri="{BB962C8B-B14F-4D97-AF65-F5344CB8AC3E}">
        <p14:creationId xmlns:p14="http://schemas.microsoft.com/office/powerpoint/2010/main" val="3349201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rgbClr val="E4D4C5"/>
        </a:solidFill>
        <a:effectLst/>
      </p:bgPr>
    </p:bg>
    <p:spTree>
      <p:nvGrpSpPr>
        <p:cNvPr id="1" name=""/>
        <p:cNvGrpSpPr/>
        <p:nvPr/>
      </p:nvGrpSpPr>
      <p:grpSpPr>
        <a:xfrm>
          <a:off x="0" y="0"/>
          <a:ext cx="0" cy="0"/>
          <a:chOff x="0" y="0"/>
          <a:chExt cx="0" cy="0"/>
        </a:xfrm>
      </p:grpSpPr>
      <p:sp>
        <p:nvSpPr>
          <p:cNvPr id="23" name="Content Placeholder 22"/>
          <p:cNvSpPr>
            <a:spLocks noGrp="1"/>
          </p:cNvSpPr>
          <p:nvPr>
            <p:ph sz="quarter" idx="14"/>
          </p:nvPr>
        </p:nvSpPr>
        <p:spPr>
          <a:xfrm>
            <a:off x="5615518" y="2362200"/>
            <a:ext cx="5738283" cy="3098800"/>
          </a:xfrm>
        </p:spPr>
        <p:txBody>
          <a:bodyPr>
            <a:normAutofit/>
          </a:bodyPr>
          <a:lstStyle>
            <a:lvl1pPr>
              <a:defRPr sz="1867">
                <a:solidFill>
                  <a:srgbClr val="4D4A46"/>
                </a:solidFill>
                <a:latin typeface="Montserrat" panose="02000505000000020004" pitchFamily="2" charset="0"/>
              </a:defRPr>
            </a:lvl1pPr>
            <a:lvl2pPr>
              <a:defRPr sz="1600">
                <a:solidFill>
                  <a:srgbClr val="4D4A46"/>
                </a:solidFill>
                <a:latin typeface="Montserrat" panose="02000505000000020004" pitchFamily="2" charset="0"/>
              </a:defRPr>
            </a:lvl2pPr>
            <a:lvl3pPr>
              <a:defRPr sz="1333">
                <a:solidFill>
                  <a:srgbClr val="4D4A46"/>
                </a:solidFill>
                <a:latin typeface="Montserrat" panose="02000505000000020004" pitchFamily="2" charset="0"/>
              </a:defRPr>
            </a:lvl3pPr>
            <a:lvl4pPr>
              <a:defRPr sz="1200">
                <a:solidFill>
                  <a:srgbClr val="4D4A46"/>
                </a:solidFill>
                <a:latin typeface="Montserrat" panose="02000505000000020004" pitchFamily="2" charset="0"/>
              </a:defRPr>
            </a:lvl4pPr>
            <a:lvl5pPr>
              <a:defRPr sz="1200">
                <a:solidFill>
                  <a:srgbClr val="4D4A46"/>
                </a:solidFill>
                <a:latin typeface="Montserrat" panose="02000505000000020004"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25" name="Picture Placeholder 24"/>
          <p:cNvSpPr>
            <a:spLocks noGrp="1"/>
          </p:cNvSpPr>
          <p:nvPr>
            <p:ph type="pic" sz="quarter" idx="15"/>
          </p:nvPr>
        </p:nvSpPr>
        <p:spPr>
          <a:xfrm>
            <a:off x="0" y="1752"/>
            <a:ext cx="5148792" cy="6858000"/>
          </a:xfrm>
        </p:spPr>
        <p:txBody>
          <a:bodyPr/>
          <a:lstStyle/>
          <a:p>
            <a:endParaRPr lang="en-IN"/>
          </a:p>
        </p:txBody>
      </p:sp>
      <p:sp>
        <p:nvSpPr>
          <p:cNvPr id="3" name="Date Placeholder 2"/>
          <p:cNvSpPr>
            <a:spLocks noGrp="1"/>
          </p:cNvSpPr>
          <p:nvPr>
            <p:ph type="dt" sz="half" idx="10"/>
          </p:nvPr>
        </p:nvSpPr>
        <p:spPr>
          <a:xfrm>
            <a:off x="5615517" y="6240462"/>
            <a:ext cx="2743200" cy="365125"/>
          </a:xfrm>
        </p:spPr>
        <p:txBody>
          <a:bodyPr/>
          <a:lstStyle/>
          <a:p>
            <a:fld id="{4EC79741-B067-47F3-8EC1-8C02A9E02212}" type="datetimeFigureOut">
              <a:rPr lang="en-IN" smtClean="0">
                <a:solidFill>
                  <a:prstClr val="black">
                    <a:tint val="75000"/>
                  </a:prstClr>
                </a:solidFill>
              </a:rPr>
              <a:pPr/>
              <a:t>10-03-2022</a:t>
            </a:fld>
            <a:endParaRPr lang="en-IN">
              <a:solidFill>
                <a:prstClr val="black">
                  <a:tint val="75000"/>
                </a:prstClr>
              </a:solidFill>
            </a:endParaRPr>
          </a:p>
        </p:txBody>
      </p:sp>
      <p:sp>
        <p:nvSpPr>
          <p:cNvPr id="5" name="Slide Number Placeholder 4"/>
          <p:cNvSpPr>
            <a:spLocks noGrp="1"/>
          </p:cNvSpPr>
          <p:nvPr>
            <p:ph type="sldNum" sz="quarter" idx="12"/>
          </p:nvPr>
        </p:nvSpPr>
        <p:spPr>
          <a:xfrm>
            <a:off x="11226800" y="5979924"/>
            <a:ext cx="588000" cy="588000"/>
          </a:xfrm>
          <a:prstGeom prst="ellipse">
            <a:avLst/>
          </a:prstGeom>
          <a:ln w="38100">
            <a:solidFill>
              <a:srgbClr val="4D4A46"/>
            </a:solidFill>
          </a:ln>
        </p:spPr>
        <p:txBody>
          <a:bodyPr/>
          <a:lstStyle>
            <a:lvl1pPr algn="ctr">
              <a:defRPr sz="1600">
                <a:solidFill>
                  <a:srgbClr val="4D4A46"/>
                </a:solidFill>
                <a:latin typeface="Rounded M+ 1p Regular" panose="020B0604020202020204" charset="0"/>
                <a:cs typeface="Rounded M+ 1p Regular" panose="020B0604020202020204" charset="0"/>
              </a:defRPr>
            </a:lvl1pPr>
          </a:lstStyle>
          <a:p>
            <a:fld id="{518C8060-9227-4C66-957D-7B20F13919E5}" type="slidenum">
              <a:rPr lang="en-IN" smtClean="0"/>
              <a:pPr/>
              <a:t>‹#›</a:t>
            </a:fld>
            <a:endParaRPr lang="en-IN" dirty="0"/>
          </a:p>
        </p:txBody>
      </p:sp>
      <p:sp>
        <p:nvSpPr>
          <p:cNvPr id="15" name="AutoShape 11"/>
          <p:cNvSpPr/>
          <p:nvPr/>
        </p:nvSpPr>
        <p:spPr>
          <a:xfrm>
            <a:off x="5615517" y="2098297"/>
            <a:ext cx="4183561" cy="57403"/>
          </a:xfrm>
          <a:prstGeom prst="rect">
            <a:avLst/>
          </a:prstGeom>
          <a:solidFill>
            <a:srgbClr val="FFFDFD"/>
          </a:solidFill>
        </p:spPr>
      </p:sp>
      <p:sp>
        <p:nvSpPr>
          <p:cNvPr id="19" name="Title 18"/>
          <p:cNvSpPr>
            <a:spLocks noGrp="1"/>
          </p:cNvSpPr>
          <p:nvPr userDrawn="1">
            <p:ph type="title"/>
          </p:nvPr>
        </p:nvSpPr>
        <p:spPr>
          <a:xfrm>
            <a:off x="5615642" y="520751"/>
            <a:ext cx="5738159" cy="911641"/>
          </a:xfrm>
        </p:spPr>
        <p:txBody>
          <a:bodyPr>
            <a:noAutofit/>
          </a:bodyPr>
          <a:lstStyle>
            <a:lvl1pPr>
              <a:defRPr sz="4000">
                <a:solidFill>
                  <a:srgbClr val="4D4A46"/>
                </a:solidFill>
                <a:latin typeface="Quando" panose="02020603060000060704" pitchFamily="18" charset="0"/>
              </a:defRPr>
            </a:lvl1pPr>
          </a:lstStyle>
          <a:p>
            <a:r>
              <a:rPr lang="en-US" dirty="0"/>
              <a:t>Click to edit Master title style</a:t>
            </a:r>
            <a:endParaRPr lang="en-IN" dirty="0"/>
          </a:p>
        </p:txBody>
      </p:sp>
      <p:sp>
        <p:nvSpPr>
          <p:cNvPr id="21" name="Text Placeholder 20"/>
          <p:cNvSpPr>
            <a:spLocks noGrp="1"/>
          </p:cNvSpPr>
          <p:nvPr>
            <p:ph type="body" sz="quarter" idx="13" hasCustomPrompt="1"/>
          </p:nvPr>
        </p:nvSpPr>
        <p:spPr>
          <a:xfrm>
            <a:off x="5615518" y="1701800"/>
            <a:ext cx="5738283" cy="304800"/>
          </a:xfrm>
        </p:spPr>
        <p:txBody>
          <a:bodyPr>
            <a:normAutofit/>
          </a:bodyPr>
          <a:lstStyle>
            <a:lvl1pPr marL="0" indent="0">
              <a:buNone/>
              <a:defRPr sz="1733" baseline="0">
                <a:solidFill>
                  <a:srgbClr val="4D4A46"/>
                </a:solidFill>
                <a:latin typeface="Quando" panose="02020603060000060704" pitchFamily="18" charset="0"/>
              </a:defRPr>
            </a:lvl1pPr>
          </a:lstStyle>
          <a:p>
            <a:pPr lvl="0"/>
            <a:r>
              <a:rPr lang="en-IN" dirty="0"/>
              <a:t>Click here to edit Subtitle Style</a:t>
            </a:r>
          </a:p>
        </p:txBody>
      </p:sp>
    </p:spTree>
    <p:extLst>
      <p:ext uri="{BB962C8B-B14F-4D97-AF65-F5344CB8AC3E}">
        <p14:creationId xmlns:p14="http://schemas.microsoft.com/office/powerpoint/2010/main" val="6844275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rgbClr val="4D4A46"/>
        </a:solidFill>
        <a:effectLst/>
      </p:bgPr>
    </p:bg>
    <p:spTree>
      <p:nvGrpSpPr>
        <p:cNvPr id="1" name=""/>
        <p:cNvGrpSpPr/>
        <p:nvPr/>
      </p:nvGrpSpPr>
      <p:grpSpPr>
        <a:xfrm>
          <a:off x="0" y="0"/>
          <a:ext cx="0" cy="0"/>
          <a:chOff x="0" y="0"/>
          <a:chExt cx="0" cy="0"/>
        </a:xfrm>
      </p:grpSpPr>
      <p:sp>
        <p:nvSpPr>
          <p:cNvPr id="23" name="Content Placeholder 22"/>
          <p:cNvSpPr>
            <a:spLocks noGrp="1"/>
          </p:cNvSpPr>
          <p:nvPr>
            <p:ph sz="quarter" idx="14"/>
          </p:nvPr>
        </p:nvSpPr>
        <p:spPr>
          <a:xfrm>
            <a:off x="5615518" y="2362200"/>
            <a:ext cx="5738283" cy="3098800"/>
          </a:xfrm>
        </p:spPr>
        <p:txBody>
          <a:bodyPr>
            <a:normAutofit/>
          </a:bodyPr>
          <a:lstStyle>
            <a:lvl1pPr>
              <a:defRPr sz="1867">
                <a:solidFill>
                  <a:srgbClr val="E4D4C5"/>
                </a:solidFill>
                <a:latin typeface="Montserrat" panose="02000505000000020004" pitchFamily="2" charset="0"/>
              </a:defRPr>
            </a:lvl1pPr>
            <a:lvl2pPr>
              <a:defRPr sz="1600">
                <a:solidFill>
                  <a:srgbClr val="E4D4C5"/>
                </a:solidFill>
                <a:latin typeface="Montserrat" panose="02000505000000020004" pitchFamily="2" charset="0"/>
              </a:defRPr>
            </a:lvl2pPr>
            <a:lvl3pPr>
              <a:defRPr sz="1333">
                <a:solidFill>
                  <a:srgbClr val="E4D4C5"/>
                </a:solidFill>
                <a:latin typeface="Montserrat" panose="02000505000000020004" pitchFamily="2" charset="0"/>
              </a:defRPr>
            </a:lvl3pPr>
            <a:lvl4pPr>
              <a:defRPr sz="1200">
                <a:solidFill>
                  <a:srgbClr val="E4D4C5"/>
                </a:solidFill>
                <a:latin typeface="Montserrat" panose="02000505000000020004" pitchFamily="2" charset="0"/>
              </a:defRPr>
            </a:lvl4pPr>
            <a:lvl5pPr>
              <a:defRPr sz="1200">
                <a:solidFill>
                  <a:srgbClr val="E4D4C5"/>
                </a:solidFill>
                <a:latin typeface="Montserrat" panose="02000505000000020004"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25" name="Picture Placeholder 24"/>
          <p:cNvSpPr>
            <a:spLocks noGrp="1"/>
          </p:cNvSpPr>
          <p:nvPr>
            <p:ph type="pic" sz="quarter" idx="15"/>
          </p:nvPr>
        </p:nvSpPr>
        <p:spPr>
          <a:xfrm>
            <a:off x="0" y="1752"/>
            <a:ext cx="5148792" cy="6858000"/>
          </a:xfrm>
        </p:spPr>
        <p:txBody>
          <a:bodyPr/>
          <a:lstStyle/>
          <a:p>
            <a:endParaRPr lang="en-IN"/>
          </a:p>
        </p:txBody>
      </p:sp>
      <p:sp>
        <p:nvSpPr>
          <p:cNvPr id="3" name="Date Placeholder 2"/>
          <p:cNvSpPr>
            <a:spLocks noGrp="1"/>
          </p:cNvSpPr>
          <p:nvPr>
            <p:ph type="dt" sz="half" idx="10"/>
          </p:nvPr>
        </p:nvSpPr>
        <p:spPr>
          <a:xfrm>
            <a:off x="5615517" y="6240462"/>
            <a:ext cx="2743200" cy="365125"/>
          </a:xfrm>
        </p:spPr>
        <p:txBody>
          <a:bodyPr/>
          <a:lstStyle/>
          <a:p>
            <a:fld id="{4EC79741-B067-47F3-8EC1-8C02A9E02212}" type="datetimeFigureOut">
              <a:rPr lang="en-IN" smtClean="0">
                <a:solidFill>
                  <a:prstClr val="black">
                    <a:tint val="75000"/>
                  </a:prstClr>
                </a:solidFill>
              </a:rPr>
              <a:pPr/>
              <a:t>10-03-2022</a:t>
            </a:fld>
            <a:endParaRPr lang="en-IN">
              <a:solidFill>
                <a:prstClr val="black">
                  <a:tint val="75000"/>
                </a:prstClr>
              </a:solidFill>
            </a:endParaRPr>
          </a:p>
        </p:txBody>
      </p:sp>
      <p:sp>
        <p:nvSpPr>
          <p:cNvPr id="5" name="Slide Number Placeholder 4"/>
          <p:cNvSpPr>
            <a:spLocks noGrp="1"/>
          </p:cNvSpPr>
          <p:nvPr>
            <p:ph type="sldNum" sz="quarter" idx="12"/>
          </p:nvPr>
        </p:nvSpPr>
        <p:spPr>
          <a:xfrm>
            <a:off x="11226800" y="5979924"/>
            <a:ext cx="588000" cy="588000"/>
          </a:xfrm>
          <a:prstGeom prst="ellipse">
            <a:avLst/>
          </a:prstGeom>
          <a:ln w="38100">
            <a:solidFill>
              <a:srgbClr val="E4D4C5"/>
            </a:solidFill>
          </a:ln>
        </p:spPr>
        <p:txBody>
          <a:bodyPr/>
          <a:lstStyle>
            <a:lvl1pPr algn="ctr">
              <a:defRPr sz="1600">
                <a:solidFill>
                  <a:srgbClr val="E4D4C5"/>
                </a:solidFill>
                <a:latin typeface="Rounded M+ 1p Regular" panose="020B0604020202020204" charset="0"/>
                <a:cs typeface="Rounded M+ 1p Regular" panose="020B0604020202020204" charset="0"/>
              </a:defRPr>
            </a:lvl1pPr>
          </a:lstStyle>
          <a:p>
            <a:fld id="{518C8060-9227-4C66-957D-7B20F13919E5}" type="slidenum">
              <a:rPr lang="en-IN" smtClean="0"/>
              <a:pPr/>
              <a:t>‹#›</a:t>
            </a:fld>
            <a:endParaRPr lang="en-IN" dirty="0"/>
          </a:p>
        </p:txBody>
      </p:sp>
      <p:sp>
        <p:nvSpPr>
          <p:cNvPr id="15" name="AutoShape 11"/>
          <p:cNvSpPr/>
          <p:nvPr/>
        </p:nvSpPr>
        <p:spPr>
          <a:xfrm>
            <a:off x="5615517" y="2098297"/>
            <a:ext cx="4183561" cy="57403"/>
          </a:xfrm>
          <a:prstGeom prst="rect">
            <a:avLst/>
          </a:prstGeom>
          <a:solidFill>
            <a:srgbClr val="FFFDFD"/>
          </a:solidFill>
        </p:spPr>
      </p:sp>
      <p:sp>
        <p:nvSpPr>
          <p:cNvPr id="19" name="Title 18"/>
          <p:cNvSpPr>
            <a:spLocks noGrp="1"/>
          </p:cNvSpPr>
          <p:nvPr userDrawn="1">
            <p:ph type="title"/>
          </p:nvPr>
        </p:nvSpPr>
        <p:spPr>
          <a:xfrm>
            <a:off x="5615642" y="520751"/>
            <a:ext cx="5738159" cy="911641"/>
          </a:xfrm>
        </p:spPr>
        <p:txBody>
          <a:bodyPr>
            <a:noAutofit/>
          </a:bodyPr>
          <a:lstStyle>
            <a:lvl1pPr>
              <a:defRPr sz="4000">
                <a:solidFill>
                  <a:srgbClr val="E4D4C5"/>
                </a:solidFill>
                <a:latin typeface="Quando" panose="02020603060000060704" pitchFamily="18" charset="0"/>
              </a:defRPr>
            </a:lvl1pPr>
          </a:lstStyle>
          <a:p>
            <a:r>
              <a:rPr lang="en-US" dirty="0"/>
              <a:t>Click to edit Master title style</a:t>
            </a:r>
            <a:endParaRPr lang="en-IN" dirty="0"/>
          </a:p>
        </p:txBody>
      </p:sp>
      <p:sp>
        <p:nvSpPr>
          <p:cNvPr id="21" name="Text Placeholder 20"/>
          <p:cNvSpPr>
            <a:spLocks noGrp="1"/>
          </p:cNvSpPr>
          <p:nvPr>
            <p:ph type="body" sz="quarter" idx="13" hasCustomPrompt="1"/>
          </p:nvPr>
        </p:nvSpPr>
        <p:spPr>
          <a:xfrm>
            <a:off x="5615518" y="1701800"/>
            <a:ext cx="5738283" cy="304800"/>
          </a:xfrm>
        </p:spPr>
        <p:txBody>
          <a:bodyPr>
            <a:normAutofit/>
          </a:bodyPr>
          <a:lstStyle>
            <a:lvl1pPr marL="0" indent="0">
              <a:buNone/>
              <a:defRPr sz="1733" baseline="0">
                <a:solidFill>
                  <a:srgbClr val="E4D4C5"/>
                </a:solidFill>
                <a:latin typeface="Quando" panose="02020603060000060704" pitchFamily="18" charset="0"/>
              </a:defRPr>
            </a:lvl1pPr>
          </a:lstStyle>
          <a:p>
            <a:pPr lvl="0"/>
            <a:r>
              <a:rPr lang="en-IN" dirty="0"/>
              <a:t>Click here to edit Subtitle Style</a:t>
            </a:r>
          </a:p>
        </p:txBody>
      </p:sp>
    </p:spTree>
    <p:extLst>
      <p:ext uri="{BB962C8B-B14F-4D97-AF65-F5344CB8AC3E}">
        <p14:creationId xmlns:p14="http://schemas.microsoft.com/office/powerpoint/2010/main" val="3530506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E4D4C5"/>
        </a:solidFill>
        <a:effectLst/>
      </p:bgPr>
    </p:bg>
    <p:spTree>
      <p:nvGrpSpPr>
        <p:cNvPr id="1" name=""/>
        <p:cNvGrpSpPr/>
        <p:nvPr/>
      </p:nvGrpSpPr>
      <p:grpSpPr>
        <a:xfrm>
          <a:off x="0" y="0"/>
          <a:ext cx="0" cy="0"/>
          <a:chOff x="0" y="0"/>
          <a:chExt cx="0" cy="0"/>
        </a:xfrm>
      </p:grpSpPr>
      <p:sp>
        <p:nvSpPr>
          <p:cNvPr id="35" name="Date Placeholder 1"/>
          <p:cNvSpPr>
            <a:spLocks noGrp="1"/>
          </p:cNvSpPr>
          <p:nvPr>
            <p:ph type="dt" sz="half" idx="10"/>
          </p:nvPr>
        </p:nvSpPr>
        <p:spPr>
          <a:xfrm>
            <a:off x="838200" y="6356351"/>
            <a:ext cx="2743200" cy="365125"/>
          </a:xfrm>
        </p:spPr>
        <p:txBody>
          <a:bodyPr/>
          <a:lstStyle/>
          <a:p>
            <a:fld id="{DF4EFAA1-6340-4094-B5E4-9E91A8CBE28D}" type="datetimeFigureOut">
              <a:rPr lang="en-IN" smtClean="0">
                <a:solidFill>
                  <a:prstClr val="black">
                    <a:tint val="75000"/>
                  </a:prstClr>
                </a:solidFill>
              </a:rPr>
              <a:pPr/>
              <a:t>10-03-2022</a:t>
            </a:fld>
            <a:endParaRPr lang="en-IN">
              <a:solidFill>
                <a:prstClr val="black">
                  <a:tint val="75000"/>
                </a:prstClr>
              </a:solidFill>
            </a:endParaRPr>
          </a:p>
        </p:txBody>
      </p:sp>
      <p:sp>
        <p:nvSpPr>
          <p:cNvPr id="36" name="Footer Placeholder 2"/>
          <p:cNvSpPr>
            <a:spLocks noGrp="1"/>
          </p:cNvSpPr>
          <p:nvPr>
            <p:ph type="ftr" sz="quarter" idx="11"/>
          </p:nvPr>
        </p:nvSpPr>
        <p:spPr>
          <a:xfrm>
            <a:off x="4038600" y="6356351"/>
            <a:ext cx="4114800" cy="365125"/>
          </a:xfrm>
        </p:spPr>
        <p:txBody>
          <a:bodyPr/>
          <a:lstStyle/>
          <a:p>
            <a:endParaRPr lang="en-IN">
              <a:solidFill>
                <a:prstClr val="black">
                  <a:tint val="75000"/>
                </a:prstClr>
              </a:solidFill>
            </a:endParaRPr>
          </a:p>
        </p:txBody>
      </p:sp>
    </p:spTree>
    <p:extLst>
      <p:ext uri="{BB962C8B-B14F-4D97-AF65-F5344CB8AC3E}">
        <p14:creationId xmlns:p14="http://schemas.microsoft.com/office/powerpoint/2010/main" val="3069762905"/>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3_Blank">
    <p:bg>
      <p:bgPr>
        <a:solidFill>
          <a:srgbClr val="4D4A46"/>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4EFAA1-6340-4094-B5E4-9E91A8CBE28D}" type="datetimeFigureOut">
              <a:rPr lang="en-IN" smtClean="0">
                <a:solidFill>
                  <a:prstClr val="black">
                    <a:tint val="75000"/>
                  </a:prstClr>
                </a:solidFill>
              </a:rPr>
              <a:pPr/>
              <a:t>10-03-2022</a:t>
            </a:fld>
            <a:endParaRPr lang="en-IN">
              <a:solidFill>
                <a:prstClr val="black">
                  <a:tint val="75000"/>
                </a:prstClr>
              </a:solidFill>
            </a:endParaRPr>
          </a:p>
        </p:txBody>
      </p:sp>
      <p:sp>
        <p:nvSpPr>
          <p:cNvPr id="3" name="Footer Placeholder 2"/>
          <p:cNvSpPr>
            <a:spLocks noGrp="1"/>
          </p:cNvSpPr>
          <p:nvPr>
            <p:ph type="ftr" sz="quarter" idx="11"/>
          </p:nvPr>
        </p:nvSpPr>
        <p:spPr/>
        <p:txBody>
          <a:bodyPr/>
          <a:lstStyle/>
          <a:p>
            <a:endParaRPr lang="en-IN">
              <a:solidFill>
                <a:prstClr val="black">
                  <a:tint val="75000"/>
                </a:prstClr>
              </a:solidFill>
            </a:endParaRPr>
          </a:p>
        </p:txBody>
      </p:sp>
    </p:spTree>
    <p:extLst>
      <p:ext uri="{BB962C8B-B14F-4D97-AF65-F5344CB8AC3E}">
        <p14:creationId xmlns:p14="http://schemas.microsoft.com/office/powerpoint/2010/main" val="195326882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Blank">
    <p:bg>
      <p:bgPr>
        <a:solidFill>
          <a:srgbClr val="E4D4C5"/>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C79741-B067-47F3-8EC1-8C02A9E02212}" type="datetimeFigureOut">
              <a:rPr lang="en-IN" smtClean="0">
                <a:solidFill>
                  <a:prstClr val="black">
                    <a:tint val="75000"/>
                  </a:prstClr>
                </a:solidFill>
              </a:rPr>
              <a:pPr/>
              <a:t>10-03-2022</a:t>
            </a:fld>
            <a:endParaRPr lang="en-IN">
              <a:solidFill>
                <a:prstClr val="black">
                  <a:tint val="75000"/>
                </a:prstClr>
              </a:solidFill>
            </a:endParaRPr>
          </a:p>
        </p:txBody>
      </p:sp>
      <p:sp>
        <p:nvSpPr>
          <p:cNvPr id="3" name="Footer Placeholder 2"/>
          <p:cNvSpPr>
            <a:spLocks noGrp="1"/>
          </p:cNvSpPr>
          <p:nvPr>
            <p:ph type="ftr" sz="quarter" idx="11"/>
          </p:nvPr>
        </p:nvSpPr>
        <p:spPr/>
        <p:txBody>
          <a:bodyPr/>
          <a:lstStyle/>
          <a:p>
            <a:endParaRPr lang="en-IN">
              <a:solidFill>
                <a:prstClr val="black">
                  <a:tint val="75000"/>
                </a:prstClr>
              </a:solidFill>
            </a:endParaRPr>
          </a:p>
        </p:txBody>
      </p:sp>
      <p:sp>
        <p:nvSpPr>
          <p:cNvPr id="26" name="AutoShape 7"/>
          <p:cNvSpPr/>
          <p:nvPr/>
        </p:nvSpPr>
        <p:spPr>
          <a:xfrm>
            <a:off x="-96919" y="3106262"/>
            <a:ext cx="4183561" cy="57403"/>
          </a:xfrm>
          <a:prstGeom prst="rect">
            <a:avLst/>
          </a:prstGeom>
          <a:solidFill>
            <a:srgbClr val="FFFDFD"/>
          </a:solidFill>
        </p:spPr>
      </p:sp>
      <p:sp>
        <p:nvSpPr>
          <p:cNvPr id="29" name="Picture Placeholder 28"/>
          <p:cNvSpPr>
            <a:spLocks noGrp="1"/>
          </p:cNvSpPr>
          <p:nvPr>
            <p:ph type="pic" sz="quarter" idx="13"/>
          </p:nvPr>
        </p:nvSpPr>
        <p:spPr>
          <a:xfrm>
            <a:off x="4775200" y="397255"/>
            <a:ext cx="7055908" cy="5334000"/>
          </a:xfrm>
        </p:spPr>
        <p:txBody>
          <a:bodyPr/>
          <a:lstStyle/>
          <a:p>
            <a:endParaRPr lang="en-IN"/>
          </a:p>
        </p:txBody>
      </p:sp>
      <p:sp>
        <p:nvSpPr>
          <p:cNvPr id="30" name="Title 29"/>
          <p:cNvSpPr>
            <a:spLocks noGrp="1"/>
          </p:cNvSpPr>
          <p:nvPr>
            <p:ph type="title"/>
          </p:nvPr>
        </p:nvSpPr>
        <p:spPr>
          <a:xfrm>
            <a:off x="1156341" y="443535"/>
            <a:ext cx="2930303" cy="1157817"/>
          </a:xfrm>
        </p:spPr>
        <p:txBody>
          <a:bodyPr>
            <a:noAutofit/>
          </a:bodyPr>
          <a:lstStyle>
            <a:lvl1pPr>
              <a:defRPr sz="4714">
                <a:solidFill>
                  <a:srgbClr val="4D4A46"/>
                </a:solidFill>
                <a:latin typeface="Quando" panose="02020603060000060704" pitchFamily="18" charset="0"/>
              </a:defRPr>
            </a:lvl1pPr>
          </a:lstStyle>
          <a:p>
            <a:r>
              <a:rPr lang="en-US" dirty="0"/>
              <a:t>Click to edit Master title style</a:t>
            </a:r>
            <a:endParaRPr lang="en-IN" dirty="0"/>
          </a:p>
        </p:txBody>
      </p:sp>
      <p:sp>
        <p:nvSpPr>
          <p:cNvPr id="32" name="Text Placeholder 31"/>
          <p:cNvSpPr>
            <a:spLocks noGrp="1"/>
          </p:cNvSpPr>
          <p:nvPr>
            <p:ph type="body" sz="quarter" idx="14" hasCustomPrompt="1"/>
          </p:nvPr>
        </p:nvSpPr>
        <p:spPr>
          <a:xfrm>
            <a:off x="1156760" y="3431126"/>
            <a:ext cx="2881841" cy="265641"/>
          </a:xfrm>
        </p:spPr>
        <p:txBody>
          <a:bodyPr>
            <a:noAutofit/>
          </a:bodyPr>
          <a:lstStyle>
            <a:lvl1pPr marL="0" indent="0">
              <a:buNone/>
              <a:defRPr sz="1867">
                <a:solidFill>
                  <a:srgbClr val="4D4A46"/>
                </a:solidFill>
                <a:latin typeface="Quando" panose="02020603060000060704" pitchFamily="18" charset="0"/>
              </a:defRPr>
            </a:lvl1pPr>
          </a:lstStyle>
          <a:p>
            <a:pPr lvl="0"/>
            <a:r>
              <a:rPr lang="en-IN" dirty="0"/>
              <a:t>Subtitle</a:t>
            </a:r>
          </a:p>
        </p:txBody>
      </p:sp>
      <p:sp>
        <p:nvSpPr>
          <p:cNvPr id="34" name="Text Placeholder 33"/>
          <p:cNvSpPr>
            <a:spLocks noGrp="1"/>
          </p:cNvSpPr>
          <p:nvPr>
            <p:ph type="body" sz="quarter" idx="15"/>
          </p:nvPr>
        </p:nvSpPr>
        <p:spPr>
          <a:xfrm>
            <a:off x="1156760" y="3835400"/>
            <a:ext cx="2881841" cy="2184400"/>
          </a:xfrm>
        </p:spPr>
        <p:txBody>
          <a:bodyPr>
            <a:normAutofit/>
          </a:bodyPr>
          <a:lstStyle>
            <a:lvl1pPr marL="0" indent="0">
              <a:buNone/>
              <a:defRPr sz="1600">
                <a:solidFill>
                  <a:srgbClr val="4D4A46"/>
                </a:solidFill>
                <a:latin typeface="Montserrat" panose="02000505000000020004" pitchFamily="2" charset="0"/>
              </a:defRPr>
            </a:lvl1pPr>
          </a:lstStyle>
          <a:p>
            <a:pPr lvl="0"/>
            <a:endParaRPr lang="en-IN" dirty="0"/>
          </a:p>
        </p:txBody>
      </p:sp>
      <p:sp>
        <p:nvSpPr>
          <p:cNvPr id="10" name="Slide Number Placeholder 4"/>
          <p:cNvSpPr txBox="1">
            <a:spLocks/>
          </p:cNvSpPr>
          <p:nvPr userDrawn="1"/>
        </p:nvSpPr>
        <p:spPr>
          <a:xfrm>
            <a:off x="11226800" y="5979924"/>
            <a:ext cx="588000" cy="588000"/>
          </a:xfrm>
          <a:prstGeom prst="ellipse">
            <a:avLst/>
          </a:prstGeom>
          <a:ln w="38100">
            <a:solidFill>
              <a:srgbClr val="4D4A46"/>
            </a:solidFill>
          </a:ln>
        </p:spPr>
        <p:txBody>
          <a:bodyPr vert="horz" lIns="60960" tIns="30480" rIns="60960" bIns="30480" rtlCol="0" anchor="ctr"/>
          <a:lstStyle>
            <a:defPPr>
              <a:defRPr lang="en-US"/>
            </a:defPPr>
            <a:lvl1pPr marL="0" algn="ctr" defTabSz="914400" rtl="0" eaLnBrk="1" latinLnBrk="0" hangingPunct="1">
              <a:defRPr sz="2400" kern="1200">
                <a:solidFill>
                  <a:srgbClr val="4D4A46"/>
                </a:solidFill>
                <a:latin typeface="Rounded M+ 1p Regular" panose="020B0604020202020204" charset="0"/>
                <a:ea typeface="+mn-ea"/>
                <a:cs typeface="Rounded M+ 1p Regular" panose="020B060402020202020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8C8060-9227-4C66-957D-7B20F13919E5}" type="slidenum">
              <a:rPr lang="en-IN" sz="1600" smtClean="0"/>
              <a:pPr/>
              <a:t>‹#›</a:t>
            </a:fld>
            <a:endParaRPr lang="en-IN" sz="1600" dirty="0"/>
          </a:p>
        </p:txBody>
      </p:sp>
    </p:spTree>
    <p:extLst>
      <p:ext uri="{BB962C8B-B14F-4D97-AF65-F5344CB8AC3E}">
        <p14:creationId xmlns:p14="http://schemas.microsoft.com/office/powerpoint/2010/main" val="25467326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LL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90365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4EC79741-B067-47F3-8EC1-8C02A9E02212}" type="datetimeFigureOut">
              <a:rPr lang="en-IN" smtClean="0">
                <a:solidFill>
                  <a:prstClr val="black">
                    <a:tint val="75000"/>
                  </a:prstClr>
                </a:solidFill>
              </a:rPr>
              <a:pPr/>
              <a:t>10-03-2022</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4"/>
          <p:cNvSpPr txBox="1">
            <a:spLocks/>
          </p:cNvSpPr>
          <p:nvPr userDrawn="1"/>
        </p:nvSpPr>
        <p:spPr>
          <a:xfrm>
            <a:off x="11226800" y="5979924"/>
            <a:ext cx="588000" cy="588000"/>
          </a:xfrm>
          <a:prstGeom prst="ellipse">
            <a:avLst/>
          </a:prstGeom>
          <a:ln w="38100">
            <a:solidFill>
              <a:srgbClr val="4D4A46"/>
            </a:solidFill>
          </a:ln>
        </p:spPr>
        <p:txBody>
          <a:bodyPr vert="horz" lIns="60960" tIns="30480" rIns="60960" bIns="30480" rtlCol="0" anchor="ctr"/>
          <a:lstStyle>
            <a:defPPr>
              <a:defRPr lang="en-US"/>
            </a:defPPr>
            <a:lvl1pPr marL="0" algn="ctr" defTabSz="914400" rtl="0" eaLnBrk="1" latinLnBrk="0" hangingPunct="1">
              <a:defRPr sz="2400" kern="1200">
                <a:solidFill>
                  <a:srgbClr val="4D4A46"/>
                </a:solidFill>
                <a:latin typeface="Rounded M+ 1p Regular" panose="020B0604020202020204" charset="0"/>
                <a:ea typeface="+mn-ea"/>
                <a:cs typeface="Rounded M+ 1p Regular" panose="020B060402020202020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8C8060-9227-4C66-957D-7B20F13919E5}" type="slidenum">
              <a:rPr lang="en-IN" sz="1600" smtClean="0"/>
              <a:pPr/>
              <a:t>‹#›</a:t>
            </a:fld>
            <a:endParaRPr lang="en-IN" sz="1600" dirty="0"/>
          </a:p>
        </p:txBody>
      </p:sp>
    </p:spTree>
    <p:extLst>
      <p:ext uri="{BB962C8B-B14F-4D97-AF65-F5344CB8AC3E}">
        <p14:creationId xmlns:p14="http://schemas.microsoft.com/office/powerpoint/2010/main" val="24421875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4D4A46"/>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C79741-B067-47F3-8EC1-8C02A9E02212}" type="datetimeFigureOut">
              <a:rPr lang="en-IN" smtClean="0">
                <a:solidFill>
                  <a:prstClr val="black">
                    <a:tint val="75000"/>
                  </a:prstClr>
                </a:solidFill>
              </a:rPr>
              <a:pPr/>
              <a:t>10-03-2022</a:t>
            </a:fld>
            <a:endParaRPr lang="en-IN">
              <a:solidFill>
                <a:prstClr val="black">
                  <a:tint val="75000"/>
                </a:prstClr>
              </a:solidFill>
            </a:endParaRPr>
          </a:p>
        </p:txBody>
      </p:sp>
      <p:sp>
        <p:nvSpPr>
          <p:cNvPr id="3" name="Footer Placeholder 2"/>
          <p:cNvSpPr>
            <a:spLocks noGrp="1"/>
          </p:cNvSpPr>
          <p:nvPr>
            <p:ph type="ftr" sz="quarter" idx="11"/>
          </p:nvPr>
        </p:nvSpPr>
        <p:spPr/>
        <p:txBody>
          <a:bodyPr/>
          <a:lstStyle/>
          <a:p>
            <a:endParaRPr lang="en-IN">
              <a:solidFill>
                <a:prstClr val="black">
                  <a:tint val="75000"/>
                </a:prstClr>
              </a:solidFill>
            </a:endParaRPr>
          </a:p>
        </p:txBody>
      </p:sp>
      <p:sp>
        <p:nvSpPr>
          <p:cNvPr id="26" name="AutoShape 7"/>
          <p:cNvSpPr/>
          <p:nvPr/>
        </p:nvSpPr>
        <p:spPr>
          <a:xfrm>
            <a:off x="-96919" y="3106262"/>
            <a:ext cx="4183561" cy="57403"/>
          </a:xfrm>
          <a:prstGeom prst="rect">
            <a:avLst/>
          </a:prstGeom>
          <a:solidFill>
            <a:srgbClr val="FFFDFD"/>
          </a:solidFill>
        </p:spPr>
      </p:sp>
      <p:sp>
        <p:nvSpPr>
          <p:cNvPr id="29" name="Picture Placeholder 28"/>
          <p:cNvSpPr>
            <a:spLocks noGrp="1"/>
          </p:cNvSpPr>
          <p:nvPr>
            <p:ph type="pic" sz="quarter" idx="13"/>
          </p:nvPr>
        </p:nvSpPr>
        <p:spPr>
          <a:xfrm>
            <a:off x="4775200" y="397255"/>
            <a:ext cx="7055908" cy="5334000"/>
          </a:xfrm>
        </p:spPr>
        <p:txBody>
          <a:bodyPr/>
          <a:lstStyle/>
          <a:p>
            <a:endParaRPr lang="en-IN"/>
          </a:p>
        </p:txBody>
      </p:sp>
      <p:sp>
        <p:nvSpPr>
          <p:cNvPr id="30" name="Title 29"/>
          <p:cNvSpPr>
            <a:spLocks noGrp="1"/>
          </p:cNvSpPr>
          <p:nvPr>
            <p:ph type="title"/>
          </p:nvPr>
        </p:nvSpPr>
        <p:spPr>
          <a:xfrm>
            <a:off x="1156341" y="443535"/>
            <a:ext cx="2930303" cy="1157817"/>
          </a:xfrm>
        </p:spPr>
        <p:txBody>
          <a:bodyPr>
            <a:noAutofit/>
          </a:bodyPr>
          <a:lstStyle>
            <a:lvl1pPr>
              <a:defRPr sz="4714">
                <a:solidFill>
                  <a:srgbClr val="E4D4C5"/>
                </a:solidFill>
                <a:latin typeface="Quando" panose="02020603060000060704" pitchFamily="18" charset="0"/>
              </a:defRPr>
            </a:lvl1pPr>
          </a:lstStyle>
          <a:p>
            <a:r>
              <a:rPr lang="en-US" dirty="0"/>
              <a:t>Click to edit Master title style</a:t>
            </a:r>
            <a:endParaRPr lang="en-IN" dirty="0"/>
          </a:p>
        </p:txBody>
      </p:sp>
      <p:sp>
        <p:nvSpPr>
          <p:cNvPr id="32" name="Text Placeholder 31"/>
          <p:cNvSpPr>
            <a:spLocks noGrp="1"/>
          </p:cNvSpPr>
          <p:nvPr>
            <p:ph type="body" sz="quarter" idx="14" hasCustomPrompt="1"/>
          </p:nvPr>
        </p:nvSpPr>
        <p:spPr>
          <a:xfrm>
            <a:off x="1156760" y="3431126"/>
            <a:ext cx="2881841" cy="265641"/>
          </a:xfrm>
        </p:spPr>
        <p:txBody>
          <a:bodyPr>
            <a:noAutofit/>
          </a:bodyPr>
          <a:lstStyle>
            <a:lvl1pPr marL="0" indent="0">
              <a:buNone/>
              <a:defRPr sz="1867">
                <a:solidFill>
                  <a:srgbClr val="E4D4C5"/>
                </a:solidFill>
                <a:latin typeface="Quando" panose="02020603060000060704" pitchFamily="18" charset="0"/>
              </a:defRPr>
            </a:lvl1pPr>
          </a:lstStyle>
          <a:p>
            <a:pPr lvl="0"/>
            <a:r>
              <a:rPr lang="en-IN" dirty="0"/>
              <a:t>Subtitle</a:t>
            </a:r>
          </a:p>
        </p:txBody>
      </p:sp>
      <p:sp>
        <p:nvSpPr>
          <p:cNvPr id="34" name="Text Placeholder 33"/>
          <p:cNvSpPr>
            <a:spLocks noGrp="1"/>
          </p:cNvSpPr>
          <p:nvPr>
            <p:ph type="body" sz="quarter" idx="15"/>
          </p:nvPr>
        </p:nvSpPr>
        <p:spPr>
          <a:xfrm>
            <a:off x="1156760" y="3835400"/>
            <a:ext cx="2881841" cy="2184400"/>
          </a:xfrm>
        </p:spPr>
        <p:txBody>
          <a:bodyPr>
            <a:normAutofit/>
          </a:bodyPr>
          <a:lstStyle>
            <a:lvl1pPr marL="0" indent="0">
              <a:buNone/>
              <a:defRPr sz="1600">
                <a:solidFill>
                  <a:srgbClr val="E4D4C5"/>
                </a:solidFill>
                <a:latin typeface="Montserrat" panose="02000505000000020004" pitchFamily="2" charset="0"/>
              </a:defRPr>
            </a:lvl1pPr>
          </a:lstStyle>
          <a:p>
            <a:pPr lvl="0"/>
            <a:endParaRPr lang="en-IN" dirty="0"/>
          </a:p>
        </p:txBody>
      </p:sp>
      <p:sp>
        <p:nvSpPr>
          <p:cNvPr id="10" name="Slide Number Placeholder 4"/>
          <p:cNvSpPr txBox="1">
            <a:spLocks/>
          </p:cNvSpPr>
          <p:nvPr userDrawn="1"/>
        </p:nvSpPr>
        <p:spPr>
          <a:xfrm>
            <a:off x="11226800" y="5979924"/>
            <a:ext cx="588000" cy="588000"/>
          </a:xfrm>
          <a:prstGeom prst="ellipse">
            <a:avLst/>
          </a:prstGeom>
          <a:ln w="38100">
            <a:solidFill>
              <a:srgbClr val="E4D4C5"/>
            </a:solidFill>
          </a:ln>
        </p:spPr>
        <p:txBody>
          <a:bodyPr vert="horz" lIns="60960" tIns="30480" rIns="60960" bIns="30480" rtlCol="0" anchor="ctr"/>
          <a:lstStyle>
            <a:defPPr>
              <a:defRPr lang="en-US"/>
            </a:defPPr>
            <a:lvl1pPr marL="0" algn="ctr" defTabSz="914400" rtl="0" eaLnBrk="1" latinLnBrk="0" hangingPunct="1">
              <a:defRPr sz="2400" kern="1200">
                <a:solidFill>
                  <a:srgbClr val="4D4A46"/>
                </a:solidFill>
                <a:latin typeface="Rounded M+ 1p Regular" panose="020B0604020202020204" charset="0"/>
                <a:ea typeface="+mn-ea"/>
                <a:cs typeface="Rounded M+ 1p Regular" panose="020B060402020202020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8C8060-9227-4C66-957D-7B20F13919E5}" type="slidenum">
              <a:rPr lang="en-IN" sz="1600" smtClean="0">
                <a:solidFill>
                  <a:srgbClr val="E4D4C5"/>
                </a:solidFill>
              </a:rPr>
              <a:pPr/>
              <a:t>‹#›</a:t>
            </a:fld>
            <a:endParaRPr lang="en-IN" sz="1600" dirty="0">
              <a:solidFill>
                <a:srgbClr val="E4D4C5"/>
              </a:solidFill>
            </a:endParaRPr>
          </a:p>
        </p:txBody>
      </p:sp>
    </p:spTree>
    <p:extLst>
      <p:ext uri="{BB962C8B-B14F-4D97-AF65-F5344CB8AC3E}">
        <p14:creationId xmlns:p14="http://schemas.microsoft.com/office/powerpoint/2010/main" val="37465203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4EC79741-B067-47F3-8EC1-8C02A9E02212}" type="datetimeFigureOut">
              <a:rPr lang="en-IN" smtClean="0">
                <a:solidFill>
                  <a:prstClr val="black">
                    <a:tint val="75000"/>
                  </a:prstClr>
                </a:solidFill>
              </a:rPr>
              <a:pPr/>
              <a:t>10-03-2022</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518C8060-9227-4C66-957D-7B20F13919E5}" type="slidenum">
              <a:rPr lang="en-IN">
                <a:solidFill>
                  <a:prstClr val="black"/>
                </a:solidFill>
              </a:rPr>
              <a:pPr/>
              <a:t>‹#›</a:t>
            </a:fld>
            <a:endParaRPr lang="en-IN">
              <a:solidFill>
                <a:prstClr val="black"/>
              </a:solidFill>
            </a:endParaRPr>
          </a:p>
        </p:txBody>
      </p:sp>
    </p:spTree>
    <p:extLst>
      <p:ext uri="{BB962C8B-B14F-4D97-AF65-F5344CB8AC3E}">
        <p14:creationId xmlns:p14="http://schemas.microsoft.com/office/powerpoint/2010/main" val="36206693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10268"/>
            <a:ext cx="10515600" cy="2852209"/>
          </a:xfrm>
        </p:spPr>
        <p:txBody>
          <a:bodyPr anchor="b"/>
          <a:lstStyle>
            <a:lvl1pPr>
              <a:defRPr sz="4000"/>
            </a:lvl1pPr>
          </a:lstStyle>
          <a:p>
            <a:r>
              <a:rPr lang="en-US"/>
              <a:t>Click to edit Master title style</a:t>
            </a:r>
            <a:endParaRPr lang="en-IN"/>
          </a:p>
        </p:txBody>
      </p:sp>
      <p:sp>
        <p:nvSpPr>
          <p:cNvPr id="3" name="Text Placeholder 2"/>
          <p:cNvSpPr>
            <a:spLocks noGrp="1"/>
          </p:cNvSpPr>
          <p:nvPr>
            <p:ph type="body" idx="1"/>
          </p:nvPr>
        </p:nvSpPr>
        <p:spPr>
          <a:xfrm>
            <a:off x="831850" y="4589992"/>
            <a:ext cx="10515600" cy="1499658"/>
          </a:xfrm>
        </p:spPr>
        <p:txBody>
          <a:bodyPr/>
          <a:lstStyle>
            <a:lvl1pPr marL="0" indent="0">
              <a:buNone/>
              <a:defRPr sz="1600">
                <a:solidFill>
                  <a:schemeClr val="tx1">
                    <a:tint val="75000"/>
                  </a:schemeClr>
                </a:solidFill>
              </a:defRPr>
            </a:lvl1pPr>
            <a:lvl2pPr marL="304831" indent="0">
              <a:buNone/>
              <a:defRPr sz="1333">
                <a:solidFill>
                  <a:schemeClr val="tx1">
                    <a:tint val="75000"/>
                  </a:schemeClr>
                </a:solidFill>
              </a:defRPr>
            </a:lvl2pPr>
            <a:lvl3pPr marL="609660" indent="0">
              <a:buNone/>
              <a:defRPr sz="1200">
                <a:solidFill>
                  <a:schemeClr val="tx1">
                    <a:tint val="75000"/>
                  </a:schemeClr>
                </a:solidFill>
              </a:defRPr>
            </a:lvl3pPr>
            <a:lvl4pPr marL="914492" indent="0">
              <a:buNone/>
              <a:defRPr sz="1067">
                <a:solidFill>
                  <a:schemeClr val="tx1">
                    <a:tint val="75000"/>
                  </a:schemeClr>
                </a:solidFill>
              </a:defRPr>
            </a:lvl4pPr>
            <a:lvl5pPr marL="1219322" indent="0">
              <a:buNone/>
              <a:defRPr sz="1067">
                <a:solidFill>
                  <a:schemeClr val="tx1">
                    <a:tint val="75000"/>
                  </a:schemeClr>
                </a:solidFill>
              </a:defRPr>
            </a:lvl5pPr>
            <a:lvl6pPr marL="1524152" indent="0">
              <a:buNone/>
              <a:defRPr sz="1067">
                <a:solidFill>
                  <a:schemeClr val="tx1">
                    <a:tint val="75000"/>
                  </a:schemeClr>
                </a:solidFill>
              </a:defRPr>
            </a:lvl6pPr>
            <a:lvl7pPr marL="1828983" indent="0">
              <a:buNone/>
              <a:defRPr sz="1067">
                <a:solidFill>
                  <a:schemeClr val="tx1">
                    <a:tint val="75000"/>
                  </a:schemeClr>
                </a:solidFill>
              </a:defRPr>
            </a:lvl7pPr>
            <a:lvl8pPr marL="2133814" indent="0">
              <a:buNone/>
              <a:defRPr sz="1067">
                <a:solidFill>
                  <a:schemeClr val="tx1">
                    <a:tint val="75000"/>
                  </a:schemeClr>
                </a:solidFill>
              </a:defRPr>
            </a:lvl8pPr>
            <a:lvl9pPr marL="2438644" indent="0">
              <a:buNone/>
              <a:defRPr sz="1067">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C79741-B067-47F3-8EC1-8C02A9E02212}" type="datetimeFigureOut">
              <a:rPr lang="en-IN" smtClean="0">
                <a:solidFill>
                  <a:prstClr val="black">
                    <a:tint val="75000"/>
                  </a:prstClr>
                </a:solidFill>
              </a:rPr>
              <a:pPr/>
              <a:t>10-03-2022</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518C8060-9227-4C66-957D-7B20F13919E5}" type="slidenum">
              <a:rPr lang="en-IN">
                <a:solidFill>
                  <a:prstClr val="black"/>
                </a:solidFill>
              </a:rPr>
              <a:pPr/>
              <a:t>‹#›</a:t>
            </a:fld>
            <a:endParaRPr lang="en-IN">
              <a:solidFill>
                <a:prstClr val="black"/>
              </a:solidFill>
            </a:endParaRPr>
          </a:p>
        </p:txBody>
      </p:sp>
    </p:spTree>
    <p:extLst>
      <p:ext uri="{BB962C8B-B14F-4D97-AF65-F5344CB8AC3E}">
        <p14:creationId xmlns:p14="http://schemas.microsoft.com/office/powerpoint/2010/main" val="31843334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6"/>
            <a:ext cx="5207000" cy="43518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46800" y="1825626"/>
            <a:ext cx="5207000" cy="43518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4EC79741-B067-47F3-8EC1-8C02A9E02212}" type="datetimeFigureOut">
              <a:rPr lang="en-IN" smtClean="0">
                <a:solidFill>
                  <a:prstClr val="black">
                    <a:tint val="75000"/>
                  </a:prstClr>
                </a:solidFill>
              </a:rPr>
              <a:pPr/>
              <a:t>10-03-2022</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518C8060-9227-4C66-957D-7B20F13919E5}" type="slidenum">
              <a:rPr lang="en-IN">
                <a:solidFill>
                  <a:prstClr val="black"/>
                </a:solidFill>
              </a:rPr>
              <a:pPr/>
              <a:t>‹#›</a:t>
            </a:fld>
            <a:endParaRPr lang="en-IN">
              <a:solidFill>
                <a:prstClr val="black"/>
              </a:solidFill>
            </a:endParaRPr>
          </a:p>
        </p:txBody>
      </p:sp>
    </p:spTree>
    <p:extLst>
      <p:ext uri="{BB962C8B-B14F-4D97-AF65-F5344CB8AC3E}">
        <p14:creationId xmlns:p14="http://schemas.microsoft.com/office/powerpoint/2010/main" val="2203831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7"/>
            <a:ext cx="10515600" cy="1326091"/>
          </a:xfrm>
        </p:spPr>
        <p:txBody>
          <a:bodyPr/>
          <a:lstStyle/>
          <a:p>
            <a:r>
              <a:rPr lang="en-US"/>
              <a:t>Click to edit Master title style</a:t>
            </a:r>
            <a:endParaRPr lang="en-IN"/>
          </a:p>
        </p:txBody>
      </p:sp>
      <p:sp>
        <p:nvSpPr>
          <p:cNvPr id="3" name="Text Placeholder 2"/>
          <p:cNvSpPr>
            <a:spLocks noGrp="1"/>
          </p:cNvSpPr>
          <p:nvPr>
            <p:ph type="body" idx="1"/>
          </p:nvPr>
        </p:nvSpPr>
        <p:spPr>
          <a:xfrm>
            <a:off x="840318" y="1681692"/>
            <a:ext cx="5157259" cy="823383"/>
          </a:xfrm>
        </p:spPr>
        <p:txBody>
          <a:bodyPr anchor="b"/>
          <a:lstStyle>
            <a:lvl1pPr marL="0" indent="0">
              <a:buNone/>
              <a:defRPr sz="1600" b="1"/>
            </a:lvl1pPr>
            <a:lvl2pPr marL="304831" indent="0">
              <a:buNone/>
              <a:defRPr sz="1333" b="1"/>
            </a:lvl2pPr>
            <a:lvl3pPr marL="609660" indent="0">
              <a:buNone/>
              <a:defRPr sz="1200" b="1"/>
            </a:lvl3pPr>
            <a:lvl4pPr marL="914492" indent="0">
              <a:buNone/>
              <a:defRPr sz="1067" b="1"/>
            </a:lvl4pPr>
            <a:lvl5pPr marL="1219322" indent="0">
              <a:buNone/>
              <a:defRPr sz="1067" b="1"/>
            </a:lvl5pPr>
            <a:lvl6pPr marL="1524152" indent="0">
              <a:buNone/>
              <a:defRPr sz="1067" b="1"/>
            </a:lvl6pPr>
            <a:lvl7pPr marL="1828983" indent="0">
              <a:buNone/>
              <a:defRPr sz="1067" b="1"/>
            </a:lvl7pPr>
            <a:lvl8pPr marL="2133814" indent="0">
              <a:buNone/>
              <a:defRPr sz="1067" b="1"/>
            </a:lvl8pPr>
            <a:lvl9pPr marL="2438644" indent="0">
              <a:buNone/>
              <a:defRPr sz="1067" b="1"/>
            </a:lvl9pPr>
          </a:lstStyle>
          <a:p>
            <a:pPr lvl="0"/>
            <a:r>
              <a:rPr lang="en-US"/>
              <a:t>Edit Master text styles</a:t>
            </a:r>
          </a:p>
        </p:txBody>
      </p:sp>
      <p:sp>
        <p:nvSpPr>
          <p:cNvPr id="4" name="Content Placeholder 3"/>
          <p:cNvSpPr>
            <a:spLocks noGrp="1"/>
          </p:cNvSpPr>
          <p:nvPr>
            <p:ph sz="half" idx="2"/>
          </p:nvPr>
        </p:nvSpPr>
        <p:spPr>
          <a:xfrm>
            <a:off x="840318" y="2505077"/>
            <a:ext cx="5157259" cy="368511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1" y="1681692"/>
            <a:ext cx="5183717" cy="823383"/>
          </a:xfrm>
        </p:spPr>
        <p:txBody>
          <a:bodyPr anchor="b"/>
          <a:lstStyle>
            <a:lvl1pPr marL="0" indent="0">
              <a:buNone/>
              <a:defRPr sz="1600" b="1"/>
            </a:lvl1pPr>
            <a:lvl2pPr marL="304831" indent="0">
              <a:buNone/>
              <a:defRPr sz="1333" b="1"/>
            </a:lvl2pPr>
            <a:lvl3pPr marL="609660" indent="0">
              <a:buNone/>
              <a:defRPr sz="1200" b="1"/>
            </a:lvl3pPr>
            <a:lvl4pPr marL="914492" indent="0">
              <a:buNone/>
              <a:defRPr sz="1067" b="1"/>
            </a:lvl4pPr>
            <a:lvl5pPr marL="1219322" indent="0">
              <a:buNone/>
              <a:defRPr sz="1067" b="1"/>
            </a:lvl5pPr>
            <a:lvl6pPr marL="1524152" indent="0">
              <a:buNone/>
              <a:defRPr sz="1067" b="1"/>
            </a:lvl6pPr>
            <a:lvl7pPr marL="1828983" indent="0">
              <a:buNone/>
              <a:defRPr sz="1067" b="1"/>
            </a:lvl7pPr>
            <a:lvl8pPr marL="2133814" indent="0">
              <a:buNone/>
              <a:defRPr sz="1067" b="1"/>
            </a:lvl8pPr>
            <a:lvl9pPr marL="2438644" indent="0">
              <a:buNone/>
              <a:defRPr sz="1067" b="1"/>
            </a:lvl9pPr>
          </a:lstStyle>
          <a:p>
            <a:pPr lvl="0"/>
            <a:r>
              <a:rPr lang="en-US"/>
              <a:t>Edit Master text styles</a:t>
            </a:r>
          </a:p>
        </p:txBody>
      </p:sp>
      <p:sp>
        <p:nvSpPr>
          <p:cNvPr id="6" name="Content Placeholder 5"/>
          <p:cNvSpPr>
            <a:spLocks noGrp="1"/>
          </p:cNvSpPr>
          <p:nvPr>
            <p:ph sz="quarter" idx="4"/>
          </p:nvPr>
        </p:nvSpPr>
        <p:spPr>
          <a:xfrm>
            <a:off x="6172201" y="2505077"/>
            <a:ext cx="5183717" cy="368511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EC79741-B067-47F3-8EC1-8C02A9E02212}" type="datetimeFigureOut">
              <a:rPr lang="en-IN" smtClean="0">
                <a:solidFill>
                  <a:prstClr val="black">
                    <a:tint val="75000"/>
                  </a:prstClr>
                </a:solidFill>
              </a:rPr>
              <a:pPr/>
              <a:t>10-03-2022</a:t>
            </a:fld>
            <a:endParaRPr lang="en-IN">
              <a:solidFill>
                <a:prstClr val="black">
                  <a:tint val="75000"/>
                </a:prstClr>
              </a:solidFill>
            </a:endParaRPr>
          </a:p>
        </p:txBody>
      </p:sp>
      <p:sp>
        <p:nvSpPr>
          <p:cNvPr id="8" name="Footer Placeholder 7"/>
          <p:cNvSpPr>
            <a:spLocks noGrp="1"/>
          </p:cNvSpPr>
          <p:nvPr>
            <p:ph type="ftr" sz="quarter" idx="11"/>
          </p:nvPr>
        </p:nvSpPr>
        <p:spPr/>
        <p:txBody>
          <a:bodyPr/>
          <a:lstStyle/>
          <a:p>
            <a:endParaRPr lang="en-IN">
              <a:solidFill>
                <a:prstClr val="black">
                  <a:tint val="75000"/>
                </a:prstClr>
              </a:solidFill>
            </a:endParaRPr>
          </a:p>
        </p:txBody>
      </p:sp>
      <p:sp>
        <p:nvSpPr>
          <p:cNvPr id="9" name="Slide Number Placeholder 8"/>
          <p:cNvSpPr>
            <a:spLocks noGrp="1"/>
          </p:cNvSpPr>
          <p:nvPr>
            <p:ph type="sldNum" sz="quarter" idx="12"/>
          </p:nvPr>
        </p:nvSpPr>
        <p:spPr>
          <a:xfrm>
            <a:off x="8610600" y="6356351"/>
            <a:ext cx="2743200" cy="365125"/>
          </a:xfrm>
          <a:prstGeom prst="rect">
            <a:avLst/>
          </a:prstGeom>
        </p:spPr>
        <p:txBody>
          <a:bodyPr/>
          <a:lstStyle/>
          <a:p>
            <a:fld id="{518C8060-9227-4C66-957D-7B20F13919E5}" type="slidenum">
              <a:rPr lang="en-IN">
                <a:solidFill>
                  <a:prstClr val="black"/>
                </a:solidFill>
              </a:rPr>
              <a:pPr/>
              <a:t>‹#›</a:t>
            </a:fld>
            <a:endParaRPr lang="en-IN">
              <a:solidFill>
                <a:prstClr val="black"/>
              </a:solidFill>
            </a:endParaRPr>
          </a:p>
        </p:txBody>
      </p:sp>
    </p:spTree>
    <p:extLst>
      <p:ext uri="{BB962C8B-B14F-4D97-AF65-F5344CB8AC3E}">
        <p14:creationId xmlns:p14="http://schemas.microsoft.com/office/powerpoint/2010/main" val="200600783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4EC79741-B067-47F3-8EC1-8C02A9E02212}" type="datetimeFigureOut">
              <a:rPr lang="en-IN" smtClean="0">
                <a:solidFill>
                  <a:prstClr val="black">
                    <a:tint val="75000"/>
                  </a:prstClr>
                </a:solidFill>
              </a:rPr>
              <a:pPr/>
              <a:t>10-03-2022</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sp>
        <p:nvSpPr>
          <p:cNvPr id="5" name="Slide Number Placeholder 4"/>
          <p:cNvSpPr>
            <a:spLocks noGrp="1"/>
          </p:cNvSpPr>
          <p:nvPr>
            <p:ph type="sldNum" sz="quarter" idx="12"/>
          </p:nvPr>
        </p:nvSpPr>
        <p:spPr>
          <a:xfrm>
            <a:off x="8610600" y="6356351"/>
            <a:ext cx="2743200" cy="365125"/>
          </a:xfrm>
          <a:prstGeom prst="rect">
            <a:avLst/>
          </a:prstGeom>
        </p:spPr>
        <p:txBody>
          <a:bodyPr/>
          <a:lstStyle/>
          <a:p>
            <a:fld id="{518C8060-9227-4C66-957D-7B20F13919E5}" type="slidenum">
              <a:rPr lang="en-IN">
                <a:solidFill>
                  <a:prstClr val="black"/>
                </a:solidFill>
              </a:rPr>
              <a:pPr/>
              <a:t>‹#›</a:t>
            </a:fld>
            <a:endParaRPr lang="en-IN">
              <a:solidFill>
                <a:prstClr val="black"/>
              </a:solidFill>
            </a:endParaRPr>
          </a:p>
        </p:txBody>
      </p:sp>
    </p:spTree>
    <p:extLst>
      <p:ext uri="{BB962C8B-B14F-4D97-AF65-F5344CB8AC3E}">
        <p14:creationId xmlns:p14="http://schemas.microsoft.com/office/powerpoint/2010/main" val="282106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1709" cy="1600200"/>
          </a:xfrm>
        </p:spPr>
        <p:txBody>
          <a:bodyPr anchor="b"/>
          <a:lstStyle>
            <a:lvl1pPr>
              <a:defRPr sz="2133"/>
            </a:lvl1pPr>
          </a:lstStyle>
          <a:p>
            <a:r>
              <a:rPr lang="en-US"/>
              <a:t>Click to edit Master title style</a:t>
            </a:r>
            <a:endParaRPr lang="en-IN"/>
          </a:p>
        </p:txBody>
      </p:sp>
      <p:sp>
        <p:nvSpPr>
          <p:cNvPr id="3" name="Content Placeholder 2"/>
          <p:cNvSpPr>
            <a:spLocks noGrp="1"/>
          </p:cNvSpPr>
          <p:nvPr>
            <p:ph idx="1"/>
          </p:nvPr>
        </p:nvSpPr>
        <p:spPr>
          <a:xfrm>
            <a:off x="5183717" y="987427"/>
            <a:ext cx="6172200" cy="487362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40318" y="2057401"/>
            <a:ext cx="3931709" cy="3812117"/>
          </a:xfrm>
        </p:spPr>
        <p:txBody>
          <a:bodyPr/>
          <a:lstStyle>
            <a:lvl1pPr marL="0" indent="0">
              <a:buNone/>
              <a:defRPr sz="1067"/>
            </a:lvl1pPr>
            <a:lvl2pPr marL="304831" indent="0">
              <a:buNone/>
              <a:defRPr sz="933"/>
            </a:lvl2pPr>
            <a:lvl3pPr marL="609660" indent="0">
              <a:buNone/>
              <a:defRPr sz="800"/>
            </a:lvl3pPr>
            <a:lvl4pPr marL="914492" indent="0">
              <a:buNone/>
              <a:defRPr sz="667"/>
            </a:lvl4pPr>
            <a:lvl5pPr marL="1219322" indent="0">
              <a:buNone/>
              <a:defRPr sz="667"/>
            </a:lvl5pPr>
            <a:lvl6pPr marL="1524152" indent="0">
              <a:buNone/>
              <a:defRPr sz="667"/>
            </a:lvl6pPr>
            <a:lvl7pPr marL="1828983" indent="0">
              <a:buNone/>
              <a:defRPr sz="667"/>
            </a:lvl7pPr>
            <a:lvl8pPr marL="2133814" indent="0">
              <a:buNone/>
              <a:defRPr sz="667"/>
            </a:lvl8pPr>
            <a:lvl9pPr marL="2438644" indent="0">
              <a:buNone/>
              <a:defRPr sz="667"/>
            </a:lvl9pPr>
          </a:lstStyle>
          <a:p>
            <a:pPr lvl="0"/>
            <a:r>
              <a:rPr lang="en-US"/>
              <a:t>Edit Master text styles</a:t>
            </a:r>
          </a:p>
        </p:txBody>
      </p:sp>
      <p:sp>
        <p:nvSpPr>
          <p:cNvPr id="5" name="Date Placeholder 4"/>
          <p:cNvSpPr>
            <a:spLocks noGrp="1"/>
          </p:cNvSpPr>
          <p:nvPr>
            <p:ph type="dt" sz="half" idx="10"/>
          </p:nvPr>
        </p:nvSpPr>
        <p:spPr/>
        <p:txBody>
          <a:bodyPr/>
          <a:lstStyle/>
          <a:p>
            <a:fld id="{4EC79741-B067-47F3-8EC1-8C02A9E02212}" type="datetimeFigureOut">
              <a:rPr lang="en-IN" smtClean="0">
                <a:solidFill>
                  <a:prstClr val="black">
                    <a:tint val="75000"/>
                  </a:prstClr>
                </a:solidFill>
              </a:rPr>
              <a:pPr/>
              <a:t>10-03-2022</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518C8060-9227-4C66-957D-7B20F13919E5}" type="slidenum">
              <a:rPr lang="en-IN">
                <a:solidFill>
                  <a:prstClr val="black"/>
                </a:solidFill>
              </a:rPr>
              <a:pPr/>
              <a:t>‹#›</a:t>
            </a:fld>
            <a:endParaRPr lang="en-IN">
              <a:solidFill>
                <a:prstClr val="black"/>
              </a:solidFill>
            </a:endParaRPr>
          </a:p>
        </p:txBody>
      </p:sp>
    </p:spTree>
    <p:extLst>
      <p:ext uri="{BB962C8B-B14F-4D97-AF65-F5344CB8AC3E}">
        <p14:creationId xmlns:p14="http://schemas.microsoft.com/office/powerpoint/2010/main" val="3603839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1709" cy="1600200"/>
          </a:xfrm>
        </p:spPr>
        <p:txBody>
          <a:bodyPr anchor="b"/>
          <a:lstStyle>
            <a:lvl1pPr>
              <a:defRPr sz="2133"/>
            </a:lvl1pPr>
          </a:lstStyle>
          <a:p>
            <a:r>
              <a:rPr lang="en-US"/>
              <a:t>Click to edit Master title style</a:t>
            </a:r>
            <a:endParaRPr lang="en-IN"/>
          </a:p>
        </p:txBody>
      </p:sp>
      <p:sp>
        <p:nvSpPr>
          <p:cNvPr id="3" name="Picture Placeholder 2"/>
          <p:cNvSpPr>
            <a:spLocks noGrp="1"/>
          </p:cNvSpPr>
          <p:nvPr>
            <p:ph type="pic" idx="1"/>
          </p:nvPr>
        </p:nvSpPr>
        <p:spPr>
          <a:xfrm>
            <a:off x="5183717" y="987427"/>
            <a:ext cx="6172200" cy="4873625"/>
          </a:xfrm>
        </p:spPr>
        <p:txBody>
          <a:bodyPr/>
          <a:lstStyle>
            <a:lvl1pPr marL="0" indent="0">
              <a:buNone/>
              <a:defRPr sz="2133"/>
            </a:lvl1pPr>
            <a:lvl2pPr marL="304831" indent="0">
              <a:buNone/>
              <a:defRPr sz="1867"/>
            </a:lvl2pPr>
            <a:lvl3pPr marL="609660" indent="0">
              <a:buNone/>
              <a:defRPr sz="1600"/>
            </a:lvl3pPr>
            <a:lvl4pPr marL="914492" indent="0">
              <a:buNone/>
              <a:defRPr sz="1333"/>
            </a:lvl4pPr>
            <a:lvl5pPr marL="1219322" indent="0">
              <a:buNone/>
              <a:defRPr sz="1333"/>
            </a:lvl5pPr>
            <a:lvl6pPr marL="1524152" indent="0">
              <a:buNone/>
              <a:defRPr sz="1333"/>
            </a:lvl6pPr>
            <a:lvl7pPr marL="1828983" indent="0">
              <a:buNone/>
              <a:defRPr sz="1333"/>
            </a:lvl7pPr>
            <a:lvl8pPr marL="2133814" indent="0">
              <a:buNone/>
              <a:defRPr sz="1333"/>
            </a:lvl8pPr>
            <a:lvl9pPr marL="2438644" indent="0">
              <a:buNone/>
              <a:defRPr sz="1333"/>
            </a:lvl9pPr>
          </a:lstStyle>
          <a:p>
            <a:endParaRPr lang="en-IN"/>
          </a:p>
        </p:txBody>
      </p:sp>
      <p:sp>
        <p:nvSpPr>
          <p:cNvPr id="4" name="Text Placeholder 3"/>
          <p:cNvSpPr>
            <a:spLocks noGrp="1"/>
          </p:cNvSpPr>
          <p:nvPr>
            <p:ph type="body" sz="half" idx="2"/>
          </p:nvPr>
        </p:nvSpPr>
        <p:spPr>
          <a:xfrm>
            <a:off x="840318" y="2057401"/>
            <a:ext cx="3931709" cy="3812117"/>
          </a:xfrm>
        </p:spPr>
        <p:txBody>
          <a:bodyPr/>
          <a:lstStyle>
            <a:lvl1pPr marL="0" indent="0">
              <a:buNone/>
              <a:defRPr sz="1067"/>
            </a:lvl1pPr>
            <a:lvl2pPr marL="304831" indent="0">
              <a:buNone/>
              <a:defRPr sz="933"/>
            </a:lvl2pPr>
            <a:lvl3pPr marL="609660" indent="0">
              <a:buNone/>
              <a:defRPr sz="800"/>
            </a:lvl3pPr>
            <a:lvl4pPr marL="914492" indent="0">
              <a:buNone/>
              <a:defRPr sz="667"/>
            </a:lvl4pPr>
            <a:lvl5pPr marL="1219322" indent="0">
              <a:buNone/>
              <a:defRPr sz="667"/>
            </a:lvl5pPr>
            <a:lvl6pPr marL="1524152" indent="0">
              <a:buNone/>
              <a:defRPr sz="667"/>
            </a:lvl6pPr>
            <a:lvl7pPr marL="1828983" indent="0">
              <a:buNone/>
              <a:defRPr sz="667"/>
            </a:lvl7pPr>
            <a:lvl8pPr marL="2133814" indent="0">
              <a:buNone/>
              <a:defRPr sz="667"/>
            </a:lvl8pPr>
            <a:lvl9pPr marL="2438644" indent="0">
              <a:buNone/>
              <a:defRPr sz="667"/>
            </a:lvl9pPr>
          </a:lstStyle>
          <a:p>
            <a:pPr lvl="0"/>
            <a:r>
              <a:rPr lang="en-US"/>
              <a:t>Edit Master text styles</a:t>
            </a:r>
          </a:p>
        </p:txBody>
      </p:sp>
      <p:sp>
        <p:nvSpPr>
          <p:cNvPr id="5" name="Date Placeholder 4"/>
          <p:cNvSpPr>
            <a:spLocks noGrp="1"/>
          </p:cNvSpPr>
          <p:nvPr>
            <p:ph type="dt" sz="half" idx="10"/>
          </p:nvPr>
        </p:nvSpPr>
        <p:spPr/>
        <p:txBody>
          <a:bodyPr/>
          <a:lstStyle/>
          <a:p>
            <a:fld id="{4EC79741-B067-47F3-8EC1-8C02A9E02212}" type="datetimeFigureOut">
              <a:rPr lang="en-IN" smtClean="0">
                <a:solidFill>
                  <a:prstClr val="black">
                    <a:tint val="75000"/>
                  </a:prstClr>
                </a:solidFill>
              </a:rPr>
              <a:pPr/>
              <a:t>10-03-2022</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518C8060-9227-4C66-957D-7B20F13919E5}" type="slidenum">
              <a:rPr lang="en-IN">
                <a:solidFill>
                  <a:prstClr val="black"/>
                </a:solidFill>
              </a:rPr>
              <a:pPr/>
              <a:t>‹#›</a:t>
            </a:fld>
            <a:endParaRPr lang="en-IN">
              <a:solidFill>
                <a:prstClr val="black"/>
              </a:solidFill>
            </a:endParaRPr>
          </a:p>
        </p:txBody>
      </p:sp>
    </p:spTree>
    <p:extLst>
      <p:ext uri="{BB962C8B-B14F-4D97-AF65-F5344CB8AC3E}">
        <p14:creationId xmlns:p14="http://schemas.microsoft.com/office/powerpoint/2010/main" val="7574398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4EC79741-B067-47F3-8EC1-8C02A9E02212}" type="datetimeFigureOut">
              <a:rPr lang="en-IN" smtClean="0">
                <a:solidFill>
                  <a:prstClr val="black">
                    <a:tint val="75000"/>
                  </a:prstClr>
                </a:solidFill>
              </a:rPr>
              <a:pPr/>
              <a:t>10-03-2022</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518C8060-9227-4C66-957D-7B20F13919E5}" type="slidenum">
              <a:rPr lang="en-IN">
                <a:solidFill>
                  <a:prstClr val="black"/>
                </a:solidFill>
              </a:rPr>
              <a:pPr/>
              <a:t>‹#›</a:t>
            </a:fld>
            <a:endParaRPr lang="en-IN">
              <a:solidFill>
                <a:prstClr val="black"/>
              </a:solidFill>
            </a:endParaRPr>
          </a:p>
        </p:txBody>
      </p:sp>
    </p:spTree>
    <p:extLst>
      <p:ext uri="{BB962C8B-B14F-4D97-AF65-F5344CB8AC3E}">
        <p14:creationId xmlns:p14="http://schemas.microsoft.com/office/powerpoint/2010/main" val="40377675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Fullscreen Top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167904"/>
            <a:ext cx="11506200" cy="782357"/>
          </a:xfrm>
        </p:spPr>
        <p:txBody>
          <a:bodyPr/>
          <a:lstStyle>
            <a:lvl1pPr algn="ctr">
              <a:defRPr b="1">
                <a:solidFill>
                  <a:schemeClr val="accent4">
                    <a:lumMod val="75000"/>
                  </a:schemeClr>
                </a:solidFill>
                <a:latin typeface="Quicksand" panose="00000500000000000000" pitchFamily="2" charset="0"/>
              </a:defRPr>
            </a:lvl1pPr>
          </a:lstStyle>
          <a:p>
            <a:r>
              <a:rPr lang="en-IN" dirty="0"/>
              <a:t>Slide Title</a:t>
            </a:r>
          </a:p>
        </p:txBody>
      </p:sp>
      <p:sp>
        <p:nvSpPr>
          <p:cNvPr id="4" name="Picture Placeholder 3"/>
          <p:cNvSpPr>
            <a:spLocks noGrp="1"/>
          </p:cNvSpPr>
          <p:nvPr>
            <p:ph type="pic" sz="quarter" idx="15"/>
          </p:nvPr>
        </p:nvSpPr>
        <p:spPr>
          <a:xfrm>
            <a:off x="0" y="1120588"/>
            <a:ext cx="12192000" cy="5737412"/>
          </a:xfrm>
        </p:spPr>
        <p:txBody>
          <a:bodyPr/>
          <a:lstStyle/>
          <a:p>
            <a:r>
              <a:rPr lang="en-US"/>
              <a:t>Click icon to add picture</a:t>
            </a:r>
            <a:endParaRPr lang="en-IN"/>
          </a:p>
        </p:txBody>
      </p:sp>
    </p:spTree>
    <p:extLst>
      <p:ext uri="{BB962C8B-B14F-4D97-AF65-F5344CB8AC3E}">
        <p14:creationId xmlns:p14="http://schemas.microsoft.com/office/powerpoint/2010/main" val="2188338709"/>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Left Pictures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10461" y="338233"/>
            <a:ext cx="5544671" cy="782357"/>
          </a:xfrm>
        </p:spPr>
        <p:txBody>
          <a:bodyPr/>
          <a:lstStyle>
            <a:lvl1pPr>
              <a:defRPr b="1">
                <a:solidFill>
                  <a:schemeClr val="accent4">
                    <a:lumMod val="75000"/>
                  </a:schemeClr>
                </a:solidFill>
                <a:latin typeface="Quicksand" panose="00000500000000000000" pitchFamily="2" charset="0"/>
              </a:defRPr>
            </a:lvl1pPr>
          </a:lstStyle>
          <a:p>
            <a:r>
              <a:rPr lang="en-IN" dirty="0"/>
              <a:t>Slide Title</a:t>
            </a:r>
          </a:p>
        </p:txBody>
      </p:sp>
      <p:sp>
        <p:nvSpPr>
          <p:cNvPr id="7" name="Content Placeholder 6"/>
          <p:cNvSpPr>
            <a:spLocks noGrp="1"/>
          </p:cNvSpPr>
          <p:nvPr>
            <p:ph sz="quarter" idx="13"/>
          </p:nvPr>
        </p:nvSpPr>
        <p:spPr>
          <a:xfrm>
            <a:off x="6310461" y="1452096"/>
            <a:ext cx="5544671" cy="5047316"/>
          </a:xfrm>
        </p:spPr>
        <p:txBody>
          <a:bodyPr>
            <a:normAutofit/>
          </a:bodyPr>
          <a:lstStyle>
            <a:lvl1pPr>
              <a:defRPr sz="3600">
                <a:latin typeface="Quicksand" panose="00000500000000000000" pitchFamily="2" charset="0"/>
              </a:defRPr>
            </a:lvl1pPr>
            <a:lvl2pPr>
              <a:defRPr sz="3600">
                <a:latin typeface="Quicksand" panose="00000500000000000000" pitchFamily="2" charset="0"/>
              </a:defRPr>
            </a:lvl2pPr>
            <a:lvl3pPr>
              <a:defRPr sz="3600">
                <a:latin typeface="Quicksand" panose="00000500000000000000" pitchFamily="2" charset="0"/>
              </a:defRPr>
            </a:lvl3pPr>
            <a:lvl4pPr>
              <a:defRPr sz="3600">
                <a:latin typeface="Quicksand" panose="00000500000000000000" pitchFamily="2" charset="0"/>
              </a:defRPr>
            </a:lvl4pPr>
            <a:lvl5pPr>
              <a:defRPr sz="3600">
                <a:latin typeface="Quicksand" panose="00000500000000000000"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4" name="Picture Placeholder 13"/>
          <p:cNvSpPr>
            <a:spLocks noGrp="1"/>
          </p:cNvSpPr>
          <p:nvPr>
            <p:ph type="pic" sz="quarter" idx="15"/>
          </p:nvPr>
        </p:nvSpPr>
        <p:spPr>
          <a:xfrm>
            <a:off x="-1" y="0"/>
            <a:ext cx="5926137" cy="3430800"/>
          </a:xfrm>
        </p:spPr>
        <p:txBody>
          <a:bodyPr/>
          <a:lstStyle/>
          <a:p>
            <a:r>
              <a:rPr lang="en-US"/>
              <a:t>Click icon to add picture</a:t>
            </a:r>
            <a:endParaRPr lang="en-IN"/>
          </a:p>
        </p:txBody>
      </p:sp>
      <p:sp>
        <p:nvSpPr>
          <p:cNvPr id="5" name="Picture Placeholder 13"/>
          <p:cNvSpPr>
            <a:spLocks noGrp="1"/>
          </p:cNvSpPr>
          <p:nvPr>
            <p:ph type="pic" sz="quarter" idx="16"/>
          </p:nvPr>
        </p:nvSpPr>
        <p:spPr>
          <a:xfrm>
            <a:off x="2" y="3430800"/>
            <a:ext cx="5926137" cy="3430800"/>
          </a:xfrm>
        </p:spPr>
        <p:txBody>
          <a:bodyPr/>
          <a:lstStyle/>
          <a:p>
            <a:r>
              <a:rPr lang="en-US"/>
              <a:t>Click icon to add picture</a:t>
            </a:r>
            <a:endParaRPr lang="en-IN"/>
          </a:p>
        </p:txBody>
      </p:sp>
    </p:spTree>
    <p:extLst>
      <p:ext uri="{BB962C8B-B14F-4D97-AF65-F5344CB8AC3E}">
        <p14:creationId xmlns:p14="http://schemas.microsoft.com/office/powerpoint/2010/main" val="2408546006"/>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Left Pictures 2U 1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10461" y="338233"/>
            <a:ext cx="5544671" cy="782357"/>
          </a:xfrm>
        </p:spPr>
        <p:txBody>
          <a:bodyPr/>
          <a:lstStyle>
            <a:lvl1pPr>
              <a:defRPr b="1">
                <a:solidFill>
                  <a:schemeClr val="accent4">
                    <a:lumMod val="75000"/>
                  </a:schemeClr>
                </a:solidFill>
                <a:latin typeface="Quicksand" panose="00000500000000000000" pitchFamily="2" charset="0"/>
              </a:defRPr>
            </a:lvl1pPr>
          </a:lstStyle>
          <a:p>
            <a:r>
              <a:rPr lang="en-IN" dirty="0"/>
              <a:t>Slide Title</a:t>
            </a:r>
          </a:p>
        </p:txBody>
      </p:sp>
      <p:sp>
        <p:nvSpPr>
          <p:cNvPr id="7" name="Content Placeholder 6"/>
          <p:cNvSpPr>
            <a:spLocks noGrp="1"/>
          </p:cNvSpPr>
          <p:nvPr>
            <p:ph sz="quarter" idx="13"/>
          </p:nvPr>
        </p:nvSpPr>
        <p:spPr>
          <a:xfrm>
            <a:off x="6310461" y="1452096"/>
            <a:ext cx="5544671" cy="5047316"/>
          </a:xfrm>
        </p:spPr>
        <p:txBody>
          <a:bodyPr>
            <a:normAutofit/>
          </a:bodyPr>
          <a:lstStyle>
            <a:lvl1pPr>
              <a:defRPr sz="3600">
                <a:latin typeface="Quicksand" panose="00000500000000000000" pitchFamily="2" charset="0"/>
              </a:defRPr>
            </a:lvl1pPr>
            <a:lvl2pPr>
              <a:defRPr sz="3600">
                <a:latin typeface="Quicksand" panose="00000500000000000000" pitchFamily="2" charset="0"/>
              </a:defRPr>
            </a:lvl2pPr>
            <a:lvl3pPr>
              <a:defRPr sz="3600">
                <a:latin typeface="Quicksand" panose="00000500000000000000" pitchFamily="2" charset="0"/>
              </a:defRPr>
            </a:lvl3pPr>
            <a:lvl4pPr>
              <a:defRPr sz="3600">
                <a:latin typeface="Quicksand" panose="00000500000000000000" pitchFamily="2" charset="0"/>
              </a:defRPr>
            </a:lvl4pPr>
            <a:lvl5pPr>
              <a:defRPr sz="3600">
                <a:latin typeface="Quicksand" panose="00000500000000000000"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4" name="Picture Placeholder 13"/>
          <p:cNvSpPr>
            <a:spLocks noGrp="1"/>
          </p:cNvSpPr>
          <p:nvPr>
            <p:ph type="pic" sz="quarter" idx="15"/>
          </p:nvPr>
        </p:nvSpPr>
        <p:spPr>
          <a:xfrm>
            <a:off x="-1" y="0"/>
            <a:ext cx="2962800" cy="3430800"/>
          </a:xfrm>
        </p:spPr>
        <p:txBody>
          <a:bodyPr/>
          <a:lstStyle/>
          <a:p>
            <a:r>
              <a:rPr lang="en-US"/>
              <a:t>Click icon to add picture</a:t>
            </a:r>
            <a:endParaRPr lang="en-IN" dirty="0"/>
          </a:p>
        </p:txBody>
      </p:sp>
      <p:sp>
        <p:nvSpPr>
          <p:cNvPr id="5" name="Picture Placeholder 13"/>
          <p:cNvSpPr>
            <a:spLocks noGrp="1"/>
          </p:cNvSpPr>
          <p:nvPr>
            <p:ph type="pic" sz="quarter" idx="16"/>
          </p:nvPr>
        </p:nvSpPr>
        <p:spPr>
          <a:xfrm>
            <a:off x="2" y="3430800"/>
            <a:ext cx="5926137" cy="3430800"/>
          </a:xfrm>
        </p:spPr>
        <p:txBody>
          <a:bodyPr/>
          <a:lstStyle/>
          <a:p>
            <a:r>
              <a:rPr lang="en-US"/>
              <a:t>Click icon to add picture</a:t>
            </a:r>
            <a:endParaRPr lang="en-IN" dirty="0"/>
          </a:p>
        </p:txBody>
      </p:sp>
      <p:sp>
        <p:nvSpPr>
          <p:cNvPr id="6" name="Picture Placeholder 13"/>
          <p:cNvSpPr>
            <a:spLocks noGrp="1"/>
          </p:cNvSpPr>
          <p:nvPr>
            <p:ph type="pic" sz="quarter" idx="17"/>
          </p:nvPr>
        </p:nvSpPr>
        <p:spPr>
          <a:xfrm>
            <a:off x="2963337" y="-1202"/>
            <a:ext cx="2962800" cy="3430800"/>
          </a:xfrm>
        </p:spPr>
        <p:txBody>
          <a:bodyPr/>
          <a:lstStyle/>
          <a:p>
            <a:r>
              <a:rPr lang="en-US"/>
              <a:t>Click icon to add picture</a:t>
            </a:r>
            <a:endParaRPr lang="en-IN" dirty="0"/>
          </a:p>
        </p:txBody>
      </p:sp>
    </p:spTree>
    <p:extLst>
      <p:ext uri="{BB962C8B-B14F-4D97-AF65-F5344CB8AC3E}">
        <p14:creationId xmlns:p14="http://schemas.microsoft.com/office/powerpoint/2010/main" val="476104885"/>
      </p:ext>
    </p:extLst>
  </p:cSld>
  <p:clrMapOvr>
    <a:masterClrMapping/>
  </p:clrMapOvr>
  <p:hf sldNum="0"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Left Pictures 1U 2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10461" y="338233"/>
            <a:ext cx="5544671" cy="782357"/>
          </a:xfrm>
        </p:spPr>
        <p:txBody>
          <a:bodyPr/>
          <a:lstStyle>
            <a:lvl1pPr>
              <a:defRPr b="1">
                <a:solidFill>
                  <a:schemeClr val="accent4">
                    <a:lumMod val="75000"/>
                  </a:schemeClr>
                </a:solidFill>
                <a:latin typeface="Quicksand" panose="00000500000000000000" pitchFamily="2" charset="0"/>
              </a:defRPr>
            </a:lvl1pPr>
          </a:lstStyle>
          <a:p>
            <a:r>
              <a:rPr lang="en-IN" dirty="0"/>
              <a:t>Slide Title</a:t>
            </a:r>
          </a:p>
        </p:txBody>
      </p:sp>
      <p:sp>
        <p:nvSpPr>
          <p:cNvPr id="7" name="Content Placeholder 6"/>
          <p:cNvSpPr>
            <a:spLocks noGrp="1"/>
          </p:cNvSpPr>
          <p:nvPr>
            <p:ph sz="quarter" idx="13"/>
          </p:nvPr>
        </p:nvSpPr>
        <p:spPr>
          <a:xfrm>
            <a:off x="6310461" y="1452096"/>
            <a:ext cx="5544671" cy="5047316"/>
          </a:xfrm>
        </p:spPr>
        <p:txBody>
          <a:bodyPr>
            <a:normAutofit/>
          </a:bodyPr>
          <a:lstStyle>
            <a:lvl1pPr>
              <a:defRPr sz="3600">
                <a:latin typeface="Quicksand" panose="00000500000000000000" pitchFamily="2" charset="0"/>
              </a:defRPr>
            </a:lvl1pPr>
            <a:lvl2pPr>
              <a:defRPr sz="3600">
                <a:latin typeface="Quicksand" panose="00000500000000000000" pitchFamily="2" charset="0"/>
              </a:defRPr>
            </a:lvl2pPr>
            <a:lvl3pPr>
              <a:defRPr sz="3600">
                <a:latin typeface="Quicksand" panose="00000500000000000000" pitchFamily="2" charset="0"/>
              </a:defRPr>
            </a:lvl3pPr>
            <a:lvl4pPr>
              <a:defRPr sz="3600">
                <a:latin typeface="Quicksand" panose="00000500000000000000" pitchFamily="2" charset="0"/>
              </a:defRPr>
            </a:lvl4pPr>
            <a:lvl5pPr>
              <a:defRPr sz="3600">
                <a:latin typeface="Quicksand" panose="00000500000000000000"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4" name="Picture Placeholder 13"/>
          <p:cNvSpPr>
            <a:spLocks noGrp="1"/>
          </p:cNvSpPr>
          <p:nvPr>
            <p:ph type="pic" sz="quarter" idx="15"/>
          </p:nvPr>
        </p:nvSpPr>
        <p:spPr>
          <a:xfrm>
            <a:off x="-1" y="0"/>
            <a:ext cx="5926137" cy="3430800"/>
          </a:xfrm>
        </p:spPr>
        <p:txBody>
          <a:bodyPr/>
          <a:lstStyle/>
          <a:p>
            <a:r>
              <a:rPr lang="en-US"/>
              <a:t>Click icon to add picture</a:t>
            </a:r>
            <a:endParaRPr lang="en-IN"/>
          </a:p>
        </p:txBody>
      </p:sp>
      <p:sp>
        <p:nvSpPr>
          <p:cNvPr id="5" name="Picture Placeholder 13"/>
          <p:cNvSpPr>
            <a:spLocks noGrp="1"/>
          </p:cNvSpPr>
          <p:nvPr>
            <p:ph type="pic" sz="quarter" idx="16"/>
          </p:nvPr>
        </p:nvSpPr>
        <p:spPr>
          <a:xfrm>
            <a:off x="0" y="3430800"/>
            <a:ext cx="2962800" cy="3430800"/>
          </a:xfrm>
        </p:spPr>
        <p:txBody>
          <a:bodyPr/>
          <a:lstStyle/>
          <a:p>
            <a:r>
              <a:rPr lang="en-US"/>
              <a:t>Click icon to add picture</a:t>
            </a:r>
            <a:endParaRPr lang="en-IN"/>
          </a:p>
        </p:txBody>
      </p:sp>
      <p:sp>
        <p:nvSpPr>
          <p:cNvPr id="6" name="Picture Placeholder 13"/>
          <p:cNvSpPr>
            <a:spLocks noGrp="1"/>
          </p:cNvSpPr>
          <p:nvPr>
            <p:ph type="pic" sz="quarter" idx="17"/>
          </p:nvPr>
        </p:nvSpPr>
        <p:spPr>
          <a:xfrm>
            <a:off x="2962800" y="3427200"/>
            <a:ext cx="2962800" cy="3430800"/>
          </a:xfrm>
        </p:spPr>
        <p:txBody>
          <a:bodyPr/>
          <a:lstStyle/>
          <a:p>
            <a:r>
              <a:rPr lang="en-US"/>
              <a:t>Click icon to add picture</a:t>
            </a:r>
            <a:endParaRPr lang="en-IN"/>
          </a:p>
        </p:txBody>
      </p:sp>
    </p:spTree>
    <p:extLst>
      <p:ext uri="{BB962C8B-B14F-4D97-AF65-F5344CB8AC3E}">
        <p14:creationId xmlns:p14="http://schemas.microsoft.com/office/powerpoint/2010/main" val="1084172774"/>
      </p:ext>
    </p:extLst>
  </p:cSld>
  <p:clrMapOvr>
    <a:masterClrMapping/>
  </p:clrMapOvr>
  <p:hf sldNum="0"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Left Pictures 4">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10461" y="338233"/>
            <a:ext cx="5544671" cy="782357"/>
          </a:xfrm>
        </p:spPr>
        <p:txBody>
          <a:bodyPr/>
          <a:lstStyle>
            <a:lvl1pPr>
              <a:defRPr b="1">
                <a:solidFill>
                  <a:schemeClr val="accent4">
                    <a:lumMod val="75000"/>
                  </a:schemeClr>
                </a:solidFill>
                <a:latin typeface="Quicksand" panose="00000500000000000000" pitchFamily="2" charset="0"/>
              </a:defRPr>
            </a:lvl1pPr>
          </a:lstStyle>
          <a:p>
            <a:r>
              <a:rPr lang="en-IN" dirty="0"/>
              <a:t>Slide Title</a:t>
            </a:r>
          </a:p>
        </p:txBody>
      </p:sp>
      <p:sp>
        <p:nvSpPr>
          <p:cNvPr id="7" name="Content Placeholder 6"/>
          <p:cNvSpPr>
            <a:spLocks noGrp="1"/>
          </p:cNvSpPr>
          <p:nvPr>
            <p:ph sz="quarter" idx="13"/>
          </p:nvPr>
        </p:nvSpPr>
        <p:spPr>
          <a:xfrm>
            <a:off x="6310461" y="1452096"/>
            <a:ext cx="5544671" cy="5047316"/>
          </a:xfrm>
        </p:spPr>
        <p:txBody>
          <a:bodyPr>
            <a:normAutofit/>
          </a:bodyPr>
          <a:lstStyle>
            <a:lvl1pPr>
              <a:defRPr sz="3600">
                <a:latin typeface="Quicksand" panose="00000500000000000000" pitchFamily="2" charset="0"/>
              </a:defRPr>
            </a:lvl1pPr>
            <a:lvl2pPr>
              <a:defRPr sz="3600">
                <a:latin typeface="Quicksand" panose="00000500000000000000" pitchFamily="2" charset="0"/>
              </a:defRPr>
            </a:lvl2pPr>
            <a:lvl3pPr>
              <a:defRPr sz="3600">
                <a:latin typeface="Quicksand" panose="00000500000000000000" pitchFamily="2" charset="0"/>
              </a:defRPr>
            </a:lvl3pPr>
            <a:lvl4pPr>
              <a:defRPr sz="3600">
                <a:latin typeface="Quicksand" panose="00000500000000000000" pitchFamily="2" charset="0"/>
              </a:defRPr>
            </a:lvl4pPr>
            <a:lvl5pPr>
              <a:defRPr sz="3600">
                <a:latin typeface="Quicksand" panose="00000500000000000000"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Picture Placeholder 13"/>
          <p:cNvSpPr>
            <a:spLocks noGrp="1"/>
          </p:cNvSpPr>
          <p:nvPr>
            <p:ph type="pic" sz="quarter" idx="16"/>
          </p:nvPr>
        </p:nvSpPr>
        <p:spPr>
          <a:xfrm>
            <a:off x="0" y="3430800"/>
            <a:ext cx="2962800" cy="3430800"/>
          </a:xfrm>
        </p:spPr>
        <p:txBody>
          <a:bodyPr/>
          <a:lstStyle/>
          <a:p>
            <a:r>
              <a:rPr lang="en-US"/>
              <a:t>Click icon to add picture</a:t>
            </a:r>
            <a:endParaRPr lang="en-IN" dirty="0"/>
          </a:p>
        </p:txBody>
      </p:sp>
      <p:sp>
        <p:nvSpPr>
          <p:cNvPr id="6" name="Picture Placeholder 13"/>
          <p:cNvSpPr>
            <a:spLocks noGrp="1"/>
          </p:cNvSpPr>
          <p:nvPr>
            <p:ph type="pic" sz="quarter" idx="17"/>
          </p:nvPr>
        </p:nvSpPr>
        <p:spPr>
          <a:xfrm>
            <a:off x="2962800" y="3427200"/>
            <a:ext cx="2962800" cy="3430800"/>
          </a:xfrm>
        </p:spPr>
        <p:txBody>
          <a:bodyPr/>
          <a:lstStyle/>
          <a:p>
            <a:r>
              <a:rPr lang="en-US"/>
              <a:t>Click icon to add picture</a:t>
            </a:r>
            <a:endParaRPr lang="en-IN" dirty="0"/>
          </a:p>
        </p:txBody>
      </p:sp>
      <p:sp>
        <p:nvSpPr>
          <p:cNvPr id="8" name="Picture Placeholder 13"/>
          <p:cNvSpPr>
            <a:spLocks noGrp="1"/>
          </p:cNvSpPr>
          <p:nvPr>
            <p:ph type="pic" sz="quarter" idx="18"/>
          </p:nvPr>
        </p:nvSpPr>
        <p:spPr>
          <a:xfrm>
            <a:off x="0" y="0"/>
            <a:ext cx="2962800" cy="3430800"/>
          </a:xfrm>
        </p:spPr>
        <p:txBody>
          <a:bodyPr/>
          <a:lstStyle/>
          <a:p>
            <a:r>
              <a:rPr lang="en-US"/>
              <a:t>Click icon to add picture</a:t>
            </a:r>
            <a:endParaRPr lang="en-IN" dirty="0"/>
          </a:p>
        </p:txBody>
      </p:sp>
      <p:sp>
        <p:nvSpPr>
          <p:cNvPr id="9" name="Picture Placeholder 13"/>
          <p:cNvSpPr>
            <a:spLocks noGrp="1"/>
          </p:cNvSpPr>
          <p:nvPr>
            <p:ph type="pic" sz="quarter" idx="19"/>
          </p:nvPr>
        </p:nvSpPr>
        <p:spPr>
          <a:xfrm>
            <a:off x="2962800" y="0"/>
            <a:ext cx="2962800" cy="3430800"/>
          </a:xfrm>
        </p:spPr>
        <p:txBody>
          <a:bodyPr/>
          <a:lstStyle/>
          <a:p>
            <a:r>
              <a:rPr lang="en-US"/>
              <a:t>Click icon to add picture</a:t>
            </a:r>
            <a:endParaRPr lang="en-IN" dirty="0"/>
          </a:p>
        </p:txBody>
      </p:sp>
    </p:spTree>
    <p:extLst>
      <p:ext uri="{BB962C8B-B14F-4D97-AF65-F5344CB8AC3E}">
        <p14:creationId xmlns:p14="http://schemas.microsoft.com/office/powerpoint/2010/main" val="4045435154"/>
      </p:ext>
    </p:extLst>
  </p:cSld>
  <p:clrMapOvr>
    <a:masterClrMapping/>
  </p:clrMapOvr>
  <p:hf sldNum="0"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2_Fullscreen Top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167904"/>
            <a:ext cx="11506200" cy="782357"/>
          </a:xfrm>
        </p:spPr>
        <p:txBody>
          <a:bodyPr/>
          <a:lstStyle>
            <a:lvl1pPr algn="ctr">
              <a:defRPr b="1">
                <a:solidFill>
                  <a:schemeClr val="accent4">
                    <a:lumMod val="75000"/>
                  </a:schemeClr>
                </a:solidFill>
                <a:latin typeface="Quicksand" panose="00000500000000000000" pitchFamily="2" charset="0"/>
              </a:defRPr>
            </a:lvl1pPr>
          </a:lstStyle>
          <a:p>
            <a:r>
              <a:rPr lang="en-IN" dirty="0"/>
              <a:t>Slide Title</a:t>
            </a:r>
          </a:p>
        </p:txBody>
      </p:sp>
      <p:sp>
        <p:nvSpPr>
          <p:cNvPr id="4" name="Picture Placeholder 3"/>
          <p:cNvSpPr>
            <a:spLocks noGrp="1"/>
          </p:cNvSpPr>
          <p:nvPr>
            <p:ph type="pic" sz="quarter" idx="15"/>
          </p:nvPr>
        </p:nvSpPr>
        <p:spPr>
          <a:xfrm>
            <a:off x="0" y="1120588"/>
            <a:ext cx="4064400" cy="2868706"/>
          </a:xfrm>
        </p:spPr>
        <p:txBody>
          <a:bodyPr/>
          <a:lstStyle/>
          <a:p>
            <a:r>
              <a:rPr lang="en-US"/>
              <a:t>Click icon to add picture</a:t>
            </a:r>
            <a:endParaRPr lang="en-IN"/>
          </a:p>
        </p:txBody>
      </p:sp>
      <p:sp>
        <p:nvSpPr>
          <p:cNvPr id="7" name="Picture Placeholder 3"/>
          <p:cNvSpPr>
            <a:spLocks noGrp="1"/>
          </p:cNvSpPr>
          <p:nvPr>
            <p:ph type="pic" sz="quarter" idx="16"/>
          </p:nvPr>
        </p:nvSpPr>
        <p:spPr>
          <a:xfrm>
            <a:off x="4064400" y="1120588"/>
            <a:ext cx="4064400" cy="2868706"/>
          </a:xfrm>
        </p:spPr>
        <p:txBody>
          <a:bodyPr/>
          <a:lstStyle/>
          <a:p>
            <a:r>
              <a:rPr lang="en-US"/>
              <a:t>Click icon to add picture</a:t>
            </a:r>
            <a:endParaRPr lang="en-IN"/>
          </a:p>
        </p:txBody>
      </p:sp>
      <p:sp>
        <p:nvSpPr>
          <p:cNvPr id="8" name="Picture Placeholder 3"/>
          <p:cNvSpPr>
            <a:spLocks noGrp="1"/>
          </p:cNvSpPr>
          <p:nvPr>
            <p:ph type="pic" sz="quarter" idx="17"/>
          </p:nvPr>
        </p:nvSpPr>
        <p:spPr>
          <a:xfrm>
            <a:off x="8127600" y="1120588"/>
            <a:ext cx="4064400" cy="2868706"/>
          </a:xfrm>
        </p:spPr>
        <p:txBody>
          <a:bodyPr/>
          <a:lstStyle/>
          <a:p>
            <a:r>
              <a:rPr lang="en-US"/>
              <a:t>Click icon to add picture</a:t>
            </a:r>
            <a:endParaRPr lang="en-IN"/>
          </a:p>
        </p:txBody>
      </p:sp>
      <p:sp>
        <p:nvSpPr>
          <p:cNvPr id="9" name="Picture Placeholder 3"/>
          <p:cNvSpPr>
            <a:spLocks noGrp="1"/>
          </p:cNvSpPr>
          <p:nvPr>
            <p:ph type="pic" sz="quarter" idx="18"/>
          </p:nvPr>
        </p:nvSpPr>
        <p:spPr>
          <a:xfrm>
            <a:off x="8127600" y="3989294"/>
            <a:ext cx="4064400" cy="2868706"/>
          </a:xfrm>
        </p:spPr>
        <p:txBody>
          <a:bodyPr/>
          <a:lstStyle/>
          <a:p>
            <a:r>
              <a:rPr lang="en-US"/>
              <a:t>Click icon to add picture</a:t>
            </a:r>
            <a:endParaRPr lang="en-IN"/>
          </a:p>
        </p:txBody>
      </p:sp>
      <p:sp>
        <p:nvSpPr>
          <p:cNvPr id="10" name="Picture Placeholder 3"/>
          <p:cNvSpPr>
            <a:spLocks noGrp="1"/>
          </p:cNvSpPr>
          <p:nvPr>
            <p:ph type="pic" sz="quarter" idx="19"/>
          </p:nvPr>
        </p:nvSpPr>
        <p:spPr>
          <a:xfrm>
            <a:off x="4063800" y="3989294"/>
            <a:ext cx="4064400" cy="2868706"/>
          </a:xfrm>
        </p:spPr>
        <p:txBody>
          <a:bodyPr/>
          <a:lstStyle/>
          <a:p>
            <a:r>
              <a:rPr lang="en-US"/>
              <a:t>Click icon to add picture</a:t>
            </a:r>
            <a:endParaRPr lang="en-IN"/>
          </a:p>
        </p:txBody>
      </p:sp>
      <p:sp>
        <p:nvSpPr>
          <p:cNvPr id="11" name="Picture Placeholder 3"/>
          <p:cNvSpPr>
            <a:spLocks noGrp="1"/>
          </p:cNvSpPr>
          <p:nvPr>
            <p:ph type="pic" sz="quarter" idx="20"/>
          </p:nvPr>
        </p:nvSpPr>
        <p:spPr>
          <a:xfrm>
            <a:off x="-1200" y="3989294"/>
            <a:ext cx="4064400" cy="2868706"/>
          </a:xfrm>
        </p:spPr>
        <p:txBody>
          <a:bodyPr/>
          <a:lstStyle/>
          <a:p>
            <a:r>
              <a:rPr lang="en-US"/>
              <a:t>Click icon to add picture</a:t>
            </a:r>
            <a:endParaRPr lang="en-IN"/>
          </a:p>
        </p:txBody>
      </p:sp>
    </p:spTree>
    <p:extLst>
      <p:ext uri="{BB962C8B-B14F-4D97-AF65-F5344CB8AC3E}">
        <p14:creationId xmlns:p14="http://schemas.microsoft.com/office/powerpoint/2010/main" val="3233809825"/>
      </p:ext>
    </p:extLst>
  </p:cSld>
  <p:clrMapOvr>
    <a:masterClrMapping/>
  </p:clrMapOvr>
  <p:hf sldNum="0"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Fullscreen Top Title 2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167904"/>
            <a:ext cx="11506200" cy="782357"/>
          </a:xfrm>
        </p:spPr>
        <p:txBody>
          <a:bodyPr/>
          <a:lstStyle>
            <a:lvl1pPr algn="ctr">
              <a:defRPr b="1">
                <a:solidFill>
                  <a:schemeClr val="accent4">
                    <a:lumMod val="75000"/>
                  </a:schemeClr>
                </a:solidFill>
                <a:latin typeface="Quicksand" panose="00000500000000000000" pitchFamily="2" charset="0"/>
              </a:defRPr>
            </a:lvl1pPr>
          </a:lstStyle>
          <a:p>
            <a:r>
              <a:rPr lang="en-IN" dirty="0"/>
              <a:t>Slide Title</a:t>
            </a:r>
          </a:p>
        </p:txBody>
      </p:sp>
      <p:sp>
        <p:nvSpPr>
          <p:cNvPr id="4" name="Picture Placeholder 3"/>
          <p:cNvSpPr>
            <a:spLocks noGrp="1"/>
          </p:cNvSpPr>
          <p:nvPr>
            <p:ph type="pic" sz="quarter" idx="15"/>
          </p:nvPr>
        </p:nvSpPr>
        <p:spPr>
          <a:xfrm>
            <a:off x="0" y="1120588"/>
            <a:ext cx="6098400" cy="5737412"/>
          </a:xfrm>
        </p:spPr>
        <p:txBody>
          <a:bodyPr/>
          <a:lstStyle/>
          <a:p>
            <a:r>
              <a:rPr lang="en-US"/>
              <a:t>Click icon to add picture</a:t>
            </a:r>
            <a:endParaRPr lang="en-IN"/>
          </a:p>
        </p:txBody>
      </p:sp>
      <p:sp>
        <p:nvSpPr>
          <p:cNvPr id="5" name="Picture Placeholder 3"/>
          <p:cNvSpPr>
            <a:spLocks noGrp="1"/>
          </p:cNvSpPr>
          <p:nvPr>
            <p:ph type="pic" sz="quarter" idx="16"/>
          </p:nvPr>
        </p:nvSpPr>
        <p:spPr>
          <a:xfrm>
            <a:off x="6093600" y="1120588"/>
            <a:ext cx="6098400" cy="5737412"/>
          </a:xfrm>
        </p:spPr>
        <p:txBody>
          <a:bodyPr/>
          <a:lstStyle/>
          <a:p>
            <a:r>
              <a:rPr lang="en-US"/>
              <a:t>Click icon to add picture</a:t>
            </a:r>
            <a:endParaRPr lang="en-IN"/>
          </a:p>
        </p:txBody>
      </p:sp>
    </p:spTree>
    <p:extLst>
      <p:ext uri="{BB962C8B-B14F-4D97-AF65-F5344CB8AC3E}">
        <p14:creationId xmlns:p14="http://schemas.microsoft.com/office/powerpoint/2010/main" val="686317300"/>
      </p:ext>
    </p:extLst>
  </p:cSld>
  <p:clrMapOvr>
    <a:masterClrMapping/>
  </p:clrMapOvr>
  <p:hf sldNum="0"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Fullscreen Top Title 4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167904"/>
            <a:ext cx="11506200" cy="782357"/>
          </a:xfrm>
        </p:spPr>
        <p:txBody>
          <a:bodyPr/>
          <a:lstStyle>
            <a:lvl1pPr algn="ctr">
              <a:defRPr b="1">
                <a:solidFill>
                  <a:schemeClr val="accent4">
                    <a:lumMod val="75000"/>
                  </a:schemeClr>
                </a:solidFill>
                <a:latin typeface="Quicksand" panose="00000500000000000000" pitchFamily="2" charset="0"/>
              </a:defRPr>
            </a:lvl1pPr>
          </a:lstStyle>
          <a:p>
            <a:r>
              <a:rPr lang="en-IN" dirty="0"/>
              <a:t>Slide Title</a:t>
            </a:r>
          </a:p>
        </p:txBody>
      </p:sp>
      <p:sp>
        <p:nvSpPr>
          <p:cNvPr id="4" name="Picture Placeholder 3"/>
          <p:cNvSpPr>
            <a:spLocks noGrp="1"/>
          </p:cNvSpPr>
          <p:nvPr>
            <p:ph type="pic" sz="quarter" idx="15"/>
          </p:nvPr>
        </p:nvSpPr>
        <p:spPr>
          <a:xfrm>
            <a:off x="-4800" y="1120588"/>
            <a:ext cx="6098400" cy="2868706"/>
          </a:xfrm>
        </p:spPr>
        <p:txBody>
          <a:bodyPr/>
          <a:lstStyle/>
          <a:p>
            <a:r>
              <a:rPr lang="en-US"/>
              <a:t>Click icon to add picture</a:t>
            </a:r>
            <a:endParaRPr lang="en-IN"/>
          </a:p>
        </p:txBody>
      </p:sp>
      <p:sp>
        <p:nvSpPr>
          <p:cNvPr id="5" name="Picture Placeholder 3"/>
          <p:cNvSpPr>
            <a:spLocks noGrp="1"/>
          </p:cNvSpPr>
          <p:nvPr>
            <p:ph type="pic" sz="quarter" idx="16"/>
          </p:nvPr>
        </p:nvSpPr>
        <p:spPr>
          <a:xfrm>
            <a:off x="6096000" y="1120588"/>
            <a:ext cx="6098400" cy="2868706"/>
          </a:xfrm>
        </p:spPr>
        <p:txBody>
          <a:bodyPr/>
          <a:lstStyle/>
          <a:p>
            <a:r>
              <a:rPr lang="en-US"/>
              <a:t>Click icon to add picture</a:t>
            </a:r>
            <a:endParaRPr lang="en-IN"/>
          </a:p>
        </p:txBody>
      </p:sp>
      <p:sp>
        <p:nvSpPr>
          <p:cNvPr id="6" name="Picture Placeholder 3"/>
          <p:cNvSpPr>
            <a:spLocks noGrp="1"/>
          </p:cNvSpPr>
          <p:nvPr>
            <p:ph type="pic" sz="quarter" idx="17"/>
          </p:nvPr>
        </p:nvSpPr>
        <p:spPr>
          <a:xfrm>
            <a:off x="-8965" y="3998260"/>
            <a:ext cx="6098400" cy="2868706"/>
          </a:xfrm>
        </p:spPr>
        <p:txBody>
          <a:bodyPr/>
          <a:lstStyle/>
          <a:p>
            <a:r>
              <a:rPr lang="en-US"/>
              <a:t>Click icon to add picture</a:t>
            </a:r>
            <a:endParaRPr lang="en-IN"/>
          </a:p>
        </p:txBody>
      </p:sp>
      <p:sp>
        <p:nvSpPr>
          <p:cNvPr id="8" name="Picture Placeholder 3"/>
          <p:cNvSpPr>
            <a:spLocks noGrp="1"/>
          </p:cNvSpPr>
          <p:nvPr>
            <p:ph type="pic" sz="quarter" idx="18"/>
          </p:nvPr>
        </p:nvSpPr>
        <p:spPr>
          <a:xfrm>
            <a:off x="6098400" y="3998260"/>
            <a:ext cx="6098400" cy="2868706"/>
          </a:xfrm>
        </p:spPr>
        <p:txBody>
          <a:bodyPr/>
          <a:lstStyle/>
          <a:p>
            <a:r>
              <a:rPr lang="en-US"/>
              <a:t>Click icon to add picture</a:t>
            </a:r>
            <a:endParaRPr lang="en-IN"/>
          </a:p>
        </p:txBody>
      </p:sp>
    </p:spTree>
    <p:extLst>
      <p:ext uri="{BB962C8B-B14F-4D97-AF65-F5344CB8AC3E}">
        <p14:creationId xmlns:p14="http://schemas.microsoft.com/office/powerpoint/2010/main" val="2468044070"/>
      </p:ext>
    </p:extLst>
  </p:cSld>
  <p:clrMapOvr>
    <a:masterClrMapping/>
  </p:clrMapOvr>
  <p:hf sldNum="0"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Fullscreen Bottom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5923245"/>
            <a:ext cx="11506200" cy="782357"/>
          </a:xfrm>
        </p:spPr>
        <p:txBody>
          <a:bodyPr/>
          <a:lstStyle>
            <a:lvl1pPr algn="ctr">
              <a:defRPr b="1">
                <a:solidFill>
                  <a:schemeClr val="accent4">
                    <a:lumMod val="75000"/>
                  </a:schemeClr>
                </a:solidFill>
                <a:latin typeface="Quicksand" panose="00000500000000000000" pitchFamily="2" charset="0"/>
              </a:defRPr>
            </a:lvl1pPr>
          </a:lstStyle>
          <a:p>
            <a:r>
              <a:rPr lang="en-IN" dirty="0"/>
              <a:t>Slide Title</a:t>
            </a:r>
          </a:p>
        </p:txBody>
      </p:sp>
      <p:sp>
        <p:nvSpPr>
          <p:cNvPr id="4" name="Picture Placeholder 3"/>
          <p:cNvSpPr>
            <a:spLocks noGrp="1"/>
          </p:cNvSpPr>
          <p:nvPr>
            <p:ph type="pic" sz="quarter" idx="15"/>
          </p:nvPr>
        </p:nvSpPr>
        <p:spPr>
          <a:xfrm>
            <a:off x="0" y="0"/>
            <a:ext cx="12192000" cy="5737412"/>
          </a:xfrm>
        </p:spPr>
        <p:txBody>
          <a:bodyPr/>
          <a:lstStyle/>
          <a:p>
            <a:r>
              <a:rPr lang="en-US"/>
              <a:t>Click icon to add picture</a:t>
            </a:r>
            <a:endParaRPr lang="en-IN"/>
          </a:p>
        </p:txBody>
      </p:sp>
    </p:spTree>
    <p:extLst>
      <p:ext uri="{BB962C8B-B14F-4D97-AF65-F5344CB8AC3E}">
        <p14:creationId xmlns:p14="http://schemas.microsoft.com/office/powerpoint/2010/main" val="1189914535"/>
      </p:ext>
    </p:extLst>
  </p:cSld>
  <p:clrMapOvr>
    <a:masterClrMapping/>
  </p:clrMapOvr>
  <p:hf sldNum="0"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Fullscreen Bottom Title 2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5923245"/>
            <a:ext cx="11506200" cy="782357"/>
          </a:xfrm>
        </p:spPr>
        <p:txBody>
          <a:bodyPr/>
          <a:lstStyle>
            <a:lvl1pPr algn="ctr">
              <a:defRPr b="1">
                <a:solidFill>
                  <a:schemeClr val="accent4">
                    <a:lumMod val="75000"/>
                  </a:schemeClr>
                </a:solidFill>
                <a:latin typeface="Quicksand" panose="00000500000000000000" pitchFamily="2" charset="0"/>
              </a:defRPr>
            </a:lvl1pPr>
          </a:lstStyle>
          <a:p>
            <a:r>
              <a:rPr lang="en-IN" dirty="0"/>
              <a:t>Slide Title</a:t>
            </a:r>
          </a:p>
        </p:txBody>
      </p:sp>
      <p:sp>
        <p:nvSpPr>
          <p:cNvPr id="4" name="Picture Placeholder 3"/>
          <p:cNvSpPr>
            <a:spLocks noGrp="1"/>
          </p:cNvSpPr>
          <p:nvPr>
            <p:ph type="pic" sz="quarter" idx="15"/>
          </p:nvPr>
        </p:nvSpPr>
        <p:spPr>
          <a:xfrm>
            <a:off x="0" y="0"/>
            <a:ext cx="6096000" cy="5737412"/>
          </a:xfrm>
        </p:spPr>
        <p:txBody>
          <a:bodyPr/>
          <a:lstStyle/>
          <a:p>
            <a:r>
              <a:rPr lang="en-US"/>
              <a:t>Click icon to add picture</a:t>
            </a:r>
            <a:endParaRPr lang="en-IN"/>
          </a:p>
        </p:txBody>
      </p:sp>
      <p:sp>
        <p:nvSpPr>
          <p:cNvPr id="5" name="Picture Placeholder 3"/>
          <p:cNvSpPr>
            <a:spLocks noGrp="1"/>
          </p:cNvSpPr>
          <p:nvPr>
            <p:ph type="pic" sz="quarter" idx="16"/>
          </p:nvPr>
        </p:nvSpPr>
        <p:spPr>
          <a:xfrm>
            <a:off x="6096000" y="0"/>
            <a:ext cx="6096000" cy="5737412"/>
          </a:xfrm>
        </p:spPr>
        <p:txBody>
          <a:bodyPr/>
          <a:lstStyle/>
          <a:p>
            <a:r>
              <a:rPr lang="en-US"/>
              <a:t>Click icon to add picture</a:t>
            </a:r>
            <a:endParaRPr lang="en-IN"/>
          </a:p>
        </p:txBody>
      </p:sp>
    </p:spTree>
    <p:extLst>
      <p:ext uri="{BB962C8B-B14F-4D97-AF65-F5344CB8AC3E}">
        <p14:creationId xmlns:p14="http://schemas.microsoft.com/office/powerpoint/2010/main" val="257343617"/>
      </p:ext>
    </p:extLst>
  </p:cSld>
  <p:clrMapOvr>
    <a:masterClrMapping/>
  </p:clrMapOvr>
  <p:hf sldNum="0"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Fullscreen Bottom Title 4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5923245"/>
            <a:ext cx="11506200" cy="782357"/>
          </a:xfrm>
        </p:spPr>
        <p:txBody>
          <a:bodyPr/>
          <a:lstStyle>
            <a:lvl1pPr algn="ctr">
              <a:defRPr b="1">
                <a:solidFill>
                  <a:schemeClr val="accent4">
                    <a:lumMod val="75000"/>
                  </a:schemeClr>
                </a:solidFill>
                <a:latin typeface="Quicksand" panose="00000500000000000000" pitchFamily="2" charset="0"/>
              </a:defRPr>
            </a:lvl1pPr>
          </a:lstStyle>
          <a:p>
            <a:r>
              <a:rPr lang="en-IN" dirty="0"/>
              <a:t>Slide Title</a:t>
            </a:r>
          </a:p>
        </p:txBody>
      </p:sp>
      <p:sp>
        <p:nvSpPr>
          <p:cNvPr id="4" name="Picture Placeholder 3"/>
          <p:cNvSpPr>
            <a:spLocks noGrp="1"/>
          </p:cNvSpPr>
          <p:nvPr>
            <p:ph type="pic" sz="quarter" idx="15"/>
          </p:nvPr>
        </p:nvSpPr>
        <p:spPr>
          <a:xfrm>
            <a:off x="0" y="0"/>
            <a:ext cx="6096000" cy="2868706"/>
          </a:xfrm>
        </p:spPr>
        <p:txBody>
          <a:bodyPr/>
          <a:lstStyle/>
          <a:p>
            <a:r>
              <a:rPr lang="en-US"/>
              <a:t>Click icon to add picture</a:t>
            </a:r>
            <a:endParaRPr lang="en-IN"/>
          </a:p>
        </p:txBody>
      </p:sp>
      <p:sp>
        <p:nvSpPr>
          <p:cNvPr id="5" name="Picture Placeholder 3"/>
          <p:cNvSpPr>
            <a:spLocks noGrp="1"/>
          </p:cNvSpPr>
          <p:nvPr>
            <p:ph type="pic" sz="quarter" idx="16"/>
          </p:nvPr>
        </p:nvSpPr>
        <p:spPr>
          <a:xfrm>
            <a:off x="6096000" y="0"/>
            <a:ext cx="6096000" cy="2868706"/>
          </a:xfrm>
        </p:spPr>
        <p:txBody>
          <a:bodyPr/>
          <a:lstStyle/>
          <a:p>
            <a:r>
              <a:rPr lang="en-US"/>
              <a:t>Click icon to add picture</a:t>
            </a:r>
            <a:endParaRPr lang="en-IN"/>
          </a:p>
        </p:txBody>
      </p:sp>
      <p:sp>
        <p:nvSpPr>
          <p:cNvPr id="6" name="Picture Placeholder 3"/>
          <p:cNvSpPr>
            <a:spLocks noGrp="1"/>
          </p:cNvSpPr>
          <p:nvPr>
            <p:ph type="pic" sz="quarter" idx="17"/>
          </p:nvPr>
        </p:nvSpPr>
        <p:spPr>
          <a:xfrm>
            <a:off x="0" y="2868706"/>
            <a:ext cx="6096000" cy="2868706"/>
          </a:xfrm>
        </p:spPr>
        <p:txBody>
          <a:bodyPr/>
          <a:lstStyle/>
          <a:p>
            <a:r>
              <a:rPr lang="en-US"/>
              <a:t>Click icon to add picture</a:t>
            </a:r>
            <a:endParaRPr lang="en-IN"/>
          </a:p>
        </p:txBody>
      </p:sp>
      <p:sp>
        <p:nvSpPr>
          <p:cNvPr id="7" name="Picture Placeholder 3"/>
          <p:cNvSpPr>
            <a:spLocks noGrp="1"/>
          </p:cNvSpPr>
          <p:nvPr>
            <p:ph type="pic" sz="quarter" idx="18"/>
          </p:nvPr>
        </p:nvSpPr>
        <p:spPr>
          <a:xfrm>
            <a:off x="6096000" y="2868706"/>
            <a:ext cx="6096000" cy="2868706"/>
          </a:xfrm>
        </p:spPr>
        <p:txBody>
          <a:bodyPr/>
          <a:lstStyle/>
          <a:p>
            <a:r>
              <a:rPr lang="en-US"/>
              <a:t>Click icon to add picture</a:t>
            </a:r>
            <a:endParaRPr lang="en-IN"/>
          </a:p>
        </p:txBody>
      </p:sp>
    </p:spTree>
    <p:extLst>
      <p:ext uri="{BB962C8B-B14F-4D97-AF65-F5344CB8AC3E}">
        <p14:creationId xmlns:p14="http://schemas.microsoft.com/office/powerpoint/2010/main" val="3364134607"/>
      </p:ext>
    </p:extLst>
  </p:cSld>
  <p:clrMapOvr>
    <a:masterClrMapping/>
  </p:clrMapOvr>
  <p:hf sldNum="0"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5586B75A-687E-405C-8A0B-8D00578BA2C3}" type="datetimeFigureOut">
              <a:rPr lang="en-US" smtClean="0">
                <a:solidFill>
                  <a:prstClr val="black">
                    <a:tint val="75000"/>
                  </a:prstClr>
                </a:solidFill>
              </a:rPr>
              <a:pPr/>
              <a:t>3/10/2022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4FAB73BC-B049-4115-A692-8D63A059BFB8}" type="slidenum">
              <a:rPr lang="en-US">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63914804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40"/>
            <a:ext cx="10515600" cy="2852737"/>
          </a:xfrm>
        </p:spPr>
        <p:txBody>
          <a:bodyPr anchor="b"/>
          <a:lstStyle>
            <a:lvl1pPr>
              <a:defRPr sz="6000" b="1">
                <a:latin typeface="Quicksand" panose="00000500000000000000" pitchFamily="2" charset="0"/>
              </a:defRPr>
            </a:lvl1pPr>
          </a:lstStyle>
          <a:p>
            <a:r>
              <a:rPr lang="en-US" dirty="0"/>
              <a:t>Click to edit Master title style</a:t>
            </a:r>
            <a:endParaRPr lang="en-IN" dirty="0"/>
          </a:p>
        </p:txBody>
      </p:sp>
      <p:sp>
        <p:nvSpPr>
          <p:cNvPr id="3" name="Text Placeholder 2"/>
          <p:cNvSpPr>
            <a:spLocks noGrp="1"/>
          </p:cNvSpPr>
          <p:nvPr>
            <p:ph type="body" idx="1"/>
          </p:nvPr>
        </p:nvSpPr>
        <p:spPr>
          <a:xfrm>
            <a:off x="831850" y="4589465"/>
            <a:ext cx="10515600" cy="1500187"/>
          </a:xfrm>
        </p:spPr>
        <p:txBody>
          <a:bodyPr/>
          <a:lstStyle>
            <a:lvl1pPr marL="0" indent="0">
              <a:buNone/>
              <a:defRPr sz="2400">
                <a:solidFill>
                  <a:schemeClr val="tx1">
                    <a:tint val="75000"/>
                  </a:schemeClr>
                </a:solidFill>
              </a:defRPr>
            </a:lvl1pPr>
            <a:lvl2pPr marL="457246" indent="0">
              <a:buNone/>
              <a:defRPr sz="2000">
                <a:solidFill>
                  <a:schemeClr val="tx1">
                    <a:tint val="75000"/>
                  </a:schemeClr>
                </a:solidFill>
              </a:defRPr>
            </a:lvl2pPr>
            <a:lvl3pPr marL="914492" indent="0">
              <a:buNone/>
              <a:defRPr sz="1800">
                <a:solidFill>
                  <a:schemeClr val="tx1">
                    <a:tint val="75000"/>
                  </a:schemeClr>
                </a:solidFill>
              </a:defRPr>
            </a:lvl3pPr>
            <a:lvl4pPr marL="1371738" indent="0">
              <a:buNone/>
              <a:defRPr sz="1600">
                <a:solidFill>
                  <a:schemeClr val="tx1">
                    <a:tint val="75000"/>
                  </a:schemeClr>
                </a:solidFill>
              </a:defRPr>
            </a:lvl4pPr>
            <a:lvl5pPr marL="1828983" indent="0">
              <a:buNone/>
              <a:defRPr sz="1600">
                <a:solidFill>
                  <a:schemeClr val="tx1">
                    <a:tint val="75000"/>
                  </a:schemeClr>
                </a:solidFill>
              </a:defRPr>
            </a:lvl5pPr>
            <a:lvl6pPr marL="2286228" indent="0">
              <a:buNone/>
              <a:defRPr sz="1600">
                <a:solidFill>
                  <a:schemeClr val="tx1">
                    <a:tint val="75000"/>
                  </a:schemeClr>
                </a:solidFill>
              </a:defRPr>
            </a:lvl6pPr>
            <a:lvl7pPr marL="2743475" indent="0">
              <a:buNone/>
              <a:defRPr sz="1600">
                <a:solidFill>
                  <a:schemeClr val="tx1">
                    <a:tint val="75000"/>
                  </a:schemeClr>
                </a:solidFill>
              </a:defRPr>
            </a:lvl7pPr>
            <a:lvl8pPr marL="3200720" indent="0">
              <a:buNone/>
              <a:defRPr sz="1600">
                <a:solidFill>
                  <a:schemeClr val="tx1">
                    <a:tint val="75000"/>
                  </a:schemeClr>
                </a:solidFill>
              </a:defRPr>
            </a:lvl8pPr>
            <a:lvl9pPr marL="3657966"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solidFill>
                  <a:prstClr val="black">
                    <a:tint val="75000"/>
                  </a:prstClr>
                </a:solidFill>
              </a:rPr>
              <a:pPr/>
              <a:t>3/10/2022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4FAB73BC-B049-4115-A692-8D63A059BFB8}" type="slidenum">
              <a:rPr lang="en-US">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82938336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6"/>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6"/>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5586B75A-687E-405C-8A0B-8D00578BA2C3}" type="datetimeFigureOut">
              <a:rPr lang="en-US" smtClean="0">
                <a:solidFill>
                  <a:prstClr val="black">
                    <a:tint val="75000"/>
                  </a:prstClr>
                </a:solidFill>
              </a:rPr>
              <a:pPr/>
              <a:t>3/10/2022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4FAB73BC-B049-4115-A692-8D63A059BFB8}" type="slidenum">
              <a:rPr lang="en-US">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18730708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90" y="1681163"/>
            <a:ext cx="5157787" cy="823912"/>
          </a:xfrm>
        </p:spPr>
        <p:txBody>
          <a:bodyPr anchor="b"/>
          <a:lstStyle>
            <a:lvl1pPr marL="0" indent="0">
              <a:buNone/>
              <a:defRPr sz="2400" b="1"/>
            </a:lvl1pPr>
            <a:lvl2pPr marL="457246" indent="0">
              <a:buNone/>
              <a:defRPr sz="2000" b="1"/>
            </a:lvl2pPr>
            <a:lvl3pPr marL="914492" indent="0">
              <a:buNone/>
              <a:defRPr sz="1800" b="1"/>
            </a:lvl3pPr>
            <a:lvl4pPr marL="1371738" indent="0">
              <a:buNone/>
              <a:defRPr sz="1600" b="1"/>
            </a:lvl4pPr>
            <a:lvl5pPr marL="1828983" indent="0">
              <a:buNone/>
              <a:defRPr sz="1600" b="1"/>
            </a:lvl5pPr>
            <a:lvl6pPr marL="2286228" indent="0">
              <a:buNone/>
              <a:defRPr sz="1600" b="1"/>
            </a:lvl6pPr>
            <a:lvl7pPr marL="2743475" indent="0">
              <a:buNone/>
              <a:defRPr sz="1600" b="1"/>
            </a:lvl7pPr>
            <a:lvl8pPr marL="3200720" indent="0">
              <a:buNone/>
              <a:defRPr sz="1600" b="1"/>
            </a:lvl8pPr>
            <a:lvl9pPr marL="3657966" indent="0">
              <a:buNone/>
              <a:defRPr sz="1600" b="1"/>
            </a:lvl9pPr>
          </a:lstStyle>
          <a:p>
            <a:pPr lvl="0"/>
            <a:r>
              <a:rPr lang="en-US"/>
              <a:t>Edit Master text styles</a:t>
            </a:r>
          </a:p>
        </p:txBody>
      </p:sp>
      <p:sp>
        <p:nvSpPr>
          <p:cNvPr id="4" name="Content Placeholder 3"/>
          <p:cNvSpPr>
            <a:spLocks noGrp="1"/>
          </p:cNvSpPr>
          <p:nvPr>
            <p:ph sz="half" idx="2"/>
          </p:nvPr>
        </p:nvSpPr>
        <p:spPr>
          <a:xfrm>
            <a:off x="839790"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46" indent="0">
              <a:buNone/>
              <a:defRPr sz="2000" b="1"/>
            </a:lvl2pPr>
            <a:lvl3pPr marL="914492" indent="0">
              <a:buNone/>
              <a:defRPr sz="1800" b="1"/>
            </a:lvl3pPr>
            <a:lvl4pPr marL="1371738" indent="0">
              <a:buNone/>
              <a:defRPr sz="1600" b="1"/>
            </a:lvl4pPr>
            <a:lvl5pPr marL="1828983" indent="0">
              <a:buNone/>
              <a:defRPr sz="1600" b="1"/>
            </a:lvl5pPr>
            <a:lvl6pPr marL="2286228" indent="0">
              <a:buNone/>
              <a:defRPr sz="1600" b="1"/>
            </a:lvl6pPr>
            <a:lvl7pPr marL="2743475" indent="0">
              <a:buNone/>
              <a:defRPr sz="1600" b="1"/>
            </a:lvl7pPr>
            <a:lvl8pPr marL="3200720" indent="0">
              <a:buNone/>
              <a:defRPr sz="1600" b="1"/>
            </a:lvl8pPr>
            <a:lvl9pPr marL="3657966"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5586B75A-687E-405C-8A0B-8D00578BA2C3}" type="datetimeFigureOut">
              <a:rPr lang="en-US" smtClean="0">
                <a:solidFill>
                  <a:prstClr val="black">
                    <a:tint val="75000"/>
                  </a:prstClr>
                </a:solidFill>
              </a:rPr>
              <a:pPr/>
              <a:t>3/10/2022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8610600" y="6356351"/>
            <a:ext cx="2743200" cy="365125"/>
          </a:xfrm>
          <a:prstGeom prst="rect">
            <a:avLst/>
          </a:prstGeom>
        </p:spPr>
        <p:txBody>
          <a:bodyPr/>
          <a:lstStyle/>
          <a:p>
            <a:fld id="{4FAB73BC-B049-4115-A692-8D63A059BFB8}" type="slidenum">
              <a:rPr lang="en-US">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2339057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257549"/>
            <a:ext cx="10515600" cy="845110"/>
          </a:xfrm>
        </p:spPr>
        <p:txBody>
          <a:bodyPr/>
          <a:lstStyle>
            <a:lvl1pPr algn="ctr">
              <a:defRPr b="1">
                <a:solidFill>
                  <a:schemeClr val="accent4">
                    <a:lumMod val="75000"/>
                  </a:schemeClr>
                </a:solidFill>
                <a:latin typeface="Quicksand" panose="00000500000000000000" pitchFamily="2" charset="0"/>
              </a:defRPr>
            </a:lvl1pPr>
          </a:lstStyle>
          <a:p>
            <a:r>
              <a:rPr lang="en-US" dirty="0"/>
              <a:t>Click to edit Master title style</a:t>
            </a:r>
            <a:endParaRPr lang="en-IN" dirty="0"/>
          </a:p>
        </p:txBody>
      </p:sp>
      <p:sp>
        <p:nvSpPr>
          <p:cNvPr id="3" name="Date Placeholder 2"/>
          <p:cNvSpPr>
            <a:spLocks noGrp="1"/>
          </p:cNvSpPr>
          <p:nvPr>
            <p:ph type="dt" sz="half" idx="10"/>
          </p:nvPr>
        </p:nvSpPr>
        <p:spPr/>
        <p:txBody>
          <a:bodyPr/>
          <a:lstStyle/>
          <a:p>
            <a:fld id="{5586B75A-687E-405C-8A0B-8D00578BA2C3}" type="datetimeFigureOut">
              <a:rPr lang="en-US" smtClean="0">
                <a:solidFill>
                  <a:prstClr val="black">
                    <a:tint val="75000"/>
                  </a:prstClr>
                </a:solidFill>
              </a:rPr>
              <a:pPr/>
              <a:t>3/10/2022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8610600" y="6356351"/>
            <a:ext cx="2743200" cy="365125"/>
          </a:xfrm>
          <a:prstGeom prst="rect">
            <a:avLst/>
          </a:prstGeom>
        </p:spPr>
        <p:txBody>
          <a:bodyPr/>
          <a:lstStyle/>
          <a:p>
            <a:fld id="{4FAB73BC-B049-4115-A692-8D63A059BFB8}" type="slidenum">
              <a:rPr lang="en-US">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77772337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914400" y="6248400"/>
            <a:ext cx="2540000" cy="457200"/>
          </a:xfrm>
        </p:spPr>
        <p:txBody>
          <a:bodyPr/>
          <a:lstStyle>
            <a:lvl1pPr>
              <a:defRPr/>
            </a:lvl1pPr>
          </a:lstStyle>
          <a:p>
            <a:endParaRPr lang="en-US">
              <a:solidFill>
                <a:prstClr val="black">
                  <a:tint val="75000"/>
                </a:prstClr>
              </a:solidFill>
            </a:endParaRPr>
          </a:p>
        </p:txBody>
      </p:sp>
      <p:sp>
        <p:nvSpPr>
          <p:cNvPr id="4" name="Footer Placeholder 3"/>
          <p:cNvSpPr>
            <a:spLocks noGrp="1"/>
          </p:cNvSpPr>
          <p:nvPr>
            <p:ph type="ftr" sz="quarter" idx="11"/>
          </p:nvPr>
        </p:nvSpPr>
        <p:spPr>
          <a:xfrm>
            <a:off x="4165600" y="6248400"/>
            <a:ext cx="3860800" cy="457200"/>
          </a:xfrm>
        </p:spPr>
        <p:txBody>
          <a:bodyPr/>
          <a:lstStyle>
            <a:lvl1pPr>
              <a:defRPr/>
            </a:lvl1p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248400"/>
            <a:ext cx="2540000" cy="457200"/>
          </a:xfrm>
          <a:prstGeom prst="rect">
            <a:avLst/>
          </a:prstGeom>
        </p:spPr>
        <p:txBody>
          <a:bodyPr/>
          <a:lstStyle>
            <a:lvl1pPr>
              <a:defRPr/>
            </a:lvl1pPr>
          </a:lstStyle>
          <a:p>
            <a:fld id="{78DE336E-F748-4206-B8C1-12BED8AE60F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229716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C32F5C-F63C-462B-8041-908C99F59D93}" type="slidenum">
              <a:rPr lang="en-US" smtClean="0"/>
              <a:pPr/>
              <a:t>‹#›</a:t>
            </a:fld>
            <a:endParaRPr lang="en-US"/>
          </a:p>
        </p:txBody>
      </p:sp>
    </p:spTree>
    <p:extLst>
      <p:ext uri="{BB962C8B-B14F-4D97-AF65-F5344CB8AC3E}">
        <p14:creationId xmlns:p14="http://schemas.microsoft.com/office/powerpoint/2010/main" val="202592347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16C97A-D344-41EB-A847-AECE9020BE70}" type="slidenum">
              <a:rPr lang="en-US" smtClean="0"/>
              <a:pPr/>
              <a:t>‹#›</a:t>
            </a:fld>
            <a:endParaRPr lang="en-US"/>
          </a:p>
        </p:txBody>
      </p:sp>
    </p:spTree>
    <p:extLst>
      <p:ext uri="{BB962C8B-B14F-4D97-AF65-F5344CB8AC3E}">
        <p14:creationId xmlns:p14="http://schemas.microsoft.com/office/powerpoint/2010/main" val="71671256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E216DF-CB5E-44DB-886B-B93213F9348F}" type="slidenum">
              <a:rPr lang="en-US" smtClean="0"/>
              <a:pPr/>
              <a:t>‹#›</a:t>
            </a:fld>
            <a:endParaRPr lang="en-US"/>
          </a:p>
        </p:txBody>
      </p:sp>
    </p:spTree>
    <p:extLst>
      <p:ext uri="{BB962C8B-B14F-4D97-AF65-F5344CB8AC3E}">
        <p14:creationId xmlns:p14="http://schemas.microsoft.com/office/powerpoint/2010/main" val="365465027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F5156-159F-43F1-A29F-4440CEEAEC1E}" type="slidenum">
              <a:rPr lang="en-US" smtClean="0"/>
              <a:pPr/>
              <a:t>‹#›</a:t>
            </a:fld>
            <a:endParaRPr lang="en-US"/>
          </a:p>
        </p:txBody>
      </p:sp>
    </p:spTree>
    <p:extLst>
      <p:ext uri="{BB962C8B-B14F-4D97-AF65-F5344CB8AC3E}">
        <p14:creationId xmlns:p14="http://schemas.microsoft.com/office/powerpoint/2010/main" val="233960162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AA26F2-2B80-444C-BFFE-A85BC4794AB1}" type="slidenum">
              <a:rPr lang="en-US" smtClean="0"/>
              <a:pPr/>
              <a:t>‹#›</a:t>
            </a:fld>
            <a:endParaRPr lang="en-US"/>
          </a:p>
        </p:txBody>
      </p:sp>
    </p:spTree>
    <p:extLst>
      <p:ext uri="{BB962C8B-B14F-4D97-AF65-F5344CB8AC3E}">
        <p14:creationId xmlns:p14="http://schemas.microsoft.com/office/powerpoint/2010/main" val="363121990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3F2800-191D-4705-903C-628FC195A415}" type="slidenum">
              <a:rPr lang="en-US" smtClean="0"/>
              <a:pPr/>
              <a:t>‹#›</a:t>
            </a:fld>
            <a:endParaRPr lang="en-US"/>
          </a:p>
        </p:txBody>
      </p:sp>
    </p:spTree>
    <p:extLst>
      <p:ext uri="{BB962C8B-B14F-4D97-AF65-F5344CB8AC3E}">
        <p14:creationId xmlns:p14="http://schemas.microsoft.com/office/powerpoint/2010/main" val="11009110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41DC94-8A96-426B-AA1B-2B8F8670A6E9}" type="slidenum">
              <a:rPr lang="en-US" smtClean="0"/>
              <a:pPr/>
              <a:t>‹#›</a:t>
            </a:fld>
            <a:endParaRPr lang="en-US"/>
          </a:p>
        </p:txBody>
      </p:sp>
    </p:spTree>
    <p:extLst>
      <p:ext uri="{BB962C8B-B14F-4D97-AF65-F5344CB8AC3E}">
        <p14:creationId xmlns:p14="http://schemas.microsoft.com/office/powerpoint/2010/main" val="297270593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9F0535-7D7D-4FE2-8603-95B5E40BB00C}" type="slidenum">
              <a:rPr lang="en-US" smtClean="0"/>
              <a:pPr/>
              <a:t>‹#›</a:t>
            </a:fld>
            <a:endParaRPr lang="en-US"/>
          </a:p>
        </p:txBody>
      </p:sp>
    </p:spTree>
    <p:extLst>
      <p:ext uri="{BB962C8B-B14F-4D97-AF65-F5344CB8AC3E}">
        <p14:creationId xmlns:p14="http://schemas.microsoft.com/office/powerpoint/2010/main" val="350336685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C45A13-027E-4DC1-A7DF-E983386E4816}" type="slidenum">
              <a:rPr lang="en-US" smtClean="0"/>
              <a:pPr/>
              <a:t>‹#›</a:t>
            </a:fld>
            <a:endParaRPr lang="en-US"/>
          </a:p>
        </p:txBody>
      </p:sp>
    </p:spTree>
    <p:extLst>
      <p:ext uri="{BB962C8B-B14F-4D97-AF65-F5344CB8AC3E}">
        <p14:creationId xmlns:p14="http://schemas.microsoft.com/office/powerpoint/2010/main" val="112758109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D8E325-0274-4C18-A2F7-DA683B229678}" type="slidenum">
              <a:rPr lang="en-US" smtClean="0"/>
              <a:pPr/>
              <a:t>‹#›</a:t>
            </a:fld>
            <a:endParaRPr lang="en-US"/>
          </a:p>
        </p:txBody>
      </p:sp>
    </p:spTree>
    <p:extLst>
      <p:ext uri="{BB962C8B-B14F-4D97-AF65-F5344CB8AC3E}">
        <p14:creationId xmlns:p14="http://schemas.microsoft.com/office/powerpoint/2010/main" val="29129101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F1F9F4-0A6C-4FEC-B765-DCF444949BDF}" type="slidenum">
              <a:rPr lang="en-US" smtClean="0"/>
              <a:pPr/>
              <a:t>‹#›</a:t>
            </a:fld>
            <a:endParaRPr lang="en-US"/>
          </a:p>
        </p:txBody>
      </p:sp>
    </p:spTree>
    <p:extLst>
      <p:ext uri="{BB962C8B-B14F-4D97-AF65-F5344CB8AC3E}">
        <p14:creationId xmlns:p14="http://schemas.microsoft.com/office/powerpoint/2010/main" val="232999788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609600" y="6245225"/>
            <a:ext cx="2844800" cy="476250"/>
          </a:xfrm>
        </p:spPr>
        <p:txBody>
          <a:bodyPr/>
          <a:lstStyle>
            <a:lvl1pPr>
              <a:defRPr/>
            </a:lvl1pPr>
          </a:lstStyle>
          <a:p>
            <a:endParaRPr lang="en-US"/>
          </a:p>
        </p:txBody>
      </p:sp>
      <p:sp>
        <p:nvSpPr>
          <p:cNvPr id="4" name="Footer Placeholder 3"/>
          <p:cNvSpPr>
            <a:spLocks noGrp="1"/>
          </p:cNvSpPr>
          <p:nvPr>
            <p:ph type="ftr" sz="quarter" idx="11"/>
          </p:nvPr>
        </p:nvSpPr>
        <p:spPr>
          <a:xfrm>
            <a:off x="4165600" y="6245225"/>
            <a:ext cx="3860800" cy="476250"/>
          </a:xfrm>
        </p:spPr>
        <p:txBody>
          <a:bodyPr/>
          <a:lstStyle>
            <a:lvl1pPr>
              <a:defRPr/>
            </a:lvl1pPr>
          </a:lstStyle>
          <a:p>
            <a:endParaRPr lang="en-US"/>
          </a:p>
        </p:txBody>
      </p:sp>
      <p:sp>
        <p:nvSpPr>
          <p:cNvPr id="5" name="Slide Number Placeholder 4"/>
          <p:cNvSpPr>
            <a:spLocks noGrp="1"/>
          </p:cNvSpPr>
          <p:nvPr>
            <p:ph type="sldNum" sz="quarter" idx="12"/>
          </p:nvPr>
        </p:nvSpPr>
        <p:spPr>
          <a:xfrm>
            <a:off x="8737600" y="6245225"/>
            <a:ext cx="2844800" cy="476250"/>
          </a:xfrm>
        </p:spPr>
        <p:txBody>
          <a:bodyPr/>
          <a:lstStyle>
            <a:lvl1pPr>
              <a:defRPr/>
            </a:lvl1pPr>
          </a:lstStyle>
          <a:p>
            <a:fld id="{EE01B6A0-F1A6-4EE7-80D1-F4248B4B9D3E}" type="slidenum">
              <a:rPr lang="en-US"/>
              <a:pPr/>
              <a:t>‹#›</a:t>
            </a:fld>
            <a:endParaRPr lang="en-US"/>
          </a:p>
        </p:txBody>
      </p:sp>
    </p:spTree>
    <p:extLst>
      <p:ext uri="{BB962C8B-B14F-4D97-AF65-F5344CB8AC3E}">
        <p14:creationId xmlns:p14="http://schemas.microsoft.com/office/powerpoint/2010/main" val="1764429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slideLayout" Target="../slideLayouts/slideLayout52.xml"/><Relationship Id="rId21" Type="http://schemas.openxmlformats.org/officeDocument/2006/relationships/slideLayout" Target="../slideLayouts/slideLayout47.xml"/><Relationship Id="rId34" Type="http://schemas.openxmlformats.org/officeDocument/2006/relationships/slideLayout" Target="../slideLayouts/slideLayout60.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slideLayout" Target="../slideLayouts/slideLayout51.xml"/><Relationship Id="rId33" Type="http://schemas.openxmlformats.org/officeDocument/2006/relationships/slideLayout" Target="../slideLayouts/slideLayout59.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29" Type="http://schemas.openxmlformats.org/officeDocument/2006/relationships/slideLayout" Target="../slideLayouts/slideLayout55.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32" Type="http://schemas.openxmlformats.org/officeDocument/2006/relationships/slideLayout" Target="../slideLayouts/slideLayout58.xml"/><Relationship Id="rId37" Type="http://schemas.openxmlformats.org/officeDocument/2006/relationships/theme" Target="../theme/theme3.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28" Type="http://schemas.openxmlformats.org/officeDocument/2006/relationships/slideLayout" Target="../slideLayouts/slideLayout54.xml"/><Relationship Id="rId36" Type="http://schemas.openxmlformats.org/officeDocument/2006/relationships/slideLayout" Target="../slideLayouts/slideLayout62.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31" Type="http://schemas.openxmlformats.org/officeDocument/2006/relationships/slideLayout" Target="../slideLayouts/slideLayout57.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 Id="rId27" Type="http://schemas.openxmlformats.org/officeDocument/2006/relationships/slideLayout" Target="../slideLayouts/slideLayout53.xml"/><Relationship Id="rId30" Type="http://schemas.openxmlformats.org/officeDocument/2006/relationships/slideLayout" Target="../slideLayouts/slideLayout56.xml"/><Relationship Id="rId35" Type="http://schemas.openxmlformats.org/officeDocument/2006/relationships/slideLayout" Target="../slideLayouts/slideLayout61.xml"/><Relationship Id="rId8" Type="http://schemas.openxmlformats.org/officeDocument/2006/relationships/slideLayout" Target="../slideLayouts/slideLayout34.xml"/><Relationship Id="rId3"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theme" Target="../theme/theme4.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C7E670-B53A-4773-97E8-9F41854A2D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9F4FAE0-8A4F-4C01-9DD8-84A6B6F226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D5E97B2-6BA6-447B-949D-E8AF93F36A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IN"/>
          </a:p>
        </p:txBody>
      </p:sp>
      <p:sp>
        <p:nvSpPr>
          <p:cNvPr id="5" name="Footer Placeholder 4">
            <a:extLst>
              <a:ext uri="{FF2B5EF4-FFF2-40B4-BE49-F238E27FC236}">
                <a16:creationId xmlns:a16="http://schemas.microsoft.com/office/drawing/2014/main" id="{6CE405AF-5E07-402F-B954-6A6A433CD7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D705CF87-FD56-4706-A366-7FF2300247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3185BF-5341-4E42-BF07-D5E3D9682B6A}" type="slidenum">
              <a:rPr lang="en-IN" smtClean="0"/>
              <a:t>‹#›</a:t>
            </a:fld>
            <a:endParaRPr lang="en-IN"/>
          </a:p>
        </p:txBody>
      </p:sp>
      <p:sp>
        <p:nvSpPr>
          <p:cNvPr id="7" name="TextBox 6">
            <a:extLst>
              <a:ext uri="{FF2B5EF4-FFF2-40B4-BE49-F238E27FC236}">
                <a16:creationId xmlns:a16="http://schemas.microsoft.com/office/drawing/2014/main" id="{D965AB2B-35A0-42C5-B605-ECED61865F88}"/>
              </a:ext>
            </a:extLst>
          </p:cNvPr>
          <p:cNvSpPr txBox="1"/>
          <p:nvPr userDrawn="1"/>
        </p:nvSpPr>
        <p:spPr>
          <a:xfrm>
            <a:off x="4541157" y="6383565"/>
            <a:ext cx="3109686" cy="307777"/>
          </a:xfrm>
          <a:prstGeom prst="rect">
            <a:avLst/>
          </a:prstGeom>
          <a:noFill/>
        </p:spPr>
        <p:txBody>
          <a:bodyPr wrap="square" rtlCol="0">
            <a:spAutoFit/>
          </a:bodyPr>
          <a:lstStyle/>
          <a:p>
            <a:pPr algn="ctr"/>
            <a:r>
              <a:rPr lang="en-IN" sz="1400" b="1" dirty="0">
                <a:solidFill>
                  <a:schemeClr val="tx1"/>
                </a:solidFill>
                <a:latin typeface="Quicksand" pitchFamily="2" charset="0"/>
              </a:rPr>
              <a:t>www.evolvepune.com</a:t>
            </a:r>
          </a:p>
        </p:txBody>
      </p:sp>
    </p:spTree>
    <p:extLst>
      <p:ext uri="{BB962C8B-B14F-4D97-AF65-F5344CB8AC3E}">
        <p14:creationId xmlns:p14="http://schemas.microsoft.com/office/powerpoint/2010/main" val="29819061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192003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sldNum="0" hdr="0" ftr="0" dt="0"/>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6091"/>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6"/>
            <a:ext cx="10515600" cy="435186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fld id="{4EC79741-B067-47F3-8EC1-8C02A9E02212}" type="datetimeFigureOut">
              <a:rPr lang="en-IN" smtClean="0">
                <a:solidFill>
                  <a:prstClr val="black">
                    <a:tint val="75000"/>
                  </a:prstClr>
                </a:solidFill>
              </a:rPr>
              <a:pPr/>
              <a:t>10-03-2022</a:t>
            </a:fld>
            <a:endParaRPr lang="en-IN">
              <a:solidFill>
                <a:prstClr val="black">
                  <a:tint val="75000"/>
                </a:prstClr>
              </a:solidFill>
            </a:endParaRP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IN">
              <a:solidFill>
                <a:prstClr val="black">
                  <a:tint val="75000"/>
                </a:prstClr>
              </a:solidFill>
            </a:endParaRPr>
          </a:p>
        </p:txBody>
      </p:sp>
    </p:spTree>
    <p:extLst>
      <p:ext uri="{BB962C8B-B14F-4D97-AF65-F5344CB8AC3E}">
        <p14:creationId xmlns:p14="http://schemas.microsoft.com/office/powerpoint/2010/main" val="449664479"/>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 id="2147483758" r:id="rId15"/>
    <p:sldLayoutId id="2147483759" r:id="rId16"/>
    <p:sldLayoutId id="2147483760" r:id="rId17"/>
    <p:sldLayoutId id="2147483761" r:id="rId18"/>
    <p:sldLayoutId id="2147483762"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779" r:id="rId35"/>
    <p:sldLayoutId id="2147483780" r:id="rId36"/>
  </p:sldLayoutIdLst>
  <p:txStyles>
    <p:titleStyle>
      <a:lvl1pPr algn="l" defTabSz="609660" rtl="0" eaLnBrk="1" latinLnBrk="0" hangingPunct="1">
        <a:lnSpc>
          <a:spcPct val="90000"/>
        </a:lnSpc>
        <a:spcBef>
          <a:spcPct val="0"/>
        </a:spcBef>
        <a:buNone/>
        <a:defRPr sz="2933" kern="1200">
          <a:solidFill>
            <a:schemeClr val="tx1"/>
          </a:solidFill>
          <a:latin typeface="+mj-lt"/>
          <a:ea typeface="+mj-ea"/>
          <a:cs typeface="+mj-cs"/>
        </a:defRPr>
      </a:lvl1pPr>
    </p:titleStyle>
    <p:bodyStyle>
      <a:lvl1pPr marL="152416" indent="-152416" algn="l" defTabSz="609660" rtl="0" eaLnBrk="1" latinLnBrk="0" hangingPunct="1">
        <a:lnSpc>
          <a:spcPct val="90000"/>
        </a:lnSpc>
        <a:spcBef>
          <a:spcPts val="667"/>
        </a:spcBef>
        <a:buFont typeface="Arial" panose="020B0604020202020204" pitchFamily="34" charset="0"/>
        <a:buChar char="•"/>
        <a:defRPr sz="1867" kern="1200">
          <a:solidFill>
            <a:schemeClr val="tx1"/>
          </a:solidFill>
          <a:latin typeface="+mn-lt"/>
          <a:ea typeface="+mn-ea"/>
          <a:cs typeface="+mn-cs"/>
        </a:defRPr>
      </a:lvl1pPr>
      <a:lvl2pPr marL="457246" indent="-152416" algn="l" defTabSz="609660" rtl="0" eaLnBrk="1" latinLnBrk="0" hangingPunct="1">
        <a:lnSpc>
          <a:spcPct val="90000"/>
        </a:lnSpc>
        <a:spcBef>
          <a:spcPts val="333"/>
        </a:spcBef>
        <a:buFont typeface="Arial" panose="020B0604020202020204" pitchFamily="34" charset="0"/>
        <a:buChar char="•"/>
        <a:defRPr sz="1600" kern="1200">
          <a:solidFill>
            <a:schemeClr val="tx1"/>
          </a:solidFill>
          <a:latin typeface="+mn-lt"/>
          <a:ea typeface="+mn-ea"/>
          <a:cs typeface="+mn-cs"/>
        </a:defRPr>
      </a:lvl2pPr>
      <a:lvl3pPr marL="762076" indent="-152416" algn="l" defTabSz="609660" rtl="0" eaLnBrk="1" latinLnBrk="0" hangingPunct="1">
        <a:lnSpc>
          <a:spcPct val="90000"/>
        </a:lnSpc>
        <a:spcBef>
          <a:spcPts val="333"/>
        </a:spcBef>
        <a:buFont typeface="Arial" panose="020B0604020202020204" pitchFamily="34" charset="0"/>
        <a:buChar char="•"/>
        <a:defRPr sz="1333" kern="1200">
          <a:solidFill>
            <a:schemeClr val="tx1"/>
          </a:solidFill>
          <a:latin typeface="+mn-lt"/>
          <a:ea typeface="+mn-ea"/>
          <a:cs typeface="+mn-cs"/>
        </a:defRPr>
      </a:lvl3pPr>
      <a:lvl4pPr marL="1066907" indent="-152416" algn="l" defTabSz="60966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4pPr>
      <a:lvl5pPr marL="1371738" indent="-152416" algn="l" defTabSz="60966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5pPr>
      <a:lvl6pPr marL="1676568" indent="-152416" algn="l" defTabSz="60966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6pPr>
      <a:lvl7pPr marL="1981398" indent="-152416" algn="l" defTabSz="60966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7pPr>
      <a:lvl8pPr marL="2286228" indent="-152416" algn="l" defTabSz="60966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8pPr>
      <a:lvl9pPr marL="2591060" indent="-152416" algn="l" defTabSz="60966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9pPr>
    </p:bodyStyle>
    <p:otherStyle>
      <a:defPPr>
        <a:defRPr lang="en-US"/>
      </a:defPPr>
      <a:lvl1pPr marL="0" algn="l" defTabSz="609660" rtl="0" eaLnBrk="1" latinLnBrk="0" hangingPunct="1">
        <a:defRPr sz="1200" kern="1200">
          <a:solidFill>
            <a:schemeClr val="tx1"/>
          </a:solidFill>
          <a:latin typeface="+mn-lt"/>
          <a:ea typeface="+mn-ea"/>
          <a:cs typeface="+mn-cs"/>
        </a:defRPr>
      </a:lvl1pPr>
      <a:lvl2pPr marL="304831" algn="l" defTabSz="609660" rtl="0" eaLnBrk="1" latinLnBrk="0" hangingPunct="1">
        <a:defRPr sz="1200" kern="1200">
          <a:solidFill>
            <a:schemeClr val="tx1"/>
          </a:solidFill>
          <a:latin typeface="+mn-lt"/>
          <a:ea typeface="+mn-ea"/>
          <a:cs typeface="+mn-cs"/>
        </a:defRPr>
      </a:lvl2pPr>
      <a:lvl3pPr marL="609660" algn="l" defTabSz="609660" rtl="0" eaLnBrk="1" latinLnBrk="0" hangingPunct="1">
        <a:defRPr sz="1200" kern="1200">
          <a:solidFill>
            <a:schemeClr val="tx1"/>
          </a:solidFill>
          <a:latin typeface="+mn-lt"/>
          <a:ea typeface="+mn-ea"/>
          <a:cs typeface="+mn-cs"/>
        </a:defRPr>
      </a:lvl3pPr>
      <a:lvl4pPr marL="914492" algn="l" defTabSz="609660" rtl="0" eaLnBrk="1" latinLnBrk="0" hangingPunct="1">
        <a:defRPr sz="1200" kern="1200">
          <a:solidFill>
            <a:schemeClr val="tx1"/>
          </a:solidFill>
          <a:latin typeface="+mn-lt"/>
          <a:ea typeface="+mn-ea"/>
          <a:cs typeface="+mn-cs"/>
        </a:defRPr>
      </a:lvl4pPr>
      <a:lvl5pPr marL="1219322" algn="l" defTabSz="609660" rtl="0" eaLnBrk="1" latinLnBrk="0" hangingPunct="1">
        <a:defRPr sz="1200" kern="1200">
          <a:solidFill>
            <a:schemeClr val="tx1"/>
          </a:solidFill>
          <a:latin typeface="+mn-lt"/>
          <a:ea typeface="+mn-ea"/>
          <a:cs typeface="+mn-cs"/>
        </a:defRPr>
      </a:lvl5pPr>
      <a:lvl6pPr marL="1524152" algn="l" defTabSz="609660" rtl="0" eaLnBrk="1" latinLnBrk="0" hangingPunct="1">
        <a:defRPr sz="1200" kern="1200">
          <a:solidFill>
            <a:schemeClr val="tx1"/>
          </a:solidFill>
          <a:latin typeface="+mn-lt"/>
          <a:ea typeface="+mn-ea"/>
          <a:cs typeface="+mn-cs"/>
        </a:defRPr>
      </a:lvl6pPr>
      <a:lvl7pPr marL="1828983" algn="l" defTabSz="609660" rtl="0" eaLnBrk="1" latinLnBrk="0" hangingPunct="1">
        <a:defRPr sz="1200" kern="1200">
          <a:solidFill>
            <a:schemeClr val="tx1"/>
          </a:solidFill>
          <a:latin typeface="+mn-lt"/>
          <a:ea typeface="+mn-ea"/>
          <a:cs typeface="+mn-cs"/>
        </a:defRPr>
      </a:lvl7pPr>
      <a:lvl8pPr marL="2133814" algn="l" defTabSz="609660" rtl="0" eaLnBrk="1" latinLnBrk="0" hangingPunct="1">
        <a:defRPr sz="1200" kern="1200">
          <a:solidFill>
            <a:schemeClr val="tx1"/>
          </a:solidFill>
          <a:latin typeface="+mn-lt"/>
          <a:ea typeface="+mn-ea"/>
          <a:cs typeface="+mn-cs"/>
        </a:defRPr>
      </a:lvl8pPr>
      <a:lvl9pPr marL="2438644" algn="l" defTabSz="609660" rtl="0" eaLnBrk="1" latinLnBrk="0" hangingPunct="1">
        <a:defRPr sz="12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D69BAB-C567-40F6-9ED6-B2EEF00C25A1}" type="slidenum">
              <a:rPr lang="en-US" smtClean="0"/>
              <a:pPr/>
              <a:t>‹#›</a:t>
            </a:fld>
            <a:endParaRPr lang="en-US" dirty="0"/>
          </a:p>
        </p:txBody>
      </p:sp>
    </p:spTree>
    <p:extLst>
      <p:ext uri="{BB962C8B-B14F-4D97-AF65-F5344CB8AC3E}">
        <p14:creationId xmlns:p14="http://schemas.microsoft.com/office/powerpoint/2010/main" val="2280535416"/>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5.gif"/></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5.gif"/></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8.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6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9.xml"/><Relationship Id="rId1" Type="http://schemas.openxmlformats.org/officeDocument/2006/relationships/tags" Target="../tags/tag1.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9.xml"/><Relationship Id="rId1" Type="http://schemas.openxmlformats.org/officeDocument/2006/relationships/tags" Target="../tags/tag2.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69.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69.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6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8.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3.xml"/><Relationship Id="rId5" Type="http://schemas.openxmlformats.org/officeDocument/2006/relationships/image" Target="../media/image16.jp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Content Placeholder 4" descr="Text&#10;&#10;Description automatically generated with medium confidence">
            <a:extLst>
              <a:ext uri="{FF2B5EF4-FFF2-40B4-BE49-F238E27FC236}">
                <a16:creationId xmlns:a16="http://schemas.microsoft.com/office/drawing/2014/main" id="{E5F1FE5D-628B-46F2-B283-DC27BBD93C17}"/>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Tree>
    <p:extLst>
      <p:ext uri="{BB962C8B-B14F-4D97-AF65-F5344CB8AC3E}">
        <p14:creationId xmlns:p14="http://schemas.microsoft.com/office/powerpoint/2010/main" val="5452848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38B6D"/>
        </a:solidFill>
        <a:effectLst/>
      </p:bgPr>
    </p:bg>
    <p:spTree>
      <p:nvGrpSpPr>
        <p:cNvPr id="1" name="Shape 1108"/>
        <p:cNvGrpSpPr/>
        <p:nvPr/>
      </p:nvGrpSpPr>
      <p:grpSpPr>
        <a:xfrm>
          <a:off x="0" y="0"/>
          <a:ext cx="0" cy="0"/>
          <a:chOff x="0" y="0"/>
          <a:chExt cx="0" cy="0"/>
        </a:xfrm>
      </p:grpSpPr>
      <p:sp>
        <p:nvSpPr>
          <p:cNvPr id="1109" name="Google Shape;1109;p38"/>
          <p:cNvSpPr txBox="1"/>
          <p:nvPr/>
        </p:nvSpPr>
        <p:spPr>
          <a:xfrm>
            <a:off x="5043200" y="1229155"/>
            <a:ext cx="6782408" cy="954067"/>
          </a:xfrm>
          <a:prstGeom prst="rect">
            <a:avLst/>
          </a:prstGeom>
          <a:noFill/>
          <a:ln>
            <a:noFill/>
          </a:ln>
        </p:spPr>
        <p:txBody>
          <a:bodyPr spcFirstLastPara="1" wrap="square" lIns="91425" tIns="45700" rIns="91425" bIns="45700" anchor="t" anchorCtr="0">
            <a:spAutoFit/>
          </a:bodyPr>
          <a:lstStyle/>
          <a:p>
            <a:pPr marL="5628" marR="0" lvl="0" indent="0" algn="ctr" defTabSz="914446" rtl="0" eaLnBrk="1" fontAlgn="auto" latinLnBrk="0" hangingPunct="1">
              <a:lnSpc>
                <a:spcPct val="100000"/>
              </a:lnSpc>
              <a:spcBef>
                <a:spcPts val="0"/>
              </a:spcBef>
              <a:spcAft>
                <a:spcPts val="0"/>
              </a:spcAft>
              <a:buClr>
                <a:srgbClr val="000000"/>
              </a:buClr>
              <a:buSzTx/>
              <a:buFontTx/>
              <a:buNone/>
              <a:tabLst/>
              <a:defRPr/>
            </a:pPr>
            <a:r>
              <a:rPr kumimoji="0" lang="en-US" sz="5600" b="0" i="1"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Playfair Display Black" pitchFamily="2" charset="0"/>
                <a:ea typeface="Belleza"/>
                <a:cs typeface="Belleza"/>
                <a:sym typeface="Belleza"/>
              </a:rPr>
              <a:t>Chapter 4 Overview</a:t>
            </a:r>
            <a:endParaRPr kumimoji="0" sz="5600" b="0" i="1"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Playfair Display Black" pitchFamily="2" charset="0"/>
              <a:ea typeface="+mn-ea"/>
              <a:cs typeface="Arial"/>
              <a:sym typeface="Arial"/>
            </a:endParaRPr>
          </a:p>
        </p:txBody>
      </p:sp>
      <p:sp>
        <p:nvSpPr>
          <p:cNvPr id="1112" name="Google Shape;1112;p38"/>
          <p:cNvSpPr txBox="1"/>
          <p:nvPr/>
        </p:nvSpPr>
        <p:spPr>
          <a:xfrm>
            <a:off x="5043200" y="2336270"/>
            <a:ext cx="6638517" cy="524387"/>
          </a:xfrm>
          <a:prstGeom prst="rect">
            <a:avLst/>
          </a:prstGeom>
          <a:solidFill>
            <a:srgbClr val="FFF5D6"/>
          </a:solidFill>
          <a:ln>
            <a:noFill/>
          </a:ln>
        </p:spPr>
        <p:txBody>
          <a:bodyPr spcFirstLastPara="1" wrap="square" lIns="11425" tIns="11425" rIns="11425" bIns="11425" anchor="ctr" anchorCtr="0">
            <a:noAutofit/>
          </a:bodyPr>
          <a:lstStyle/>
          <a:p>
            <a:pPr marL="0" marR="0" lvl="0" indent="0" algn="ctr" defTabSz="914446" rtl="0" eaLnBrk="1" fontAlgn="auto" latinLnBrk="0" hangingPunct="1">
              <a:lnSpc>
                <a:spcPct val="90000"/>
              </a:lnSpc>
              <a:spcBef>
                <a:spcPts val="0"/>
              </a:spcBef>
              <a:spcAft>
                <a:spcPts val="0"/>
              </a:spcAft>
              <a:buClr>
                <a:srgbClr val="000000"/>
              </a:buClr>
              <a:buSzPts val="1800"/>
              <a:buFontTx/>
              <a:buNone/>
              <a:tabLst/>
              <a:defRPr/>
            </a:pPr>
            <a:r>
              <a:rPr kumimoji="0" lang="en-US" sz="2800" b="1" i="0" u="none" strike="noStrike" kern="0" cap="none" spc="0" normalizeH="0" baseline="0" noProof="0" dirty="0">
                <a:ln>
                  <a:noFill/>
                </a:ln>
                <a:solidFill>
                  <a:srgbClr val="000000"/>
                </a:solidFill>
                <a:effectLst/>
                <a:uLnTx/>
                <a:uFillTx/>
                <a:latin typeface="Quicksand" pitchFamily="2" charset="0"/>
                <a:ea typeface="Calibri"/>
                <a:cs typeface="Calibri"/>
                <a:sym typeface="Calibri"/>
              </a:rPr>
              <a:t>SB 1.4 Appearance of Sri Narada</a:t>
            </a:r>
          </a:p>
        </p:txBody>
      </p:sp>
      <p:pic>
        <p:nvPicPr>
          <p:cNvPr id="9" name="Picture 8" descr="Narada Vyasa 0079_SB 1-1-18.jpg">
            <a:extLst>
              <a:ext uri="{FF2B5EF4-FFF2-40B4-BE49-F238E27FC236}">
                <a16:creationId xmlns:a16="http://schemas.microsoft.com/office/drawing/2014/main" id="{1B52B01C-EB52-4939-999D-1CDBE5D05DD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63350" y="423526"/>
            <a:ext cx="4442213" cy="60320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2038580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12"/>
                                        </p:tgtEl>
                                        <p:attrNameLst>
                                          <p:attrName>style.visibility</p:attrName>
                                        </p:attrNameLst>
                                      </p:cBhvr>
                                      <p:to>
                                        <p:strVal val="visible"/>
                                      </p:to>
                                    </p:set>
                                    <p:animEffect transition="in" filter="fade">
                                      <p:cBhvr>
                                        <p:cTn id="7" dur="1000"/>
                                        <p:tgtEl>
                                          <p:spTgt spid="1112"/>
                                        </p:tgtEl>
                                      </p:cBhvr>
                                    </p:animEffect>
                                    <p:anim calcmode="lin" valueType="num">
                                      <p:cBhvr>
                                        <p:cTn id="8" dur="1000" fill="hold"/>
                                        <p:tgtEl>
                                          <p:spTgt spid="1112"/>
                                        </p:tgtEl>
                                        <p:attrNameLst>
                                          <p:attrName>ppt_x</p:attrName>
                                        </p:attrNameLst>
                                      </p:cBhvr>
                                      <p:tavLst>
                                        <p:tav tm="0">
                                          <p:val>
                                            <p:strVal val="#ppt_x"/>
                                          </p:val>
                                        </p:tav>
                                        <p:tav tm="100000">
                                          <p:val>
                                            <p:strVal val="#ppt_x"/>
                                          </p:val>
                                        </p:tav>
                                      </p:tavLst>
                                    </p:anim>
                                    <p:anim calcmode="lin" valueType="num">
                                      <p:cBhvr>
                                        <p:cTn id="9" dur="1000" fill="hold"/>
                                        <p:tgtEl>
                                          <p:spTgt spid="11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5D6"/>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1738443-99A7-4B61-BBB1-A1D8F9DE7982}"/>
              </a:ext>
            </a:extLst>
          </p:cNvPr>
          <p:cNvSpPr txBox="1"/>
          <p:nvPr/>
        </p:nvSpPr>
        <p:spPr>
          <a:xfrm>
            <a:off x="5260081" y="1341306"/>
            <a:ext cx="6606569" cy="3959820"/>
          </a:xfrm>
          <a:prstGeom prst="rect">
            <a:avLst/>
          </a:prstGeom>
          <a:solidFill>
            <a:schemeClr val="tx1">
              <a:alpha val="0"/>
            </a:schemeClr>
          </a:solidFill>
        </p:spPr>
        <p:txBody>
          <a:bodyPr wrap="square" lIns="81043" tIns="40522" rIns="81043" bIns="40522" rtlCol="0">
            <a:spAutoFit/>
          </a:bodyPr>
          <a:lstStyle/>
          <a:p>
            <a:pPr marL="457200" indent="-457200">
              <a:buFont typeface="+mj-lt"/>
              <a:buAutoNum type="arabicPeriod"/>
            </a:pPr>
            <a:r>
              <a:rPr lang="en-US" sz="2800" dirty="0">
                <a:solidFill>
                  <a:srgbClr val="253943"/>
                </a:solidFill>
                <a:latin typeface="Quicksand" pitchFamily="2" charset="0"/>
                <a:cs typeface="ScaOptima"/>
              </a:rPr>
              <a:t>History of </a:t>
            </a:r>
            <a:r>
              <a:rPr lang="en-US" sz="2800" dirty="0" err="1">
                <a:solidFill>
                  <a:srgbClr val="253943"/>
                </a:solidFill>
                <a:latin typeface="Quicksand" pitchFamily="2" charset="0"/>
                <a:cs typeface="ScaOptima"/>
              </a:rPr>
              <a:t>Srimad</a:t>
            </a:r>
            <a:r>
              <a:rPr lang="en-US" sz="2800" dirty="0">
                <a:solidFill>
                  <a:srgbClr val="253943"/>
                </a:solidFill>
                <a:latin typeface="Quicksand" pitchFamily="2" charset="0"/>
                <a:cs typeface="ScaOptima"/>
              </a:rPr>
              <a:t> Bhagavatam: Where did </a:t>
            </a:r>
            <a:r>
              <a:rPr lang="en-US" sz="2800" dirty="0" err="1">
                <a:solidFill>
                  <a:srgbClr val="253943"/>
                </a:solidFill>
                <a:latin typeface="Quicksand" pitchFamily="2" charset="0"/>
                <a:cs typeface="ScaOptima"/>
              </a:rPr>
              <a:t>Vyasadeva</a:t>
            </a:r>
            <a:r>
              <a:rPr lang="en-US" sz="2800" dirty="0">
                <a:solidFill>
                  <a:srgbClr val="253943"/>
                </a:solidFill>
                <a:latin typeface="Quicksand" pitchFamily="2" charset="0"/>
                <a:cs typeface="ScaOptima"/>
              </a:rPr>
              <a:t> get inspiration to compile Bhagavatam?</a:t>
            </a:r>
          </a:p>
          <a:p>
            <a:pPr marL="457200" indent="-457200">
              <a:buFont typeface="+mj-lt"/>
              <a:buAutoNum type="arabicPeriod"/>
            </a:pPr>
            <a:r>
              <a:rPr lang="en-US" sz="2800" b="1" dirty="0" err="1">
                <a:solidFill>
                  <a:srgbClr val="253943"/>
                </a:solidFill>
                <a:latin typeface="Quicksand" pitchFamily="2" charset="0"/>
                <a:cs typeface="ScaOptima"/>
              </a:rPr>
              <a:t>Sukadeva</a:t>
            </a:r>
            <a:r>
              <a:rPr lang="en-US" sz="2800" b="1" dirty="0">
                <a:solidFill>
                  <a:srgbClr val="253943"/>
                </a:solidFill>
                <a:latin typeface="Quicksand" pitchFamily="2" charset="0"/>
                <a:cs typeface="ScaOptima"/>
              </a:rPr>
              <a:t> </a:t>
            </a:r>
            <a:r>
              <a:rPr lang="en-US" sz="2800" b="1" dirty="0" err="1">
                <a:solidFill>
                  <a:srgbClr val="253943"/>
                </a:solidFill>
                <a:latin typeface="Quicksand" pitchFamily="2" charset="0"/>
                <a:cs typeface="ScaOptima"/>
              </a:rPr>
              <a:t>Goswami</a:t>
            </a:r>
            <a:r>
              <a:rPr lang="en-US" sz="2800" b="1" dirty="0">
                <a:solidFill>
                  <a:srgbClr val="253943"/>
                </a:solidFill>
                <a:latin typeface="Quicksand" pitchFamily="2" charset="0"/>
                <a:cs typeface="ScaOptima"/>
              </a:rPr>
              <a:t>:</a:t>
            </a:r>
            <a:r>
              <a:rPr lang="en-US" sz="2800" dirty="0">
                <a:solidFill>
                  <a:srgbClr val="253943"/>
                </a:solidFill>
                <a:latin typeface="Quicksand" pitchFamily="2" charset="0"/>
                <a:cs typeface="ScaOptima"/>
              </a:rPr>
              <a:t> How did </a:t>
            </a:r>
            <a:r>
              <a:rPr lang="en-US" sz="2800" dirty="0" err="1">
                <a:solidFill>
                  <a:srgbClr val="253943"/>
                </a:solidFill>
                <a:latin typeface="Quicksand" pitchFamily="2" charset="0"/>
                <a:cs typeface="ScaOptima"/>
              </a:rPr>
              <a:t>Hastinapur</a:t>
            </a:r>
            <a:r>
              <a:rPr lang="en-US" sz="2800" dirty="0">
                <a:solidFill>
                  <a:srgbClr val="253943"/>
                </a:solidFill>
                <a:latin typeface="Quicksand" pitchFamily="2" charset="0"/>
                <a:cs typeface="ScaOptima"/>
              </a:rPr>
              <a:t> citizens recognize him? </a:t>
            </a:r>
          </a:p>
          <a:p>
            <a:pPr marL="457200" indent="-457200">
              <a:buFont typeface="+mj-lt"/>
              <a:buAutoNum type="arabicPeriod"/>
            </a:pPr>
            <a:r>
              <a:rPr lang="en-US" sz="2800" dirty="0">
                <a:solidFill>
                  <a:srgbClr val="253943"/>
                </a:solidFill>
                <a:latin typeface="Quicksand" pitchFamily="2" charset="0"/>
                <a:cs typeface="ScaOptima"/>
              </a:rPr>
              <a:t>Birth &amp; activities of </a:t>
            </a:r>
            <a:r>
              <a:rPr lang="en-US" sz="2800" dirty="0" err="1">
                <a:solidFill>
                  <a:srgbClr val="253943"/>
                </a:solidFill>
                <a:latin typeface="Quicksand" pitchFamily="2" charset="0"/>
                <a:cs typeface="ScaOptima"/>
              </a:rPr>
              <a:t>Parikshit</a:t>
            </a:r>
            <a:r>
              <a:rPr lang="en-US" sz="2800" dirty="0">
                <a:solidFill>
                  <a:srgbClr val="253943"/>
                </a:solidFill>
                <a:latin typeface="Quicksand" pitchFamily="2" charset="0"/>
                <a:cs typeface="ScaOptima"/>
              </a:rPr>
              <a:t> maharaja</a:t>
            </a:r>
          </a:p>
          <a:p>
            <a:pPr marL="457200" indent="-457200">
              <a:buFont typeface="+mj-lt"/>
              <a:buAutoNum type="arabicPeriod"/>
            </a:pPr>
            <a:r>
              <a:rPr lang="en-US" sz="2800" dirty="0">
                <a:solidFill>
                  <a:srgbClr val="253943"/>
                </a:solidFill>
                <a:latin typeface="Quicksand" pitchFamily="2" charset="0"/>
                <a:cs typeface="ScaOptima"/>
              </a:rPr>
              <a:t>How did their meeting take place?</a:t>
            </a:r>
          </a:p>
          <a:p>
            <a:pPr lvl="1" indent="-457200">
              <a:buFont typeface="Arial"/>
              <a:buChar char="•"/>
            </a:pPr>
            <a:endParaRPr lang="en-US" sz="2800" dirty="0">
              <a:solidFill>
                <a:srgbClr val="253943"/>
              </a:solidFill>
              <a:latin typeface="Quicksand" pitchFamily="2" charset="0"/>
              <a:cs typeface="ScaOptima"/>
            </a:endParaRPr>
          </a:p>
        </p:txBody>
      </p:sp>
      <p:pic>
        <p:nvPicPr>
          <p:cNvPr id="7" name="Picture 6" descr="Saunaka Rsi and the sages enquiring from Suta Goswami.jpg">
            <a:extLst>
              <a:ext uri="{FF2B5EF4-FFF2-40B4-BE49-F238E27FC236}">
                <a16:creationId xmlns:a16="http://schemas.microsoft.com/office/drawing/2014/main" id="{98D2DD08-5DFE-4681-9B36-89EE17C2B64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9209" y="201095"/>
            <a:ext cx="4749632" cy="64558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2">
            <a:extLst>
              <a:ext uri="{FF2B5EF4-FFF2-40B4-BE49-F238E27FC236}">
                <a16:creationId xmlns:a16="http://schemas.microsoft.com/office/drawing/2014/main" id="{9F8CC418-8F33-474A-8E89-DF6A2DF65D1C}"/>
              </a:ext>
            </a:extLst>
          </p:cNvPr>
          <p:cNvSpPr txBox="1"/>
          <p:nvPr/>
        </p:nvSpPr>
        <p:spPr>
          <a:xfrm>
            <a:off x="5354354" y="278877"/>
            <a:ext cx="6418025" cy="923330"/>
          </a:xfrm>
          <a:prstGeom prst="rect">
            <a:avLst/>
          </a:prstGeom>
        </p:spPr>
        <p:txBody>
          <a:bodyPr wrap="square" lIns="0" tIns="0" rIns="0" bIns="0" rtlCol="0" anchor="t">
            <a:spAutoFit/>
          </a:bodyPr>
          <a:lstStyle/>
          <a:p>
            <a:pPr defTabSz="609630"/>
            <a:r>
              <a:rPr lang="en-US" sz="6000" i="1" dirty="0">
                <a:solidFill>
                  <a:srgbClr val="253943"/>
                </a:solidFill>
                <a:latin typeface="Playfair Display Black" pitchFamily="2" charset="0"/>
              </a:rPr>
              <a:t>Questions asked</a:t>
            </a:r>
          </a:p>
        </p:txBody>
      </p:sp>
    </p:spTree>
    <p:extLst>
      <p:ext uri="{BB962C8B-B14F-4D97-AF65-F5344CB8AC3E}">
        <p14:creationId xmlns:p14="http://schemas.microsoft.com/office/powerpoint/2010/main" val="16552270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B38B6D"/>
        </a:solidFill>
        <a:effectLst/>
      </p:bgPr>
    </p:bg>
    <p:spTree>
      <p:nvGrpSpPr>
        <p:cNvPr id="1" name="Shape 1108"/>
        <p:cNvGrpSpPr/>
        <p:nvPr/>
      </p:nvGrpSpPr>
      <p:grpSpPr>
        <a:xfrm>
          <a:off x="0" y="0"/>
          <a:ext cx="0" cy="0"/>
          <a:chOff x="0" y="0"/>
          <a:chExt cx="0" cy="0"/>
        </a:xfrm>
      </p:grpSpPr>
      <p:sp>
        <p:nvSpPr>
          <p:cNvPr id="1109" name="Google Shape;1109;p38"/>
          <p:cNvSpPr txBox="1"/>
          <p:nvPr/>
        </p:nvSpPr>
        <p:spPr>
          <a:xfrm>
            <a:off x="5043200" y="1229155"/>
            <a:ext cx="6782408" cy="954067"/>
          </a:xfrm>
          <a:prstGeom prst="rect">
            <a:avLst/>
          </a:prstGeom>
          <a:noFill/>
          <a:ln>
            <a:noFill/>
          </a:ln>
        </p:spPr>
        <p:txBody>
          <a:bodyPr spcFirstLastPara="1" wrap="square" lIns="91425" tIns="45700" rIns="91425" bIns="45700" anchor="t" anchorCtr="0">
            <a:spAutoFit/>
          </a:bodyPr>
          <a:lstStyle/>
          <a:p>
            <a:pPr marL="5628" marR="0" lvl="0" indent="0" algn="ctr" defTabSz="914446" rtl="0" eaLnBrk="1" fontAlgn="auto" latinLnBrk="0" hangingPunct="1">
              <a:lnSpc>
                <a:spcPct val="100000"/>
              </a:lnSpc>
              <a:spcBef>
                <a:spcPts val="0"/>
              </a:spcBef>
              <a:spcAft>
                <a:spcPts val="0"/>
              </a:spcAft>
              <a:buClr>
                <a:srgbClr val="000000"/>
              </a:buClr>
              <a:buSzTx/>
              <a:buFontTx/>
              <a:buNone/>
              <a:tabLst/>
              <a:defRPr/>
            </a:pPr>
            <a:r>
              <a:rPr kumimoji="0" lang="en-US" sz="5600" b="0" i="1"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Playfair Display Black" pitchFamily="2" charset="0"/>
                <a:ea typeface="Belleza"/>
                <a:cs typeface="Belleza"/>
                <a:sym typeface="Belleza"/>
              </a:rPr>
              <a:t>Chapter 4 Overview</a:t>
            </a:r>
            <a:endParaRPr kumimoji="0" sz="5600" b="0" i="1"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Playfair Display Black" pitchFamily="2" charset="0"/>
              <a:ea typeface="+mn-ea"/>
              <a:cs typeface="Arial"/>
              <a:sym typeface="Arial"/>
            </a:endParaRPr>
          </a:p>
        </p:txBody>
      </p:sp>
      <p:sp>
        <p:nvSpPr>
          <p:cNvPr id="1112" name="Google Shape;1112;p38"/>
          <p:cNvSpPr txBox="1"/>
          <p:nvPr/>
        </p:nvSpPr>
        <p:spPr>
          <a:xfrm>
            <a:off x="5043200" y="2336270"/>
            <a:ext cx="6638517" cy="524387"/>
          </a:xfrm>
          <a:prstGeom prst="rect">
            <a:avLst/>
          </a:prstGeom>
          <a:solidFill>
            <a:srgbClr val="FFF5D6"/>
          </a:solidFill>
          <a:ln>
            <a:noFill/>
          </a:ln>
        </p:spPr>
        <p:txBody>
          <a:bodyPr spcFirstLastPara="1" wrap="square" lIns="11425" tIns="11425" rIns="11425" bIns="11425" anchor="ctr" anchorCtr="0">
            <a:noAutofit/>
          </a:bodyPr>
          <a:lstStyle/>
          <a:p>
            <a:pPr marL="0" marR="0" lvl="0" indent="0" algn="ctr" defTabSz="914446" rtl="0" eaLnBrk="1" fontAlgn="auto" latinLnBrk="0" hangingPunct="1">
              <a:lnSpc>
                <a:spcPct val="90000"/>
              </a:lnSpc>
              <a:spcBef>
                <a:spcPts val="0"/>
              </a:spcBef>
              <a:spcAft>
                <a:spcPts val="0"/>
              </a:spcAft>
              <a:buClr>
                <a:srgbClr val="000000"/>
              </a:buClr>
              <a:buSzPts val="1800"/>
              <a:buFontTx/>
              <a:buNone/>
              <a:tabLst/>
              <a:defRPr/>
            </a:pPr>
            <a:r>
              <a:rPr kumimoji="0" lang="en-US" sz="2800" b="1" i="0" u="none" strike="noStrike" kern="0" cap="none" spc="0" normalizeH="0" baseline="0" noProof="0" dirty="0">
                <a:ln>
                  <a:noFill/>
                </a:ln>
                <a:solidFill>
                  <a:srgbClr val="000000"/>
                </a:solidFill>
                <a:effectLst/>
                <a:uLnTx/>
                <a:uFillTx/>
                <a:latin typeface="Quicksand" pitchFamily="2" charset="0"/>
                <a:ea typeface="Calibri"/>
                <a:cs typeface="Calibri"/>
                <a:sym typeface="Calibri"/>
              </a:rPr>
              <a:t>SB 1.4 Appearance of Sri Narada</a:t>
            </a:r>
          </a:p>
        </p:txBody>
      </p:sp>
      <p:pic>
        <p:nvPicPr>
          <p:cNvPr id="9" name="Picture 8" descr="Narada Vyasa 0079_SB 1-1-18.jpg">
            <a:extLst>
              <a:ext uri="{FF2B5EF4-FFF2-40B4-BE49-F238E27FC236}">
                <a16:creationId xmlns:a16="http://schemas.microsoft.com/office/drawing/2014/main" id="{1B52B01C-EB52-4939-999D-1CDBE5D05DD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63350" y="423526"/>
            <a:ext cx="4442213" cy="6032058"/>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CBE93E25-9D65-4F1C-A0E6-6A32046D64CF}"/>
              </a:ext>
            </a:extLst>
          </p:cNvPr>
          <p:cNvSpPr txBox="1"/>
          <p:nvPr/>
        </p:nvSpPr>
        <p:spPr>
          <a:xfrm>
            <a:off x="5043199" y="3519245"/>
            <a:ext cx="6638517" cy="1866940"/>
          </a:xfrm>
          <a:prstGeom prst="rect">
            <a:avLst/>
          </a:prstGeom>
          <a:solidFill>
            <a:schemeClr val="tx1">
              <a:alpha val="50000"/>
            </a:schemeClr>
          </a:solidFill>
        </p:spPr>
        <p:txBody>
          <a:bodyPr wrap="square" lIns="81043" tIns="40522" rIns="81043" bIns="40522" rtlCol="0">
            <a:spAutoFit/>
          </a:bodyPr>
          <a:lstStyle/>
          <a:p>
            <a:pPr marL="5628"/>
            <a:r>
              <a:rPr lang="en-US" sz="3200" b="1" dirty="0">
                <a:solidFill>
                  <a:srgbClr val="FFFFFF"/>
                </a:solidFill>
                <a:latin typeface="Quicksand" pitchFamily="2" charset="0"/>
                <a:cs typeface="ScaOptima"/>
              </a:rPr>
              <a:t>Answer to Q1</a:t>
            </a:r>
          </a:p>
          <a:p>
            <a:pPr marL="399588" indent="-393960">
              <a:buBlip>
                <a:blip r:embed="rId4"/>
              </a:buBlip>
            </a:pPr>
            <a:r>
              <a:rPr lang="en-US" sz="2800" dirty="0" err="1">
                <a:solidFill>
                  <a:srgbClr val="FFFFFF"/>
                </a:solidFill>
                <a:latin typeface="Quicksand" pitchFamily="2" charset="0"/>
                <a:cs typeface="ScaOptima"/>
              </a:rPr>
              <a:t>Vyasadeva</a:t>
            </a:r>
            <a:r>
              <a:rPr lang="en-US" sz="2800" dirty="0">
                <a:solidFill>
                  <a:srgbClr val="FFFFFF"/>
                </a:solidFill>
                <a:latin typeface="Quicksand" pitchFamily="2" charset="0"/>
                <a:cs typeface="ScaOptima"/>
              </a:rPr>
              <a:t> divides the Vedas</a:t>
            </a:r>
          </a:p>
          <a:p>
            <a:pPr marL="399588" indent="-393960">
              <a:buBlip>
                <a:blip r:embed="rId4"/>
              </a:buBlip>
            </a:pPr>
            <a:r>
              <a:rPr lang="en-US" sz="2800" dirty="0" err="1">
                <a:solidFill>
                  <a:srgbClr val="FFFFFF"/>
                </a:solidFill>
                <a:latin typeface="Quicksand" pitchFamily="2" charset="0"/>
                <a:cs typeface="ScaOptima"/>
              </a:rPr>
              <a:t>Vyasadeva’s</a:t>
            </a:r>
            <a:r>
              <a:rPr lang="en-US" sz="2800" dirty="0">
                <a:solidFill>
                  <a:srgbClr val="FFFFFF"/>
                </a:solidFill>
                <a:latin typeface="Quicksand" pitchFamily="2" charset="0"/>
                <a:cs typeface="ScaOptima"/>
              </a:rPr>
              <a:t> dissatisfaction</a:t>
            </a:r>
          </a:p>
          <a:p>
            <a:pPr marL="399588" indent="-393960">
              <a:buBlip>
                <a:blip r:embed="rId4"/>
              </a:buBlip>
            </a:pPr>
            <a:r>
              <a:rPr lang="en-US" sz="2800" dirty="0" err="1">
                <a:solidFill>
                  <a:srgbClr val="FFFFFF"/>
                </a:solidFill>
                <a:latin typeface="Quicksand" pitchFamily="2" charset="0"/>
                <a:cs typeface="ScaOptima"/>
              </a:rPr>
              <a:t>Narada</a:t>
            </a:r>
            <a:r>
              <a:rPr lang="en-US" sz="2800" dirty="0">
                <a:solidFill>
                  <a:srgbClr val="FFFFFF"/>
                </a:solidFill>
                <a:latin typeface="Quicksand" pitchFamily="2" charset="0"/>
                <a:cs typeface="ScaOptima"/>
              </a:rPr>
              <a:t> muni’s appearance</a:t>
            </a:r>
          </a:p>
        </p:txBody>
      </p:sp>
    </p:spTree>
    <p:extLst>
      <p:ext uri="{BB962C8B-B14F-4D97-AF65-F5344CB8AC3E}">
        <p14:creationId xmlns:p14="http://schemas.microsoft.com/office/powerpoint/2010/main" val="24407957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12"/>
                                        </p:tgtEl>
                                        <p:attrNameLst>
                                          <p:attrName>style.visibility</p:attrName>
                                        </p:attrNameLst>
                                      </p:cBhvr>
                                      <p:to>
                                        <p:strVal val="visible"/>
                                      </p:to>
                                    </p:set>
                                    <p:animEffect transition="in" filter="fade">
                                      <p:cBhvr>
                                        <p:cTn id="7" dur="1000"/>
                                        <p:tgtEl>
                                          <p:spTgt spid="1112"/>
                                        </p:tgtEl>
                                      </p:cBhvr>
                                    </p:animEffect>
                                    <p:anim calcmode="lin" valueType="num">
                                      <p:cBhvr>
                                        <p:cTn id="8" dur="1000" fill="hold"/>
                                        <p:tgtEl>
                                          <p:spTgt spid="1112"/>
                                        </p:tgtEl>
                                        <p:attrNameLst>
                                          <p:attrName>ppt_x</p:attrName>
                                        </p:attrNameLst>
                                      </p:cBhvr>
                                      <p:tavLst>
                                        <p:tav tm="0">
                                          <p:val>
                                            <p:strVal val="#ppt_x"/>
                                          </p:val>
                                        </p:tav>
                                        <p:tav tm="100000">
                                          <p:val>
                                            <p:strVal val="#ppt_x"/>
                                          </p:val>
                                        </p:tav>
                                      </p:tavLst>
                                    </p:anim>
                                    <p:anim calcmode="lin" valueType="num">
                                      <p:cBhvr>
                                        <p:cTn id="9" dur="1000" fill="hold"/>
                                        <p:tgtEl>
                                          <p:spTgt spid="1112"/>
                                        </p:tgtEl>
                                        <p:attrNameLst>
                                          <p:attrName>ppt_y</p:attrName>
                                        </p:attrNameLst>
                                      </p:cBhvr>
                                      <p:tavLst>
                                        <p:tav tm="0">
                                          <p:val>
                                            <p:strVal val="#ppt_y+.1"/>
                                          </p:val>
                                        </p:tav>
                                        <p:tav tm="100000">
                                          <p:val>
                                            <p:strVal val="#ppt_y"/>
                                          </p:val>
                                        </p:tav>
                                      </p:tavLst>
                                    </p:anim>
                                  </p:childTnLst>
                                </p:cTn>
                              </p:par>
                              <p:par>
                                <p:cTn id="10" presetID="55" presetClass="entr" presetSubtype="0" fill="hold" nodeType="with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 calcmode="lin" valueType="num">
                                      <p:cBhvr>
                                        <p:cTn id="12" dur="1000" fill="hold"/>
                                        <p:tgtEl>
                                          <p:spTgt spid="10">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0">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0">
                                            <p:txEl>
                                              <p:pRg st="0" end="0"/>
                                            </p:txEl>
                                          </p:spTgt>
                                        </p:tgtEl>
                                      </p:cBhvr>
                                    </p:animEffect>
                                  </p:childTnLst>
                                </p:cTn>
                              </p:par>
                              <p:par>
                                <p:cTn id="15" presetID="55" presetClass="entr" presetSubtype="0" fill="hold" nodeType="with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 calcmode="lin" valueType="num">
                                      <p:cBhvr>
                                        <p:cTn id="17" dur="1000" fill="hold"/>
                                        <p:tgtEl>
                                          <p:spTgt spid="10">
                                            <p:txEl>
                                              <p:pRg st="1" end="1"/>
                                            </p:txEl>
                                          </p:spTgt>
                                        </p:tgtEl>
                                        <p:attrNameLst>
                                          <p:attrName>ppt_w</p:attrName>
                                        </p:attrNameLst>
                                      </p:cBhvr>
                                      <p:tavLst>
                                        <p:tav tm="0">
                                          <p:val>
                                            <p:strVal val="#ppt_w*0.70"/>
                                          </p:val>
                                        </p:tav>
                                        <p:tav tm="100000">
                                          <p:val>
                                            <p:strVal val="#ppt_w"/>
                                          </p:val>
                                        </p:tav>
                                      </p:tavLst>
                                    </p:anim>
                                    <p:anim calcmode="lin" valueType="num">
                                      <p:cBhvr>
                                        <p:cTn id="18" dur="1000" fill="hold"/>
                                        <p:tgtEl>
                                          <p:spTgt spid="10">
                                            <p:txEl>
                                              <p:pRg st="1" end="1"/>
                                            </p:txEl>
                                          </p:spTgt>
                                        </p:tgtEl>
                                        <p:attrNameLst>
                                          <p:attrName>ppt_h</p:attrName>
                                        </p:attrNameLst>
                                      </p:cBhvr>
                                      <p:tavLst>
                                        <p:tav tm="0">
                                          <p:val>
                                            <p:strVal val="#ppt_h"/>
                                          </p:val>
                                        </p:tav>
                                        <p:tav tm="100000">
                                          <p:val>
                                            <p:strVal val="#ppt_h"/>
                                          </p:val>
                                        </p:tav>
                                      </p:tavLst>
                                    </p:anim>
                                    <p:animEffect transition="in" filter="fade">
                                      <p:cBhvr>
                                        <p:cTn id="19" dur="1000"/>
                                        <p:tgtEl>
                                          <p:spTgt spid="10">
                                            <p:txEl>
                                              <p:pRg st="1" end="1"/>
                                            </p:txEl>
                                          </p:spTgt>
                                        </p:tgtEl>
                                      </p:cBhvr>
                                    </p:animEffect>
                                  </p:childTnLst>
                                </p:cTn>
                              </p:par>
                              <p:par>
                                <p:cTn id="20" presetID="55" presetClass="entr" presetSubtype="0" fill="hold" nodeType="with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 calcmode="lin" valueType="num">
                                      <p:cBhvr>
                                        <p:cTn id="22" dur="1000" fill="hold"/>
                                        <p:tgtEl>
                                          <p:spTgt spid="10">
                                            <p:txEl>
                                              <p:pRg st="2" end="2"/>
                                            </p:txEl>
                                          </p:spTgt>
                                        </p:tgtEl>
                                        <p:attrNameLst>
                                          <p:attrName>ppt_w</p:attrName>
                                        </p:attrNameLst>
                                      </p:cBhvr>
                                      <p:tavLst>
                                        <p:tav tm="0">
                                          <p:val>
                                            <p:strVal val="#ppt_w*0.70"/>
                                          </p:val>
                                        </p:tav>
                                        <p:tav tm="100000">
                                          <p:val>
                                            <p:strVal val="#ppt_w"/>
                                          </p:val>
                                        </p:tav>
                                      </p:tavLst>
                                    </p:anim>
                                    <p:anim calcmode="lin" valueType="num">
                                      <p:cBhvr>
                                        <p:cTn id="23" dur="1000" fill="hold"/>
                                        <p:tgtEl>
                                          <p:spTgt spid="10">
                                            <p:txEl>
                                              <p:pRg st="2" end="2"/>
                                            </p:txEl>
                                          </p:spTgt>
                                        </p:tgtEl>
                                        <p:attrNameLst>
                                          <p:attrName>ppt_h</p:attrName>
                                        </p:attrNameLst>
                                      </p:cBhvr>
                                      <p:tavLst>
                                        <p:tav tm="0">
                                          <p:val>
                                            <p:strVal val="#ppt_h"/>
                                          </p:val>
                                        </p:tav>
                                        <p:tav tm="100000">
                                          <p:val>
                                            <p:strVal val="#ppt_h"/>
                                          </p:val>
                                        </p:tav>
                                      </p:tavLst>
                                    </p:anim>
                                    <p:animEffect transition="in" filter="fade">
                                      <p:cBhvr>
                                        <p:cTn id="24" dur="1000"/>
                                        <p:tgtEl>
                                          <p:spTgt spid="10">
                                            <p:txEl>
                                              <p:pRg st="2" end="2"/>
                                            </p:txEl>
                                          </p:spTgt>
                                        </p:tgtEl>
                                      </p:cBhvr>
                                    </p:animEffect>
                                  </p:childTnLst>
                                </p:cTn>
                              </p:par>
                              <p:par>
                                <p:cTn id="25" presetID="55" presetClass="entr" presetSubtype="0" fill="hold" nodeType="with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 calcmode="lin" valueType="num">
                                      <p:cBhvr>
                                        <p:cTn id="27" dur="1000" fill="hold"/>
                                        <p:tgtEl>
                                          <p:spTgt spid="10">
                                            <p:txEl>
                                              <p:pRg st="3" end="3"/>
                                            </p:txEl>
                                          </p:spTgt>
                                        </p:tgtEl>
                                        <p:attrNameLst>
                                          <p:attrName>ppt_w</p:attrName>
                                        </p:attrNameLst>
                                      </p:cBhvr>
                                      <p:tavLst>
                                        <p:tav tm="0">
                                          <p:val>
                                            <p:strVal val="#ppt_w*0.70"/>
                                          </p:val>
                                        </p:tav>
                                        <p:tav tm="100000">
                                          <p:val>
                                            <p:strVal val="#ppt_w"/>
                                          </p:val>
                                        </p:tav>
                                      </p:tavLst>
                                    </p:anim>
                                    <p:anim calcmode="lin" valueType="num">
                                      <p:cBhvr>
                                        <p:cTn id="28" dur="1000" fill="hold"/>
                                        <p:tgtEl>
                                          <p:spTgt spid="10">
                                            <p:txEl>
                                              <p:pRg st="3" end="3"/>
                                            </p:txEl>
                                          </p:spTgt>
                                        </p:tgtEl>
                                        <p:attrNameLst>
                                          <p:attrName>ppt_h</p:attrName>
                                        </p:attrNameLst>
                                      </p:cBhvr>
                                      <p:tavLst>
                                        <p:tav tm="0">
                                          <p:val>
                                            <p:strVal val="#ppt_h"/>
                                          </p:val>
                                        </p:tav>
                                        <p:tav tm="100000">
                                          <p:val>
                                            <p:strVal val="#ppt_h"/>
                                          </p:val>
                                        </p:tav>
                                      </p:tavLst>
                                    </p:anim>
                                    <p:animEffect transition="in" filter="fade">
                                      <p:cBhvr>
                                        <p:cTn id="29" dur="10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53943"/>
        </a:solidFill>
        <a:effectLst/>
      </p:bgPr>
    </p:bg>
    <p:spTree>
      <p:nvGrpSpPr>
        <p:cNvPr id="1" name=""/>
        <p:cNvGrpSpPr/>
        <p:nvPr/>
      </p:nvGrpSpPr>
      <p:grpSpPr>
        <a:xfrm>
          <a:off x="0" y="0"/>
          <a:ext cx="0" cy="0"/>
          <a:chOff x="0" y="0"/>
          <a:chExt cx="0" cy="0"/>
        </a:xfrm>
      </p:grpSpPr>
      <p:sp>
        <p:nvSpPr>
          <p:cNvPr id="3" name="TextBox 3"/>
          <p:cNvSpPr txBox="1"/>
          <p:nvPr/>
        </p:nvSpPr>
        <p:spPr>
          <a:xfrm>
            <a:off x="389850" y="990600"/>
            <a:ext cx="11412301" cy="875176"/>
          </a:xfrm>
          <a:prstGeom prst="rect">
            <a:avLst/>
          </a:prstGeom>
        </p:spPr>
        <p:txBody>
          <a:bodyPr wrap="square" lIns="0" tIns="0" rIns="0" bIns="0" rtlCol="0" anchor="t">
            <a:spAutoFit/>
          </a:bodyPr>
          <a:lstStyle/>
          <a:p>
            <a:pPr marL="0" marR="0" lvl="0" indent="0" algn="ctr" defTabSz="609630" rtl="0" eaLnBrk="1" fontAlgn="auto" latinLnBrk="0" hangingPunct="1">
              <a:lnSpc>
                <a:spcPts val="6716"/>
              </a:lnSpc>
              <a:spcBef>
                <a:spcPts val="0"/>
              </a:spcBef>
              <a:spcAft>
                <a:spcPts val="0"/>
              </a:spcAft>
              <a:buClrTx/>
              <a:buSzTx/>
              <a:buFontTx/>
              <a:buNone/>
              <a:tabLst/>
              <a:defRPr/>
            </a:pPr>
            <a:r>
              <a:rPr kumimoji="0" lang="en-US" sz="7902" b="1" i="1" u="none" strike="noStrike" kern="1200" cap="none" spc="0" normalizeH="0" baseline="0" noProof="0" dirty="0">
                <a:ln>
                  <a:noFill/>
                </a:ln>
                <a:solidFill>
                  <a:srgbClr val="FFF5D6"/>
                </a:solidFill>
                <a:effectLst>
                  <a:outerShdw blurRad="38100" dist="38100" dir="2700000" algn="tl">
                    <a:srgbClr val="000000">
                      <a:alpha val="43137"/>
                    </a:srgbClr>
                  </a:outerShdw>
                </a:effectLst>
                <a:uLnTx/>
                <a:uFillTx/>
                <a:latin typeface="Playfair Display Black" pitchFamily="2" charset="0"/>
                <a:ea typeface="+mn-ea"/>
                <a:cs typeface="+mn-cs"/>
              </a:rPr>
              <a:t>Entering Chapter 5</a:t>
            </a:r>
          </a:p>
        </p:txBody>
      </p:sp>
      <p:sp>
        <p:nvSpPr>
          <p:cNvPr id="4" name="TextBox 3">
            <a:extLst>
              <a:ext uri="{FF2B5EF4-FFF2-40B4-BE49-F238E27FC236}">
                <a16:creationId xmlns:a16="http://schemas.microsoft.com/office/drawing/2014/main" id="{873CE7B6-114A-44ED-8006-3F43E2E84A37}"/>
              </a:ext>
            </a:extLst>
          </p:cNvPr>
          <p:cNvSpPr txBox="1"/>
          <p:nvPr/>
        </p:nvSpPr>
        <p:spPr>
          <a:xfrm>
            <a:off x="1582220" y="2564904"/>
            <a:ext cx="8907695" cy="1066720"/>
          </a:xfrm>
          <a:prstGeom prst="rect">
            <a:avLst/>
          </a:prstGeom>
          <a:solidFill>
            <a:schemeClr val="tx1">
              <a:alpha val="0"/>
            </a:schemeClr>
          </a:solidFill>
        </p:spPr>
        <p:txBody>
          <a:bodyPr wrap="square" lIns="81043" tIns="40522" rIns="81043" bIns="40522" rtlCol="0">
            <a:spAutoFit/>
          </a:bodyPr>
          <a:lstStyle/>
          <a:p>
            <a:pPr marL="5628"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a:ln>
                  <a:noFill/>
                </a:ln>
                <a:solidFill>
                  <a:prstClr val="white"/>
                </a:solidFill>
                <a:effectLst/>
                <a:uLnTx/>
                <a:uFillTx/>
                <a:latin typeface="ScaGoudy" panose="00000400000000000000" pitchFamily="2" charset="0"/>
                <a:ea typeface="+mn-ea"/>
                <a:cs typeface="ScaOptima"/>
              </a:rPr>
              <a:t>Narada </a:t>
            </a:r>
            <a:r>
              <a:rPr kumimoji="0" lang="en-US" sz="3200" b="1" i="1" u="none" strike="noStrike" kern="1200" cap="none" spc="0" normalizeH="0" baseline="0" noProof="0" dirty="0" err="1">
                <a:ln>
                  <a:noFill/>
                </a:ln>
                <a:solidFill>
                  <a:prstClr val="white"/>
                </a:solidFill>
                <a:effectLst/>
                <a:uLnTx/>
                <a:uFillTx/>
                <a:latin typeface="ScaGoudy" panose="00000400000000000000" pitchFamily="2" charset="0"/>
                <a:ea typeface="+mn-ea"/>
                <a:cs typeface="ScaOptima"/>
              </a:rPr>
              <a:t>muni</a:t>
            </a:r>
            <a:r>
              <a:rPr kumimoji="0" lang="en-US" sz="3200" b="1" i="1" u="none" strike="noStrike" kern="1200" cap="none" spc="0" normalizeH="0" baseline="0" noProof="0" dirty="0">
                <a:ln>
                  <a:noFill/>
                </a:ln>
                <a:solidFill>
                  <a:prstClr val="white"/>
                </a:solidFill>
                <a:effectLst/>
                <a:uLnTx/>
                <a:uFillTx/>
                <a:latin typeface="ScaGoudy" panose="00000400000000000000" pitchFamily="2" charset="0"/>
                <a:ea typeface="+mn-ea"/>
                <a:cs typeface="ScaOptima"/>
              </a:rPr>
              <a:t> appears as </a:t>
            </a:r>
            <a:r>
              <a:rPr kumimoji="0" lang="en-US" sz="3200" b="1" i="1" u="none" strike="noStrike" kern="1200" cap="none" spc="0" normalizeH="0" baseline="0" noProof="0" dirty="0" err="1">
                <a:ln>
                  <a:noFill/>
                </a:ln>
                <a:solidFill>
                  <a:prstClr val="white"/>
                </a:solidFill>
                <a:effectLst/>
                <a:uLnTx/>
                <a:uFillTx/>
                <a:latin typeface="ScaGoudy" panose="00000400000000000000" pitchFamily="2" charset="0"/>
                <a:ea typeface="+mn-ea"/>
                <a:cs typeface="ScaOptima"/>
              </a:rPr>
              <a:t>Vyasadeva</a:t>
            </a:r>
            <a:r>
              <a:rPr kumimoji="0" lang="en-US" sz="3200" b="1" i="1" u="none" strike="noStrike" kern="1200" cap="none" spc="0" normalizeH="0" baseline="0" noProof="0" dirty="0">
                <a:ln>
                  <a:noFill/>
                </a:ln>
                <a:solidFill>
                  <a:prstClr val="white"/>
                </a:solidFill>
                <a:effectLst/>
                <a:uLnTx/>
                <a:uFillTx/>
                <a:latin typeface="ScaGoudy" panose="00000400000000000000" pitchFamily="2" charset="0"/>
                <a:ea typeface="+mn-ea"/>
                <a:cs typeface="ScaOptima"/>
              </a:rPr>
              <a:t> was regretting… </a:t>
            </a:r>
          </a:p>
          <a:p>
            <a:pPr marL="5628"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err="1">
                <a:ln>
                  <a:noFill/>
                </a:ln>
                <a:solidFill>
                  <a:prstClr val="white"/>
                </a:solidFill>
                <a:effectLst/>
                <a:uLnTx/>
                <a:uFillTx/>
                <a:latin typeface="ScaGoudy" panose="00000400000000000000" pitchFamily="2" charset="0"/>
                <a:ea typeface="+mn-ea"/>
                <a:cs typeface="ScaOptima"/>
              </a:rPr>
              <a:t>Vyasadeva</a:t>
            </a:r>
            <a:r>
              <a:rPr kumimoji="0" lang="en-US" sz="3200" b="1" i="1" u="none" strike="noStrike" kern="1200" cap="none" spc="0" normalizeH="0" baseline="0" noProof="0" dirty="0">
                <a:ln>
                  <a:noFill/>
                </a:ln>
                <a:solidFill>
                  <a:prstClr val="white"/>
                </a:solidFill>
                <a:effectLst/>
                <a:uLnTx/>
                <a:uFillTx/>
                <a:latin typeface="ScaGoudy" panose="00000400000000000000" pitchFamily="2" charset="0"/>
                <a:ea typeface="+mn-ea"/>
                <a:cs typeface="ScaOptima"/>
              </a:rPr>
              <a:t> receives him</a:t>
            </a:r>
          </a:p>
        </p:txBody>
      </p:sp>
      <p:pic>
        <p:nvPicPr>
          <p:cNvPr id="5" name="Picture 7" descr="C:\Users\Vaishnava\Desktop\GAP Sanskrit\il_fullxfull.73481978.jpg">
            <a:extLst>
              <a:ext uri="{FF2B5EF4-FFF2-40B4-BE49-F238E27FC236}">
                <a16:creationId xmlns:a16="http://schemas.microsoft.com/office/drawing/2014/main" id="{AB6EF4A9-0A75-4B90-8CF3-F9556322CC8F}"/>
              </a:ext>
            </a:extLst>
          </p:cNvPr>
          <p:cNvPicPr>
            <a:picLocks noChangeAspect="1" noChangeArrowheads="1"/>
          </p:cNvPicPr>
          <p:nvPr/>
        </p:nvPicPr>
        <p:blipFill rotWithShape="1">
          <a:blip r:embed="rId3" cstate="email">
            <a:extLst>
              <a:ext uri="{BEBA8EAE-BF5A-486C-A8C5-ECC9F3942E4B}">
                <a14:imgProps xmlns:a14="http://schemas.microsoft.com/office/drawing/2010/main">
                  <a14:imgLayer r:embed="rId4">
                    <a14:imgEffect>
                      <a14:backgroundRemoval t="0" b="100000" l="7985" r="92522">
                        <a14:foregroundMark x1="7985" y1="42130" x2="7985" y2="42130"/>
                        <a14:foregroundMark x1="92649" y1="39815" x2="92649" y2="39815"/>
                      </a14:backgroundRemoval>
                    </a14:imgEffect>
                  </a14:imgLayer>
                </a14:imgProps>
              </a:ext>
              <a:ext uri="{28A0092B-C50C-407E-A947-70E740481C1C}">
                <a14:useLocalDpi xmlns:a14="http://schemas.microsoft.com/office/drawing/2010/main"/>
              </a:ext>
            </a:extLst>
          </a:blip>
          <a:srcRect/>
          <a:stretch/>
        </p:blipFill>
        <p:spPr bwMode="auto">
          <a:xfrm rot="21374082">
            <a:off x="3544752" y="4462932"/>
            <a:ext cx="5219142" cy="142142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6245313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B38B6D"/>
        </a:solidFill>
        <a:effectLst/>
      </p:bgPr>
    </p:bg>
    <p:spTree>
      <p:nvGrpSpPr>
        <p:cNvPr id="1" name="Shape 1108"/>
        <p:cNvGrpSpPr/>
        <p:nvPr/>
      </p:nvGrpSpPr>
      <p:grpSpPr>
        <a:xfrm>
          <a:off x="0" y="0"/>
          <a:ext cx="0" cy="0"/>
          <a:chOff x="0" y="0"/>
          <a:chExt cx="0" cy="0"/>
        </a:xfrm>
      </p:grpSpPr>
      <p:sp>
        <p:nvSpPr>
          <p:cNvPr id="1109" name="Google Shape;1109;p38"/>
          <p:cNvSpPr txBox="1"/>
          <p:nvPr/>
        </p:nvSpPr>
        <p:spPr>
          <a:xfrm>
            <a:off x="5043200" y="1229155"/>
            <a:ext cx="6782408" cy="954067"/>
          </a:xfrm>
          <a:prstGeom prst="rect">
            <a:avLst/>
          </a:prstGeom>
          <a:noFill/>
          <a:ln>
            <a:noFill/>
          </a:ln>
        </p:spPr>
        <p:txBody>
          <a:bodyPr spcFirstLastPara="1" wrap="square" lIns="91425" tIns="45700" rIns="91425" bIns="45700" anchor="t" anchorCtr="0">
            <a:spAutoFit/>
          </a:bodyPr>
          <a:lstStyle/>
          <a:p>
            <a:pPr marL="5628" marR="0" lvl="0" indent="0" algn="ctr" defTabSz="914446" rtl="0" eaLnBrk="1" fontAlgn="auto" latinLnBrk="0" hangingPunct="1">
              <a:lnSpc>
                <a:spcPct val="100000"/>
              </a:lnSpc>
              <a:spcBef>
                <a:spcPts val="0"/>
              </a:spcBef>
              <a:spcAft>
                <a:spcPts val="0"/>
              </a:spcAft>
              <a:buClr>
                <a:srgbClr val="000000"/>
              </a:buClr>
              <a:buSzTx/>
              <a:buFontTx/>
              <a:buNone/>
              <a:tabLst/>
              <a:defRPr/>
            </a:pPr>
            <a:r>
              <a:rPr kumimoji="0" lang="en-US" sz="5600" b="0" i="1"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Playfair Display Black" pitchFamily="2" charset="0"/>
                <a:ea typeface="Belleza"/>
                <a:cs typeface="Belleza"/>
                <a:sym typeface="Belleza"/>
              </a:rPr>
              <a:t>Chapter 5 Overview</a:t>
            </a:r>
            <a:endParaRPr kumimoji="0" sz="5600" b="0" i="1"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Playfair Display Black" pitchFamily="2" charset="0"/>
              <a:ea typeface="+mn-ea"/>
              <a:cs typeface="Arial"/>
              <a:sym typeface="Arial"/>
            </a:endParaRPr>
          </a:p>
        </p:txBody>
      </p:sp>
      <p:sp>
        <p:nvSpPr>
          <p:cNvPr id="1112" name="Google Shape;1112;p38"/>
          <p:cNvSpPr txBox="1"/>
          <p:nvPr/>
        </p:nvSpPr>
        <p:spPr>
          <a:xfrm>
            <a:off x="5043200" y="2336271"/>
            <a:ext cx="6638517" cy="343430"/>
          </a:xfrm>
          <a:prstGeom prst="rect">
            <a:avLst/>
          </a:prstGeom>
          <a:solidFill>
            <a:srgbClr val="FFF5D6"/>
          </a:solidFill>
          <a:ln>
            <a:noFill/>
          </a:ln>
        </p:spPr>
        <p:txBody>
          <a:bodyPr spcFirstLastPara="1" wrap="square" lIns="11425" tIns="11425" rIns="11425" bIns="11425" anchor="ctr" anchorCtr="0">
            <a:noAutofit/>
          </a:bodyPr>
          <a:lstStyle/>
          <a:p>
            <a:pPr lvl="0" algn="ctr" defTabSz="914446">
              <a:lnSpc>
                <a:spcPct val="90000"/>
              </a:lnSpc>
              <a:buClr>
                <a:srgbClr val="000000"/>
              </a:buClr>
              <a:buSzPts val="1800"/>
              <a:defRPr/>
            </a:pPr>
            <a:r>
              <a:rPr kumimoji="0" lang="en-US" sz="1600" b="1" i="0" u="none" strike="noStrike" kern="0" cap="none" spc="0" normalizeH="0" baseline="0" noProof="0" dirty="0">
                <a:ln>
                  <a:noFill/>
                </a:ln>
                <a:solidFill>
                  <a:srgbClr val="000000"/>
                </a:solidFill>
                <a:effectLst/>
                <a:uLnTx/>
                <a:uFillTx/>
                <a:latin typeface="Quicksand" pitchFamily="2" charset="0"/>
                <a:ea typeface="Calibri"/>
                <a:cs typeface="Calibri"/>
                <a:sym typeface="Calibri"/>
              </a:rPr>
              <a:t>SB </a:t>
            </a:r>
            <a:r>
              <a:rPr lang="en-US" sz="1600" b="1" kern="0" dirty="0">
                <a:solidFill>
                  <a:srgbClr val="000000"/>
                </a:solidFill>
                <a:latin typeface="Quicksand" pitchFamily="2" charset="0"/>
                <a:ea typeface="Calibri"/>
                <a:cs typeface="Calibri"/>
                <a:sym typeface="Calibri"/>
              </a:rPr>
              <a:t>1.5 </a:t>
            </a:r>
            <a:r>
              <a:rPr lang="en-US" sz="1600" b="1" kern="0" dirty="0" err="1">
                <a:solidFill>
                  <a:srgbClr val="000000"/>
                </a:solidFill>
                <a:latin typeface="Quicksand" pitchFamily="2" charset="0"/>
                <a:ea typeface="Calibri"/>
                <a:cs typeface="Calibri"/>
                <a:sym typeface="Calibri"/>
              </a:rPr>
              <a:t>Narada’s</a:t>
            </a:r>
            <a:r>
              <a:rPr lang="en-US" sz="1600" b="1" kern="0" dirty="0">
                <a:solidFill>
                  <a:srgbClr val="000000"/>
                </a:solidFill>
                <a:latin typeface="Quicksand" pitchFamily="2" charset="0"/>
                <a:ea typeface="Calibri"/>
                <a:cs typeface="Calibri"/>
                <a:sym typeface="Calibri"/>
              </a:rPr>
              <a:t> Instruction on </a:t>
            </a:r>
            <a:r>
              <a:rPr lang="en-US" sz="1600" b="1" kern="0" dirty="0" err="1">
                <a:solidFill>
                  <a:srgbClr val="000000"/>
                </a:solidFill>
                <a:latin typeface="Quicksand" pitchFamily="2" charset="0"/>
                <a:ea typeface="Calibri"/>
                <a:cs typeface="Calibri"/>
                <a:sym typeface="Calibri"/>
              </a:rPr>
              <a:t>Srimad</a:t>
            </a:r>
            <a:r>
              <a:rPr lang="en-US" sz="1600" b="1" kern="0" dirty="0">
                <a:solidFill>
                  <a:srgbClr val="000000"/>
                </a:solidFill>
                <a:latin typeface="Quicksand" pitchFamily="2" charset="0"/>
                <a:ea typeface="Calibri"/>
                <a:cs typeface="Calibri"/>
                <a:sym typeface="Calibri"/>
              </a:rPr>
              <a:t> Bhagavatam to </a:t>
            </a:r>
            <a:r>
              <a:rPr lang="en-US" sz="1600" b="1" kern="0" dirty="0" err="1">
                <a:solidFill>
                  <a:srgbClr val="000000"/>
                </a:solidFill>
                <a:latin typeface="Quicksand" pitchFamily="2" charset="0"/>
                <a:ea typeface="Calibri"/>
                <a:cs typeface="Calibri"/>
                <a:sym typeface="Calibri"/>
              </a:rPr>
              <a:t>Vyasadeva</a:t>
            </a:r>
            <a:endParaRPr kumimoji="0" lang="en-US" sz="1600" b="1" i="0" u="none" strike="noStrike" kern="0" cap="none" spc="0" normalizeH="0" baseline="0" noProof="0" dirty="0">
              <a:ln>
                <a:noFill/>
              </a:ln>
              <a:solidFill>
                <a:srgbClr val="000000"/>
              </a:solidFill>
              <a:effectLst/>
              <a:uLnTx/>
              <a:uFillTx/>
              <a:latin typeface="Quicksand" pitchFamily="2" charset="0"/>
              <a:ea typeface="Calibri"/>
              <a:cs typeface="Calibri"/>
              <a:sym typeface="Calibri"/>
            </a:endParaRPr>
          </a:p>
        </p:txBody>
      </p:sp>
      <p:pic>
        <p:nvPicPr>
          <p:cNvPr id="9" name="Picture 8" descr="Narada Vyasa 0079_SB 1-1-18.jpg">
            <a:extLst>
              <a:ext uri="{FF2B5EF4-FFF2-40B4-BE49-F238E27FC236}">
                <a16:creationId xmlns:a16="http://schemas.microsoft.com/office/drawing/2014/main" id="{1B52B01C-EB52-4939-999D-1CDBE5D05DD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63350" y="423526"/>
            <a:ext cx="4442213" cy="6032058"/>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CBE93E25-9D65-4F1C-A0E6-6A32046D64CF}"/>
              </a:ext>
            </a:extLst>
          </p:cNvPr>
          <p:cNvSpPr txBox="1"/>
          <p:nvPr/>
        </p:nvSpPr>
        <p:spPr>
          <a:xfrm>
            <a:off x="5043199" y="3189045"/>
            <a:ext cx="6638517" cy="1990050"/>
          </a:xfrm>
          <a:prstGeom prst="rect">
            <a:avLst/>
          </a:prstGeom>
          <a:solidFill>
            <a:schemeClr val="tx1">
              <a:alpha val="50000"/>
            </a:schemeClr>
          </a:solidFill>
        </p:spPr>
        <p:txBody>
          <a:bodyPr wrap="square" lIns="81043" tIns="40522" rIns="81043" bIns="40522" rtlCol="0">
            <a:spAutoFit/>
          </a:bodyPr>
          <a:lstStyle/>
          <a:p>
            <a:pPr marL="5628" defTabSz="810433"/>
            <a:r>
              <a:rPr lang="en-US" sz="2800" b="1" dirty="0">
                <a:solidFill>
                  <a:srgbClr val="FFFFFF"/>
                </a:solidFill>
                <a:effectLst>
                  <a:outerShdw blurRad="38100" dist="38100" dir="2700000" algn="tl">
                    <a:srgbClr val="000000">
                      <a:alpha val="43137"/>
                    </a:srgbClr>
                  </a:outerShdw>
                </a:effectLst>
                <a:latin typeface="Quicksand" pitchFamily="2" charset="0"/>
                <a:cs typeface="ScaOptima"/>
              </a:rPr>
              <a:t>Contents</a:t>
            </a:r>
          </a:p>
          <a:p>
            <a:pPr marL="399588" indent="-393960" defTabSz="810433">
              <a:buBlip>
                <a:blip r:embed="rId4"/>
              </a:buBlip>
            </a:pPr>
            <a:r>
              <a:rPr lang="en-US" sz="2400" dirty="0">
                <a:solidFill>
                  <a:srgbClr val="FFFFFF"/>
                </a:solidFill>
                <a:effectLst>
                  <a:outerShdw blurRad="38100" dist="38100" dir="2700000" algn="tl">
                    <a:srgbClr val="000000">
                      <a:alpha val="43137"/>
                    </a:srgbClr>
                  </a:outerShdw>
                </a:effectLst>
                <a:latin typeface="Quicksand" pitchFamily="2" charset="0"/>
                <a:cs typeface="ScaOptima"/>
              </a:rPr>
              <a:t>NM inquires about Vyasa’s despondency</a:t>
            </a:r>
          </a:p>
          <a:p>
            <a:pPr marL="399588" indent="-393960" defTabSz="810433">
              <a:buBlip>
                <a:blip r:embed="rId4"/>
              </a:buBlip>
            </a:pPr>
            <a:r>
              <a:rPr lang="en-US" sz="2400" dirty="0">
                <a:solidFill>
                  <a:srgbClr val="FFFFFF"/>
                </a:solidFill>
                <a:effectLst>
                  <a:outerShdw blurRad="38100" dist="38100" dir="2700000" algn="tl">
                    <a:srgbClr val="000000">
                      <a:alpha val="43137"/>
                    </a:srgbClr>
                  </a:outerShdw>
                </a:effectLst>
                <a:latin typeface="Quicksand" pitchFamily="2" charset="0"/>
                <a:cs typeface="ScaOptima"/>
              </a:rPr>
              <a:t>Narada </a:t>
            </a:r>
            <a:r>
              <a:rPr lang="en-US" sz="2400" dirty="0" err="1">
                <a:solidFill>
                  <a:srgbClr val="FFFFFF"/>
                </a:solidFill>
                <a:effectLst>
                  <a:outerShdw blurRad="38100" dist="38100" dir="2700000" algn="tl">
                    <a:srgbClr val="000000">
                      <a:alpha val="43137"/>
                    </a:srgbClr>
                  </a:outerShdw>
                </a:effectLst>
                <a:latin typeface="Quicksand" pitchFamily="2" charset="0"/>
                <a:cs typeface="ScaOptima"/>
              </a:rPr>
              <a:t>muni’s</a:t>
            </a:r>
            <a:r>
              <a:rPr lang="en-US" sz="2400" dirty="0">
                <a:solidFill>
                  <a:srgbClr val="FFFFFF"/>
                </a:solidFill>
                <a:effectLst>
                  <a:outerShdw blurRad="38100" dist="38100" dir="2700000" algn="tl">
                    <a:srgbClr val="000000">
                      <a:alpha val="43137"/>
                    </a:srgbClr>
                  </a:outerShdw>
                </a:effectLst>
                <a:latin typeface="Quicksand" pitchFamily="2" charset="0"/>
                <a:cs typeface="ScaOptima"/>
              </a:rPr>
              <a:t> diagnosis</a:t>
            </a:r>
          </a:p>
          <a:p>
            <a:pPr marL="399588" indent="-393960" defTabSz="810433">
              <a:buBlip>
                <a:blip r:embed="rId4"/>
              </a:buBlip>
            </a:pPr>
            <a:r>
              <a:rPr lang="en-US" sz="2400" dirty="0">
                <a:solidFill>
                  <a:srgbClr val="FFFFFF"/>
                </a:solidFill>
                <a:effectLst>
                  <a:outerShdw blurRad="38100" dist="38100" dir="2700000" algn="tl">
                    <a:srgbClr val="000000">
                      <a:alpha val="43137"/>
                    </a:srgbClr>
                  </a:outerShdw>
                </a:effectLst>
                <a:latin typeface="Quicksand" pitchFamily="2" charset="0"/>
                <a:cs typeface="ScaOptima"/>
              </a:rPr>
              <a:t>Narada </a:t>
            </a:r>
            <a:r>
              <a:rPr lang="en-US" sz="2400" dirty="0" err="1">
                <a:solidFill>
                  <a:srgbClr val="FFFFFF"/>
                </a:solidFill>
                <a:effectLst>
                  <a:outerShdw blurRad="38100" dist="38100" dir="2700000" algn="tl">
                    <a:srgbClr val="000000">
                      <a:alpha val="43137"/>
                    </a:srgbClr>
                  </a:outerShdw>
                </a:effectLst>
                <a:latin typeface="Quicksand" pitchFamily="2" charset="0"/>
                <a:cs typeface="ScaOptima"/>
              </a:rPr>
              <a:t>muni’s</a:t>
            </a:r>
            <a:r>
              <a:rPr lang="en-US" sz="2400" dirty="0">
                <a:solidFill>
                  <a:srgbClr val="FFFFFF"/>
                </a:solidFill>
                <a:effectLst>
                  <a:outerShdw blurRad="38100" dist="38100" dir="2700000" algn="tl">
                    <a:srgbClr val="000000">
                      <a:alpha val="43137"/>
                    </a:srgbClr>
                  </a:outerShdw>
                </a:effectLst>
                <a:latin typeface="Quicksand" pitchFamily="2" charset="0"/>
                <a:cs typeface="ScaOptima"/>
              </a:rPr>
              <a:t> previous life</a:t>
            </a:r>
          </a:p>
          <a:p>
            <a:pPr marL="399588" indent="-393960" defTabSz="810433">
              <a:buBlip>
                <a:blip r:embed="rId4"/>
              </a:buBlip>
            </a:pPr>
            <a:r>
              <a:rPr lang="en-US" sz="2400" dirty="0">
                <a:solidFill>
                  <a:srgbClr val="FFFFFF"/>
                </a:solidFill>
                <a:effectLst>
                  <a:outerShdw blurRad="38100" dist="38100" dir="2700000" algn="tl">
                    <a:srgbClr val="000000">
                      <a:alpha val="43137"/>
                    </a:srgbClr>
                  </a:outerShdw>
                </a:effectLst>
                <a:latin typeface="Quicksand" pitchFamily="2" charset="0"/>
                <a:cs typeface="ScaOptima"/>
              </a:rPr>
              <a:t>Narada </a:t>
            </a:r>
            <a:r>
              <a:rPr lang="en-US" sz="2400" dirty="0" err="1">
                <a:solidFill>
                  <a:srgbClr val="FFFFFF"/>
                </a:solidFill>
                <a:effectLst>
                  <a:outerShdw blurRad="38100" dist="38100" dir="2700000" algn="tl">
                    <a:srgbClr val="000000">
                      <a:alpha val="43137"/>
                    </a:srgbClr>
                  </a:outerShdw>
                </a:effectLst>
                <a:latin typeface="Quicksand" pitchFamily="2" charset="0"/>
                <a:cs typeface="ScaOptima"/>
              </a:rPr>
              <a:t>muni’s</a:t>
            </a:r>
            <a:r>
              <a:rPr lang="en-US" sz="2400" dirty="0">
                <a:solidFill>
                  <a:srgbClr val="FFFFFF"/>
                </a:solidFill>
                <a:effectLst>
                  <a:outerShdw blurRad="38100" dist="38100" dir="2700000" algn="tl">
                    <a:srgbClr val="000000">
                      <a:alpha val="43137"/>
                    </a:srgbClr>
                  </a:outerShdw>
                </a:effectLst>
                <a:latin typeface="Quicksand" pitchFamily="2" charset="0"/>
                <a:cs typeface="ScaOptima"/>
              </a:rPr>
              <a:t> advice to </a:t>
            </a:r>
            <a:r>
              <a:rPr lang="en-US" sz="2400" dirty="0" err="1">
                <a:solidFill>
                  <a:srgbClr val="FFFFFF"/>
                </a:solidFill>
                <a:effectLst>
                  <a:outerShdw blurRad="38100" dist="38100" dir="2700000" algn="tl">
                    <a:srgbClr val="000000">
                      <a:alpha val="43137"/>
                    </a:srgbClr>
                  </a:outerShdw>
                </a:effectLst>
                <a:latin typeface="Quicksand" pitchFamily="2" charset="0"/>
                <a:cs typeface="ScaOptima"/>
              </a:rPr>
              <a:t>Vyasadev</a:t>
            </a:r>
            <a:endParaRPr lang="en-US" sz="2400" dirty="0">
              <a:solidFill>
                <a:srgbClr val="FFFFFF"/>
              </a:solidFill>
              <a:effectLst>
                <a:outerShdw blurRad="38100" dist="38100" dir="2700000" algn="tl">
                  <a:srgbClr val="000000">
                    <a:alpha val="43137"/>
                  </a:srgbClr>
                </a:outerShdw>
              </a:effectLst>
              <a:latin typeface="Quicksand" pitchFamily="2" charset="0"/>
              <a:cs typeface="ScaOptima"/>
            </a:endParaRPr>
          </a:p>
        </p:txBody>
      </p:sp>
    </p:spTree>
    <p:extLst>
      <p:ext uri="{BB962C8B-B14F-4D97-AF65-F5344CB8AC3E}">
        <p14:creationId xmlns:p14="http://schemas.microsoft.com/office/powerpoint/2010/main" val="307892284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12"/>
                                        </p:tgtEl>
                                        <p:attrNameLst>
                                          <p:attrName>style.visibility</p:attrName>
                                        </p:attrNameLst>
                                      </p:cBhvr>
                                      <p:to>
                                        <p:strVal val="visible"/>
                                      </p:to>
                                    </p:set>
                                    <p:animEffect transition="in" filter="fade">
                                      <p:cBhvr>
                                        <p:cTn id="7" dur="1000"/>
                                        <p:tgtEl>
                                          <p:spTgt spid="1112"/>
                                        </p:tgtEl>
                                      </p:cBhvr>
                                    </p:animEffect>
                                    <p:anim calcmode="lin" valueType="num">
                                      <p:cBhvr>
                                        <p:cTn id="8" dur="1000" fill="hold"/>
                                        <p:tgtEl>
                                          <p:spTgt spid="1112"/>
                                        </p:tgtEl>
                                        <p:attrNameLst>
                                          <p:attrName>ppt_x</p:attrName>
                                        </p:attrNameLst>
                                      </p:cBhvr>
                                      <p:tavLst>
                                        <p:tav tm="0">
                                          <p:val>
                                            <p:strVal val="#ppt_x"/>
                                          </p:val>
                                        </p:tav>
                                        <p:tav tm="100000">
                                          <p:val>
                                            <p:strVal val="#ppt_x"/>
                                          </p:val>
                                        </p:tav>
                                      </p:tavLst>
                                    </p:anim>
                                    <p:anim calcmode="lin" valueType="num">
                                      <p:cBhvr>
                                        <p:cTn id="9" dur="1000" fill="hold"/>
                                        <p:tgtEl>
                                          <p:spTgt spid="1112"/>
                                        </p:tgtEl>
                                        <p:attrNameLst>
                                          <p:attrName>ppt_y</p:attrName>
                                        </p:attrNameLst>
                                      </p:cBhvr>
                                      <p:tavLst>
                                        <p:tav tm="0">
                                          <p:val>
                                            <p:strVal val="#ppt_y+.1"/>
                                          </p:val>
                                        </p:tav>
                                        <p:tav tm="100000">
                                          <p:val>
                                            <p:strVal val="#ppt_y"/>
                                          </p:val>
                                        </p:tav>
                                      </p:tavLst>
                                    </p:anim>
                                  </p:childTnLst>
                                </p:cTn>
                              </p:par>
                              <p:par>
                                <p:cTn id="10" presetID="55" presetClass="entr" presetSubtype="0" fill="hold" nodeType="with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 calcmode="lin" valueType="num">
                                      <p:cBhvr>
                                        <p:cTn id="12" dur="1000" fill="hold"/>
                                        <p:tgtEl>
                                          <p:spTgt spid="10">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0">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0">
                                            <p:txEl>
                                              <p:pRg st="0" end="0"/>
                                            </p:txEl>
                                          </p:spTgt>
                                        </p:tgtEl>
                                      </p:cBhvr>
                                    </p:animEffect>
                                  </p:childTnLst>
                                </p:cTn>
                              </p:par>
                              <p:par>
                                <p:cTn id="15" presetID="55" presetClass="entr" presetSubtype="0" fill="hold" nodeType="with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 calcmode="lin" valueType="num">
                                      <p:cBhvr>
                                        <p:cTn id="17" dur="1000" fill="hold"/>
                                        <p:tgtEl>
                                          <p:spTgt spid="10">
                                            <p:txEl>
                                              <p:pRg st="1" end="1"/>
                                            </p:txEl>
                                          </p:spTgt>
                                        </p:tgtEl>
                                        <p:attrNameLst>
                                          <p:attrName>ppt_w</p:attrName>
                                        </p:attrNameLst>
                                      </p:cBhvr>
                                      <p:tavLst>
                                        <p:tav tm="0">
                                          <p:val>
                                            <p:strVal val="#ppt_w*0.70"/>
                                          </p:val>
                                        </p:tav>
                                        <p:tav tm="100000">
                                          <p:val>
                                            <p:strVal val="#ppt_w"/>
                                          </p:val>
                                        </p:tav>
                                      </p:tavLst>
                                    </p:anim>
                                    <p:anim calcmode="lin" valueType="num">
                                      <p:cBhvr>
                                        <p:cTn id="18" dur="1000" fill="hold"/>
                                        <p:tgtEl>
                                          <p:spTgt spid="10">
                                            <p:txEl>
                                              <p:pRg st="1" end="1"/>
                                            </p:txEl>
                                          </p:spTgt>
                                        </p:tgtEl>
                                        <p:attrNameLst>
                                          <p:attrName>ppt_h</p:attrName>
                                        </p:attrNameLst>
                                      </p:cBhvr>
                                      <p:tavLst>
                                        <p:tav tm="0">
                                          <p:val>
                                            <p:strVal val="#ppt_h"/>
                                          </p:val>
                                        </p:tav>
                                        <p:tav tm="100000">
                                          <p:val>
                                            <p:strVal val="#ppt_h"/>
                                          </p:val>
                                        </p:tav>
                                      </p:tavLst>
                                    </p:anim>
                                    <p:animEffect transition="in" filter="fade">
                                      <p:cBhvr>
                                        <p:cTn id="19" dur="1000"/>
                                        <p:tgtEl>
                                          <p:spTgt spid="10">
                                            <p:txEl>
                                              <p:pRg st="1" end="1"/>
                                            </p:txEl>
                                          </p:spTgt>
                                        </p:tgtEl>
                                      </p:cBhvr>
                                    </p:animEffect>
                                  </p:childTnLst>
                                </p:cTn>
                              </p:par>
                              <p:par>
                                <p:cTn id="20" presetID="55" presetClass="entr" presetSubtype="0" fill="hold" nodeType="with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 calcmode="lin" valueType="num">
                                      <p:cBhvr>
                                        <p:cTn id="22" dur="1000" fill="hold"/>
                                        <p:tgtEl>
                                          <p:spTgt spid="10">
                                            <p:txEl>
                                              <p:pRg st="2" end="2"/>
                                            </p:txEl>
                                          </p:spTgt>
                                        </p:tgtEl>
                                        <p:attrNameLst>
                                          <p:attrName>ppt_w</p:attrName>
                                        </p:attrNameLst>
                                      </p:cBhvr>
                                      <p:tavLst>
                                        <p:tav tm="0">
                                          <p:val>
                                            <p:strVal val="#ppt_w*0.70"/>
                                          </p:val>
                                        </p:tav>
                                        <p:tav tm="100000">
                                          <p:val>
                                            <p:strVal val="#ppt_w"/>
                                          </p:val>
                                        </p:tav>
                                      </p:tavLst>
                                    </p:anim>
                                    <p:anim calcmode="lin" valueType="num">
                                      <p:cBhvr>
                                        <p:cTn id="23" dur="1000" fill="hold"/>
                                        <p:tgtEl>
                                          <p:spTgt spid="10">
                                            <p:txEl>
                                              <p:pRg st="2" end="2"/>
                                            </p:txEl>
                                          </p:spTgt>
                                        </p:tgtEl>
                                        <p:attrNameLst>
                                          <p:attrName>ppt_h</p:attrName>
                                        </p:attrNameLst>
                                      </p:cBhvr>
                                      <p:tavLst>
                                        <p:tav tm="0">
                                          <p:val>
                                            <p:strVal val="#ppt_h"/>
                                          </p:val>
                                        </p:tav>
                                        <p:tav tm="100000">
                                          <p:val>
                                            <p:strVal val="#ppt_h"/>
                                          </p:val>
                                        </p:tav>
                                      </p:tavLst>
                                    </p:anim>
                                    <p:animEffect transition="in" filter="fade">
                                      <p:cBhvr>
                                        <p:cTn id="24" dur="1000"/>
                                        <p:tgtEl>
                                          <p:spTgt spid="10">
                                            <p:txEl>
                                              <p:pRg st="2" end="2"/>
                                            </p:txEl>
                                          </p:spTgt>
                                        </p:tgtEl>
                                      </p:cBhvr>
                                    </p:animEffect>
                                  </p:childTnLst>
                                </p:cTn>
                              </p:par>
                              <p:par>
                                <p:cTn id="25" presetID="55" presetClass="entr" presetSubtype="0" fill="hold" nodeType="with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 calcmode="lin" valueType="num">
                                      <p:cBhvr>
                                        <p:cTn id="27" dur="1000" fill="hold"/>
                                        <p:tgtEl>
                                          <p:spTgt spid="10">
                                            <p:txEl>
                                              <p:pRg st="3" end="3"/>
                                            </p:txEl>
                                          </p:spTgt>
                                        </p:tgtEl>
                                        <p:attrNameLst>
                                          <p:attrName>ppt_w</p:attrName>
                                        </p:attrNameLst>
                                      </p:cBhvr>
                                      <p:tavLst>
                                        <p:tav tm="0">
                                          <p:val>
                                            <p:strVal val="#ppt_w*0.70"/>
                                          </p:val>
                                        </p:tav>
                                        <p:tav tm="100000">
                                          <p:val>
                                            <p:strVal val="#ppt_w"/>
                                          </p:val>
                                        </p:tav>
                                      </p:tavLst>
                                    </p:anim>
                                    <p:anim calcmode="lin" valueType="num">
                                      <p:cBhvr>
                                        <p:cTn id="28" dur="1000" fill="hold"/>
                                        <p:tgtEl>
                                          <p:spTgt spid="10">
                                            <p:txEl>
                                              <p:pRg st="3" end="3"/>
                                            </p:txEl>
                                          </p:spTgt>
                                        </p:tgtEl>
                                        <p:attrNameLst>
                                          <p:attrName>ppt_h</p:attrName>
                                        </p:attrNameLst>
                                      </p:cBhvr>
                                      <p:tavLst>
                                        <p:tav tm="0">
                                          <p:val>
                                            <p:strVal val="#ppt_h"/>
                                          </p:val>
                                        </p:tav>
                                        <p:tav tm="100000">
                                          <p:val>
                                            <p:strVal val="#ppt_h"/>
                                          </p:val>
                                        </p:tav>
                                      </p:tavLst>
                                    </p:anim>
                                    <p:animEffect transition="in" filter="fade">
                                      <p:cBhvr>
                                        <p:cTn id="29" dur="1000"/>
                                        <p:tgtEl>
                                          <p:spTgt spid="10">
                                            <p:txEl>
                                              <p:pRg st="3" end="3"/>
                                            </p:txEl>
                                          </p:spTgt>
                                        </p:tgtEl>
                                      </p:cBhvr>
                                    </p:animEffect>
                                  </p:childTnLst>
                                </p:cTn>
                              </p:par>
                              <p:par>
                                <p:cTn id="30" presetID="55" presetClass="entr" presetSubtype="0" fill="hold" nodeType="withEffect">
                                  <p:stCondLst>
                                    <p:cond delay="0"/>
                                  </p:stCondLst>
                                  <p:childTnLst>
                                    <p:set>
                                      <p:cBhvr>
                                        <p:cTn id="31" dur="1" fill="hold">
                                          <p:stCondLst>
                                            <p:cond delay="0"/>
                                          </p:stCondLst>
                                        </p:cTn>
                                        <p:tgtEl>
                                          <p:spTgt spid="10">
                                            <p:txEl>
                                              <p:pRg st="4" end="4"/>
                                            </p:txEl>
                                          </p:spTgt>
                                        </p:tgtEl>
                                        <p:attrNameLst>
                                          <p:attrName>style.visibility</p:attrName>
                                        </p:attrNameLst>
                                      </p:cBhvr>
                                      <p:to>
                                        <p:strVal val="visible"/>
                                      </p:to>
                                    </p:set>
                                    <p:anim calcmode="lin" valueType="num">
                                      <p:cBhvr>
                                        <p:cTn id="32" dur="1000" fill="hold"/>
                                        <p:tgtEl>
                                          <p:spTgt spid="10">
                                            <p:txEl>
                                              <p:pRg st="4" end="4"/>
                                            </p:txEl>
                                          </p:spTgt>
                                        </p:tgtEl>
                                        <p:attrNameLst>
                                          <p:attrName>ppt_w</p:attrName>
                                        </p:attrNameLst>
                                      </p:cBhvr>
                                      <p:tavLst>
                                        <p:tav tm="0">
                                          <p:val>
                                            <p:strVal val="#ppt_w*0.70"/>
                                          </p:val>
                                        </p:tav>
                                        <p:tav tm="100000">
                                          <p:val>
                                            <p:strVal val="#ppt_w"/>
                                          </p:val>
                                        </p:tav>
                                      </p:tavLst>
                                    </p:anim>
                                    <p:anim calcmode="lin" valueType="num">
                                      <p:cBhvr>
                                        <p:cTn id="33" dur="1000" fill="hold"/>
                                        <p:tgtEl>
                                          <p:spTgt spid="10">
                                            <p:txEl>
                                              <p:pRg st="4" end="4"/>
                                            </p:txEl>
                                          </p:spTgt>
                                        </p:tgtEl>
                                        <p:attrNameLst>
                                          <p:attrName>ppt_h</p:attrName>
                                        </p:attrNameLst>
                                      </p:cBhvr>
                                      <p:tavLst>
                                        <p:tav tm="0">
                                          <p:val>
                                            <p:strVal val="#ppt_h"/>
                                          </p:val>
                                        </p:tav>
                                        <p:tav tm="100000">
                                          <p:val>
                                            <p:strVal val="#ppt_h"/>
                                          </p:val>
                                        </p:tav>
                                      </p:tavLst>
                                    </p:anim>
                                    <p:animEffect transition="in" filter="fade">
                                      <p:cBhvr>
                                        <p:cTn id="34" dur="10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100" name="Picture 4" descr="1"/>
          <p:cNvPicPr>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457200" y="0"/>
            <a:ext cx="7277100" cy="68564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02" name="Rectangle 6"/>
          <p:cNvSpPr>
            <a:spLocks noChangeArrowheads="1"/>
          </p:cNvSpPr>
          <p:nvPr/>
        </p:nvSpPr>
        <p:spPr bwMode="auto">
          <a:xfrm>
            <a:off x="4953000" y="228600"/>
            <a:ext cx="68580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fontAlgn="base">
              <a:spcBef>
                <a:spcPct val="0"/>
              </a:spcBef>
              <a:spcAft>
                <a:spcPct val="0"/>
              </a:spcAft>
              <a:defRPr sz="4400">
                <a:solidFill>
                  <a:schemeClr val="tx2"/>
                </a:solidFill>
                <a:latin typeface="Times New Roman" panose="02020603050405020304" pitchFamily="18" charset="0"/>
              </a:defRPr>
            </a:lvl6pPr>
            <a:lvl7pPr marL="914400" algn="ctr" fontAlgn="base">
              <a:spcBef>
                <a:spcPct val="0"/>
              </a:spcBef>
              <a:spcAft>
                <a:spcPct val="0"/>
              </a:spcAft>
              <a:defRPr sz="4400">
                <a:solidFill>
                  <a:schemeClr val="tx2"/>
                </a:solidFill>
                <a:latin typeface="Times New Roman" panose="02020603050405020304" pitchFamily="18" charset="0"/>
              </a:defRPr>
            </a:lvl7pPr>
            <a:lvl8pPr marL="1371600" algn="ctr" fontAlgn="base">
              <a:spcBef>
                <a:spcPct val="0"/>
              </a:spcBef>
              <a:spcAft>
                <a:spcPct val="0"/>
              </a:spcAft>
              <a:defRPr sz="4400">
                <a:solidFill>
                  <a:schemeClr val="tx2"/>
                </a:solidFill>
                <a:latin typeface="Times New Roman" panose="02020603050405020304" pitchFamily="18" charset="0"/>
              </a:defRPr>
            </a:lvl8pPr>
            <a:lvl9pPr marL="1828800" algn="ctr" fontAlgn="base">
              <a:spcBef>
                <a:spcPct val="0"/>
              </a:spcBef>
              <a:spcAft>
                <a:spcPct val="0"/>
              </a:spcAft>
              <a:defRPr sz="4400">
                <a:solidFill>
                  <a:schemeClr val="tx2"/>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6600" b="0" i="0" u="none" strike="noStrike" kern="1200" cap="none" spc="0" normalizeH="0" baseline="0" noProof="0" dirty="0">
                <a:ln>
                  <a:noFill/>
                </a:ln>
                <a:solidFill>
                  <a:prstClr val="white"/>
                </a:solidFill>
                <a:effectLst/>
                <a:uLnTx/>
                <a:uFillTx/>
                <a:latin typeface="Lobster Two" panose="02000506000000020003" pitchFamily="50" charset="0"/>
                <a:ea typeface="Pacifico" panose="02000000000000000000" pitchFamily="2" charset="0"/>
                <a:cs typeface="+mn-cs"/>
              </a:rPr>
              <a:t>How </a:t>
            </a:r>
            <a:r>
              <a:rPr kumimoji="0" lang="en-US" sz="6600" b="0" i="0" u="none" strike="noStrike" kern="1200" cap="none" spc="0" normalizeH="0" baseline="0" noProof="0" dirty="0" err="1">
                <a:ln>
                  <a:noFill/>
                </a:ln>
                <a:solidFill>
                  <a:prstClr val="white"/>
                </a:solidFill>
                <a:effectLst/>
                <a:uLnTx/>
                <a:uFillTx/>
                <a:latin typeface="Lobster Two" panose="02000506000000020003" pitchFamily="50" charset="0"/>
                <a:ea typeface="Pacifico" panose="02000000000000000000" pitchFamily="2" charset="0"/>
                <a:cs typeface="+mn-cs"/>
              </a:rPr>
              <a:t>Narada</a:t>
            </a:r>
            <a:r>
              <a:rPr kumimoji="0" lang="en-US" sz="6600" b="0" i="0" u="none" strike="noStrike" kern="1200" cap="none" spc="0" normalizeH="0" baseline="0" noProof="0" dirty="0">
                <a:ln>
                  <a:noFill/>
                </a:ln>
                <a:solidFill>
                  <a:prstClr val="white"/>
                </a:solidFill>
                <a:effectLst/>
                <a:uLnTx/>
                <a:uFillTx/>
                <a:latin typeface="Lobster Two" panose="02000506000000020003" pitchFamily="50" charset="0"/>
                <a:ea typeface="Pacifico" panose="02000000000000000000" pitchFamily="2" charset="0"/>
                <a:cs typeface="+mn-cs"/>
              </a:rPr>
              <a:t> Muni</a:t>
            </a:r>
            <a:br>
              <a:rPr kumimoji="0" lang="en-US" sz="6600" b="0" i="0" u="none" strike="noStrike" kern="1200" cap="none" spc="0" normalizeH="0" baseline="0" noProof="0" dirty="0">
                <a:ln>
                  <a:noFill/>
                </a:ln>
                <a:solidFill>
                  <a:prstClr val="white"/>
                </a:solidFill>
                <a:effectLst/>
                <a:uLnTx/>
                <a:uFillTx/>
                <a:latin typeface="Lobster Two" panose="02000506000000020003" pitchFamily="50" charset="0"/>
                <a:ea typeface="Pacifico" panose="02000000000000000000" pitchFamily="2" charset="0"/>
                <a:cs typeface="+mn-cs"/>
              </a:rPr>
            </a:br>
            <a:r>
              <a:rPr kumimoji="0" lang="en-US" sz="6600" b="0" i="0" u="none" strike="noStrike" kern="1200" cap="none" spc="0" normalizeH="0" baseline="0" noProof="0" dirty="0">
                <a:ln>
                  <a:noFill/>
                </a:ln>
                <a:solidFill>
                  <a:prstClr val="white"/>
                </a:solidFill>
                <a:effectLst/>
                <a:uLnTx/>
                <a:uFillTx/>
                <a:latin typeface="Lobster Two" panose="02000506000000020003" pitchFamily="50" charset="0"/>
                <a:ea typeface="Pacifico" panose="02000000000000000000" pitchFamily="2" charset="0"/>
                <a:cs typeface="+mn-cs"/>
              </a:rPr>
              <a:t>became a great KC devotee?</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053" name="Rectangle 5"/>
          <p:cNvSpPr>
            <a:spLocks noGrp="1" noChangeArrowheads="1"/>
          </p:cNvSpPr>
          <p:nvPr>
            <p:ph type="title"/>
          </p:nvPr>
        </p:nvSpPr>
        <p:spPr>
          <a:xfrm>
            <a:off x="1981200" y="2055813"/>
            <a:ext cx="8229600" cy="2741612"/>
          </a:xfrm>
          <a:noFill/>
        </p:spPr>
        <p:txBody>
          <a:bodyPr anchorCtr="1">
            <a:normAutofit fontScale="90000"/>
          </a:bodyPr>
          <a:lstStyle/>
          <a:p>
            <a:pPr algn="ctr"/>
            <a:r>
              <a:rPr lang="en-US" sz="9600" dirty="0" err="1">
                <a:solidFill>
                  <a:schemeClr val="bg1"/>
                </a:solidFill>
                <a:latin typeface="FFF Tusj" panose="02040802050405020203" pitchFamily="18" charset="0"/>
              </a:rPr>
              <a:t>Narada</a:t>
            </a:r>
            <a:r>
              <a:rPr lang="en-US" sz="9600" dirty="0">
                <a:solidFill>
                  <a:schemeClr val="bg1"/>
                </a:solidFill>
                <a:latin typeface="FFF Tusj" panose="02040802050405020203" pitchFamily="18" charset="0"/>
              </a:rPr>
              <a:t> Muni’s previous life</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148" name="Rectangle 4"/>
          <p:cNvSpPr>
            <a:spLocks noGrp="1" noChangeArrowheads="1"/>
          </p:cNvSpPr>
          <p:nvPr>
            <p:ph type="title"/>
          </p:nvPr>
        </p:nvSpPr>
        <p:spPr>
          <a:xfrm>
            <a:off x="838200" y="365125"/>
            <a:ext cx="8077200" cy="1325563"/>
          </a:xfrm>
          <a:noFill/>
          <a:ln/>
        </p:spPr>
        <p:txBody>
          <a:bodyPr/>
          <a:lstStyle/>
          <a:p>
            <a:r>
              <a:rPr lang="en-US" sz="4000" dirty="0">
                <a:latin typeface="Raleway" panose="020B0503030101060003" pitchFamily="34" charset="0"/>
              </a:rPr>
              <a:t>I was born as an insignificant son of a maidservant.</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7170" name="Rectangle 2"/>
          <p:cNvSpPr>
            <a:spLocks noChangeArrowheads="1"/>
          </p:cNvSpPr>
          <p:nvPr/>
        </p:nvSpPr>
        <p:spPr bwMode="auto">
          <a:xfrm>
            <a:off x="1524000" y="228600"/>
            <a:ext cx="91440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fontAlgn="base">
              <a:spcBef>
                <a:spcPct val="0"/>
              </a:spcBef>
              <a:spcAft>
                <a:spcPct val="0"/>
              </a:spcAft>
              <a:defRPr sz="4400">
                <a:solidFill>
                  <a:schemeClr val="tx2"/>
                </a:solidFill>
                <a:latin typeface="Times New Roman" panose="02020603050405020304" pitchFamily="18" charset="0"/>
              </a:defRPr>
            </a:lvl6pPr>
            <a:lvl7pPr marL="914400" algn="ctr" fontAlgn="base">
              <a:spcBef>
                <a:spcPct val="0"/>
              </a:spcBef>
              <a:spcAft>
                <a:spcPct val="0"/>
              </a:spcAft>
              <a:defRPr sz="4400">
                <a:solidFill>
                  <a:schemeClr val="tx2"/>
                </a:solidFill>
                <a:latin typeface="Times New Roman" panose="02020603050405020304" pitchFamily="18" charset="0"/>
              </a:defRPr>
            </a:lvl7pPr>
            <a:lvl8pPr marL="1371600" algn="ctr" fontAlgn="base">
              <a:spcBef>
                <a:spcPct val="0"/>
              </a:spcBef>
              <a:spcAft>
                <a:spcPct val="0"/>
              </a:spcAft>
              <a:defRPr sz="4400">
                <a:solidFill>
                  <a:schemeClr val="tx2"/>
                </a:solidFill>
                <a:latin typeface="Times New Roman" panose="02020603050405020304" pitchFamily="18" charset="0"/>
              </a:defRPr>
            </a:lvl8pPr>
            <a:lvl9pPr marL="1828800" algn="ctr" fontAlgn="base">
              <a:spcBef>
                <a:spcPct val="0"/>
              </a:spcBef>
              <a:spcAft>
                <a:spcPct val="0"/>
              </a:spcAft>
              <a:defRPr sz="4400">
                <a:solidFill>
                  <a:schemeClr val="tx2"/>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44546A"/>
                </a:solidFill>
                <a:effectLst/>
                <a:uLnTx/>
                <a:uFillTx/>
                <a:latin typeface="Raleway" panose="020B0503030101060003" pitchFamily="34" charset="0"/>
                <a:ea typeface="+mn-ea"/>
                <a:cs typeface="+mn-cs"/>
              </a:rPr>
              <a:t>Once during </a:t>
            </a:r>
            <a:r>
              <a:rPr kumimoji="0" lang="en-US" sz="3200" b="0" i="0" u="none" strike="noStrike" kern="1200" cap="none" spc="0" normalizeH="0" baseline="0" noProof="0" dirty="0" err="1">
                <a:ln>
                  <a:noFill/>
                </a:ln>
                <a:solidFill>
                  <a:srgbClr val="44546A"/>
                </a:solidFill>
                <a:effectLst/>
                <a:uLnTx/>
                <a:uFillTx/>
                <a:latin typeface="Raleway" panose="020B0503030101060003" pitchFamily="34" charset="0"/>
                <a:ea typeface="+mn-ea"/>
                <a:cs typeface="+mn-cs"/>
              </a:rPr>
              <a:t>Caturmaas</a:t>
            </a:r>
            <a:r>
              <a:rPr kumimoji="0" lang="en-US" sz="3200" b="0" i="0" u="none" strike="noStrike" kern="1200" cap="none" spc="0" normalizeH="0" baseline="0" noProof="0" dirty="0">
                <a:ln>
                  <a:noFill/>
                </a:ln>
                <a:solidFill>
                  <a:srgbClr val="44546A"/>
                </a:solidFill>
                <a:effectLst/>
                <a:uLnTx/>
                <a:uFillTx/>
                <a:latin typeface="Raleway" panose="020B0503030101060003" pitchFamily="34" charset="0"/>
                <a:ea typeface="+mn-ea"/>
                <a:cs typeface="+mn-cs"/>
              </a:rPr>
              <a:t> time, the four months of the rainy season, some exalted </a:t>
            </a:r>
            <a:r>
              <a:rPr kumimoji="0" lang="en-US" sz="3200" b="0" i="0" u="none" strike="noStrike" kern="1200" cap="none" spc="0" normalizeH="0" baseline="0" noProof="0" dirty="0" err="1">
                <a:ln>
                  <a:noFill/>
                </a:ln>
                <a:solidFill>
                  <a:srgbClr val="44546A"/>
                </a:solidFill>
                <a:effectLst/>
                <a:uLnTx/>
                <a:uFillTx/>
                <a:latin typeface="Raleway" panose="020B0503030101060003" pitchFamily="34" charset="0"/>
                <a:ea typeface="+mn-ea"/>
                <a:cs typeface="+mn-cs"/>
              </a:rPr>
              <a:t>vaishnavas</a:t>
            </a:r>
            <a:r>
              <a:rPr kumimoji="0" lang="en-US" sz="3200" b="0" i="0" u="none" strike="noStrike" kern="1200" cap="none" spc="0" normalizeH="0" baseline="0" noProof="0" dirty="0">
                <a:ln>
                  <a:noFill/>
                </a:ln>
                <a:solidFill>
                  <a:srgbClr val="44546A"/>
                </a:solidFill>
                <a:effectLst/>
                <a:uLnTx/>
                <a:uFillTx/>
                <a:latin typeface="Raleway" panose="020B0503030101060003" pitchFamily="34" charset="0"/>
                <a:ea typeface="+mn-ea"/>
                <a:cs typeface="+mn-cs"/>
              </a:rPr>
              <a:t> came to the </a:t>
            </a:r>
            <a:r>
              <a:rPr kumimoji="0" lang="en-US" sz="3200" b="0" i="0" u="none" strike="noStrike" kern="1200" cap="none" spc="0" normalizeH="0" baseline="0" noProof="0" dirty="0" err="1">
                <a:ln>
                  <a:noFill/>
                </a:ln>
                <a:solidFill>
                  <a:srgbClr val="44546A"/>
                </a:solidFill>
                <a:effectLst/>
                <a:uLnTx/>
                <a:uFillTx/>
                <a:latin typeface="Raleway" panose="020B0503030101060003" pitchFamily="34" charset="0"/>
                <a:ea typeface="+mn-ea"/>
                <a:cs typeface="+mn-cs"/>
              </a:rPr>
              <a:t>brahmana’s</a:t>
            </a:r>
            <a:r>
              <a:rPr kumimoji="0" lang="en-US" sz="3200" b="0" i="0" u="none" strike="noStrike" kern="1200" cap="none" spc="0" normalizeH="0" baseline="0" noProof="0" dirty="0">
                <a:ln>
                  <a:noFill/>
                </a:ln>
                <a:solidFill>
                  <a:srgbClr val="44546A"/>
                </a:solidFill>
                <a:effectLst/>
                <a:uLnTx/>
                <a:uFillTx/>
                <a:latin typeface="Raleway" panose="020B0503030101060003" pitchFamily="34" charset="0"/>
                <a:ea typeface="+mn-ea"/>
                <a:cs typeface="+mn-cs"/>
              </a:rPr>
              <a:t> school where my mother was living; </a:t>
            </a:r>
          </a:p>
        </p:txBody>
      </p:sp>
      <p:sp>
        <p:nvSpPr>
          <p:cNvPr id="7171" name="Rectangle 3"/>
          <p:cNvSpPr>
            <a:spLocks noChangeArrowheads="1"/>
          </p:cNvSpPr>
          <p:nvPr/>
        </p:nvSpPr>
        <p:spPr bwMode="auto">
          <a:xfrm>
            <a:off x="1524000" y="228600"/>
            <a:ext cx="914400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fontAlgn="base">
              <a:spcBef>
                <a:spcPct val="0"/>
              </a:spcBef>
              <a:spcAft>
                <a:spcPct val="0"/>
              </a:spcAft>
              <a:defRPr sz="4400">
                <a:solidFill>
                  <a:schemeClr val="tx2"/>
                </a:solidFill>
                <a:latin typeface="Times New Roman" panose="02020603050405020304" pitchFamily="18" charset="0"/>
              </a:defRPr>
            </a:lvl6pPr>
            <a:lvl7pPr marL="914400" algn="ctr" fontAlgn="base">
              <a:spcBef>
                <a:spcPct val="0"/>
              </a:spcBef>
              <a:spcAft>
                <a:spcPct val="0"/>
              </a:spcAft>
              <a:defRPr sz="4400">
                <a:solidFill>
                  <a:schemeClr val="tx2"/>
                </a:solidFill>
                <a:latin typeface="Times New Roman" panose="02020603050405020304" pitchFamily="18" charset="0"/>
              </a:defRPr>
            </a:lvl7pPr>
            <a:lvl8pPr marL="1371600" algn="ctr" fontAlgn="base">
              <a:spcBef>
                <a:spcPct val="0"/>
              </a:spcBef>
              <a:spcAft>
                <a:spcPct val="0"/>
              </a:spcAft>
              <a:defRPr sz="4400">
                <a:solidFill>
                  <a:schemeClr val="tx2"/>
                </a:solidFill>
                <a:latin typeface="Times New Roman" panose="02020603050405020304" pitchFamily="18" charset="0"/>
              </a:defRPr>
            </a:lvl8pPr>
            <a:lvl9pPr marL="1828800" algn="ctr" fontAlgn="base">
              <a:spcBef>
                <a:spcPct val="0"/>
              </a:spcBef>
              <a:spcAft>
                <a:spcPct val="0"/>
              </a:spcAft>
              <a:defRPr sz="4400">
                <a:solidFill>
                  <a:schemeClr val="tx2"/>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44546A"/>
                </a:solidFill>
                <a:effectLst/>
                <a:uLnTx/>
                <a:uFillTx/>
                <a:latin typeface="Raleway" panose="020B0503030101060003" pitchFamily="34" charset="0"/>
                <a:ea typeface="+mn-ea"/>
                <a:cs typeface="+mn-cs"/>
              </a:rPr>
              <a:t>Because she was attending to their needs, I also got the opportunity to render personal service unto them.</a:t>
            </a:r>
          </a:p>
        </p:txBody>
      </p:sp>
      <p:sp>
        <p:nvSpPr>
          <p:cNvPr id="7172" name="Rectangle 4"/>
          <p:cNvSpPr>
            <a:spLocks noChangeArrowheads="1"/>
          </p:cNvSpPr>
          <p:nvPr/>
        </p:nvSpPr>
        <p:spPr bwMode="auto">
          <a:xfrm>
            <a:off x="1524000" y="457200"/>
            <a:ext cx="9144000"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fontAlgn="base">
              <a:spcBef>
                <a:spcPct val="0"/>
              </a:spcBef>
              <a:spcAft>
                <a:spcPct val="0"/>
              </a:spcAft>
              <a:defRPr sz="4400">
                <a:solidFill>
                  <a:schemeClr val="tx2"/>
                </a:solidFill>
                <a:latin typeface="Times New Roman" panose="02020603050405020304" pitchFamily="18" charset="0"/>
              </a:defRPr>
            </a:lvl6pPr>
            <a:lvl7pPr marL="914400" algn="ctr" fontAlgn="base">
              <a:spcBef>
                <a:spcPct val="0"/>
              </a:spcBef>
              <a:spcAft>
                <a:spcPct val="0"/>
              </a:spcAft>
              <a:defRPr sz="4400">
                <a:solidFill>
                  <a:schemeClr val="tx2"/>
                </a:solidFill>
                <a:latin typeface="Times New Roman" panose="02020603050405020304" pitchFamily="18" charset="0"/>
              </a:defRPr>
            </a:lvl7pPr>
            <a:lvl8pPr marL="1371600" algn="ctr" fontAlgn="base">
              <a:spcBef>
                <a:spcPct val="0"/>
              </a:spcBef>
              <a:spcAft>
                <a:spcPct val="0"/>
              </a:spcAft>
              <a:defRPr sz="4400">
                <a:solidFill>
                  <a:schemeClr val="tx2"/>
                </a:solidFill>
                <a:latin typeface="Times New Roman" panose="02020603050405020304" pitchFamily="18" charset="0"/>
              </a:defRPr>
            </a:lvl8pPr>
            <a:lvl9pPr marL="1828800" algn="ctr" fontAlgn="base">
              <a:spcBef>
                <a:spcPct val="0"/>
              </a:spcBef>
              <a:spcAft>
                <a:spcPct val="0"/>
              </a:spcAft>
              <a:defRPr sz="4400">
                <a:solidFill>
                  <a:schemeClr val="tx2"/>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44546A"/>
                </a:solidFill>
                <a:effectLst/>
                <a:uLnTx/>
                <a:uFillTx/>
                <a:latin typeface="Raleway" panose="020B0503030101060003" pitchFamily="34" charset="0"/>
                <a:ea typeface="+mn-ea"/>
                <a:cs typeface="+mn-cs"/>
              </a:rPr>
              <a:t>Although impartial by nature, they blessed me with their causeless mercy, because, </a:t>
            </a:r>
            <a:r>
              <a:rPr kumimoji="0" lang="en-US" sz="3200" b="0" i="0" u="none" strike="noStrike" kern="1200" cap="none" spc="0" normalizeH="0" baseline="0" noProof="0" dirty="0" err="1">
                <a:ln>
                  <a:noFill/>
                </a:ln>
                <a:solidFill>
                  <a:srgbClr val="44546A"/>
                </a:solidFill>
                <a:effectLst/>
                <a:uLnTx/>
                <a:uFillTx/>
                <a:latin typeface="Raleway" panose="020B0503030101060003" pitchFamily="34" charset="0"/>
                <a:ea typeface="+mn-ea"/>
                <a:cs typeface="+mn-cs"/>
              </a:rPr>
              <a:t>eventhough</a:t>
            </a:r>
            <a:r>
              <a:rPr kumimoji="0" lang="en-US" sz="3200" b="0" i="0" u="none" strike="noStrike" kern="1200" cap="none" spc="0" normalizeH="0" baseline="0" noProof="0" dirty="0">
                <a:ln>
                  <a:noFill/>
                </a:ln>
                <a:solidFill>
                  <a:srgbClr val="44546A"/>
                </a:solidFill>
                <a:effectLst/>
                <a:uLnTx/>
                <a:uFillTx/>
                <a:latin typeface="Raleway" panose="020B0503030101060003" pitchFamily="34" charset="0"/>
                <a:ea typeface="+mn-ea"/>
                <a:cs typeface="+mn-cs"/>
              </a:rPr>
              <a:t> I was only a small boy, I was Self-controlled, I did not speak more than required, I was not naughty, nor interested in childish play.</a:t>
            </a:r>
          </a:p>
        </p:txBody>
      </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xit" presetSubtype="10" fill="hold" grpId="1" nodeType="clickEffect">
                                  <p:stCondLst>
                                    <p:cond delay="0"/>
                                  </p:stCondLst>
                                  <p:childTnLst>
                                    <p:animEffect transition="out" filter="blinds(horizontal)">
                                      <p:cBhvr>
                                        <p:cTn id="10" dur="500"/>
                                        <p:tgtEl>
                                          <p:spTgt spid="7170"/>
                                        </p:tgtEl>
                                      </p:cBhvr>
                                    </p:animEffect>
                                    <p:set>
                                      <p:cBhvr>
                                        <p:cTn id="11" dur="1" fill="hold">
                                          <p:stCondLst>
                                            <p:cond delay="499"/>
                                          </p:stCondLst>
                                        </p:cTn>
                                        <p:tgtEl>
                                          <p:spTgt spid="7170"/>
                                        </p:tgtEl>
                                        <p:attrNameLst>
                                          <p:attrName>style.visibility</p:attrName>
                                        </p:attrNameLst>
                                      </p:cBhvr>
                                      <p:to>
                                        <p:strVal val="hidden"/>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171"/>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xit" presetSubtype="10" fill="hold" grpId="1" nodeType="clickEffect">
                                  <p:stCondLst>
                                    <p:cond delay="0"/>
                                  </p:stCondLst>
                                  <p:childTnLst>
                                    <p:animEffect transition="out" filter="blinds(horizontal)">
                                      <p:cBhvr>
                                        <p:cTn id="19" dur="500"/>
                                        <p:tgtEl>
                                          <p:spTgt spid="7171"/>
                                        </p:tgtEl>
                                      </p:cBhvr>
                                    </p:animEffect>
                                    <p:set>
                                      <p:cBhvr>
                                        <p:cTn id="20" dur="1" fill="hold">
                                          <p:stCondLst>
                                            <p:cond delay="499"/>
                                          </p:stCondLst>
                                        </p:cTn>
                                        <p:tgtEl>
                                          <p:spTgt spid="7171"/>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172"/>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4" presetClass="exit" presetSubtype="16" fill="hold" grpId="1" nodeType="clickEffect">
                                  <p:stCondLst>
                                    <p:cond delay="0"/>
                                  </p:stCondLst>
                                  <p:childTnLst>
                                    <p:animEffect transition="out" filter="box(in)">
                                      <p:cBhvr>
                                        <p:cTn id="28" dur="500"/>
                                        <p:tgtEl>
                                          <p:spTgt spid="7172"/>
                                        </p:tgtEl>
                                      </p:cBhvr>
                                    </p:animEffect>
                                    <p:set>
                                      <p:cBhvr>
                                        <p:cTn id="29" dur="1" fill="hold">
                                          <p:stCondLst>
                                            <p:cond delay="499"/>
                                          </p:stCondLst>
                                        </p:cTn>
                                        <p:tgtEl>
                                          <p:spTgt spid="717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0" grpId="1"/>
      <p:bldP spid="7171" grpId="0"/>
      <p:bldP spid="7171" grpId="1"/>
      <p:bldP spid="7172" grpId="0"/>
      <p:bldP spid="7172" grpId="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1709203" y="4329114"/>
            <a:ext cx="9698489" cy="2554545"/>
          </a:xfrm>
          <a:prstGeom prst="rect">
            <a:avLst/>
          </a:prstGeom>
          <a:solidFill>
            <a:srgbClr val="003300">
              <a:alpha val="3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Raleway" panose="020B0503030101060003" pitchFamily="34" charset="0"/>
                <a:ea typeface="+mn-ea"/>
                <a:cs typeface="+mn-cs"/>
              </a:rPr>
              <a:t>Once with their permission, I took the remnants of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Raleway" panose="020B0503030101060003" pitchFamily="34" charset="0"/>
                <a:ea typeface="+mn-ea"/>
                <a:cs typeface="+mn-cs"/>
              </a:rPr>
              <a:t>their food and as a result, all of my sins were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Raleway" panose="020B0503030101060003" pitchFamily="34" charset="0"/>
                <a:ea typeface="+mn-ea"/>
                <a:cs typeface="+mn-cs"/>
              </a:rPr>
              <a:t>eradicated. Because of this and due to serving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Raleway" panose="020B0503030101060003" pitchFamily="34" charset="0"/>
                <a:ea typeface="+mn-ea"/>
                <a:cs typeface="+mn-cs"/>
              </a:rPr>
              <a:t>such great souls, the life of devotional service to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Raleway" panose="020B0503030101060003" pitchFamily="34" charset="0"/>
                <a:ea typeface="+mn-ea"/>
                <a:cs typeface="+mn-cs"/>
              </a:rPr>
              <a:t>the Lord became very attractive to me.</a:t>
            </a:r>
          </a:p>
        </p:txBody>
      </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wipe(down)">
                                      <p:cBhvr>
                                        <p:cTn id="7" dur="5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3252" name="AutoShape 4"/>
          <p:cNvSpPr>
            <a:spLocks noChangeArrowheads="1"/>
          </p:cNvSpPr>
          <p:nvPr/>
        </p:nvSpPr>
        <p:spPr bwMode="auto">
          <a:xfrm>
            <a:off x="0" y="0"/>
            <a:ext cx="3048000" cy="5334000"/>
          </a:xfrm>
          <a:prstGeom prst="rect">
            <a:avLst/>
          </a:prstGeom>
          <a:solidFill>
            <a:srgbClr val="0033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endParaRPr>
          </a:p>
        </p:txBody>
      </p:sp>
      <p:sp>
        <p:nvSpPr>
          <p:cNvPr id="53254" name="Text Box 6"/>
          <p:cNvSpPr txBox="1">
            <a:spLocks noChangeArrowheads="1"/>
          </p:cNvSpPr>
          <p:nvPr/>
        </p:nvSpPr>
        <p:spPr bwMode="auto">
          <a:xfrm>
            <a:off x="0" y="0"/>
            <a:ext cx="3048000"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Raleway" panose="020B0503030101060003" pitchFamily="34" charset="0"/>
                <a:ea typeface="+mn-ea"/>
                <a:cs typeface="+mn-cs"/>
              </a:rPr>
              <a:t>In their association,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Raleway" panose="020B0503030101060003" pitchFamily="34" charset="0"/>
                <a:ea typeface="+mn-ea"/>
                <a:cs typeface="+mn-cs"/>
              </a:rPr>
              <a:t>I heard narrations of Lord Krsna’s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Raleway" panose="020B0503030101060003" pitchFamily="34" charset="0"/>
                <a:ea typeface="+mn-ea"/>
                <a:cs typeface="+mn-cs"/>
              </a:rPr>
              <a:t>transcendentally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Raleway" panose="020B0503030101060003" pitchFamily="34" charset="0"/>
                <a:ea typeface="+mn-ea"/>
                <a:cs typeface="+mn-cs"/>
              </a:rPr>
              <a:t>attractive pastimes. By such regular and attentive hearing, my taste for such</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Raleway" panose="020B0503030101060003" pitchFamily="34" charset="0"/>
                <a:ea typeface="+mn-ea"/>
                <a:cs typeface="+mn-cs"/>
              </a:rPr>
              <a:t>topics increased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Raleway" panose="020B0503030101060003" pitchFamily="34" charset="0"/>
                <a:ea typeface="+mn-ea"/>
                <a:cs typeface="+mn-cs"/>
              </a:rPr>
              <a:t>at every step.</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28979" y="1"/>
            <a:ext cx="4695421" cy="5262979"/>
          </a:xfrm>
          <a:prstGeom prst="rect">
            <a:avLst/>
          </a:prstGeom>
          <a:solidFill>
            <a:schemeClr val="tx2">
              <a:alpha val="3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Raleway" panose="020B0503030101060003" pitchFamily="34" charset="0"/>
                <a:ea typeface="+mn-ea"/>
                <a:cs typeface="+mn-cs"/>
              </a:rPr>
              <a:t>When this transcendental taste</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Raleway" panose="020B0503030101060003" pitchFamily="34" charset="0"/>
                <a:ea typeface="+mn-ea"/>
                <a:cs typeface="+mn-cs"/>
              </a:rPr>
              <a:t>Became very strong, my </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Raleway" panose="020B0503030101060003" pitchFamily="34" charset="0"/>
                <a:ea typeface="+mn-ea"/>
                <a:cs typeface="+mn-cs"/>
              </a:rPr>
              <a:t>Attention became fully fixed on </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Raleway" panose="020B0503030101060003" pitchFamily="34" charset="0"/>
                <a:ea typeface="+mn-ea"/>
                <a:cs typeface="+mn-cs"/>
              </a:rPr>
              <a:t>hearing about the SPOG. As a result, the mode of passion and ignorance vanished from my heart; I realized myself to be different from the gross &amp; subtle bodies.</a:t>
            </a:r>
          </a:p>
          <a:p>
            <a:pPr marL="0" marR="0" lvl="0" indent="0" algn="just"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Raleway" panose="020B0503030101060003" pitchFamily="34" charset="0"/>
              <a:ea typeface="+mn-ea"/>
              <a:cs typeface="+mn-cs"/>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Raleway" panose="020B0503030101060003" pitchFamily="34" charset="0"/>
                <a:ea typeface="+mn-ea"/>
                <a:cs typeface="+mn-cs"/>
              </a:rPr>
              <a:t>I loved those pure devotees</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Raleway" panose="020B0503030101060003" pitchFamily="34" charset="0"/>
                <a:ea typeface="+mn-ea"/>
                <a:cs typeface="+mn-cs"/>
              </a:rPr>
              <a:t>greatly, and with very</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Raleway" panose="020B0503030101060003" pitchFamily="34" charset="0"/>
                <a:ea typeface="+mn-ea"/>
                <a:cs typeface="+mn-cs"/>
              </a:rPr>
              <a:t>gentle </a:t>
            </a:r>
            <a:r>
              <a:rPr kumimoji="0" lang="en-US" sz="2400" b="0" i="0" u="none" strike="noStrike" kern="1200" cap="none" spc="0" normalizeH="0" baseline="0" noProof="0" dirty="0" err="1">
                <a:ln>
                  <a:noFill/>
                </a:ln>
                <a:solidFill>
                  <a:prstClr val="white"/>
                </a:solidFill>
                <a:effectLst/>
                <a:uLnTx/>
                <a:uFillTx/>
                <a:latin typeface="Raleway" panose="020B0503030101060003" pitchFamily="34" charset="0"/>
                <a:ea typeface="+mn-ea"/>
                <a:cs typeface="+mn-cs"/>
              </a:rPr>
              <a:t>behaviour</a:t>
            </a:r>
            <a:r>
              <a:rPr kumimoji="0" lang="en-US" sz="2400" b="0" i="0" u="none" strike="noStrike" kern="1200" cap="none" spc="0" normalizeH="0" baseline="0" noProof="0" dirty="0">
                <a:ln>
                  <a:noFill/>
                </a:ln>
                <a:solidFill>
                  <a:prstClr val="white"/>
                </a:solidFill>
                <a:effectLst/>
                <a:uLnTx/>
                <a:uFillTx/>
                <a:latin typeface="Raleway" panose="020B0503030101060003" pitchFamily="34" charset="0"/>
                <a:ea typeface="+mn-ea"/>
                <a:cs typeface="+mn-cs"/>
              </a:rPr>
              <a:t>, I strictly</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Raleway" panose="020B0503030101060003" pitchFamily="34" charset="0"/>
                <a:ea typeface="+mn-ea"/>
                <a:cs typeface="+mn-cs"/>
              </a:rPr>
              <a:t>followed their instructions.</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1981200" y="304800"/>
            <a:ext cx="8229600" cy="1981200"/>
          </a:xfrm>
          <a:prstGeom prst="rect">
            <a:avLst/>
          </a:prstGeom>
          <a:solidFill>
            <a:srgbClr val="CCFFFF">
              <a:alpha val="39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fontAlgn="base">
              <a:spcBef>
                <a:spcPct val="0"/>
              </a:spcBef>
              <a:spcAft>
                <a:spcPct val="0"/>
              </a:spcAft>
              <a:defRPr sz="4400">
                <a:solidFill>
                  <a:schemeClr val="tx2"/>
                </a:solidFill>
                <a:latin typeface="Times New Roman" panose="02020603050405020304" pitchFamily="18" charset="0"/>
              </a:defRPr>
            </a:lvl6pPr>
            <a:lvl7pPr marL="914400" algn="ctr" fontAlgn="base">
              <a:spcBef>
                <a:spcPct val="0"/>
              </a:spcBef>
              <a:spcAft>
                <a:spcPct val="0"/>
              </a:spcAft>
              <a:defRPr sz="4400">
                <a:solidFill>
                  <a:schemeClr val="tx2"/>
                </a:solidFill>
                <a:latin typeface="Times New Roman" panose="02020603050405020304" pitchFamily="18" charset="0"/>
              </a:defRPr>
            </a:lvl7pPr>
            <a:lvl8pPr marL="1371600" algn="ctr" fontAlgn="base">
              <a:spcBef>
                <a:spcPct val="0"/>
              </a:spcBef>
              <a:spcAft>
                <a:spcPct val="0"/>
              </a:spcAft>
              <a:defRPr sz="4400">
                <a:solidFill>
                  <a:schemeClr val="tx2"/>
                </a:solidFill>
                <a:latin typeface="Times New Roman" panose="02020603050405020304" pitchFamily="18" charset="0"/>
              </a:defRPr>
            </a:lvl8pPr>
            <a:lvl9pPr marL="1828800" algn="ctr" fontAlgn="base">
              <a:spcBef>
                <a:spcPct val="0"/>
              </a:spcBef>
              <a:spcAft>
                <a:spcPct val="0"/>
              </a:spcAft>
              <a:defRPr sz="4400">
                <a:solidFill>
                  <a:schemeClr val="tx2"/>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When they were about to depart, they instructed me in Bhakti yoga, the art of using everything in the service of the Lord to ultimately return back home back to Godhead.</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5D6"/>
        </a:solidFill>
        <a:effectLst/>
      </p:bgPr>
    </p:bg>
    <p:spTree>
      <p:nvGrpSpPr>
        <p:cNvPr id="1" name=""/>
        <p:cNvGrpSpPr/>
        <p:nvPr/>
      </p:nvGrpSpPr>
      <p:grpSpPr>
        <a:xfrm>
          <a:off x="0" y="0"/>
          <a:ext cx="0" cy="0"/>
          <a:chOff x="0" y="0"/>
          <a:chExt cx="0" cy="0"/>
        </a:xfrm>
      </p:grpSpPr>
      <p:sp>
        <p:nvSpPr>
          <p:cNvPr id="62" name="Freeform: Shape 61">
            <a:extLst>
              <a:ext uri="{FF2B5EF4-FFF2-40B4-BE49-F238E27FC236}">
                <a16:creationId xmlns:a16="http://schemas.microsoft.com/office/drawing/2014/main" id="{E5EB811D-E347-4B15-B81C-17CDE5F7E721}"/>
              </a:ext>
            </a:extLst>
          </p:cNvPr>
          <p:cNvSpPr/>
          <p:nvPr/>
        </p:nvSpPr>
        <p:spPr>
          <a:xfrm>
            <a:off x="383532" y="2850786"/>
            <a:ext cx="2648252" cy="1982749"/>
          </a:xfrm>
          <a:custGeom>
            <a:avLst/>
            <a:gdLst>
              <a:gd name="connsiteX0" fmla="*/ 0 w 2648252"/>
              <a:gd name="connsiteY0" fmla="*/ 198275 h 1982749"/>
              <a:gd name="connsiteX1" fmla="*/ 198275 w 2648252"/>
              <a:gd name="connsiteY1" fmla="*/ 0 h 1982749"/>
              <a:gd name="connsiteX2" fmla="*/ 2449977 w 2648252"/>
              <a:gd name="connsiteY2" fmla="*/ 0 h 1982749"/>
              <a:gd name="connsiteX3" fmla="*/ 2648252 w 2648252"/>
              <a:gd name="connsiteY3" fmla="*/ 198275 h 1982749"/>
              <a:gd name="connsiteX4" fmla="*/ 2648252 w 2648252"/>
              <a:gd name="connsiteY4" fmla="*/ 1784474 h 1982749"/>
              <a:gd name="connsiteX5" fmla="*/ 2449977 w 2648252"/>
              <a:gd name="connsiteY5" fmla="*/ 1982749 h 1982749"/>
              <a:gd name="connsiteX6" fmla="*/ 198275 w 2648252"/>
              <a:gd name="connsiteY6" fmla="*/ 1982749 h 1982749"/>
              <a:gd name="connsiteX7" fmla="*/ 0 w 2648252"/>
              <a:gd name="connsiteY7" fmla="*/ 1784474 h 1982749"/>
              <a:gd name="connsiteX8" fmla="*/ 0 w 2648252"/>
              <a:gd name="connsiteY8" fmla="*/ 198275 h 198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8252" h="1982749">
                <a:moveTo>
                  <a:pt x="0" y="198275"/>
                </a:moveTo>
                <a:cubicBezTo>
                  <a:pt x="0" y="88771"/>
                  <a:pt x="88771" y="0"/>
                  <a:pt x="198275" y="0"/>
                </a:cubicBezTo>
                <a:lnTo>
                  <a:pt x="2449977" y="0"/>
                </a:lnTo>
                <a:cubicBezTo>
                  <a:pt x="2559481" y="0"/>
                  <a:pt x="2648252" y="88771"/>
                  <a:pt x="2648252" y="198275"/>
                </a:cubicBezTo>
                <a:lnTo>
                  <a:pt x="2648252" y="1784474"/>
                </a:lnTo>
                <a:cubicBezTo>
                  <a:pt x="2648252" y="1893978"/>
                  <a:pt x="2559481" y="1982749"/>
                  <a:pt x="2449977" y="1982749"/>
                </a:cubicBezTo>
                <a:lnTo>
                  <a:pt x="198275" y="1982749"/>
                </a:lnTo>
                <a:cubicBezTo>
                  <a:pt x="88771" y="1982749"/>
                  <a:pt x="0" y="1893978"/>
                  <a:pt x="0" y="1784474"/>
                </a:cubicBezTo>
                <a:lnTo>
                  <a:pt x="0" y="198275"/>
                </a:lnTo>
                <a:close/>
              </a:path>
            </a:pathLst>
          </a:custGeom>
          <a:solidFill>
            <a:srgbClr val="253943"/>
          </a:solidFill>
        </p:spPr>
        <p:style>
          <a:lnRef idx="0">
            <a:schemeClr val="lt1">
              <a:hueOff val="0"/>
              <a:satOff val="0"/>
              <a:lumOff val="0"/>
              <a:alphaOff val="0"/>
            </a:schemeClr>
          </a:lnRef>
          <a:fillRef idx="3">
            <a:scrgbClr r="0" g="0" b="0"/>
          </a:fillRef>
          <a:effectRef idx="2">
            <a:schemeClr val="accent3">
              <a:hueOff val="0"/>
              <a:satOff val="0"/>
              <a:lumOff val="0"/>
              <a:alphaOff val="0"/>
            </a:schemeClr>
          </a:effectRef>
          <a:fontRef idx="minor">
            <a:schemeClr val="lt1"/>
          </a:fontRef>
        </p:style>
        <p:txBody>
          <a:bodyPr spcFirstLastPara="0" vert="horz" wrap="square" lIns="75853" tIns="75853" rIns="75853" bIns="75853" numCol="1" spcCol="1270" anchor="ctr" anchorCtr="0">
            <a:noAutofit/>
          </a:bodyPr>
          <a:lstStyle/>
          <a:p>
            <a:pPr marL="0" marR="0" lvl="0" indent="0" algn="ctr" defTabSz="1244600" rtl="0" eaLnBrk="1" fontAlgn="auto" latinLnBrk="0" hangingPunct="1">
              <a:lnSpc>
                <a:spcPct val="90000"/>
              </a:lnSpc>
              <a:spcBef>
                <a:spcPct val="0"/>
              </a:spcBef>
              <a:spcAft>
                <a:spcPct val="35000"/>
              </a:spcAft>
              <a:buClrTx/>
              <a:buSzTx/>
              <a:buFontTx/>
              <a:buNone/>
              <a:tabLst/>
              <a:defRPr/>
            </a:pPr>
            <a:r>
              <a:rPr kumimoji="0" lang="en-US" sz="2800" b="1" i="0" u="none" strike="noStrike" kern="1200" cap="none" spc="0" normalizeH="0" baseline="0" noProof="0" dirty="0">
                <a:ln>
                  <a:noFill/>
                </a:ln>
                <a:solidFill>
                  <a:srgbClr val="FFF5D6"/>
                </a:solidFill>
                <a:effectLst/>
                <a:uLnTx/>
                <a:uFillTx/>
                <a:latin typeface="Quicksand" pitchFamily="2" charset="0"/>
                <a:ea typeface="+mn-ea"/>
                <a:cs typeface="+mn-cs"/>
              </a:rPr>
              <a:t>1.5. </a:t>
            </a:r>
            <a:r>
              <a:rPr kumimoji="0" lang="en-US" sz="2800" b="1" i="0" u="none" strike="noStrike" kern="1200" cap="none" spc="0" normalizeH="0" baseline="0" noProof="0" dirty="0" err="1">
                <a:ln>
                  <a:noFill/>
                </a:ln>
                <a:solidFill>
                  <a:srgbClr val="FFF5D6"/>
                </a:solidFill>
                <a:effectLst/>
                <a:uLnTx/>
                <a:uFillTx/>
                <a:latin typeface="Quicksand" pitchFamily="2" charset="0"/>
                <a:ea typeface="+mn-ea"/>
                <a:cs typeface="+mn-cs"/>
              </a:rPr>
              <a:t>Narada’s</a:t>
            </a:r>
            <a:r>
              <a:rPr kumimoji="0" lang="en-US" sz="2800" b="1" i="0" u="none" strike="noStrike" kern="1200" cap="none" spc="0" normalizeH="0" baseline="0" noProof="0" dirty="0">
                <a:ln>
                  <a:noFill/>
                </a:ln>
                <a:solidFill>
                  <a:srgbClr val="FFF5D6"/>
                </a:solidFill>
                <a:effectLst/>
                <a:uLnTx/>
                <a:uFillTx/>
                <a:latin typeface="Quicksand" pitchFamily="2" charset="0"/>
                <a:ea typeface="+mn-ea"/>
                <a:cs typeface="+mn-cs"/>
              </a:rPr>
              <a:t> instructions on SB</a:t>
            </a:r>
          </a:p>
        </p:txBody>
      </p:sp>
      <p:sp>
        <p:nvSpPr>
          <p:cNvPr id="63" name="Freeform: Shape 62">
            <a:extLst>
              <a:ext uri="{FF2B5EF4-FFF2-40B4-BE49-F238E27FC236}">
                <a16:creationId xmlns:a16="http://schemas.microsoft.com/office/drawing/2014/main" id="{B7549B39-C241-4941-A8F1-D49D3EC2ACE2}"/>
              </a:ext>
            </a:extLst>
          </p:cNvPr>
          <p:cNvSpPr/>
          <p:nvPr/>
        </p:nvSpPr>
        <p:spPr>
          <a:xfrm rot="17481518">
            <a:off x="2278021" y="2731741"/>
            <a:ext cx="2371088" cy="12599"/>
          </a:xfrm>
          <a:custGeom>
            <a:avLst/>
            <a:gdLst>
              <a:gd name="connsiteX0" fmla="*/ 0 w 2371088"/>
              <a:gd name="connsiteY0" fmla="*/ 6299 h 12599"/>
              <a:gd name="connsiteX1" fmla="*/ 2371088 w 2371088"/>
              <a:gd name="connsiteY1" fmla="*/ 6299 h 12599"/>
            </a:gdLst>
            <a:ahLst/>
            <a:cxnLst>
              <a:cxn ang="0">
                <a:pos x="connsiteX0" y="connsiteY0"/>
              </a:cxn>
              <a:cxn ang="0">
                <a:pos x="connsiteX1" y="connsiteY1"/>
              </a:cxn>
            </a:cxnLst>
            <a:rect l="l" t="t" r="r" b="b"/>
            <a:pathLst>
              <a:path w="2371088" h="12599">
                <a:moveTo>
                  <a:pt x="0" y="6299"/>
                </a:moveTo>
                <a:lnTo>
                  <a:pt x="2371088" y="6299"/>
                </a:lnTo>
              </a:path>
            </a:pathLst>
          </a:custGeom>
          <a:noFill/>
        </p:spPr>
        <p:style>
          <a:lnRef idx="1">
            <a:schemeClr val="accent5">
              <a:hueOff val="0"/>
              <a:satOff val="0"/>
              <a:lumOff val="0"/>
              <a:alphaOff val="0"/>
            </a:schemeClr>
          </a:lnRef>
          <a:fillRef idx="0">
            <a:scrgbClr r="0" g="0" b="0"/>
          </a:fillRef>
          <a:effectRef idx="0">
            <a:schemeClr val="accent4">
              <a:tint val="90000"/>
              <a:hueOff val="0"/>
              <a:satOff val="0"/>
              <a:lumOff val="0"/>
              <a:alphaOff val="0"/>
            </a:schemeClr>
          </a:effectRef>
          <a:fontRef idx="minor">
            <a:schemeClr val="tx1">
              <a:hueOff val="0"/>
              <a:satOff val="0"/>
              <a:lumOff val="0"/>
              <a:alphaOff val="0"/>
            </a:schemeClr>
          </a:fontRef>
        </p:style>
        <p:txBody>
          <a:bodyPr spcFirstLastPara="0" vert="horz" wrap="square" lIns="12699" tIns="-159071" rIns="12700" bIns="-15907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endParaRPr kumimoji="0" lang="en-US" sz="2000" b="1" i="0" u="none" strike="noStrike" kern="1200" cap="none" spc="0" normalizeH="0" baseline="0" noProof="0">
              <a:ln>
                <a:noFill/>
              </a:ln>
              <a:solidFill>
                <a:prstClr val="black">
                  <a:hueOff val="0"/>
                  <a:satOff val="0"/>
                  <a:lumOff val="0"/>
                  <a:alphaOff val="0"/>
                </a:prstClr>
              </a:solidFill>
              <a:effectLst/>
              <a:uLnTx/>
              <a:uFillTx/>
              <a:latin typeface="Quicksand" pitchFamily="2" charset="0"/>
              <a:ea typeface="+mn-ea"/>
              <a:cs typeface="+mn-cs"/>
            </a:endParaRPr>
          </a:p>
        </p:txBody>
      </p:sp>
      <p:sp>
        <p:nvSpPr>
          <p:cNvPr id="64" name="Freeform: Shape 63">
            <a:extLst>
              <a:ext uri="{FF2B5EF4-FFF2-40B4-BE49-F238E27FC236}">
                <a16:creationId xmlns:a16="http://schemas.microsoft.com/office/drawing/2014/main" id="{8F587F4D-F88C-43A5-9327-3045BB685672}"/>
              </a:ext>
            </a:extLst>
          </p:cNvPr>
          <p:cNvSpPr/>
          <p:nvPr/>
        </p:nvSpPr>
        <p:spPr>
          <a:xfrm>
            <a:off x="3895346" y="1376042"/>
            <a:ext cx="3390773" cy="515758"/>
          </a:xfrm>
          <a:custGeom>
            <a:avLst/>
            <a:gdLst>
              <a:gd name="connsiteX0" fmla="*/ 0 w 3390773"/>
              <a:gd name="connsiteY0" fmla="*/ 51576 h 515758"/>
              <a:gd name="connsiteX1" fmla="*/ 51576 w 3390773"/>
              <a:gd name="connsiteY1" fmla="*/ 0 h 515758"/>
              <a:gd name="connsiteX2" fmla="*/ 3339197 w 3390773"/>
              <a:gd name="connsiteY2" fmla="*/ 0 h 515758"/>
              <a:gd name="connsiteX3" fmla="*/ 3390773 w 3390773"/>
              <a:gd name="connsiteY3" fmla="*/ 51576 h 515758"/>
              <a:gd name="connsiteX4" fmla="*/ 3390773 w 3390773"/>
              <a:gd name="connsiteY4" fmla="*/ 464182 h 515758"/>
              <a:gd name="connsiteX5" fmla="*/ 3339197 w 3390773"/>
              <a:gd name="connsiteY5" fmla="*/ 515758 h 515758"/>
              <a:gd name="connsiteX6" fmla="*/ 51576 w 3390773"/>
              <a:gd name="connsiteY6" fmla="*/ 515758 h 515758"/>
              <a:gd name="connsiteX7" fmla="*/ 0 w 3390773"/>
              <a:gd name="connsiteY7" fmla="*/ 464182 h 515758"/>
              <a:gd name="connsiteX8" fmla="*/ 0 w 3390773"/>
              <a:gd name="connsiteY8" fmla="*/ 51576 h 515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90773" h="515758">
                <a:moveTo>
                  <a:pt x="0" y="51576"/>
                </a:moveTo>
                <a:cubicBezTo>
                  <a:pt x="0" y="23091"/>
                  <a:pt x="23091" y="0"/>
                  <a:pt x="51576" y="0"/>
                </a:cubicBezTo>
                <a:lnTo>
                  <a:pt x="3339197" y="0"/>
                </a:lnTo>
                <a:cubicBezTo>
                  <a:pt x="3367682" y="0"/>
                  <a:pt x="3390773" y="23091"/>
                  <a:pt x="3390773" y="51576"/>
                </a:cubicBezTo>
                <a:lnTo>
                  <a:pt x="3390773" y="464182"/>
                </a:lnTo>
                <a:cubicBezTo>
                  <a:pt x="3390773" y="492667"/>
                  <a:pt x="3367682" y="515758"/>
                  <a:pt x="3339197" y="515758"/>
                </a:cubicBezTo>
                <a:lnTo>
                  <a:pt x="51576" y="515758"/>
                </a:lnTo>
                <a:cubicBezTo>
                  <a:pt x="23091" y="515758"/>
                  <a:pt x="0" y="492667"/>
                  <a:pt x="0" y="464182"/>
                </a:cubicBezTo>
                <a:lnTo>
                  <a:pt x="0" y="51576"/>
                </a:lnTo>
                <a:close/>
              </a:path>
            </a:pathLst>
          </a:custGeom>
          <a:solidFill>
            <a:srgbClr val="B38B6D"/>
          </a:solidFill>
          <a:ln>
            <a:solidFill>
              <a:srgbClr val="253943"/>
            </a:solidFill>
          </a:ln>
        </p:spPr>
        <p:style>
          <a:lnRef idx="0">
            <a:scrgbClr r="0" g="0" b="0"/>
          </a:lnRef>
          <a:fillRef idx="3">
            <a:scrgbClr r="0" g="0" b="0"/>
          </a:fillRef>
          <a:effectRef idx="2">
            <a:schemeClr val="accent5">
              <a:hueOff val="0"/>
              <a:satOff val="0"/>
              <a:lumOff val="0"/>
              <a:alphaOff val="0"/>
            </a:schemeClr>
          </a:effectRef>
          <a:fontRef idx="minor">
            <a:schemeClr val="lt1"/>
          </a:fontRef>
        </p:style>
        <p:txBody>
          <a:bodyPr spcFirstLastPara="0" vert="horz" wrap="square" lIns="27806" tIns="27806" rIns="27806" bIns="27806"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Quicksand" pitchFamily="2" charset="0"/>
                <a:ea typeface="+mn-ea"/>
                <a:cs typeface="+mn-cs"/>
              </a:rPr>
              <a:t>1-7: </a:t>
            </a:r>
            <a:r>
              <a:rPr kumimoji="0" lang="en-US" sz="2000" b="1" i="0" u="none" strike="noStrike" kern="1200" cap="none" spc="0" normalizeH="0" baseline="0" noProof="0" dirty="0" err="1">
                <a:ln>
                  <a:noFill/>
                </a:ln>
                <a:solidFill>
                  <a:prstClr val="white"/>
                </a:solidFill>
                <a:effectLst/>
                <a:uLnTx/>
                <a:uFillTx/>
                <a:latin typeface="Quicksand" pitchFamily="2" charset="0"/>
                <a:ea typeface="+mn-ea"/>
                <a:cs typeface="+mn-cs"/>
              </a:rPr>
              <a:t>Vyasa’s</a:t>
            </a:r>
            <a:r>
              <a:rPr kumimoji="0" lang="en-US" sz="2000" b="1" i="0" u="none" strike="noStrike" kern="1200" cap="none" spc="0" normalizeH="0" baseline="0" noProof="0" dirty="0">
                <a:ln>
                  <a:noFill/>
                </a:ln>
                <a:solidFill>
                  <a:prstClr val="white"/>
                </a:solidFill>
                <a:effectLst/>
                <a:uLnTx/>
                <a:uFillTx/>
                <a:latin typeface="Quicksand" pitchFamily="2" charset="0"/>
                <a:ea typeface="+mn-ea"/>
                <a:cs typeface="+mn-cs"/>
              </a:rPr>
              <a:t> despondency</a:t>
            </a:r>
          </a:p>
        </p:txBody>
      </p:sp>
      <p:sp>
        <p:nvSpPr>
          <p:cNvPr id="65" name="Freeform: Shape 64">
            <a:extLst>
              <a:ext uri="{FF2B5EF4-FFF2-40B4-BE49-F238E27FC236}">
                <a16:creationId xmlns:a16="http://schemas.microsoft.com/office/drawing/2014/main" id="{F5B88560-8536-4CF5-935D-F836ACE63EE3}"/>
              </a:ext>
            </a:extLst>
          </p:cNvPr>
          <p:cNvSpPr/>
          <p:nvPr/>
        </p:nvSpPr>
        <p:spPr>
          <a:xfrm rot="20785806">
            <a:off x="7273331" y="1520137"/>
            <a:ext cx="916196" cy="12599"/>
          </a:xfrm>
          <a:custGeom>
            <a:avLst/>
            <a:gdLst>
              <a:gd name="connsiteX0" fmla="*/ 0 w 916196"/>
              <a:gd name="connsiteY0" fmla="*/ 6299 h 12599"/>
              <a:gd name="connsiteX1" fmla="*/ 916196 w 916196"/>
              <a:gd name="connsiteY1" fmla="*/ 6299 h 12599"/>
            </a:gdLst>
            <a:ahLst/>
            <a:cxnLst>
              <a:cxn ang="0">
                <a:pos x="connsiteX0" y="connsiteY0"/>
              </a:cxn>
              <a:cxn ang="0">
                <a:pos x="connsiteX1" y="connsiteY1"/>
              </a:cxn>
            </a:cxnLst>
            <a:rect l="l" t="t" r="r" b="b"/>
            <a:pathLst>
              <a:path w="916196" h="12599">
                <a:moveTo>
                  <a:pt x="0" y="6299"/>
                </a:moveTo>
                <a:lnTo>
                  <a:pt x="916196" y="6299"/>
                </a:lnTo>
              </a:path>
            </a:pathLst>
          </a:custGeom>
          <a:noFill/>
        </p:spPr>
        <p:style>
          <a:lnRef idx="1">
            <a:schemeClr val="accent6">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txBody>
          <a:bodyPr spcFirstLastPara="0" vert="horz" wrap="square" lIns="12699" tIns="-16606" rIns="12700" bIns="-16605"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endParaRPr kumimoji="0" lang="en-US" sz="2000" b="1" i="0" u="none" strike="noStrike" kern="1200" cap="none" spc="0" normalizeH="0" baseline="0" noProof="0">
              <a:ln>
                <a:noFill/>
              </a:ln>
              <a:solidFill>
                <a:prstClr val="black">
                  <a:hueOff val="0"/>
                  <a:satOff val="0"/>
                  <a:lumOff val="0"/>
                  <a:alphaOff val="0"/>
                </a:prstClr>
              </a:solidFill>
              <a:effectLst/>
              <a:uLnTx/>
              <a:uFillTx/>
              <a:latin typeface="Quicksand" pitchFamily="2" charset="0"/>
              <a:ea typeface="+mn-ea"/>
              <a:cs typeface="+mn-cs"/>
            </a:endParaRPr>
          </a:p>
        </p:txBody>
      </p:sp>
      <p:sp>
        <p:nvSpPr>
          <p:cNvPr id="66" name="Freeform: Shape 65">
            <a:extLst>
              <a:ext uri="{FF2B5EF4-FFF2-40B4-BE49-F238E27FC236}">
                <a16:creationId xmlns:a16="http://schemas.microsoft.com/office/drawing/2014/main" id="{FD3AD61E-28FE-419E-B21C-7002885CDBA2}"/>
              </a:ext>
            </a:extLst>
          </p:cNvPr>
          <p:cNvSpPr/>
          <p:nvPr/>
        </p:nvSpPr>
        <p:spPr>
          <a:xfrm>
            <a:off x="8176739" y="1146680"/>
            <a:ext cx="3390773" cy="544546"/>
          </a:xfrm>
          <a:custGeom>
            <a:avLst/>
            <a:gdLst>
              <a:gd name="connsiteX0" fmla="*/ 0 w 3390773"/>
              <a:gd name="connsiteY0" fmla="*/ 54455 h 544546"/>
              <a:gd name="connsiteX1" fmla="*/ 54455 w 3390773"/>
              <a:gd name="connsiteY1" fmla="*/ 0 h 544546"/>
              <a:gd name="connsiteX2" fmla="*/ 3336318 w 3390773"/>
              <a:gd name="connsiteY2" fmla="*/ 0 h 544546"/>
              <a:gd name="connsiteX3" fmla="*/ 3390773 w 3390773"/>
              <a:gd name="connsiteY3" fmla="*/ 54455 h 544546"/>
              <a:gd name="connsiteX4" fmla="*/ 3390773 w 3390773"/>
              <a:gd name="connsiteY4" fmla="*/ 490091 h 544546"/>
              <a:gd name="connsiteX5" fmla="*/ 3336318 w 3390773"/>
              <a:gd name="connsiteY5" fmla="*/ 544546 h 544546"/>
              <a:gd name="connsiteX6" fmla="*/ 54455 w 3390773"/>
              <a:gd name="connsiteY6" fmla="*/ 544546 h 544546"/>
              <a:gd name="connsiteX7" fmla="*/ 0 w 3390773"/>
              <a:gd name="connsiteY7" fmla="*/ 490091 h 544546"/>
              <a:gd name="connsiteX8" fmla="*/ 0 w 3390773"/>
              <a:gd name="connsiteY8" fmla="*/ 54455 h 544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90773" h="544546">
                <a:moveTo>
                  <a:pt x="0" y="54455"/>
                </a:moveTo>
                <a:cubicBezTo>
                  <a:pt x="0" y="24380"/>
                  <a:pt x="24380" y="0"/>
                  <a:pt x="54455" y="0"/>
                </a:cubicBezTo>
                <a:lnTo>
                  <a:pt x="3336318" y="0"/>
                </a:lnTo>
                <a:cubicBezTo>
                  <a:pt x="3366393" y="0"/>
                  <a:pt x="3390773" y="24380"/>
                  <a:pt x="3390773" y="54455"/>
                </a:cubicBezTo>
                <a:lnTo>
                  <a:pt x="3390773" y="490091"/>
                </a:lnTo>
                <a:cubicBezTo>
                  <a:pt x="3390773" y="520166"/>
                  <a:pt x="3366393" y="544546"/>
                  <a:pt x="3336318" y="544546"/>
                </a:cubicBezTo>
                <a:lnTo>
                  <a:pt x="54455" y="544546"/>
                </a:lnTo>
                <a:cubicBezTo>
                  <a:pt x="24380" y="544546"/>
                  <a:pt x="0" y="520166"/>
                  <a:pt x="0" y="490091"/>
                </a:cubicBezTo>
                <a:lnTo>
                  <a:pt x="0" y="54455"/>
                </a:lnTo>
                <a:close/>
              </a:path>
            </a:pathLst>
          </a:custGeom>
          <a:solidFill>
            <a:srgbClr val="253943"/>
          </a:solidFill>
        </p:spPr>
        <p:style>
          <a:lnRef idx="0">
            <a:schemeClr val="lt1">
              <a:hueOff val="0"/>
              <a:satOff val="0"/>
              <a:lumOff val="0"/>
              <a:alphaOff val="0"/>
            </a:schemeClr>
          </a:lnRef>
          <a:fillRef idx="3">
            <a:scrgbClr r="0" g="0" b="0"/>
          </a:fillRef>
          <a:effectRef idx="2">
            <a:schemeClr val="accent6">
              <a:hueOff val="0"/>
              <a:satOff val="0"/>
              <a:lumOff val="0"/>
              <a:alphaOff val="0"/>
            </a:schemeClr>
          </a:effectRef>
          <a:fontRef idx="minor">
            <a:schemeClr val="lt1"/>
          </a:fontRef>
        </p:style>
        <p:txBody>
          <a:bodyPr spcFirstLastPara="0" vert="horz" wrap="square" lIns="28649" tIns="28649" rIns="28649" bIns="28649"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Quicksand" pitchFamily="2" charset="0"/>
                <a:ea typeface="+mn-ea"/>
                <a:cs typeface="+mn-cs"/>
              </a:rPr>
              <a:t>Narada’s</a:t>
            </a:r>
            <a:r>
              <a:rPr kumimoji="0" lang="en-US" sz="2000" b="1" i="0" u="none" strike="noStrike" kern="1200" cap="none" spc="0" normalizeH="0" baseline="0" noProof="0" dirty="0">
                <a:ln>
                  <a:noFill/>
                </a:ln>
                <a:solidFill>
                  <a:prstClr val="white"/>
                </a:solidFill>
                <a:effectLst/>
                <a:uLnTx/>
                <a:uFillTx/>
                <a:latin typeface="Quicksand" pitchFamily="2" charset="0"/>
                <a:ea typeface="+mn-ea"/>
                <a:cs typeface="+mn-cs"/>
              </a:rPr>
              <a:t> inquires </a:t>
            </a:r>
          </a:p>
        </p:txBody>
      </p:sp>
      <p:sp>
        <p:nvSpPr>
          <p:cNvPr id="67" name="Freeform: Shape 66">
            <a:extLst>
              <a:ext uri="{FF2B5EF4-FFF2-40B4-BE49-F238E27FC236}">
                <a16:creationId xmlns:a16="http://schemas.microsoft.com/office/drawing/2014/main" id="{8C4F0CA4-EB59-4863-9E7E-3808B96F9F9D}"/>
              </a:ext>
            </a:extLst>
          </p:cNvPr>
          <p:cNvSpPr/>
          <p:nvPr/>
        </p:nvSpPr>
        <p:spPr>
          <a:xfrm rot="1096492">
            <a:off x="7262466" y="1774677"/>
            <a:ext cx="937926" cy="12599"/>
          </a:xfrm>
          <a:custGeom>
            <a:avLst/>
            <a:gdLst>
              <a:gd name="connsiteX0" fmla="*/ 0 w 937926"/>
              <a:gd name="connsiteY0" fmla="*/ 6299 h 12599"/>
              <a:gd name="connsiteX1" fmla="*/ 937926 w 937926"/>
              <a:gd name="connsiteY1" fmla="*/ 6299 h 12599"/>
            </a:gdLst>
            <a:ahLst/>
            <a:cxnLst>
              <a:cxn ang="0">
                <a:pos x="connsiteX0" y="connsiteY0"/>
              </a:cxn>
              <a:cxn ang="0">
                <a:pos x="connsiteX1" y="connsiteY1"/>
              </a:cxn>
            </a:cxnLst>
            <a:rect l="l" t="t" r="r" b="b"/>
            <a:pathLst>
              <a:path w="937926" h="12599">
                <a:moveTo>
                  <a:pt x="0" y="6299"/>
                </a:moveTo>
                <a:lnTo>
                  <a:pt x="937926" y="6299"/>
                </a:lnTo>
              </a:path>
            </a:pathLst>
          </a:custGeom>
          <a:noFill/>
        </p:spPr>
        <p:style>
          <a:lnRef idx="1">
            <a:schemeClr val="accent6">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txBody>
          <a:bodyPr spcFirstLastPara="0" vert="horz" wrap="square" lIns="12700" tIns="-17149" rIns="12699" bIns="-17149"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endParaRPr kumimoji="0" lang="en-US" sz="2000" b="1" i="0" u="none" strike="noStrike" kern="1200" cap="none" spc="0" normalizeH="0" baseline="0" noProof="0">
              <a:ln>
                <a:noFill/>
              </a:ln>
              <a:solidFill>
                <a:prstClr val="black">
                  <a:hueOff val="0"/>
                  <a:satOff val="0"/>
                  <a:lumOff val="0"/>
                  <a:alphaOff val="0"/>
                </a:prstClr>
              </a:solidFill>
              <a:effectLst/>
              <a:uLnTx/>
              <a:uFillTx/>
              <a:latin typeface="Quicksand" pitchFamily="2" charset="0"/>
              <a:ea typeface="+mn-ea"/>
              <a:cs typeface="+mn-cs"/>
            </a:endParaRPr>
          </a:p>
        </p:txBody>
      </p:sp>
      <p:sp>
        <p:nvSpPr>
          <p:cNvPr id="68" name="Freeform: Shape 67">
            <a:extLst>
              <a:ext uri="{FF2B5EF4-FFF2-40B4-BE49-F238E27FC236}">
                <a16:creationId xmlns:a16="http://schemas.microsoft.com/office/drawing/2014/main" id="{3C0EB76C-DB8F-4D87-A9C9-28C7FBA9951F}"/>
              </a:ext>
            </a:extLst>
          </p:cNvPr>
          <p:cNvSpPr/>
          <p:nvPr/>
        </p:nvSpPr>
        <p:spPr>
          <a:xfrm>
            <a:off x="8176739" y="1744458"/>
            <a:ext cx="3390773" cy="367147"/>
          </a:xfrm>
          <a:custGeom>
            <a:avLst/>
            <a:gdLst>
              <a:gd name="connsiteX0" fmla="*/ 0 w 3390773"/>
              <a:gd name="connsiteY0" fmla="*/ 36715 h 367147"/>
              <a:gd name="connsiteX1" fmla="*/ 36715 w 3390773"/>
              <a:gd name="connsiteY1" fmla="*/ 0 h 367147"/>
              <a:gd name="connsiteX2" fmla="*/ 3354058 w 3390773"/>
              <a:gd name="connsiteY2" fmla="*/ 0 h 367147"/>
              <a:gd name="connsiteX3" fmla="*/ 3390773 w 3390773"/>
              <a:gd name="connsiteY3" fmla="*/ 36715 h 367147"/>
              <a:gd name="connsiteX4" fmla="*/ 3390773 w 3390773"/>
              <a:gd name="connsiteY4" fmla="*/ 330432 h 367147"/>
              <a:gd name="connsiteX5" fmla="*/ 3354058 w 3390773"/>
              <a:gd name="connsiteY5" fmla="*/ 367147 h 367147"/>
              <a:gd name="connsiteX6" fmla="*/ 36715 w 3390773"/>
              <a:gd name="connsiteY6" fmla="*/ 367147 h 367147"/>
              <a:gd name="connsiteX7" fmla="*/ 0 w 3390773"/>
              <a:gd name="connsiteY7" fmla="*/ 330432 h 367147"/>
              <a:gd name="connsiteX8" fmla="*/ 0 w 3390773"/>
              <a:gd name="connsiteY8" fmla="*/ 36715 h 367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90773" h="367147">
                <a:moveTo>
                  <a:pt x="0" y="36715"/>
                </a:moveTo>
                <a:cubicBezTo>
                  <a:pt x="0" y="16438"/>
                  <a:pt x="16438" y="0"/>
                  <a:pt x="36715" y="0"/>
                </a:cubicBezTo>
                <a:lnTo>
                  <a:pt x="3354058" y="0"/>
                </a:lnTo>
                <a:cubicBezTo>
                  <a:pt x="3374335" y="0"/>
                  <a:pt x="3390773" y="16438"/>
                  <a:pt x="3390773" y="36715"/>
                </a:cubicBezTo>
                <a:lnTo>
                  <a:pt x="3390773" y="330432"/>
                </a:lnTo>
                <a:cubicBezTo>
                  <a:pt x="3390773" y="350709"/>
                  <a:pt x="3374335" y="367147"/>
                  <a:pt x="3354058" y="367147"/>
                </a:cubicBezTo>
                <a:lnTo>
                  <a:pt x="36715" y="367147"/>
                </a:lnTo>
                <a:cubicBezTo>
                  <a:pt x="16438" y="367147"/>
                  <a:pt x="0" y="350709"/>
                  <a:pt x="0" y="330432"/>
                </a:cubicBezTo>
                <a:lnTo>
                  <a:pt x="0" y="36715"/>
                </a:lnTo>
                <a:close/>
              </a:path>
            </a:pathLst>
          </a:custGeom>
          <a:solidFill>
            <a:srgbClr val="253943"/>
          </a:solidFill>
        </p:spPr>
        <p:style>
          <a:lnRef idx="0">
            <a:schemeClr val="lt1">
              <a:hueOff val="0"/>
              <a:satOff val="0"/>
              <a:lumOff val="0"/>
              <a:alphaOff val="0"/>
            </a:schemeClr>
          </a:lnRef>
          <a:fillRef idx="3">
            <a:scrgbClr r="0" g="0" b="0"/>
          </a:fillRef>
          <a:effectRef idx="2">
            <a:schemeClr val="accent6">
              <a:hueOff val="0"/>
              <a:satOff val="0"/>
              <a:lumOff val="0"/>
              <a:alphaOff val="0"/>
            </a:schemeClr>
          </a:effectRef>
          <a:fontRef idx="minor">
            <a:schemeClr val="lt1"/>
          </a:fontRef>
        </p:style>
        <p:txBody>
          <a:bodyPr spcFirstLastPara="0" vert="horz" wrap="square" lIns="23453" tIns="23453" rIns="23453" bIns="23453"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Quicksand" pitchFamily="2" charset="0"/>
                <a:ea typeface="+mn-ea"/>
                <a:cs typeface="+mn-cs"/>
              </a:rPr>
              <a:t>Vyasa’s</a:t>
            </a:r>
            <a:r>
              <a:rPr kumimoji="0" lang="en-US" sz="2000" b="1" i="0" u="none" strike="noStrike" kern="1200" cap="none" spc="0" normalizeH="0" baseline="0" noProof="0" dirty="0">
                <a:ln>
                  <a:noFill/>
                </a:ln>
                <a:solidFill>
                  <a:prstClr val="white"/>
                </a:solidFill>
                <a:effectLst/>
                <a:uLnTx/>
                <a:uFillTx/>
                <a:latin typeface="Quicksand" pitchFamily="2" charset="0"/>
                <a:ea typeface="+mn-ea"/>
                <a:cs typeface="+mn-cs"/>
              </a:rPr>
              <a:t> reply</a:t>
            </a:r>
          </a:p>
        </p:txBody>
      </p:sp>
      <p:sp>
        <p:nvSpPr>
          <p:cNvPr id="69" name="Freeform: Shape 68">
            <a:extLst>
              <a:ext uri="{FF2B5EF4-FFF2-40B4-BE49-F238E27FC236}">
                <a16:creationId xmlns:a16="http://schemas.microsoft.com/office/drawing/2014/main" id="{C516AAFB-7964-44A6-8BBF-6BE21F45FFCE}"/>
              </a:ext>
            </a:extLst>
          </p:cNvPr>
          <p:cNvSpPr/>
          <p:nvPr/>
        </p:nvSpPr>
        <p:spPr>
          <a:xfrm rot="19435502">
            <a:off x="2929347" y="3521290"/>
            <a:ext cx="1068437" cy="12599"/>
          </a:xfrm>
          <a:custGeom>
            <a:avLst/>
            <a:gdLst>
              <a:gd name="connsiteX0" fmla="*/ 0 w 1068437"/>
              <a:gd name="connsiteY0" fmla="*/ 6299 h 12599"/>
              <a:gd name="connsiteX1" fmla="*/ 1068437 w 1068437"/>
              <a:gd name="connsiteY1" fmla="*/ 6299 h 12599"/>
            </a:gdLst>
            <a:ahLst/>
            <a:cxnLst>
              <a:cxn ang="0">
                <a:pos x="connsiteX0" y="connsiteY0"/>
              </a:cxn>
              <a:cxn ang="0">
                <a:pos x="connsiteX1" y="connsiteY1"/>
              </a:cxn>
            </a:cxnLst>
            <a:rect l="l" t="t" r="r" b="b"/>
            <a:pathLst>
              <a:path w="1068437" h="12599">
                <a:moveTo>
                  <a:pt x="0" y="6299"/>
                </a:moveTo>
                <a:lnTo>
                  <a:pt x="1068437" y="6299"/>
                </a:lnTo>
              </a:path>
            </a:pathLst>
          </a:custGeom>
          <a:noFill/>
        </p:spPr>
        <p:style>
          <a:lnRef idx="1">
            <a:schemeClr val="accent5">
              <a:hueOff val="0"/>
              <a:satOff val="0"/>
              <a:lumOff val="0"/>
              <a:alphaOff val="0"/>
            </a:schemeClr>
          </a:lnRef>
          <a:fillRef idx="0">
            <a:scrgbClr r="0" g="0" b="0"/>
          </a:fillRef>
          <a:effectRef idx="0">
            <a:schemeClr val="accent4">
              <a:tint val="90000"/>
              <a:hueOff val="0"/>
              <a:satOff val="0"/>
              <a:lumOff val="0"/>
              <a:alphaOff val="0"/>
            </a:schemeClr>
          </a:effectRef>
          <a:fontRef idx="minor">
            <a:schemeClr val="tx1">
              <a:hueOff val="0"/>
              <a:satOff val="0"/>
              <a:lumOff val="0"/>
              <a:alphaOff val="0"/>
            </a:schemeClr>
          </a:fontRef>
        </p:style>
        <p:txBody>
          <a:bodyPr spcFirstLastPara="0" vert="horz" wrap="square" lIns="12699" tIns="-68217" rIns="12700" bIns="-68219"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endParaRPr kumimoji="0" lang="en-US" sz="2000" b="1" i="0" u="none" strike="noStrike" kern="1200" cap="none" spc="0" normalizeH="0" baseline="0" noProof="0">
              <a:ln>
                <a:noFill/>
              </a:ln>
              <a:solidFill>
                <a:prstClr val="black">
                  <a:hueOff val="0"/>
                  <a:satOff val="0"/>
                  <a:lumOff val="0"/>
                  <a:alphaOff val="0"/>
                </a:prstClr>
              </a:solidFill>
              <a:effectLst/>
              <a:uLnTx/>
              <a:uFillTx/>
              <a:latin typeface="Quicksand" pitchFamily="2" charset="0"/>
              <a:ea typeface="+mn-ea"/>
              <a:cs typeface="+mn-cs"/>
            </a:endParaRPr>
          </a:p>
        </p:txBody>
      </p:sp>
      <p:sp>
        <p:nvSpPr>
          <p:cNvPr id="70" name="Freeform: Shape 69">
            <a:extLst>
              <a:ext uri="{FF2B5EF4-FFF2-40B4-BE49-F238E27FC236}">
                <a16:creationId xmlns:a16="http://schemas.microsoft.com/office/drawing/2014/main" id="{D8B959F9-9A6D-4D49-8BE9-AC6BBA9166C5}"/>
              </a:ext>
            </a:extLst>
          </p:cNvPr>
          <p:cNvSpPr/>
          <p:nvPr/>
        </p:nvSpPr>
        <p:spPr>
          <a:xfrm>
            <a:off x="3895346" y="2699671"/>
            <a:ext cx="3390773" cy="1026696"/>
          </a:xfrm>
          <a:custGeom>
            <a:avLst/>
            <a:gdLst>
              <a:gd name="connsiteX0" fmla="*/ 0 w 3390773"/>
              <a:gd name="connsiteY0" fmla="*/ 102670 h 1026696"/>
              <a:gd name="connsiteX1" fmla="*/ 102670 w 3390773"/>
              <a:gd name="connsiteY1" fmla="*/ 0 h 1026696"/>
              <a:gd name="connsiteX2" fmla="*/ 3288103 w 3390773"/>
              <a:gd name="connsiteY2" fmla="*/ 0 h 1026696"/>
              <a:gd name="connsiteX3" fmla="*/ 3390773 w 3390773"/>
              <a:gd name="connsiteY3" fmla="*/ 102670 h 1026696"/>
              <a:gd name="connsiteX4" fmla="*/ 3390773 w 3390773"/>
              <a:gd name="connsiteY4" fmla="*/ 924026 h 1026696"/>
              <a:gd name="connsiteX5" fmla="*/ 3288103 w 3390773"/>
              <a:gd name="connsiteY5" fmla="*/ 1026696 h 1026696"/>
              <a:gd name="connsiteX6" fmla="*/ 102670 w 3390773"/>
              <a:gd name="connsiteY6" fmla="*/ 1026696 h 1026696"/>
              <a:gd name="connsiteX7" fmla="*/ 0 w 3390773"/>
              <a:gd name="connsiteY7" fmla="*/ 924026 h 1026696"/>
              <a:gd name="connsiteX8" fmla="*/ 0 w 3390773"/>
              <a:gd name="connsiteY8" fmla="*/ 102670 h 1026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90773" h="1026696">
                <a:moveTo>
                  <a:pt x="0" y="102670"/>
                </a:moveTo>
                <a:cubicBezTo>
                  <a:pt x="0" y="45967"/>
                  <a:pt x="45967" y="0"/>
                  <a:pt x="102670" y="0"/>
                </a:cubicBezTo>
                <a:lnTo>
                  <a:pt x="3288103" y="0"/>
                </a:lnTo>
                <a:cubicBezTo>
                  <a:pt x="3344806" y="0"/>
                  <a:pt x="3390773" y="45967"/>
                  <a:pt x="3390773" y="102670"/>
                </a:cubicBezTo>
                <a:lnTo>
                  <a:pt x="3390773" y="924026"/>
                </a:lnTo>
                <a:cubicBezTo>
                  <a:pt x="3390773" y="980729"/>
                  <a:pt x="3344806" y="1026696"/>
                  <a:pt x="3288103" y="1026696"/>
                </a:cubicBezTo>
                <a:lnTo>
                  <a:pt x="102670" y="1026696"/>
                </a:lnTo>
                <a:cubicBezTo>
                  <a:pt x="45967" y="1026696"/>
                  <a:pt x="0" y="980729"/>
                  <a:pt x="0" y="924026"/>
                </a:cubicBezTo>
                <a:lnTo>
                  <a:pt x="0" y="102670"/>
                </a:lnTo>
                <a:close/>
              </a:path>
            </a:pathLst>
          </a:custGeom>
          <a:solidFill>
            <a:srgbClr val="B38B6D"/>
          </a:solidFill>
          <a:ln>
            <a:solidFill>
              <a:srgbClr val="253943"/>
            </a:solidFill>
          </a:ln>
        </p:spPr>
        <p:style>
          <a:lnRef idx="0">
            <a:scrgbClr r="0" g="0" b="0"/>
          </a:lnRef>
          <a:fillRef idx="3">
            <a:scrgbClr r="0" g="0" b="0"/>
          </a:fillRef>
          <a:effectRef idx="2">
            <a:schemeClr val="accent5">
              <a:hueOff val="0"/>
              <a:satOff val="0"/>
              <a:lumOff val="0"/>
              <a:alphaOff val="0"/>
            </a:schemeClr>
          </a:effectRef>
          <a:fontRef idx="minor">
            <a:schemeClr val="lt1"/>
          </a:fontRef>
        </p:style>
        <p:txBody>
          <a:bodyPr spcFirstLastPara="0" vert="horz" wrap="square" lIns="42771" tIns="42771" rIns="42771" bIns="42771"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Quicksand" pitchFamily="2" charset="0"/>
                <a:ea typeface="+mn-ea"/>
                <a:cs typeface="+mn-cs"/>
              </a:rPr>
              <a:t>8-22: </a:t>
            </a:r>
            <a:r>
              <a:rPr kumimoji="0" lang="en-US" sz="2000" b="1" i="0" u="none" strike="noStrike" kern="1200" cap="none" spc="0" normalizeH="0" baseline="0" noProof="0" dirty="0" err="1">
                <a:ln>
                  <a:noFill/>
                </a:ln>
                <a:solidFill>
                  <a:prstClr val="white"/>
                </a:solidFill>
                <a:effectLst/>
                <a:uLnTx/>
                <a:uFillTx/>
                <a:latin typeface="Quicksand" pitchFamily="2" charset="0"/>
                <a:ea typeface="+mn-ea"/>
                <a:cs typeface="+mn-cs"/>
              </a:rPr>
              <a:t>Narada’s</a:t>
            </a:r>
            <a:r>
              <a:rPr kumimoji="0" lang="en-US" sz="2000" b="1" i="0" u="none" strike="noStrike" kern="1200" cap="none" spc="0" normalizeH="0" baseline="0" noProof="0" dirty="0">
                <a:ln>
                  <a:noFill/>
                </a:ln>
                <a:solidFill>
                  <a:prstClr val="white"/>
                </a:solidFill>
                <a:effectLst/>
                <a:uLnTx/>
                <a:uFillTx/>
                <a:latin typeface="Quicksand" pitchFamily="2" charset="0"/>
                <a:ea typeface="+mn-ea"/>
                <a:cs typeface="+mn-cs"/>
              </a:rPr>
              <a:t> diagnosis: Importance of describing </a:t>
            </a:r>
            <a:r>
              <a:rPr kumimoji="0" lang="en-US" sz="2000" b="1" i="0" u="none" strike="noStrike" kern="1200" cap="none" spc="0" normalizeH="0" baseline="0" noProof="0" dirty="0" err="1">
                <a:ln>
                  <a:noFill/>
                </a:ln>
                <a:solidFill>
                  <a:prstClr val="white"/>
                </a:solidFill>
                <a:effectLst/>
                <a:uLnTx/>
                <a:uFillTx/>
                <a:latin typeface="Quicksand" pitchFamily="2" charset="0"/>
                <a:ea typeface="+mn-ea"/>
                <a:cs typeface="+mn-cs"/>
              </a:rPr>
              <a:t>Krsna’s</a:t>
            </a:r>
            <a:r>
              <a:rPr kumimoji="0" lang="en-US" sz="2000" b="1" i="0" u="none" strike="noStrike" kern="1200" cap="none" spc="0" normalizeH="0" baseline="0" noProof="0" dirty="0">
                <a:ln>
                  <a:noFill/>
                </a:ln>
                <a:solidFill>
                  <a:prstClr val="white"/>
                </a:solidFill>
                <a:effectLst/>
                <a:uLnTx/>
                <a:uFillTx/>
                <a:latin typeface="Quicksand" pitchFamily="2" charset="0"/>
                <a:ea typeface="+mn-ea"/>
                <a:cs typeface="+mn-cs"/>
              </a:rPr>
              <a:t> pastimes</a:t>
            </a:r>
          </a:p>
        </p:txBody>
      </p:sp>
      <p:sp>
        <p:nvSpPr>
          <p:cNvPr id="71" name="Freeform: Shape 70">
            <a:extLst>
              <a:ext uri="{FF2B5EF4-FFF2-40B4-BE49-F238E27FC236}">
                <a16:creationId xmlns:a16="http://schemas.microsoft.com/office/drawing/2014/main" id="{0CA0A15A-639A-487E-9563-F244663C1A0C}"/>
              </a:ext>
            </a:extLst>
          </p:cNvPr>
          <p:cNvSpPr/>
          <p:nvPr/>
        </p:nvSpPr>
        <p:spPr>
          <a:xfrm rot="18954606">
            <a:off x="7111435" y="2775336"/>
            <a:ext cx="1239988" cy="12599"/>
          </a:xfrm>
          <a:custGeom>
            <a:avLst/>
            <a:gdLst>
              <a:gd name="connsiteX0" fmla="*/ 0 w 1239988"/>
              <a:gd name="connsiteY0" fmla="*/ 6299 h 12599"/>
              <a:gd name="connsiteX1" fmla="*/ 1239988 w 1239988"/>
              <a:gd name="connsiteY1" fmla="*/ 6299 h 12599"/>
            </a:gdLst>
            <a:ahLst/>
            <a:cxnLst>
              <a:cxn ang="0">
                <a:pos x="connsiteX0" y="connsiteY0"/>
              </a:cxn>
              <a:cxn ang="0">
                <a:pos x="connsiteX1" y="connsiteY1"/>
              </a:cxn>
            </a:cxnLst>
            <a:rect l="l" t="t" r="r" b="b"/>
            <a:pathLst>
              <a:path w="1239988" h="12599">
                <a:moveTo>
                  <a:pt x="0" y="6299"/>
                </a:moveTo>
                <a:lnTo>
                  <a:pt x="1239988" y="6299"/>
                </a:lnTo>
              </a:path>
            </a:pathLst>
          </a:custGeom>
          <a:noFill/>
        </p:spPr>
        <p:style>
          <a:lnRef idx="1">
            <a:schemeClr val="accent6">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txBody>
          <a:bodyPr spcFirstLastPara="0" vert="horz" wrap="square" lIns="12699" tIns="-24701" rIns="12700" bIns="-2470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endParaRPr kumimoji="0" lang="en-US" sz="2000" b="1" i="0" u="none" strike="noStrike" kern="1200" cap="none" spc="0" normalizeH="0" baseline="0" noProof="0">
              <a:ln>
                <a:noFill/>
              </a:ln>
              <a:solidFill>
                <a:prstClr val="black">
                  <a:hueOff val="0"/>
                  <a:satOff val="0"/>
                  <a:lumOff val="0"/>
                  <a:alphaOff val="0"/>
                </a:prstClr>
              </a:solidFill>
              <a:effectLst/>
              <a:uLnTx/>
              <a:uFillTx/>
              <a:latin typeface="Quicksand" pitchFamily="2" charset="0"/>
              <a:ea typeface="+mn-ea"/>
              <a:cs typeface="+mn-cs"/>
            </a:endParaRPr>
          </a:p>
        </p:txBody>
      </p:sp>
      <p:sp>
        <p:nvSpPr>
          <p:cNvPr id="72" name="Freeform: Shape 71">
            <a:extLst>
              <a:ext uri="{FF2B5EF4-FFF2-40B4-BE49-F238E27FC236}">
                <a16:creationId xmlns:a16="http://schemas.microsoft.com/office/drawing/2014/main" id="{D0615468-E95D-4951-B77A-B3B3D4511880}"/>
              </a:ext>
            </a:extLst>
          </p:cNvPr>
          <p:cNvSpPr/>
          <p:nvPr/>
        </p:nvSpPr>
        <p:spPr>
          <a:xfrm>
            <a:off x="8176739" y="2166679"/>
            <a:ext cx="3390773" cy="367147"/>
          </a:xfrm>
          <a:custGeom>
            <a:avLst/>
            <a:gdLst>
              <a:gd name="connsiteX0" fmla="*/ 0 w 3390773"/>
              <a:gd name="connsiteY0" fmla="*/ 36715 h 367147"/>
              <a:gd name="connsiteX1" fmla="*/ 36715 w 3390773"/>
              <a:gd name="connsiteY1" fmla="*/ 0 h 367147"/>
              <a:gd name="connsiteX2" fmla="*/ 3354058 w 3390773"/>
              <a:gd name="connsiteY2" fmla="*/ 0 h 367147"/>
              <a:gd name="connsiteX3" fmla="*/ 3390773 w 3390773"/>
              <a:gd name="connsiteY3" fmla="*/ 36715 h 367147"/>
              <a:gd name="connsiteX4" fmla="*/ 3390773 w 3390773"/>
              <a:gd name="connsiteY4" fmla="*/ 330432 h 367147"/>
              <a:gd name="connsiteX5" fmla="*/ 3354058 w 3390773"/>
              <a:gd name="connsiteY5" fmla="*/ 367147 h 367147"/>
              <a:gd name="connsiteX6" fmla="*/ 36715 w 3390773"/>
              <a:gd name="connsiteY6" fmla="*/ 367147 h 367147"/>
              <a:gd name="connsiteX7" fmla="*/ 0 w 3390773"/>
              <a:gd name="connsiteY7" fmla="*/ 330432 h 367147"/>
              <a:gd name="connsiteX8" fmla="*/ 0 w 3390773"/>
              <a:gd name="connsiteY8" fmla="*/ 36715 h 367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90773" h="367147">
                <a:moveTo>
                  <a:pt x="0" y="36715"/>
                </a:moveTo>
                <a:cubicBezTo>
                  <a:pt x="0" y="16438"/>
                  <a:pt x="16438" y="0"/>
                  <a:pt x="36715" y="0"/>
                </a:cubicBezTo>
                <a:lnTo>
                  <a:pt x="3354058" y="0"/>
                </a:lnTo>
                <a:cubicBezTo>
                  <a:pt x="3374335" y="0"/>
                  <a:pt x="3390773" y="16438"/>
                  <a:pt x="3390773" y="36715"/>
                </a:cubicBezTo>
                <a:lnTo>
                  <a:pt x="3390773" y="330432"/>
                </a:lnTo>
                <a:cubicBezTo>
                  <a:pt x="3390773" y="350709"/>
                  <a:pt x="3374335" y="367147"/>
                  <a:pt x="3354058" y="367147"/>
                </a:cubicBezTo>
                <a:lnTo>
                  <a:pt x="36715" y="367147"/>
                </a:lnTo>
                <a:cubicBezTo>
                  <a:pt x="16438" y="367147"/>
                  <a:pt x="0" y="350709"/>
                  <a:pt x="0" y="330432"/>
                </a:cubicBezTo>
                <a:lnTo>
                  <a:pt x="0" y="36715"/>
                </a:lnTo>
                <a:close/>
              </a:path>
            </a:pathLst>
          </a:custGeom>
          <a:solidFill>
            <a:srgbClr val="253943"/>
          </a:solidFill>
        </p:spPr>
        <p:style>
          <a:lnRef idx="0">
            <a:schemeClr val="lt1">
              <a:hueOff val="0"/>
              <a:satOff val="0"/>
              <a:lumOff val="0"/>
              <a:alphaOff val="0"/>
            </a:schemeClr>
          </a:lnRef>
          <a:fillRef idx="3">
            <a:scrgbClr r="0" g="0" b="0"/>
          </a:fillRef>
          <a:effectRef idx="2">
            <a:schemeClr val="accent6">
              <a:hueOff val="0"/>
              <a:satOff val="0"/>
              <a:lumOff val="0"/>
              <a:alphaOff val="0"/>
            </a:schemeClr>
          </a:effectRef>
          <a:fontRef idx="minor">
            <a:schemeClr val="lt1"/>
          </a:fontRef>
        </p:style>
        <p:txBody>
          <a:bodyPr spcFirstLastPara="0" vert="horz" wrap="square" lIns="23453" tIns="23453" rIns="23453" bIns="23453"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Quicksand" pitchFamily="2" charset="0"/>
                <a:ea typeface="+mn-ea"/>
                <a:cs typeface="+mn-cs"/>
              </a:rPr>
              <a:t>2 defects (8-9)</a:t>
            </a:r>
          </a:p>
        </p:txBody>
      </p:sp>
      <p:sp>
        <p:nvSpPr>
          <p:cNvPr id="73" name="Freeform: Shape 72">
            <a:extLst>
              <a:ext uri="{FF2B5EF4-FFF2-40B4-BE49-F238E27FC236}">
                <a16:creationId xmlns:a16="http://schemas.microsoft.com/office/drawing/2014/main" id="{19AFA435-23F9-413C-8CEB-EF252FE9D8A3}"/>
              </a:ext>
            </a:extLst>
          </p:cNvPr>
          <p:cNvSpPr/>
          <p:nvPr/>
        </p:nvSpPr>
        <p:spPr>
          <a:xfrm rot="20950123">
            <a:off x="7278042" y="3121520"/>
            <a:ext cx="906774" cy="12599"/>
          </a:xfrm>
          <a:custGeom>
            <a:avLst/>
            <a:gdLst>
              <a:gd name="connsiteX0" fmla="*/ 0 w 906774"/>
              <a:gd name="connsiteY0" fmla="*/ 6299 h 12599"/>
              <a:gd name="connsiteX1" fmla="*/ 906774 w 906774"/>
              <a:gd name="connsiteY1" fmla="*/ 6299 h 12599"/>
            </a:gdLst>
            <a:ahLst/>
            <a:cxnLst>
              <a:cxn ang="0">
                <a:pos x="connsiteX0" y="connsiteY0"/>
              </a:cxn>
              <a:cxn ang="0">
                <a:pos x="connsiteX1" y="connsiteY1"/>
              </a:cxn>
            </a:cxnLst>
            <a:rect l="l" t="t" r="r" b="b"/>
            <a:pathLst>
              <a:path w="906774" h="12599">
                <a:moveTo>
                  <a:pt x="0" y="6299"/>
                </a:moveTo>
                <a:lnTo>
                  <a:pt x="906774" y="6299"/>
                </a:lnTo>
              </a:path>
            </a:pathLst>
          </a:custGeom>
          <a:noFill/>
        </p:spPr>
        <p:style>
          <a:lnRef idx="1">
            <a:schemeClr val="accent6">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txBody>
          <a:bodyPr spcFirstLastPara="0" vert="horz" wrap="square" lIns="12699" tIns="-16370" rIns="12700" bIns="-16369"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endParaRPr kumimoji="0" lang="en-US" sz="2000" b="1" i="0" u="none" strike="noStrike" kern="1200" cap="none" spc="0" normalizeH="0" baseline="0" noProof="0">
              <a:ln>
                <a:noFill/>
              </a:ln>
              <a:solidFill>
                <a:prstClr val="black">
                  <a:hueOff val="0"/>
                  <a:satOff val="0"/>
                  <a:lumOff val="0"/>
                  <a:alphaOff val="0"/>
                </a:prstClr>
              </a:solidFill>
              <a:effectLst/>
              <a:uLnTx/>
              <a:uFillTx/>
              <a:latin typeface="Quicksand" pitchFamily="2" charset="0"/>
              <a:ea typeface="+mn-ea"/>
              <a:cs typeface="+mn-cs"/>
            </a:endParaRPr>
          </a:p>
        </p:txBody>
      </p:sp>
      <p:sp>
        <p:nvSpPr>
          <p:cNvPr id="74" name="Freeform: Shape 73">
            <a:extLst>
              <a:ext uri="{FF2B5EF4-FFF2-40B4-BE49-F238E27FC236}">
                <a16:creationId xmlns:a16="http://schemas.microsoft.com/office/drawing/2014/main" id="{5E2CAF5E-BF94-4747-AE05-3A2CEB5EC4E8}"/>
              </a:ext>
            </a:extLst>
          </p:cNvPr>
          <p:cNvSpPr/>
          <p:nvPr/>
        </p:nvSpPr>
        <p:spPr>
          <a:xfrm>
            <a:off x="8176739" y="2588899"/>
            <a:ext cx="3390773" cy="907442"/>
          </a:xfrm>
          <a:custGeom>
            <a:avLst/>
            <a:gdLst>
              <a:gd name="connsiteX0" fmla="*/ 0 w 3390773"/>
              <a:gd name="connsiteY0" fmla="*/ 90744 h 907442"/>
              <a:gd name="connsiteX1" fmla="*/ 90744 w 3390773"/>
              <a:gd name="connsiteY1" fmla="*/ 0 h 907442"/>
              <a:gd name="connsiteX2" fmla="*/ 3300029 w 3390773"/>
              <a:gd name="connsiteY2" fmla="*/ 0 h 907442"/>
              <a:gd name="connsiteX3" fmla="*/ 3390773 w 3390773"/>
              <a:gd name="connsiteY3" fmla="*/ 90744 h 907442"/>
              <a:gd name="connsiteX4" fmla="*/ 3390773 w 3390773"/>
              <a:gd name="connsiteY4" fmla="*/ 816698 h 907442"/>
              <a:gd name="connsiteX5" fmla="*/ 3300029 w 3390773"/>
              <a:gd name="connsiteY5" fmla="*/ 907442 h 907442"/>
              <a:gd name="connsiteX6" fmla="*/ 90744 w 3390773"/>
              <a:gd name="connsiteY6" fmla="*/ 907442 h 907442"/>
              <a:gd name="connsiteX7" fmla="*/ 0 w 3390773"/>
              <a:gd name="connsiteY7" fmla="*/ 816698 h 907442"/>
              <a:gd name="connsiteX8" fmla="*/ 0 w 3390773"/>
              <a:gd name="connsiteY8" fmla="*/ 90744 h 907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90773" h="907442">
                <a:moveTo>
                  <a:pt x="0" y="90744"/>
                </a:moveTo>
                <a:cubicBezTo>
                  <a:pt x="0" y="40627"/>
                  <a:pt x="40627" y="0"/>
                  <a:pt x="90744" y="0"/>
                </a:cubicBezTo>
                <a:lnTo>
                  <a:pt x="3300029" y="0"/>
                </a:lnTo>
                <a:cubicBezTo>
                  <a:pt x="3350146" y="0"/>
                  <a:pt x="3390773" y="40627"/>
                  <a:pt x="3390773" y="90744"/>
                </a:cubicBezTo>
                <a:lnTo>
                  <a:pt x="3390773" y="816698"/>
                </a:lnTo>
                <a:cubicBezTo>
                  <a:pt x="3390773" y="866815"/>
                  <a:pt x="3350146" y="907442"/>
                  <a:pt x="3300029" y="907442"/>
                </a:cubicBezTo>
                <a:lnTo>
                  <a:pt x="90744" y="907442"/>
                </a:lnTo>
                <a:cubicBezTo>
                  <a:pt x="40627" y="907442"/>
                  <a:pt x="0" y="866815"/>
                  <a:pt x="0" y="816698"/>
                </a:cubicBezTo>
                <a:lnTo>
                  <a:pt x="0" y="90744"/>
                </a:lnTo>
                <a:close/>
              </a:path>
            </a:pathLst>
          </a:custGeom>
          <a:solidFill>
            <a:srgbClr val="253943"/>
          </a:solidFill>
        </p:spPr>
        <p:style>
          <a:lnRef idx="0">
            <a:schemeClr val="lt1">
              <a:hueOff val="0"/>
              <a:satOff val="0"/>
              <a:lumOff val="0"/>
              <a:alphaOff val="0"/>
            </a:schemeClr>
          </a:lnRef>
          <a:fillRef idx="3">
            <a:scrgbClr r="0" g="0" b="0"/>
          </a:fillRef>
          <a:effectRef idx="2">
            <a:schemeClr val="accent6">
              <a:hueOff val="0"/>
              <a:satOff val="0"/>
              <a:lumOff val="0"/>
              <a:alphaOff val="0"/>
            </a:schemeClr>
          </a:effectRef>
          <a:fontRef idx="minor">
            <a:schemeClr val="lt1"/>
          </a:fontRef>
        </p:style>
        <p:txBody>
          <a:bodyPr spcFirstLastPara="0" vert="horz" wrap="square" lIns="39278" tIns="39278" rIns="39278" bIns="39278" numCol="1" spcCol="1270" anchor="ctr" anchorCtr="0">
            <a:noAutofit/>
          </a:bodyPr>
          <a:lstStyle/>
          <a:p>
            <a:pPr marL="0" marR="0" lvl="0" indent="0" algn="ctr" defTabSz="8890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Quicksand" pitchFamily="2" charset="0"/>
                <a:ea typeface="+mn-ea"/>
                <a:cs typeface="+mn-cs"/>
              </a:rPr>
              <a:t>Categories of literature </a:t>
            </a:r>
          </a:p>
          <a:p>
            <a:pPr marL="0" marR="0" lvl="0" indent="0" algn="ctr" defTabSz="8890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Quicksand" pitchFamily="2" charset="0"/>
                <a:ea typeface="+mn-ea"/>
                <a:cs typeface="+mn-cs"/>
              </a:rPr>
              <a:t>(10-11)</a:t>
            </a:r>
          </a:p>
        </p:txBody>
      </p:sp>
      <p:sp>
        <p:nvSpPr>
          <p:cNvPr id="75" name="Freeform: Shape 74">
            <a:extLst>
              <a:ext uri="{FF2B5EF4-FFF2-40B4-BE49-F238E27FC236}">
                <a16:creationId xmlns:a16="http://schemas.microsoft.com/office/drawing/2014/main" id="{CF82825A-72A6-4212-AD85-084A39A5EDAA}"/>
              </a:ext>
            </a:extLst>
          </p:cNvPr>
          <p:cNvSpPr/>
          <p:nvPr/>
        </p:nvSpPr>
        <p:spPr>
          <a:xfrm rot="2257937">
            <a:off x="7169131" y="3550054"/>
            <a:ext cx="1124597" cy="12599"/>
          </a:xfrm>
          <a:custGeom>
            <a:avLst/>
            <a:gdLst>
              <a:gd name="connsiteX0" fmla="*/ 0 w 1124597"/>
              <a:gd name="connsiteY0" fmla="*/ 6299 h 12599"/>
              <a:gd name="connsiteX1" fmla="*/ 1124597 w 1124597"/>
              <a:gd name="connsiteY1" fmla="*/ 6299 h 12599"/>
            </a:gdLst>
            <a:ahLst/>
            <a:cxnLst>
              <a:cxn ang="0">
                <a:pos x="connsiteX0" y="connsiteY0"/>
              </a:cxn>
              <a:cxn ang="0">
                <a:pos x="connsiteX1" y="connsiteY1"/>
              </a:cxn>
            </a:cxnLst>
            <a:rect l="l" t="t" r="r" b="b"/>
            <a:pathLst>
              <a:path w="1124597" h="12599">
                <a:moveTo>
                  <a:pt x="0" y="6299"/>
                </a:moveTo>
                <a:lnTo>
                  <a:pt x="1124597" y="6299"/>
                </a:lnTo>
              </a:path>
            </a:pathLst>
          </a:custGeom>
          <a:noFill/>
        </p:spPr>
        <p:style>
          <a:lnRef idx="1">
            <a:schemeClr val="accent6">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txBody>
          <a:bodyPr spcFirstLastPara="0" vert="horz" wrap="square" lIns="12700" tIns="-21816" rIns="12699" bIns="-21815"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endParaRPr kumimoji="0" lang="en-US" sz="2000" b="1" i="0" u="none" strike="noStrike" kern="1200" cap="none" spc="0" normalizeH="0" baseline="0" noProof="0">
              <a:ln>
                <a:noFill/>
              </a:ln>
              <a:solidFill>
                <a:prstClr val="black">
                  <a:hueOff val="0"/>
                  <a:satOff val="0"/>
                  <a:lumOff val="0"/>
                  <a:alphaOff val="0"/>
                </a:prstClr>
              </a:solidFill>
              <a:effectLst/>
              <a:uLnTx/>
              <a:uFillTx/>
              <a:latin typeface="Quicksand" pitchFamily="2" charset="0"/>
              <a:ea typeface="+mn-ea"/>
              <a:cs typeface="+mn-cs"/>
            </a:endParaRPr>
          </a:p>
        </p:txBody>
      </p:sp>
      <p:sp>
        <p:nvSpPr>
          <p:cNvPr id="76" name="Freeform: Shape 75">
            <a:extLst>
              <a:ext uri="{FF2B5EF4-FFF2-40B4-BE49-F238E27FC236}">
                <a16:creationId xmlns:a16="http://schemas.microsoft.com/office/drawing/2014/main" id="{A66B49D9-92FF-42A8-A6D8-102CDC1BF7B0}"/>
              </a:ext>
            </a:extLst>
          </p:cNvPr>
          <p:cNvSpPr/>
          <p:nvPr/>
        </p:nvSpPr>
        <p:spPr>
          <a:xfrm>
            <a:off x="8176739" y="3551414"/>
            <a:ext cx="3390773" cy="696549"/>
          </a:xfrm>
          <a:custGeom>
            <a:avLst/>
            <a:gdLst>
              <a:gd name="connsiteX0" fmla="*/ 0 w 3390773"/>
              <a:gd name="connsiteY0" fmla="*/ 69655 h 696549"/>
              <a:gd name="connsiteX1" fmla="*/ 69655 w 3390773"/>
              <a:gd name="connsiteY1" fmla="*/ 0 h 696549"/>
              <a:gd name="connsiteX2" fmla="*/ 3321118 w 3390773"/>
              <a:gd name="connsiteY2" fmla="*/ 0 h 696549"/>
              <a:gd name="connsiteX3" fmla="*/ 3390773 w 3390773"/>
              <a:gd name="connsiteY3" fmla="*/ 69655 h 696549"/>
              <a:gd name="connsiteX4" fmla="*/ 3390773 w 3390773"/>
              <a:gd name="connsiteY4" fmla="*/ 626894 h 696549"/>
              <a:gd name="connsiteX5" fmla="*/ 3321118 w 3390773"/>
              <a:gd name="connsiteY5" fmla="*/ 696549 h 696549"/>
              <a:gd name="connsiteX6" fmla="*/ 69655 w 3390773"/>
              <a:gd name="connsiteY6" fmla="*/ 696549 h 696549"/>
              <a:gd name="connsiteX7" fmla="*/ 0 w 3390773"/>
              <a:gd name="connsiteY7" fmla="*/ 626894 h 696549"/>
              <a:gd name="connsiteX8" fmla="*/ 0 w 3390773"/>
              <a:gd name="connsiteY8" fmla="*/ 69655 h 696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90773" h="696549">
                <a:moveTo>
                  <a:pt x="0" y="69655"/>
                </a:moveTo>
                <a:cubicBezTo>
                  <a:pt x="0" y="31186"/>
                  <a:pt x="31186" y="0"/>
                  <a:pt x="69655" y="0"/>
                </a:cubicBezTo>
                <a:lnTo>
                  <a:pt x="3321118" y="0"/>
                </a:lnTo>
                <a:cubicBezTo>
                  <a:pt x="3359587" y="0"/>
                  <a:pt x="3390773" y="31186"/>
                  <a:pt x="3390773" y="69655"/>
                </a:cubicBezTo>
                <a:lnTo>
                  <a:pt x="3390773" y="626894"/>
                </a:lnTo>
                <a:cubicBezTo>
                  <a:pt x="3390773" y="665363"/>
                  <a:pt x="3359587" y="696549"/>
                  <a:pt x="3321118" y="696549"/>
                </a:cubicBezTo>
                <a:lnTo>
                  <a:pt x="69655" y="696549"/>
                </a:lnTo>
                <a:cubicBezTo>
                  <a:pt x="31186" y="696549"/>
                  <a:pt x="0" y="665363"/>
                  <a:pt x="0" y="626894"/>
                </a:cubicBezTo>
                <a:lnTo>
                  <a:pt x="0" y="69655"/>
                </a:lnTo>
                <a:close/>
              </a:path>
            </a:pathLst>
          </a:custGeom>
          <a:solidFill>
            <a:srgbClr val="253943"/>
          </a:solidFill>
        </p:spPr>
        <p:style>
          <a:lnRef idx="0">
            <a:schemeClr val="lt1">
              <a:hueOff val="0"/>
              <a:satOff val="0"/>
              <a:lumOff val="0"/>
              <a:alphaOff val="0"/>
            </a:schemeClr>
          </a:lnRef>
          <a:fillRef idx="3">
            <a:scrgbClr r="0" g="0" b="0"/>
          </a:fillRef>
          <a:effectRef idx="2">
            <a:schemeClr val="accent6">
              <a:hueOff val="0"/>
              <a:satOff val="0"/>
              <a:lumOff val="0"/>
              <a:alphaOff val="0"/>
            </a:schemeClr>
          </a:effectRef>
          <a:fontRef idx="minor">
            <a:schemeClr val="lt1"/>
          </a:fontRef>
        </p:style>
        <p:txBody>
          <a:bodyPr spcFirstLastPara="0" vert="horz" wrap="square" lIns="33101" tIns="33101" rIns="33101" bIns="33101"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Quicksand" pitchFamily="2" charset="0"/>
                <a:ea typeface="+mn-ea"/>
                <a:cs typeface="+mn-cs"/>
              </a:rPr>
              <a:t> DS is only asset (12-19)</a:t>
            </a:r>
          </a:p>
        </p:txBody>
      </p:sp>
      <p:sp>
        <p:nvSpPr>
          <p:cNvPr id="77" name="Freeform: Shape 76">
            <a:extLst>
              <a:ext uri="{FF2B5EF4-FFF2-40B4-BE49-F238E27FC236}">
                <a16:creationId xmlns:a16="http://schemas.microsoft.com/office/drawing/2014/main" id="{1778EE74-B17D-40E4-9F15-E7B212F7B59E}"/>
              </a:ext>
            </a:extLst>
          </p:cNvPr>
          <p:cNvSpPr/>
          <p:nvPr/>
        </p:nvSpPr>
        <p:spPr>
          <a:xfrm rot="3182819">
            <a:off x="2745319" y="4409832"/>
            <a:ext cx="1436492" cy="12599"/>
          </a:xfrm>
          <a:custGeom>
            <a:avLst/>
            <a:gdLst>
              <a:gd name="connsiteX0" fmla="*/ 0 w 1436492"/>
              <a:gd name="connsiteY0" fmla="*/ 6299 h 12599"/>
              <a:gd name="connsiteX1" fmla="*/ 1436492 w 1436492"/>
              <a:gd name="connsiteY1" fmla="*/ 6299 h 12599"/>
            </a:gdLst>
            <a:ahLst/>
            <a:cxnLst>
              <a:cxn ang="0">
                <a:pos x="connsiteX0" y="connsiteY0"/>
              </a:cxn>
              <a:cxn ang="0">
                <a:pos x="connsiteX1" y="connsiteY1"/>
              </a:cxn>
            </a:cxnLst>
            <a:rect l="l" t="t" r="r" b="b"/>
            <a:pathLst>
              <a:path w="1436492" h="12599">
                <a:moveTo>
                  <a:pt x="0" y="6299"/>
                </a:moveTo>
                <a:lnTo>
                  <a:pt x="1436492" y="6299"/>
                </a:lnTo>
              </a:path>
            </a:pathLst>
          </a:custGeom>
          <a:noFill/>
        </p:spPr>
        <p:style>
          <a:lnRef idx="1">
            <a:schemeClr val="accent5">
              <a:hueOff val="0"/>
              <a:satOff val="0"/>
              <a:lumOff val="0"/>
              <a:alphaOff val="0"/>
            </a:schemeClr>
          </a:lnRef>
          <a:fillRef idx="0">
            <a:scrgbClr r="0" g="0" b="0"/>
          </a:fillRef>
          <a:effectRef idx="0">
            <a:schemeClr val="accent4">
              <a:tint val="90000"/>
              <a:hueOff val="0"/>
              <a:satOff val="0"/>
              <a:lumOff val="0"/>
              <a:alphaOff val="0"/>
            </a:schemeClr>
          </a:effectRef>
          <a:fontRef idx="minor">
            <a:schemeClr val="tx1">
              <a:hueOff val="0"/>
              <a:satOff val="0"/>
              <a:lumOff val="0"/>
              <a:alphaOff val="0"/>
            </a:schemeClr>
          </a:fontRef>
        </p:style>
        <p:txBody>
          <a:bodyPr spcFirstLastPara="0" vert="horz" wrap="square" lIns="12700" tIns="-93888" rIns="12699" bIns="-93888"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endParaRPr kumimoji="0" lang="en-US" sz="2000" b="1" i="0" u="none" strike="noStrike" kern="1200" cap="none" spc="0" normalizeH="0" baseline="0" noProof="0">
              <a:ln>
                <a:noFill/>
              </a:ln>
              <a:solidFill>
                <a:prstClr val="black">
                  <a:hueOff val="0"/>
                  <a:satOff val="0"/>
                  <a:lumOff val="0"/>
                  <a:alphaOff val="0"/>
                </a:prstClr>
              </a:solidFill>
              <a:effectLst/>
              <a:uLnTx/>
              <a:uFillTx/>
              <a:latin typeface="Quicksand" pitchFamily="2" charset="0"/>
              <a:ea typeface="+mn-ea"/>
              <a:cs typeface="+mn-cs"/>
            </a:endParaRPr>
          </a:p>
        </p:txBody>
      </p:sp>
      <p:sp>
        <p:nvSpPr>
          <p:cNvPr id="78" name="Freeform: Shape 77">
            <a:extLst>
              <a:ext uri="{FF2B5EF4-FFF2-40B4-BE49-F238E27FC236}">
                <a16:creationId xmlns:a16="http://schemas.microsoft.com/office/drawing/2014/main" id="{97BEDAF4-7D80-45E8-9DB4-2DFE2F627E2F}"/>
              </a:ext>
            </a:extLst>
          </p:cNvPr>
          <p:cNvSpPr/>
          <p:nvPr/>
        </p:nvSpPr>
        <p:spPr>
          <a:xfrm>
            <a:off x="3895346" y="4613780"/>
            <a:ext cx="3390773" cy="752645"/>
          </a:xfrm>
          <a:custGeom>
            <a:avLst/>
            <a:gdLst>
              <a:gd name="connsiteX0" fmla="*/ 0 w 3390773"/>
              <a:gd name="connsiteY0" fmla="*/ 75265 h 752645"/>
              <a:gd name="connsiteX1" fmla="*/ 75265 w 3390773"/>
              <a:gd name="connsiteY1" fmla="*/ 0 h 752645"/>
              <a:gd name="connsiteX2" fmla="*/ 3315509 w 3390773"/>
              <a:gd name="connsiteY2" fmla="*/ 0 h 752645"/>
              <a:gd name="connsiteX3" fmla="*/ 3390774 w 3390773"/>
              <a:gd name="connsiteY3" fmla="*/ 75265 h 752645"/>
              <a:gd name="connsiteX4" fmla="*/ 3390773 w 3390773"/>
              <a:gd name="connsiteY4" fmla="*/ 677381 h 752645"/>
              <a:gd name="connsiteX5" fmla="*/ 3315508 w 3390773"/>
              <a:gd name="connsiteY5" fmla="*/ 752646 h 752645"/>
              <a:gd name="connsiteX6" fmla="*/ 75265 w 3390773"/>
              <a:gd name="connsiteY6" fmla="*/ 752645 h 752645"/>
              <a:gd name="connsiteX7" fmla="*/ 0 w 3390773"/>
              <a:gd name="connsiteY7" fmla="*/ 677380 h 752645"/>
              <a:gd name="connsiteX8" fmla="*/ 0 w 3390773"/>
              <a:gd name="connsiteY8" fmla="*/ 75265 h 752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90773" h="752645">
                <a:moveTo>
                  <a:pt x="0" y="75265"/>
                </a:moveTo>
                <a:cubicBezTo>
                  <a:pt x="0" y="33697"/>
                  <a:pt x="33697" y="0"/>
                  <a:pt x="75265" y="0"/>
                </a:cubicBezTo>
                <a:lnTo>
                  <a:pt x="3315509" y="0"/>
                </a:lnTo>
                <a:cubicBezTo>
                  <a:pt x="3357077" y="0"/>
                  <a:pt x="3390774" y="33697"/>
                  <a:pt x="3390774" y="75265"/>
                </a:cubicBezTo>
                <a:cubicBezTo>
                  <a:pt x="3390774" y="275970"/>
                  <a:pt x="3390773" y="476676"/>
                  <a:pt x="3390773" y="677381"/>
                </a:cubicBezTo>
                <a:cubicBezTo>
                  <a:pt x="3390773" y="718949"/>
                  <a:pt x="3357076" y="752646"/>
                  <a:pt x="3315508" y="752646"/>
                </a:cubicBezTo>
                <a:lnTo>
                  <a:pt x="75265" y="752645"/>
                </a:lnTo>
                <a:cubicBezTo>
                  <a:pt x="33697" y="752645"/>
                  <a:pt x="0" y="718948"/>
                  <a:pt x="0" y="677380"/>
                </a:cubicBezTo>
                <a:lnTo>
                  <a:pt x="0" y="75265"/>
                </a:lnTo>
                <a:close/>
              </a:path>
            </a:pathLst>
          </a:custGeom>
          <a:solidFill>
            <a:srgbClr val="B38B6D"/>
          </a:solidFill>
          <a:ln>
            <a:solidFill>
              <a:srgbClr val="253943"/>
            </a:solidFill>
          </a:ln>
        </p:spPr>
        <p:style>
          <a:lnRef idx="0">
            <a:scrgbClr r="0" g="0" b="0"/>
          </a:lnRef>
          <a:fillRef idx="3">
            <a:scrgbClr r="0" g="0" b="0"/>
          </a:fillRef>
          <a:effectRef idx="2">
            <a:schemeClr val="accent5">
              <a:hueOff val="0"/>
              <a:satOff val="0"/>
              <a:lumOff val="0"/>
              <a:alphaOff val="0"/>
            </a:schemeClr>
          </a:effectRef>
          <a:fontRef idx="minor">
            <a:schemeClr val="lt1"/>
          </a:fontRef>
        </p:style>
        <p:txBody>
          <a:bodyPr spcFirstLastPara="0" vert="horz" wrap="square" lIns="34744" tIns="34744" rIns="34744" bIns="34744"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Quicksand" pitchFamily="2" charset="0"/>
                <a:ea typeface="+mn-ea"/>
                <a:cs typeface="+mn-cs"/>
              </a:rPr>
              <a:t>23-31: </a:t>
            </a:r>
            <a:r>
              <a:rPr kumimoji="0" lang="en-US" sz="2000" b="1" i="0" u="none" strike="noStrike" kern="1200" cap="none" spc="0" normalizeH="0" baseline="0" noProof="0" dirty="0" err="1">
                <a:ln>
                  <a:noFill/>
                </a:ln>
                <a:solidFill>
                  <a:prstClr val="white"/>
                </a:solidFill>
                <a:effectLst/>
                <a:uLnTx/>
                <a:uFillTx/>
                <a:latin typeface="Quicksand" pitchFamily="2" charset="0"/>
                <a:ea typeface="+mn-ea"/>
                <a:cs typeface="+mn-cs"/>
              </a:rPr>
              <a:t>Narada’s</a:t>
            </a:r>
            <a:r>
              <a:rPr kumimoji="0" lang="en-US" sz="2000" b="1" i="0" u="none" strike="noStrike" kern="1200" cap="none" spc="0" normalizeH="0" baseline="0" noProof="0" dirty="0">
                <a:ln>
                  <a:noFill/>
                </a:ln>
                <a:solidFill>
                  <a:prstClr val="white"/>
                </a:solidFill>
                <a:effectLst/>
                <a:uLnTx/>
                <a:uFillTx/>
                <a:latin typeface="Quicksand" pitchFamily="2" charset="0"/>
                <a:ea typeface="+mn-ea"/>
                <a:cs typeface="+mn-cs"/>
              </a:rPr>
              <a:t> previous life</a:t>
            </a:r>
          </a:p>
        </p:txBody>
      </p:sp>
      <p:sp>
        <p:nvSpPr>
          <p:cNvPr id="79" name="Freeform: Shape 78">
            <a:extLst>
              <a:ext uri="{FF2B5EF4-FFF2-40B4-BE49-F238E27FC236}">
                <a16:creationId xmlns:a16="http://schemas.microsoft.com/office/drawing/2014/main" id="{6F8B0BFE-A043-45A6-9E01-50BC937B8D02}"/>
              </a:ext>
            </a:extLst>
          </p:cNvPr>
          <p:cNvSpPr/>
          <p:nvPr/>
        </p:nvSpPr>
        <p:spPr>
          <a:xfrm rot="20363486">
            <a:off x="7255674" y="4816346"/>
            <a:ext cx="951510" cy="12599"/>
          </a:xfrm>
          <a:custGeom>
            <a:avLst/>
            <a:gdLst>
              <a:gd name="connsiteX0" fmla="*/ 0 w 951510"/>
              <a:gd name="connsiteY0" fmla="*/ 6299 h 12599"/>
              <a:gd name="connsiteX1" fmla="*/ 951510 w 951510"/>
              <a:gd name="connsiteY1" fmla="*/ 6299 h 12599"/>
            </a:gdLst>
            <a:ahLst/>
            <a:cxnLst>
              <a:cxn ang="0">
                <a:pos x="connsiteX0" y="connsiteY0"/>
              </a:cxn>
              <a:cxn ang="0">
                <a:pos x="connsiteX1" y="connsiteY1"/>
              </a:cxn>
            </a:cxnLst>
            <a:rect l="l" t="t" r="r" b="b"/>
            <a:pathLst>
              <a:path w="951510" h="12599">
                <a:moveTo>
                  <a:pt x="0" y="6299"/>
                </a:moveTo>
                <a:lnTo>
                  <a:pt x="951510" y="6299"/>
                </a:lnTo>
              </a:path>
            </a:pathLst>
          </a:custGeom>
          <a:noFill/>
        </p:spPr>
        <p:style>
          <a:lnRef idx="1">
            <a:schemeClr val="accent6">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txBody>
          <a:bodyPr spcFirstLastPara="0" vert="horz" wrap="square" lIns="12699" tIns="-17488" rIns="12700" bIns="-17489"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endParaRPr kumimoji="0" lang="en-US" sz="2000" b="1" i="0" u="none" strike="noStrike" kern="1200" cap="none" spc="0" normalizeH="0" baseline="0" noProof="0">
              <a:ln>
                <a:noFill/>
              </a:ln>
              <a:solidFill>
                <a:prstClr val="black">
                  <a:hueOff val="0"/>
                  <a:satOff val="0"/>
                  <a:lumOff val="0"/>
                  <a:alphaOff val="0"/>
                </a:prstClr>
              </a:solidFill>
              <a:effectLst/>
              <a:uLnTx/>
              <a:uFillTx/>
              <a:latin typeface="Quicksand" pitchFamily="2" charset="0"/>
              <a:ea typeface="+mn-ea"/>
              <a:cs typeface="+mn-cs"/>
            </a:endParaRPr>
          </a:p>
        </p:txBody>
      </p:sp>
      <p:sp>
        <p:nvSpPr>
          <p:cNvPr id="80" name="Freeform: Shape 79">
            <a:extLst>
              <a:ext uri="{FF2B5EF4-FFF2-40B4-BE49-F238E27FC236}">
                <a16:creationId xmlns:a16="http://schemas.microsoft.com/office/drawing/2014/main" id="{304C611C-CA1A-40A1-A625-78FD5C07814B}"/>
              </a:ext>
            </a:extLst>
          </p:cNvPr>
          <p:cNvSpPr/>
          <p:nvPr/>
        </p:nvSpPr>
        <p:spPr>
          <a:xfrm>
            <a:off x="8176739" y="4303036"/>
            <a:ext cx="3417486" cy="704307"/>
          </a:xfrm>
          <a:custGeom>
            <a:avLst/>
            <a:gdLst>
              <a:gd name="connsiteX0" fmla="*/ 0 w 3417486"/>
              <a:gd name="connsiteY0" fmla="*/ 70431 h 704307"/>
              <a:gd name="connsiteX1" fmla="*/ 70431 w 3417486"/>
              <a:gd name="connsiteY1" fmla="*/ 0 h 704307"/>
              <a:gd name="connsiteX2" fmla="*/ 3347055 w 3417486"/>
              <a:gd name="connsiteY2" fmla="*/ 0 h 704307"/>
              <a:gd name="connsiteX3" fmla="*/ 3417486 w 3417486"/>
              <a:gd name="connsiteY3" fmla="*/ 70431 h 704307"/>
              <a:gd name="connsiteX4" fmla="*/ 3417486 w 3417486"/>
              <a:gd name="connsiteY4" fmla="*/ 633876 h 704307"/>
              <a:gd name="connsiteX5" fmla="*/ 3347055 w 3417486"/>
              <a:gd name="connsiteY5" fmla="*/ 704307 h 704307"/>
              <a:gd name="connsiteX6" fmla="*/ 70431 w 3417486"/>
              <a:gd name="connsiteY6" fmla="*/ 704307 h 704307"/>
              <a:gd name="connsiteX7" fmla="*/ 0 w 3417486"/>
              <a:gd name="connsiteY7" fmla="*/ 633876 h 704307"/>
              <a:gd name="connsiteX8" fmla="*/ 0 w 3417486"/>
              <a:gd name="connsiteY8" fmla="*/ 70431 h 704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7486" h="704307">
                <a:moveTo>
                  <a:pt x="0" y="70431"/>
                </a:moveTo>
                <a:cubicBezTo>
                  <a:pt x="0" y="31533"/>
                  <a:pt x="31533" y="0"/>
                  <a:pt x="70431" y="0"/>
                </a:cubicBezTo>
                <a:lnTo>
                  <a:pt x="3347055" y="0"/>
                </a:lnTo>
                <a:cubicBezTo>
                  <a:pt x="3385953" y="0"/>
                  <a:pt x="3417486" y="31533"/>
                  <a:pt x="3417486" y="70431"/>
                </a:cubicBezTo>
                <a:lnTo>
                  <a:pt x="3417486" y="633876"/>
                </a:lnTo>
                <a:cubicBezTo>
                  <a:pt x="3417486" y="672774"/>
                  <a:pt x="3385953" y="704307"/>
                  <a:pt x="3347055" y="704307"/>
                </a:cubicBezTo>
                <a:lnTo>
                  <a:pt x="70431" y="704307"/>
                </a:lnTo>
                <a:cubicBezTo>
                  <a:pt x="31533" y="704307"/>
                  <a:pt x="0" y="672774"/>
                  <a:pt x="0" y="633876"/>
                </a:cubicBezTo>
                <a:lnTo>
                  <a:pt x="0" y="70431"/>
                </a:lnTo>
                <a:close/>
              </a:path>
            </a:pathLst>
          </a:custGeom>
          <a:solidFill>
            <a:srgbClr val="253943"/>
          </a:solidFill>
        </p:spPr>
        <p:style>
          <a:lnRef idx="0">
            <a:schemeClr val="lt1">
              <a:hueOff val="0"/>
              <a:satOff val="0"/>
              <a:lumOff val="0"/>
              <a:alphaOff val="0"/>
            </a:schemeClr>
          </a:lnRef>
          <a:fillRef idx="3">
            <a:scrgbClr r="0" g="0" b="0"/>
          </a:fillRef>
          <a:effectRef idx="2">
            <a:schemeClr val="accent6">
              <a:hueOff val="0"/>
              <a:satOff val="0"/>
              <a:lumOff val="0"/>
              <a:alphaOff val="0"/>
            </a:schemeClr>
          </a:effectRef>
          <a:fontRef idx="minor">
            <a:schemeClr val="lt1"/>
          </a:fontRef>
        </p:style>
        <p:txBody>
          <a:bodyPr spcFirstLastPara="0" vert="horz" wrap="square" lIns="33328" tIns="33328" rIns="33328" bIns="33328"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Quicksand" pitchFamily="2" charset="0"/>
                <a:ea typeface="+mn-ea"/>
                <a:cs typeface="+mn-cs"/>
              </a:rPr>
              <a:t>Effect of </a:t>
            </a:r>
            <a:r>
              <a:rPr kumimoji="0" lang="en-US" sz="2000" b="1" i="0" u="none" strike="noStrike" kern="1200" cap="none" spc="0" normalizeH="0" baseline="0" noProof="0" dirty="0" err="1">
                <a:ln>
                  <a:noFill/>
                </a:ln>
                <a:solidFill>
                  <a:prstClr val="white"/>
                </a:solidFill>
                <a:effectLst/>
                <a:uLnTx/>
                <a:uFillTx/>
                <a:latin typeface="Quicksand" pitchFamily="2" charset="0"/>
                <a:ea typeface="+mn-ea"/>
                <a:cs typeface="+mn-cs"/>
              </a:rPr>
              <a:t>Krsna-katha</a:t>
            </a:r>
            <a:r>
              <a:rPr kumimoji="0" lang="en-US" sz="2000" b="1" i="0" u="none" strike="noStrike" kern="1200" cap="none" spc="0" normalizeH="0" baseline="0" noProof="0" dirty="0">
                <a:ln>
                  <a:noFill/>
                </a:ln>
                <a:solidFill>
                  <a:prstClr val="white"/>
                </a:solidFill>
                <a:effectLst/>
                <a:uLnTx/>
                <a:uFillTx/>
                <a:latin typeface="Quicksand" pitchFamily="2" charset="0"/>
                <a:ea typeface="+mn-ea"/>
                <a:cs typeface="+mn-cs"/>
              </a:rPr>
              <a:t> on </a:t>
            </a:r>
            <a:r>
              <a:rPr kumimoji="0" lang="en-US" sz="2000" b="1" i="0" u="none" strike="noStrike" kern="1200" cap="none" spc="0" normalizeH="0" baseline="0" noProof="0" dirty="0" err="1">
                <a:ln>
                  <a:noFill/>
                </a:ln>
                <a:solidFill>
                  <a:prstClr val="white"/>
                </a:solidFill>
                <a:effectLst/>
                <a:uLnTx/>
                <a:uFillTx/>
                <a:latin typeface="Quicksand" pitchFamily="2" charset="0"/>
                <a:ea typeface="+mn-ea"/>
                <a:cs typeface="+mn-cs"/>
              </a:rPr>
              <a:t>Narada’s</a:t>
            </a:r>
            <a:r>
              <a:rPr kumimoji="0" lang="en-US" sz="2000" b="1" i="0" u="none" strike="noStrike" kern="1200" cap="none" spc="0" normalizeH="0" baseline="0" noProof="0" dirty="0">
                <a:ln>
                  <a:noFill/>
                </a:ln>
                <a:solidFill>
                  <a:prstClr val="white"/>
                </a:solidFill>
                <a:effectLst/>
                <a:uLnTx/>
                <a:uFillTx/>
                <a:latin typeface="Quicksand" pitchFamily="2" charset="0"/>
                <a:ea typeface="+mn-ea"/>
                <a:cs typeface="+mn-cs"/>
              </a:rPr>
              <a:t> life (26-29)</a:t>
            </a:r>
          </a:p>
        </p:txBody>
      </p:sp>
      <p:sp>
        <p:nvSpPr>
          <p:cNvPr id="81" name="Freeform: Shape 80">
            <a:extLst>
              <a:ext uri="{FF2B5EF4-FFF2-40B4-BE49-F238E27FC236}">
                <a16:creationId xmlns:a16="http://schemas.microsoft.com/office/drawing/2014/main" id="{BA29659C-8478-4854-8E59-B54ECE151D1F}"/>
              </a:ext>
            </a:extLst>
          </p:cNvPr>
          <p:cNvSpPr/>
          <p:nvPr/>
        </p:nvSpPr>
        <p:spPr>
          <a:xfrm rot="1366718">
            <a:off x="7248450" y="5170799"/>
            <a:ext cx="965957" cy="12599"/>
          </a:xfrm>
          <a:custGeom>
            <a:avLst/>
            <a:gdLst>
              <a:gd name="connsiteX0" fmla="*/ 0 w 965957"/>
              <a:gd name="connsiteY0" fmla="*/ 6299 h 12599"/>
              <a:gd name="connsiteX1" fmla="*/ 965957 w 965957"/>
              <a:gd name="connsiteY1" fmla="*/ 6299 h 12599"/>
            </a:gdLst>
            <a:ahLst/>
            <a:cxnLst>
              <a:cxn ang="0">
                <a:pos x="connsiteX0" y="connsiteY0"/>
              </a:cxn>
              <a:cxn ang="0">
                <a:pos x="connsiteX1" y="connsiteY1"/>
              </a:cxn>
            </a:cxnLst>
            <a:rect l="l" t="t" r="r" b="b"/>
            <a:pathLst>
              <a:path w="965957" h="12599">
                <a:moveTo>
                  <a:pt x="0" y="6299"/>
                </a:moveTo>
                <a:lnTo>
                  <a:pt x="965957" y="6299"/>
                </a:lnTo>
              </a:path>
            </a:pathLst>
          </a:custGeom>
          <a:noFill/>
        </p:spPr>
        <p:style>
          <a:lnRef idx="1">
            <a:schemeClr val="accent6">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txBody>
          <a:bodyPr spcFirstLastPara="0" vert="horz" wrap="square" lIns="12700" tIns="-17850" rIns="12699" bIns="-17849"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endParaRPr kumimoji="0" lang="en-US" sz="2000" b="1" i="0" u="none" strike="noStrike" kern="1200" cap="none" spc="0" normalizeH="0" baseline="0" noProof="0">
              <a:ln>
                <a:noFill/>
              </a:ln>
              <a:solidFill>
                <a:prstClr val="black">
                  <a:hueOff val="0"/>
                  <a:satOff val="0"/>
                  <a:lumOff val="0"/>
                  <a:alphaOff val="0"/>
                </a:prstClr>
              </a:solidFill>
              <a:effectLst/>
              <a:uLnTx/>
              <a:uFillTx/>
              <a:latin typeface="Quicksand" pitchFamily="2" charset="0"/>
              <a:ea typeface="+mn-ea"/>
              <a:cs typeface="+mn-cs"/>
            </a:endParaRPr>
          </a:p>
        </p:txBody>
      </p:sp>
      <p:sp>
        <p:nvSpPr>
          <p:cNvPr id="82" name="Freeform: Shape 81">
            <a:extLst>
              <a:ext uri="{FF2B5EF4-FFF2-40B4-BE49-F238E27FC236}">
                <a16:creationId xmlns:a16="http://schemas.microsoft.com/office/drawing/2014/main" id="{077F2BC3-894A-4928-AFC9-2D8D44B88A0A}"/>
              </a:ext>
            </a:extLst>
          </p:cNvPr>
          <p:cNvSpPr/>
          <p:nvPr/>
        </p:nvSpPr>
        <p:spPr>
          <a:xfrm>
            <a:off x="8176739" y="5062415"/>
            <a:ext cx="3371923" cy="603359"/>
          </a:xfrm>
          <a:custGeom>
            <a:avLst/>
            <a:gdLst>
              <a:gd name="connsiteX0" fmla="*/ 0 w 3371923"/>
              <a:gd name="connsiteY0" fmla="*/ 60336 h 603359"/>
              <a:gd name="connsiteX1" fmla="*/ 60336 w 3371923"/>
              <a:gd name="connsiteY1" fmla="*/ 0 h 603359"/>
              <a:gd name="connsiteX2" fmla="*/ 3311587 w 3371923"/>
              <a:gd name="connsiteY2" fmla="*/ 0 h 603359"/>
              <a:gd name="connsiteX3" fmla="*/ 3371923 w 3371923"/>
              <a:gd name="connsiteY3" fmla="*/ 60336 h 603359"/>
              <a:gd name="connsiteX4" fmla="*/ 3371923 w 3371923"/>
              <a:gd name="connsiteY4" fmla="*/ 543023 h 603359"/>
              <a:gd name="connsiteX5" fmla="*/ 3311587 w 3371923"/>
              <a:gd name="connsiteY5" fmla="*/ 603359 h 603359"/>
              <a:gd name="connsiteX6" fmla="*/ 60336 w 3371923"/>
              <a:gd name="connsiteY6" fmla="*/ 603359 h 603359"/>
              <a:gd name="connsiteX7" fmla="*/ 0 w 3371923"/>
              <a:gd name="connsiteY7" fmla="*/ 543023 h 603359"/>
              <a:gd name="connsiteX8" fmla="*/ 0 w 3371923"/>
              <a:gd name="connsiteY8" fmla="*/ 60336 h 603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71923" h="603359">
                <a:moveTo>
                  <a:pt x="0" y="60336"/>
                </a:moveTo>
                <a:cubicBezTo>
                  <a:pt x="0" y="27013"/>
                  <a:pt x="27013" y="0"/>
                  <a:pt x="60336" y="0"/>
                </a:cubicBezTo>
                <a:lnTo>
                  <a:pt x="3311587" y="0"/>
                </a:lnTo>
                <a:cubicBezTo>
                  <a:pt x="3344910" y="0"/>
                  <a:pt x="3371923" y="27013"/>
                  <a:pt x="3371923" y="60336"/>
                </a:cubicBezTo>
                <a:lnTo>
                  <a:pt x="3371923" y="543023"/>
                </a:lnTo>
                <a:cubicBezTo>
                  <a:pt x="3371923" y="576346"/>
                  <a:pt x="3344910" y="603359"/>
                  <a:pt x="3311587" y="603359"/>
                </a:cubicBezTo>
                <a:lnTo>
                  <a:pt x="60336" y="603359"/>
                </a:lnTo>
                <a:cubicBezTo>
                  <a:pt x="27013" y="603359"/>
                  <a:pt x="0" y="576346"/>
                  <a:pt x="0" y="543023"/>
                </a:cubicBezTo>
                <a:lnTo>
                  <a:pt x="0" y="60336"/>
                </a:lnTo>
                <a:close/>
              </a:path>
            </a:pathLst>
          </a:custGeom>
          <a:solidFill>
            <a:srgbClr val="253943"/>
          </a:solidFill>
        </p:spPr>
        <p:style>
          <a:lnRef idx="0">
            <a:schemeClr val="lt1">
              <a:hueOff val="0"/>
              <a:satOff val="0"/>
              <a:lumOff val="0"/>
              <a:alphaOff val="0"/>
            </a:schemeClr>
          </a:lnRef>
          <a:fillRef idx="3">
            <a:scrgbClr r="0" g="0" b="0"/>
          </a:fillRef>
          <a:effectRef idx="2">
            <a:schemeClr val="accent6">
              <a:hueOff val="0"/>
              <a:satOff val="0"/>
              <a:lumOff val="0"/>
              <a:alphaOff val="0"/>
            </a:schemeClr>
          </a:effectRef>
          <a:fontRef idx="minor">
            <a:schemeClr val="lt1"/>
          </a:fontRef>
        </p:style>
        <p:txBody>
          <a:bodyPr spcFirstLastPara="0" vert="horz" wrap="square" lIns="30372" tIns="30372" rIns="30372" bIns="30372"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Quicksand" pitchFamily="2" charset="0"/>
                <a:ea typeface="+mn-ea"/>
                <a:cs typeface="+mn-cs"/>
              </a:rPr>
              <a:t>Sages instructed him most confidential knowledge</a:t>
            </a:r>
          </a:p>
        </p:txBody>
      </p:sp>
      <p:sp>
        <p:nvSpPr>
          <p:cNvPr id="83" name="Freeform: Shape 82">
            <a:extLst>
              <a:ext uri="{FF2B5EF4-FFF2-40B4-BE49-F238E27FC236}">
                <a16:creationId xmlns:a16="http://schemas.microsoft.com/office/drawing/2014/main" id="{939176C9-242E-49D7-94BD-77439027C294}"/>
              </a:ext>
            </a:extLst>
          </p:cNvPr>
          <p:cNvSpPr/>
          <p:nvPr/>
        </p:nvSpPr>
        <p:spPr>
          <a:xfrm rot="4098152">
            <a:off x="2295661" y="4921018"/>
            <a:ext cx="2335808" cy="12599"/>
          </a:xfrm>
          <a:custGeom>
            <a:avLst/>
            <a:gdLst>
              <a:gd name="connsiteX0" fmla="*/ 0 w 2335808"/>
              <a:gd name="connsiteY0" fmla="*/ 6299 h 12599"/>
              <a:gd name="connsiteX1" fmla="*/ 2335808 w 2335808"/>
              <a:gd name="connsiteY1" fmla="*/ 6299 h 12599"/>
            </a:gdLst>
            <a:ahLst/>
            <a:cxnLst>
              <a:cxn ang="0">
                <a:pos x="connsiteX0" y="connsiteY0"/>
              </a:cxn>
              <a:cxn ang="0">
                <a:pos x="connsiteX1" y="connsiteY1"/>
              </a:cxn>
            </a:cxnLst>
            <a:rect l="l" t="t" r="r" b="b"/>
            <a:pathLst>
              <a:path w="2335808" h="12599">
                <a:moveTo>
                  <a:pt x="0" y="6299"/>
                </a:moveTo>
                <a:lnTo>
                  <a:pt x="2335808" y="6299"/>
                </a:lnTo>
              </a:path>
            </a:pathLst>
          </a:custGeom>
          <a:noFill/>
        </p:spPr>
        <p:style>
          <a:lnRef idx="1">
            <a:schemeClr val="accent5">
              <a:hueOff val="0"/>
              <a:satOff val="0"/>
              <a:lumOff val="0"/>
              <a:alphaOff val="0"/>
            </a:schemeClr>
          </a:lnRef>
          <a:fillRef idx="0">
            <a:scrgbClr r="0" g="0" b="0"/>
          </a:fillRef>
          <a:effectRef idx="0">
            <a:schemeClr val="accent4">
              <a:tint val="90000"/>
              <a:hueOff val="0"/>
              <a:satOff val="0"/>
              <a:lumOff val="0"/>
              <a:alphaOff val="0"/>
            </a:schemeClr>
          </a:effectRef>
          <a:fontRef idx="minor">
            <a:schemeClr val="tx1">
              <a:hueOff val="0"/>
              <a:satOff val="0"/>
              <a:lumOff val="0"/>
              <a:alphaOff val="0"/>
            </a:schemeClr>
          </a:fontRef>
        </p:style>
        <p:txBody>
          <a:bodyPr spcFirstLastPara="0" vert="horz" wrap="square" lIns="12700" tIns="-156610" rIns="12699" bIns="-15661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endParaRPr kumimoji="0" lang="en-US" sz="2000" b="1" i="0" u="none" strike="noStrike" kern="1200" cap="none" spc="0" normalizeH="0" baseline="0" noProof="0">
              <a:ln>
                <a:noFill/>
              </a:ln>
              <a:solidFill>
                <a:prstClr val="black">
                  <a:hueOff val="0"/>
                  <a:satOff val="0"/>
                  <a:lumOff val="0"/>
                  <a:alphaOff val="0"/>
                </a:prstClr>
              </a:solidFill>
              <a:effectLst/>
              <a:uLnTx/>
              <a:uFillTx/>
              <a:latin typeface="Quicksand" pitchFamily="2" charset="0"/>
              <a:ea typeface="+mn-ea"/>
              <a:cs typeface="+mn-cs"/>
            </a:endParaRPr>
          </a:p>
        </p:txBody>
      </p:sp>
      <p:sp>
        <p:nvSpPr>
          <p:cNvPr id="84" name="Freeform: Shape 83">
            <a:extLst>
              <a:ext uri="{FF2B5EF4-FFF2-40B4-BE49-F238E27FC236}">
                <a16:creationId xmlns:a16="http://schemas.microsoft.com/office/drawing/2014/main" id="{26F14C55-B31C-4B1D-BA73-FD1C10668B6A}"/>
              </a:ext>
            </a:extLst>
          </p:cNvPr>
          <p:cNvSpPr/>
          <p:nvPr/>
        </p:nvSpPr>
        <p:spPr>
          <a:xfrm>
            <a:off x="3895346" y="5637152"/>
            <a:ext cx="3390773" cy="750645"/>
          </a:xfrm>
          <a:custGeom>
            <a:avLst/>
            <a:gdLst>
              <a:gd name="connsiteX0" fmla="*/ 0 w 3390773"/>
              <a:gd name="connsiteY0" fmla="*/ 75065 h 750645"/>
              <a:gd name="connsiteX1" fmla="*/ 75065 w 3390773"/>
              <a:gd name="connsiteY1" fmla="*/ 0 h 750645"/>
              <a:gd name="connsiteX2" fmla="*/ 3315709 w 3390773"/>
              <a:gd name="connsiteY2" fmla="*/ 0 h 750645"/>
              <a:gd name="connsiteX3" fmla="*/ 3390774 w 3390773"/>
              <a:gd name="connsiteY3" fmla="*/ 75065 h 750645"/>
              <a:gd name="connsiteX4" fmla="*/ 3390773 w 3390773"/>
              <a:gd name="connsiteY4" fmla="*/ 675581 h 750645"/>
              <a:gd name="connsiteX5" fmla="*/ 3315708 w 3390773"/>
              <a:gd name="connsiteY5" fmla="*/ 750646 h 750645"/>
              <a:gd name="connsiteX6" fmla="*/ 75065 w 3390773"/>
              <a:gd name="connsiteY6" fmla="*/ 750645 h 750645"/>
              <a:gd name="connsiteX7" fmla="*/ 0 w 3390773"/>
              <a:gd name="connsiteY7" fmla="*/ 675580 h 750645"/>
              <a:gd name="connsiteX8" fmla="*/ 0 w 3390773"/>
              <a:gd name="connsiteY8" fmla="*/ 75065 h 750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90773" h="750645">
                <a:moveTo>
                  <a:pt x="0" y="75065"/>
                </a:moveTo>
                <a:cubicBezTo>
                  <a:pt x="0" y="33608"/>
                  <a:pt x="33608" y="0"/>
                  <a:pt x="75065" y="0"/>
                </a:cubicBezTo>
                <a:lnTo>
                  <a:pt x="3315709" y="0"/>
                </a:lnTo>
                <a:cubicBezTo>
                  <a:pt x="3357166" y="0"/>
                  <a:pt x="3390774" y="33608"/>
                  <a:pt x="3390774" y="75065"/>
                </a:cubicBezTo>
                <a:cubicBezTo>
                  <a:pt x="3390774" y="275237"/>
                  <a:pt x="3390773" y="475409"/>
                  <a:pt x="3390773" y="675581"/>
                </a:cubicBezTo>
                <a:cubicBezTo>
                  <a:pt x="3390773" y="717038"/>
                  <a:pt x="3357165" y="750646"/>
                  <a:pt x="3315708" y="750646"/>
                </a:cubicBezTo>
                <a:lnTo>
                  <a:pt x="75065" y="750645"/>
                </a:lnTo>
                <a:cubicBezTo>
                  <a:pt x="33608" y="750645"/>
                  <a:pt x="0" y="717037"/>
                  <a:pt x="0" y="675580"/>
                </a:cubicBezTo>
                <a:lnTo>
                  <a:pt x="0" y="75065"/>
                </a:lnTo>
                <a:close/>
              </a:path>
            </a:pathLst>
          </a:custGeom>
          <a:solidFill>
            <a:srgbClr val="B38B6D"/>
          </a:solidFill>
          <a:ln>
            <a:solidFill>
              <a:srgbClr val="253943"/>
            </a:solidFill>
          </a:ln>
        </p:spPr>
        <p:style>
          <a:lnRef idx="0">
            <a:scrgbClr r="0" g="0" b="0"/>
          </a:lnRef>
          <a:fillRef idx="3">
            <a:scrgbClr r="0" g="0" b="0"/>
          </a:fillRef>
          <a:effectRef idx="2">
            <a:schemeClr val="accent5">
              <a:hueOff val="0"/>
              <a:satOff val="0"/>
              <a:lumOff val="0"/>
              <a:alphaOff val="0"/>
            </a:schemeClr>
          </a:effectRef>
          <a:fontRef idx="minor">
            <a:schemeClr val="lt1"/>
          </a:fontRef>
        </p:style>
        <p:txBody>
          <a:bodyPr spcFirstLastPara="0" vert="horz" wrap="square" lIns="34686" tIns="34686" rIns="34686" bIns="34686"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Quicksand" pitchFamily="2" charset="0"/>
                <a:ea typeface="+mn-ea"/>
                <a:cs typeface="+mn-cs"/>
              </a:rPr>
              <a:t>32-40: </a:t>
            </a:r>
            <a:r>
              <a:rPr kumimoji="0" lang="en-US" sz="2000" b="1" i="0" u="none" strike="noStrike" kern="1200" cap="none" spc="0" normalizeH="0" baseline="0" noProof="0" dirty="0" err="1">
                <a:ln>
                  <a:noFill/>
                </a:ln>
                <a:solidFill>
                  <a:prstClr val="white"/>
                </a:solidFill>
                <a:effectLst/>
                <a:uLnTx/>
                <a:uFillTx/>
                <a:latin typeface="Quicksand" pitchFamily="2" charset="0"/>
                <a:ea typeface="+mn-ea"/>
                <a:cs typeface="+mn-cs"/>
              </a:rPr>
              <a:t>Narada’s</a:t>
            </a:r>
            <a:r>
              <a:rPr kumimoji="0" lang="en-US" sz="2000" b="1" i="0" u="none" strike="noStrike" kern="1200" cap="none" spc="0" normalizeH="0" baseline="0" noProof="0" dirty="0">
                <a:ln>
                  <a:noFill/>
                </a:ln>
                <a:solidFill>
                  <a:prstClr val="white"/>
                </a:solidFill>
                <a:effectLst/>
                <a:uLnTx/>
                <a:uFillTx/>
                <a:latin typeface="Quicksand" pitchFamily="2" charset="0"/>
                <a:ea typeface="+mn-ea"/>
                <a:cs typeface="+mn-cs"/>
              </a:rPr>
              <a:t> conclusive advice to </a:t>
            </a:r>
            <a:r>
              <a:rPr kumimoji="0" lang="en-US" sz="2000" b="1" i="0" u="none" strike="noStrike" kern="1200" cap="none" spc="0" normalizeH="0" baseline="0" noProof="0" dirty="0" err="1">
                <a:ln>
                  <a:noFill/>
                </a:ln>
                <a:solidFill>
                  <a:prstClr val="white"/>
                </a:solidFill>
                <a:effectLst/>
                <a:uLnTx/>
                <a:uFillTx/>
                <a:latin typeface="Quicksand" pitchFamily="2" charset="0"/>
                <a:ea typeface="+mn-ea"/>
                <a:cs typeface="+mn-cs"/>
              </a:rPr>
              <a:t>Vyasa</a:t>
            </a:r>
            <a:endParaRPr kumimoji="0" lang="en-US" sz="2000" b="1" i="0" u="none" strike="noStrike" kern="1200" cap="none" spc="0" normalizeH="0" baseline="0" noProof="0" dirty="0">
              <a:ln>
                <a:noFill/>
              </a:ln>
              <a:solidFill>
                <a:prstClr val="white"/>
              </a:solidFill>
              <a:effectLst/>
              <a:uLnTx/>
              <a:uFillTx/>
              <a:latin typeface="Quicksand" pitchFamily="2" charset="0"/>
              <a:ea typeface="+mn-ea"/>
              <a:cs typeface="+mn-cs"/>
            </a:endParaRPr>
          </a:p>
        </p:txBody>
      </p:sp>
      <p:sp>
        <p:nvSpPr>
          <p:cNvPr id="85" name="Freeform: Shape 84">
            <a:extLst>
              <a:ext uri="{FF2B5EF4-FFF2-40B4-BE49-F238E27FC236}">
                <a16:creationId xmlns:a16="http://schemas.microsoft.com/office/drawing/2014/main" id="{9ADD951C-A7C9-4F87-9C19-0D62D3B2A710}"/>
              </a:ext>
            </a:extLst>
          </p:cNvPr>
          <p:cNvSpPr/>
          <p:nvPr/>
        </p:nvSpPr>
        <p:spPr>
          <a:xfrm rot="21578006">
            <a:off x="7286110" y="6003326"/>
            <a:ext cx="890638" cy="12599"/>
          </a:xfrm>
          <a:custGeom>
            <a:avLst/>
            <a:gdLst>
              <a:gd name="connsiteX0" fmla="*/ 0 w 890638"/>
              <a:gd name="connsiteY0" fmla="*/ 6299 h 12599"/>
              <a:gd name="connsiteX1" fmla="*/ 890638 w 890638"/>
              <a:gd name="connsiteY1" fmla="*/ 6299 h 12599"/>
            </a:gdLst>
            <a:ahLst/>
            <a:cxnLst>
              <a:cxn ang="0">
                <a:pos x="connsiteX0" y="connsiteY0"/>
              </a:cxn>
              <a:cxn ang="0">
                <a:pos x="connsiteX1" y="connsiteY1"/>
              </a:cxn>
            </a:cxnLst>
            <a:rect l="l" t="t" r="r" b="b"/>
            <a:pathLst>
              <a:path w="890638" h="12599">
                <a:moveTo>
                  <a:pt x="0" y="6299"/>
                </a:moveTo>
                <a:lnTo>
                  <a:pt x="890638" y="6299"/>
                </a:lnTo>
              </a:path>
            </a:pathLst>
          </a:custGeom>
          <a:noFill/>
        </p:spPr>
        <p:style>
          <a:lnRef idx="1">
            <a:schemeClr val="accent6">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txBody>
          <a:bodyPr spcFirstLastPara="0" vert="horz" wrap="square" lIns="12699" tIns="-15967" rIns="12700" bIns="-15966"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endParaRPr kumimoji="0" lang="en-US" sz="2000" b="1" i="0" u="none" strike="noStrike" kern="1200" cap="none" spc="0" normalizeH="0" baseline="0" noProof="0">
              <a:ln>
                <a:noFill/>
              </a:ln>
              <a:solidFill>
                <a:prstClr val="black">
                  <a:hueOff val="0"/>
                  <a:satOff val="0"/>
                  <a:lumOff val="0"/>
                  <a:alphaOff val="0"/>
                </a:prstClr>
              </a:solidFill>
              <a:effectLst/>
              <a:uLnTx/>
              <a:uFillTx/>
              <a:latin typeface="Quicksand" pitchFamily="2" charset="0"/>
              <a:ea typeface="+mn-ea"/>
              <a:cs typeface="+mn-cs"/>
            </a:endParaRPr>
          </a:p>
        </p:txBody>
      </p:sp>
      <p:sp>
        <p:nvSpPr>
          <p:cNvPr id="86" name="Freeform: Shape 85">
            <a:extLst>
              <a:ext uri="{FF2B5EF4-FFF2-40B4-BE49-F238E27FC236}">
                <a16:creationId xmlns:a16="http://schemas.microsoft.com/office/drawing/2014/main" id="{01D7D0B8-DFBD-4D10-BAD4-2050CED95F64}"/>
              </a:ext>
            </a:extLst>
          </p:cNvPr>
          <p:cNvSpPr/>
          <p:nvPr/>
        </p:nvSpPr>
        <p:spPr>
          <a:xfrm>
            <a:off x="8176739" y="5720847"/>
            <a:ext cx="3391360" cy="571858"/>
          </a:xfrm>
          <a:custGeom>
            <a:avLst/>
            <a:gdLst>
              <a:gd name="connsiteX0" fmla="*/ 0 w 3391360"/>
              <a:gd name="connsiteY0" fmla="*/ 57186 h 571858"/>
              <a:gd name="connsiteX1" fmla="*/ 57186 w 3391360"/>
              <a:gd name="connsiteY1" fmla="*/ 0 h 571858"/>
              <a:gd name="connsiteX2" fmla="*/ 3334174 w 3391360"/>
              <a:gd name="connsiteY2" fmla="*/ 0 h 571858"/>
              <a:gd name="connsiteX3" fmla="*/ 3391360 w 3391360"/>
              <a:gd name="connsiteY3" fmla="*/ 57186 h 571858"/>
              <a:gd name="connsiteX4" fmla="*/ 3391360 w 3391360"/>
              <a:gd name="connsiteY4" fmla="*/ 514672 h 571858"/>
              <a:gd name="connsiteX5" fmla="*/ 3334174 w 3391360"/>
              <a:gd name="connsiteY5" fmla="*/ 571858 h 571858"/>
              <a:gd name="connsiteX6" fmla="*/ 57186 w 3391360"/>
              <a:gd name="connsiteY6" fmla="*/ 571858 h 571858"/>
              <a:gd name="connsiteX7" fmla="*/ 0 w 3391360"/>
              <a:gd name="connsiteY7" fmla="*/ 514672 h 571858"/>
              <a:gd name="connsiteX8" fmla="*/ 0 w 3391360"/>
              <a:gd name="connsiteY8" fmla="*/ 57186 h 57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91360" h="571858">
                <a:moveTo>
                  <a:pt x="0" y="57186"/>
                </a:moveTo>
                <a:cubicBezTo>
                  <a:pt x="0" y="25603"/>
                  <a:pt x="25603" y="0"/>
                  <a:pt x="57186" y="0"/>
                </a:cubicBezTo>
                <a:lnTo>
                  <a:pt x="3334174" y="0"/>
                </a:lnTo>
                <a:cubicBezTo>
                  <a:pt x="3365757" y="0"/>
                  <a:pt x="3391360" y="25603"/>
                  <a:pt x="3391360" y="57186"/>
                </a:cubicBezTo>
                <a:lnTo>
                  <a:pt x="3391360" y="514672"/>
                </a:lnTo>
                <a:cubicBezTo>
                  <a:pt x="3391360" y="546255"/>
                  <a:pt x="3365757" y="571858"/>
                  <a:pt x="3334174" y="571858"/>
                </a:cubicBezTo>
                <a:lnTo>
                  <a:pt x="57186" y="571858"/>
                </a:lnTo>
                <a:cubicBezTo>
                  <a:pt x="25603" y="571858"/>
                  <a:pt x="0" y="546255"/>
                  <a:pt x="0" y="514672"/>
                </a:cubicBezTo>
                <a:lnTo>
                  <a:pt x="0" y="57186"/>
                </a:lnTo>
                <a:close/>
              </a:path>
            </a:pathLst>
          </a:custGeom>
          <a:solidFill>
            <a:srgbClr val="253943"/>
          </a:solidFill>
        </p:spPr>
        <p:style>
          <a:lnRef idx="0">
            <a:schemeClr val="lt1">
              <a:hueOff val="0"/>
              <a:satOff val="0"/>
              <a:lumOff val="0"/>
              <a:alphaOff val="0"/>
            </a:schemeClr>
          </a:lnRef>
          <a:fillRef idx="3">
            <a:scrgbClr r="0" g="0" b="0"/>
          </a:fillRef>
          <a:effectRef idx="2">
            <a:schemeClr val="accent6">
              <a:hueOff val="0"/>
              <a:satOff val="0"/>
              <a:lumOff val="0"/>
              <a:alphaOff val="0"/>
            </a:schemeClr>
          </a:effectRef>
          <a:fontRef idx="minor">
            <a:schemeClr val="lt1"/>
          </a:fontRef>
        </p:style>
        <p:txBody>
          <a:bodyPr spcFirstLastPara="0" vert="horz" wrap="square" lIns="29449" tIns="29449" rIns="29449" bIns="29449"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Quicksand" pitchFamily="2" charset="0"/>
                <a:ea typeface="+mn-ea"/>
                <a:cs typeface="+mn-cs"/>
              </a:rPr>
              <a:t>Describe Lord’s glories</a:t>
            </a:r>
          </a:p>
        </p:txBody>
      </p:sp>
      <p:sp>
        <p:nvSpPr>
          <p:cNvPr id="60" name="Google Shape;1109;p38">
            <a:extLst>
              <a:ext uri="{FF2B5EF4-FFF2-40B4-BE49-F238E27FC236}">
                <a16:creationId xmlns:a16="http://schemas.microsoft.com/office/drawing/2014/main" id="{DEBBBBB1-04EE-4621-AD36-99DE64D229BB}"/>
              </a:ext>
            </a:extLst>
          </p:cNvPr>
          <p:cNvSpPr txBox="1"/>
          <p:nvPr/>
        </p:nvSpPr>
        <p:spPr>
          <a:xfrm>
            <a:off x="0" y="-34589"/>
            <a:ext cx="12192000" cy="1154102"/>
          </a:xfrm>
          <a:prstGeom prst="rect">
            <a:avLst/>
          </a:prstGeom>
          <a:noFill/>
          <a:ln>
            <a:noFill/>
          </a:ln>
        </p:spPr>
        <p:txBody>
          <a:bodyPr spcFirstLastPara="1" wrap="square" lIns="137138" tIns="68550" rIns="137138" bIns="68550" anchor="t" anchorCtr="0">
            <a:spAutoFit/>
          </a:bodyPr>
          <a:lstStyle/>
          <a:p>
            <a:pPr marL="8442" marR="0" lvl="0" indent="0" algn="ctr" defTabSz="1371600" rtl="0" eaLnBrk="1" fontAlgn="auto" latinLnBrk="0" hangingPunct="1">
              <a:lnSpc>
                <a:spcPct val="100000"/>
              </a:lnSpc>
              <a:spcBef>
                <a:spcPts val="0"/>
              </a:spcBef>
              <a:spcAft>
                <a:spcPts val="0"/>
              </a:spcAft>
              <a:buClr>
                <a:srgbClr val="000000"/>
              </a:buClr>
              <a:buSzTx/>
              <a:buFontTx/>
              <a:buNone/>
              <a:tabLst/>
              <a:defRPr/>
            </a:pPr>
            <a:r>
              <a:rPr kumimoji="0" lang="en-US" sz="6600" b="1" i="1" u="none" strike="noStrike" kern="0" cap="none" spc="0" normalizeH="0" baseline="0" noProof="0" dirty="0">
                <a:ln>
                  <a:noFill/>
                </a:ln>
                <a:solidFill>
                  <a:srgbClr val="253943"/>
                </a:solidFill>
                <a:effectLst>
                  <a:outerShdw blurRad="38100" dist="38100" dir="2700000" algn="tl">
                    <a:srgbClr val="000000">
                      <a:alpha val="43137"/>
                    </a:srgbClr>
                  </a:outerShdw>
                </a:effectLst>
                <a:uLnTx/>
                <a:uFillTx/>
                <a:latin typeface="Playfair Display" pitchFamily="2" charset="0"/>
                <a:ea typeface="Belleza"/>
                <a:cs typeface="Belleza"/>
                <a:sym typeface="Belleza"/>
              </a:rPr>
              <a:t>Chapter 5 Overview</a:t>
            </a:r>
            <a:endParaRPr kumimoji="0" sz="2800" b="1" i="1" u="none" strike="noStrike" kern="0" cap="none" spc="0" normalizeH="0" baseline="0" noProof="0" dirty="0">
              <a:ln>
                <a:noFill/>
              </a:ln>
              <a:solidFill>
                <a:srgbClr val="253943"/>
              </a:solidFill>
              <a:effectLst>
                <a:outerShdw blurRad="38100" dist="38100" dir="2700000" algn="tl">
                  <a:srgbClr val="000000">
                    <a:alpha val="43137"/>
                  </a:srgbClr>
                </a:outerShdw>
              </a:effectLst>
              <a:uLnTx/>
              <a:uFillTx/>
              <a:latin typeface="Playfair Display" pitchFamily="2" charset="0"/>
              <a:ea typeface="+mn-ea"/>
              <a:cs typeface="Arial"/>
              <a:sym typeface="Arial"/>
            </a:endParaRPr>
          </a:p>
        </p:txBody>
      </p:sp>
    </p:spTree>
    <p:extLst>
      <p:ext uri="{BB962C8B-B14F-4D97-AF65-F5344CB8AC3E}">
        <p14:creationId xmlns:p14="http://schemas.microsoft.com/office/powerpoint/2010/main" val="200174212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additive="base">
                                        <p:cTn id="7" dur="500" fill="hold"/>
                                        <p:tgtEl>
                                          <p:spTgt spid="62"/>
                                        </p:tgtEl>
                                        <p:attrNameLst>
                                          <p:attrName>ppt_x</p:attrName>
                                        </p:attrNameLst>
                                      </p:cBhvr>
                                      <p:tavLst>
                                        <p:tav tm="0">
                                          <p:val>
                                            <p:strVal val="#ppt_x"/>
                                          </p:val>
                                        </p:tav>
                                        <p:tav tm="100000">
                                          <p:val>
                                            <p:strVal val="#ppt_x"/>
                                          </p:val>
                                        </p:tav>
                                      </p:tavLst>
                                    </p:anim>
                                    <p:anim calcmode="lin" valueType="num">
                                      <p:cBhvr additive="base">
                                        <p:cTn id="8"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3"/>
                                        </p:tgtEl>
                                        <p:attrNameLst>
                                          <p:attrName>style.visibility</p:attrName>
                                        </p:attrNameLst>
                                      </p:cBhvr>
                                      <p:to>
                                        <p:strVal val="visible"/>
                                      </p:to>
                                    </p:set>
                                    <p:animEffect transition="in" filter="fade">
                                      <p:cBhvr>
                                        <p:cTn id="13" dur="500"/>
                                        <p:tgtEl>
                                          <p:spTgt spid="63"/>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fade">
                                      <p:cBhvr>
                                        <p:cTn id="17" dur="500"/>
                                        <p:tgtEl>
                                          <p:spTgt spid="69"/>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77"/>
                                        </p:tgtEl>
                                        <p:attrNameLst>
                                          <p:attrName>style.visibility</p:attrName>
                                        </p:attrNameLst>
                                      </p:cBhvr>
                                      <p:to>
                                        <p:strVal val="visible"/>
                                      </p:to>
                                    </p:set>
                                    <p:animEffect transition="in" filter="fade">
                                      <p:cBhvr>
                                        <p:cTn id="21" dur="500"/>
                                        <p:tgtEl>
                                          <p:spTgt spid="77"/>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83"/>
                                        </p:tgtEl>
                                        <p:attrNameLst>
                                          <p:attrName>style.visibility</p:attrName>
                                        </p:attrNameLst>
                                      </p:cBhvr>
                                      <p:to>
                                        <p:strVal val="visible"/>
                                      </p:to>
                                    </p:set>
                                    <p:animEffect transition="in" filter="fade">
                                      <p:cBhvr>
                                        <p:cTn id="25" dur="500"/>
                                        <p:tgtEl>
                                          <p:spTgt spid="83"/>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64"/>
                                        </p:tgtEl>
                                        <p:attrNameLst>
                                          <p:attrName>style.visibility</p:attrName>
                                        </p:attrNameLst>
                                      </p:cBhvr>
                                      <p:to>
                                        <p:strVal val="visible"/>
                                      </p:to>
                                    </p:set>
                                    <p:animEffect transition="in" filter="fade">
                                      <p:cBhvr>
                                        <p:cTn id="30" dur="1000"/>
                                        <p:tgtEl>
                                          <p:spTgt spid="64"/>
                                        </p:tgtEl>
                                      </p:cBhvr>
                                    </p:animEffect>
                                    <p:anim calcmode="lin" valueType="num">
                                      <p:cBhvr>
                                        <p:cTn id="31" dur="1000" fill="hold"/>
                                        <p:tgtEl>
                                          <p:spTgt spid="64"/>
                                        </p:tgtEl>
                                        <p:attrNameLst>
                                          <p:attrName>ppt_x</p:attrName>
                                        </p:attrNameLst>
                                      </p:cBhvr>
                                      <p:tavLst>
                                        <p:tav tm="0">
                                          <p:val>
                                            <p:strVal val="#ppt_x"/>
                                          </p:val>
                                        </p:tav>
                                        <p:tav tm="100000">
                                          <p:val>
                                            <p:strVal val="#ppt_x"/>
                                          </p:val>
                                        </p:tav>
                                      </p:tavLst>
                                    </p:anim>
                                    <p:anim calcmode="lin" valueType="num">
                                      <p:cBhvr>
                                        <p:cTn id="32" dur="1000" fill="hold"/>
                                        <p:tgtEl>
                                          <p:spTgt spid="64"/>
                                        </p:tgtEl>
                                        <p:attrNameLst>
                                          <p:attrName>ppt_y</p:attrName>
                                        </p:attrNameLst>
                                      </p:cBhvr>
                                      <p:tavLst>
                                        <p:tav tm="0">
                                          <p:val>
                                            <p:strVal val="#ppt_y+.1"/>
                                          </p:val>
                                        </p:tav>
                                        <p:tav tm="100000">
                                          <p:val>
                                            <p:strVal val="#ppt_y"/>
                                          </p:val>
                                        </p:tav>
                                      </p:tavLst>
                                    </p:anim>
                                  </p:childTnLst>
                                </p:cTn>
                              </p:par>
                            </p:childTnLst>
                          </p:cTn>
                        </p:par>
                        <p:par>
                          <p:cTn id="33" fill="hold">
                            <p:stCondLst>
                              <p:cond delay="1000"/>
                            </p:stCondLst>
                            <p:childTnLst>
                              <p:par>
                                <p:cTn id="34" presetID="42" presetClass="entr" presetSubtype="0" fill="hold" grpId="0" nodeType="afterEffect">
                                  <p:stCondLst>
                                    <p:cond delay="0"/>
                                  </p:stCondLst>
                                  <p:childTnLst>
                                    <p:set>
                                      <p:cBhvr>
                                        <p:cTn id="35" dur="1" fill="hold">
                                          <p:stCondLst>
                                            <p:cond delay="0"/>
                                          </p:stCondLst>
                                        </p:cTn>
                                        <p:tgtEl>
                                          <p:spTgt spid="70"/>
                                        </p:tgtEl>
                                        <p:attrNameLst>
                                          <p:attrName>style.visibility</p:attrName>
                                        </p:attrNameLst>
                                      </p:cBhvr>
                                      <p:to>
                                        <p:strVal val="visible"/>
                                      </p:to>
                                    </p:set>
                                    <p:animEffect transition="in" filter="fade">
                                      <p:cBhvr>
                                        <p:cTn id="36" dur="1000"/>
                                        <p:tgtEl>
                                          <p:spTgt spid="70"/>
                                        </p:tgtEl>
                                      </p:cBhvr>
                                    </p:animEffect>
                                    <p:anim calcmode="lin" valueType="num">
                                      <p:cBhvr>
                                        <p:cTn id="37" dur="1000" fill="hold"/>
                                        <p:tgtEl>
                                          <p:spTgt spid="70"/>
                                        </p:tgtEl>
                                        <p:attrNameLst>
                                          <p:attrName>ppt_x</p:attrName>
                                        </p:attrNameLst>
                                      </p:cBhvr>
                                      <p:tavLst>
                                        <p:tav tm="0">
                                          <p:val>
                                            <p:strVal val="#ppt_x"/>
                                          </p:val>
                                        </p:tav>
                                        <p:tav tm="100000">
                                          <p:val>
                                            <p:strVal val="#ppt_x"/>
                                          </p:val>
                                        </p:tav>
                                      </p:tavLst>
                                    </p:anim>
                                    <p:anim calcmode="lin" valueType="num">
                                      <p:cBhvr>
                                        <p:cTn id="38" dur="1000" fill="hold"/>
                                        <p:tgtEl>
                                          <p:spTgt spid="70"/>
                                        </p:tgtEl>
                                        <p:attrNameLst>
                                          <p:attrName>ppt_y</p:attrName>
                                        </p:attrNameLst>
                                      </p:cBhvr>
                                      <p:tavLst>
                                        <p:tav tm="0">
                                          <p:val>
                                            <p:strVal val="#ppt_y+.1"/>
                                          </p:val>
                                        </p:tav>
                                        <p:tav tm="100000">
                                          <p:val>
                                            <p:strVal val="#ppt_y"/>
                                          </p:val>
                                        </p:tav>
                                      </p:tavLst>
                                    </p:anim>
                                  </p:childTnLst>
                                </p:cTn>
                              </p:par>
                            </p:childTnLst>
                          </p:cTn>
                        </p:par>
                        <p:par>
                          <p:cTn id="39" fill="hold">
                            <p:stCondLst>
                              <p:cond delay="2000"/>
                            </p:stCondLst>
                            <p:childTnLst>
                              <p:par>
                                <p:cTn id="40" presetID="42" presetClass="entr" presetSubtype="0" fill="hold" grpId="0" nodeType="afterEffect">
                                  <p:stCondLst>
                                    <p:cond delay="0"/>
                                  </p:stCondLst>
                                  <p:childTnLst>
                                    <p:set>
                                      <p:cBhvr>
                                        <p:cTn id="41" dur="1" fill="hold">
                                          <p:stCondLst>
                                            <p:cond delay="0"/>
                                          </p:stCondLst>
                                        </p:cTn>
                                        <p:tgtEl>
                                          <p:spTgt spid="78"/>
                                        </p:tgtEl>
                                        <p:attrNameLst>
                                          <p:attrName>style.visibility</p:attrName>
                                        </p:attrNameLst>
                                      </p:cBhvr>
                                      <p:to>
                                        <p:strVal val="visible"/>
                                      </p:to>
                                    </p:set>
                                    <p:animEffect transition="in" filter="fade">
                                      <p:cBhvr>
                                        <p:cTn id="42" dur="1000"/>
                                        <p:tgtEl>
                                          <p:spTgt spid="78"/>
                                        </p:tgtEl>
                                      </p:cBhvr>
                                    </p:animEffect>
                                    <p:anim calcmode="lin" valueType="num">
                                      <p:cBhvr>
                                        <p:cTn id="43" dur="1000" fill="hold"/>
                                        <p:tgtEl>
                                          <p:spTgt spid="78"/>
                                        </p:tgtEl>
                                        <p:attrNameLst>
                                          <p:attrName>ppt_x</p:attrName>
                                        </p:attrNameLst>
                                      </p:cBhvr>
                                      <p:tavLst>
                                        <p:tav tm="0">
                                          <p:val>
                                            <p:strVal val="#ppt_x"/>
                                          </p:val>
                                        </p:tav>
                                        <p:tav tm="100000">
                                          <p:val>
                                            <p:strVal val="#ppt_x"/>
                                          </p:val>
                                        </p:tav>
                                      </p:tavLst>
                                    </p:anim>
                                    <p:anim calcmode="lin" valueType="num">
                                      <p:cBhvr>
                                        <p:cTn id="44" dur="1000" fill="hold"/>
                                        <p:tgtEl>
                                          <p:spTgt spid="78"/>
                                        </p:tgtEl>
                                        <p:attrNameLst>
                                          <p:attrName>ppt_y</p:attrName>
                                        </p:attrNameLst>
                                      </p:cBhvr>
                                      <p:tavLst>
                                        <p:tav tm="0">
                                          <p:val>
                                            <p:strVal val="#ppt_y+.1"/>
                                          </p:val>
                                        </p:tav>
                                        <p:tav tm="100000">
                                          <p:val>
                                            <p:strVal val="#ppt_y"/>
                                          </p:val>
                                        </p:tav>
                                      </p:tavLst>
                                    </p:anim>
                                  </p:childTnLst>
                                </p:cTn>
                              </p:par>
                            </p:childTnLst>
                          </p:cTn>
                        </p:par>
                        <p:par>
                          <p:cTn id="45" fill="hold">
                            <p:stCondLst>
                              <p:cond delay="3000"/>
                            </p:stCondLst>
                            <p:childTnLst>
                              <p:par>
                                <p:cTn id="46" presetID="42" presetClass="entr" presetSubtype="0" fill="hold" grpId="0" nodeType="afterEffect">
                                  <p:stCondLst>
                                    <p:cond delay="0"/>
                                  </p:stCondLst>
                                  <p:childTnLst>
                                    <p:set>
                                      <p:cBhvr>
                                        <p:cTn id="47" dur="1" fill="hold">
                                          <p:stCondLst>
                                            <p:cond delay="0"/>
                                          </p:stCondLst>
                                        </p:cTn>
                                        <p:tgtEl>
                                          <p:spTgt spid="84"/>
                                        </p:tgtEl>
                                        <p:attrNameLst>
                                          <p:attrName>style.visibility</p:attrName>
                                        </p:attrNameLst>
                                      </p:cBhvr>
                                      <p:to>
                                        <p:strVal val="visible"/>
                                      </p:to>
                                    </p:set>
                                    <p:animEffect transition="in" filter="fade">
                                      <p:cBhvr>
                                        <p:cTn id="48" dur="1000"/>
                                        <p:tgtEl>
                                          <p:spTgt spid="84"/>
                                        </p:tgtEl>
                                      </p:cBhvr>
                                    </p:animEffect>
                                    <p:anim calcmode="lin" valueType="num">
                                      <p:cBhvr>
                                        <p:cTn id="49" dur="1000" fill="hold"/>
                                        <p:tgtEl>
                                          <p:spTgt spid="84"/>
                                        </p:tgtEl>
                                        <p:attrNameLst>
                                          <p:attrName>ppt_x</p:attrName>
                                        </p:attrNameLst>
                                      </p:cBhvr>
                                      <p:tavLst>
                                        <p:tav tm="0">
                                          <p:val>
                                            <p:strVal val="#ppt_x"/>
                                          </p:val>
                                        </p:tav>
                                        <p:tav tm="100000">
                                          <p:val>
                                            <p:strVal val="#ppt_x"/>
                                          </p:val>
                                        </p:tav>
                                      </p:tavLst>
                                    </p:anim>
                                    <p:anim calcmode="lin" valueType="num">
                                      <p:cBhvr>
                                        <p:cTn id="50" dur="1000" fill="hold"/>
                                        <p:tgtEl>
                                          <p:spTgt spid="84"/>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fade">
                                      <p:cBhvr>
                                        <p:cTn id="55" dur="500"/>
                                        <p:tgtEl>
                                          <p:spTgt spid="65"/>
                                        </p:tgtEl>
                                      </p:cBhvr>
                                    </p:animEffect>
                                  </p:childTnLst>
                                </p:cTn>
                              </p:par>
                            </p:childTnLst>
                          </p:cTn>
                        </p:par>
                        <p:par>
                          <p:cTn id="56" fill="hold">
                            <p:stCondLst>
                              <p:cond delay="500"/>
                            </p:stCondLst>
                            <p:childTnLst>
                              <p:par>
                                <p:cTn id="57" presetID="10" presetClass="entr" presetSubtype="0" fill="hold" grpId="0" nodeType="after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fade">
                                      <p:cBhvr>
                                        <p:cTn id="59" dur="500"/>
                                        <p:tgtEl>
                                          <p:spTgt spid="67"/>
                                        </p:tgtEl>
                                      </p:cBhvr>
                                    </p:animEffect>
                                  </p:childTnLst>
                                </p:cTn>
                              </p:par>
                            </p:childTnLst>
                          </p:cTn>
                        </p:par>
                        <p:par>
                          <p:cTn id="60" fill="hold">
                            <p:stCondLst>
                              <p:cond delay="1000"/>
                            </p:stCondLst>
                            <p:childTnLst>
                              <p:par>
                                <p:cTn id="61" presetID="10" presetClass="entr" presetSubtype="0" fill="hold" grpId="0" nodeType="afterEffect">
                                  <p:stCondLst>
                                    <p:cond delay="0"/>
                                  </p:stCondLst>
                                  <p:childTnLst>
                                    <p:set>
                                      <p:cBhvr>
                                        <p:cTn id="62" dur="1" fill="hold">
                                          <p:stCondLst>
                                            <p:cond delay="0"/>
                                          </p:stCondLst>
                                        </p:cTn>
                                        <p:tgtEl>
                                          <p:spTgt spid="71"/>
                                        </p:tgtEl>
                                        <p:attrNameLst>
                                          <p:attrName>style.visibility</p:attrName>
                                        </p:attrNameLst>
                                      </p:cBhvr>
                                      <p:to>
                                        <p:strVal val="visible"/>
                                      </p:to>
                                    </p:set>
                                    <p:animEffect transition="in" filter="fade">
                                      <p:cBhvr>
                                        <p:cTn id="63" dur="500"/>
                                        <p:tgtEl>
                                          <p:spTgt spid="71"/>
                                        </p:tgtEl>
                                      </p:cBhvr>
                                    </p:animEffect>
                                  </p:childTnLst>
                                </p:cTn>
                              </p:par>
                            </p:childTnLst>
                          </p:cTn>
                        </p:par>
                        <p:par>
                          <p:cTn id="64" fill="hold">
                            <p:stCondLst>
                              <p:cond delay="1500"/>
                            </p:stCondLst>
                            <p:childTnLst>
                              <p:par>
                                <p:cTn id="65" presetID="10" presetClass="entr" presetSubtype="0" fill="hold" grpId="0" nodeType="afterEffect">
                                  <p:stCondLst>
                                    <p:cond delay="0"/>
                                  </p:stCondLst>
                                  <p:childTnLst>
                                    <p:set>
                                      <p:cBhvr>
                                        <p:cTn id="66" dur="1" fill="hold">
                                          <p:stCondLst>
                                            <p:cond delay="0"/>
                                          </p:stCondLst>
                                        </p:cTn>
                                        <p:tgtEl>
                                          <p:spTgt spid="73"/>
                                        </p:tgtEl>
                                        <p:attrNameLst>
                                          <p:attrName>style.visibility</p:attrName>
                                        </p:attrNameLst>
                                      </p:cBhvr>
                                      <p:to>
                                        <p:strVal val="visible"/>
                                      </p:to>
                                    </p:set>
                                    <p:animEffect transition="in" filter="fade">
                                      <p:cBhvr>
                                        <p:cTn id="67" dur="500"/>
                                        <p:tgtEl>
                                          <p:spTgt spid="73"/>
                                        </p:tgtEl>
                                      </p:cBhvr>
                                    </p:animEffect>
                                  </p:childTnLst>
                                </p:cTn>
                              </p:par>
                            </p:childTnLst>
                          </p:cTn>
                        </p:par>
                        <p:par>
                          <p:cTn id="68" fill="hold">
                            <p:stCondLst>
                              <p:cond delay="2000"/>
                            </p:stCondLst>
                            <p:childTnLst>
                              <p:par>
                                <p:cTn id="69" presetID="10" presetClass="entr" presetSubtype="0" fill="hold" grpId="0" nodeType="afterEffect">
                                  <p:stCondLst>
                                    <p:cond delay="0"/>
                                  </p:stCondLst>
                                  <p:childTnLst>
                                    <p:set>
                                      <p:cBhvr>
                                        <p:cTn id="70" dur="1" fill="hold">
                                          <p:stCondLst>
                                            <p:cond delay="0"/>
                                          </p:stCondLst>
                                        </p:cTn>
                                        <p:tgtEl>
                                          <p:spTgt spid="75"/>
                                        </p:tgtEl>
                                        <p:attrNameLst>
                                          <p:attrName>style.visibility</p:attrName>
                                        </p:attrNameLst>
                                      </p:cBhvr>
                                      <p:to>
                                        <p:strVal val="visible"/>
                                      </p:to>
                                    </p:set>
                                    <p:animEffect transition="in" filter="fade">
                                      <p:cBhvr>
                                        <p:cTn id="71" dur="500"/>
                                        <p:tgtEl>
                                          <p:spTgt spid="75"/>
                                        </p:tgtEl>
                                      </p:cBhvr>
                                    </p:animEffect>
                                  </p:childTnLst>
                                </p:cTn>
                              </p:par>
                            </p:childTnLst>
                          </p:cTn>
                        </p:par>
                        <p:par>
                          <p:cTn id="72" fill="hold">
                            <p:stCondLst>
                              <p:cond delay="2500"/>
                            </p:stCondLst>
                            <p:childTnLst>
                              <p:par>
                                <p:cTn id="73" presetID="10" presetClass="entr" presetSubtype="0" fill="hold" grpId="0" nodeType="afterEffect">
                                  <p:stCondLst>
                                    <p:cond delay="0"/>
                                  </p:stCondLst>
                                  <p:childTnLst>
                                    <p:set>
                                      <p:cBhvr>
                                        <p:cTn id="74" dur="1" fill="hold">
                                          <p:stCondLst>
                                            <p:cond delay="0"/>
                                          </p:stCondLst>
                                        </p:cTn>
                                        <p:tgtEl>
                                          <p:spTgt spid="79"/>
                                        </p:tgtEl>
                                        <p:attrNameLst>
                                          <p:attrName>style.visibility</p:attrName>
                                        </p:attrNameLst>
                                      </p:cBhvr>
                                      <p:to>
                                        <p:strVal val="visible"/>
                                      </p:to>
                                    </p:set>
                                    <p:animEffect transition="in" filter="fade">
                                      <p:cBhvr>
                                        <p:cTn id="75" dur="500"/>
                                        <p:tgtEl>
                                          <p:spTgt spid="79"/>
                                        </p:tgtEl>
                                      </p:cBhvr>
                                    </p:animEffect>
                                  </p:childTnLst>
                                </p:cTn>
                              </p:par>
                            </p:childTnLst>
                          </p:cTn>
                        </p:par>
                        <p:par>
                          <p:cTn id="76" fill="hold">
                            <p:stCondLst>
                              <p:cond delay="3000"/>
                            </p:stCondLst>
                            <p:childTnLst>
                              <p:par>
                                <p:cTn id="77" presetID="10" presetClass="entr" presetSubtype="0" fill="hold" grpId="0" nodeType="afterEffect">
                                  <p:stCondLst>
                                    <p:cond delay="0"/>
                                  </p:stCondLst>
                                  <p:childTnLst>
                                    <p:set>
                                      <p:cBhvr>
                                        <p:cTn id="78" dur="1" fill="hold">
                                          <p:stCondLst>
                                            <p:cond delay="0"/>
                                          </p:stCondLst>
                                        </p:cTn>
                                        <p:tgtEl>
                                          <p:spTgt spid="81"/>
                                        </p:tgtEl>
                                        <p:attrNameLst>
                                          <p:attrName>style.visibility</p:attrName>
                                        </p:attrNameLst>
                                      </p:cBhvr>
                                      <p:to>
                                        <p:strVal val="visible"/>
                                      </p:to>
                                    </p:set>
                                    <p:animEffect transition="in" filter="fade">
                                      <p:cBhvr>
                                        <p:cTn id="79" dur="500"/>
                                        <p:tgtEl>
                                          <p:spTgt spid="81"/>
                                        </p:tgtEl>
                                      </p:cBhvr>
                                    </p:animEffect>
                                  </p:childTnLst>
                                </p:cTn>
                              </p:par>
                            </p:childTnLst>
                          </p:cTn>
                        </p:par>
                        <p:par>
                          <p:cTn id="80" fill="hold">
                            <p:stCondLst>
                              <p:cond delay="3500"/>
                            </p:stCondLst>
                            <p:childTnLst>
                              <p:par>
                                <p:cTn id="81" presetID="10" presetClass="entr" presetSubtype="0" fill="hold" grpId="0" nodeType="afterEffect">
                                  <p:stCondLst>
                                    <p:cond delay="0"/>
                                  </p:stCondLst>
                                  <p:childTnLst>
                                    <p:set>
                                      <p:cBhvr>
                                        <p:cTn id="82" dur="1" fill="hold">
                                          <p:stCondLst>
                                            <p:cond delay="0"/>
                                          </p:stCondLst>
                                        </p:cTn>
                                        <p:tgtEl>
                                          <p:spTgt spid="85"/>
                                        </p:tgtEl>
                                        <p:attrNameLst>
                                          <p:attrName>style.visibility</p:attrName>
                                        </p:attrNameLst>
                                      </p:cBhvr>
                                      <p:to>
                                        <p:strVal val="visible"/>
                                      </p:to>
                                    </p:set>
                                    <p:animEffect transition="in" filter="fade">
                                      <p:cBhvr>
                                        <p:cTn id="83" dur="500"/>
                                        <p:tgtEl>
                                          <p:spTgt spid="85"/>
                                        </p:tgtEl>
                                      </p:cBhvr>
                                    </p:animEffect>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grpId="0" nodeType="clickEffect">
                                  <p:stCondLst>
                                    <p:cond delay="0"/>
                                  </p:stCondLst>
                                  <p:childTnLst>
                                    <p:set>
                                      <p:cBhvr>
                                        <p:cTn id="87" dur="1" fill="hold">
                                          <p:stCondLst>
                                            <p:cond delay="0"/>
                                          </p:stCondLst>
                                        </p:cTn>
                                        <p:tgtEl>
                                          <p:spTgt spid="66"/>
                                        </p:tgtEl>
                                        <p:attrNameLst>
                                          <p:attrName>style.visibility</p:attrName>
                                        </p:attrNameLst>
                                      </p:cBhvr>
                                      <p:to>
                                        <p:strVal val="visible"/>
                                      </p:to>
                                    </p:set>
                                    <p:animEffect transition="in" filter="fade">
                                      <p:cBhvr>
                                        <p:cTn id="88" dur="1000"/>
                                        <p:tgtEl>
                                          <p:spTgt spid="66"/>
                                        </p:tgtEl>
                                      </p:cBhvr>
                                    </p:animEffect>
                                    <p:anim calcmode="lin" valueType="num">
                                      <p:cBhvr>
                                        <p:cTn id="89" dur="1000" fill="hold"/>
                                        <p:tgtEl>
                                          <p:spTgt spid="66"/>
                                        </p:tgtEl>
                                        <p:attrNameLst>
                                          <p:attrName>ppt_x</p:attrName>
                                        </p:attrNameLst>
                                      </p:cBhvr>
                                      <p:tavLst>
                                        <p:tav tm="0">
                                          <p:val>
                                            <p:strVal val="#ppt_x"/>
                                          </p:val>
                                        </p:tav>
                                        <p:tav tm="100000">
                                          <p:val>
                                            <p:strVal val="#ppt_x"/>
                                          </p:val>
                                        </p:tav>
                                      </p:tavLst>
                                    </p:anim>
                                    <p:anim calcmode="lin" valueType="num">
                                      <p:cBhvr>
                                        <p:cTn id="90" dur="1000" fill="hold"/>
                                        <p:tgtEl>
                                          <p:spTgt spid="66"/>
                                        </p:tgtEl>
                                        <p:attrNameLst>
                                          <p:attrName>ppt_y</p:attrName>
                                        </p:attrNameLst>
                                      </p:cBhvr>
                                      <p:tavLst>
                                        <p:tav tm="0">
                                          <p:val>
                                            <p:strVal val="#ppt_y+.1"/>
                                          </p:val>
                                        </p:tav>
                                        <p:tav tm="100000">
                                          <p:val>
                                            <p:strVal val="#ppt_y"/>
                                          </p:val>
                                        </p:tav>
                                      </p:tavLst>
                                    </p:anim>
                                  </p:childTnLst>
                                </p:cTn>
                              </p:par>
                            </p:childTnLst>
                          </p:cTn>
                        </p:par>
                        <p:par>
                          <p:cTn id="91" fill="hold">
                            <p:stCondLst>
                              <p:cond delay="1000"/>
                            </p:stCondLst>
                            <p:childTnLst>
                              <p:par>
                                <p:cTn id="92" presetID="42" presetClass="entr" presetSubtype="0" fill="hold" grpId="0" nodeType="afterEffect">
                                  <p:stCondLst>
                                    <p:cond delay="0"/>
                                  </p:stCondLst>
                                  <p:childTnLst>
                                    <p:set>
                                      <p:cBhvr>
                                        <p:cTn id="93" dur="1" fill="hold">
                                          <p:stCondLst>
                                            <p:cond delay="0"/>
                                          </p:stCondLst>
                                        </p:cTn>
                                        <p:tgtEl>
                                          <p:spTgt spid="68"/>
                                        </p:tgtEl>
                                        <p:attrNameLst>
                                          <p:attrName>style.visibility</p:attrName>
                                        </p:attrNameLst>
                                      </p:cBhvr>
                                      <p:to>
                                        <p:strVal val="visible"/>
                                      </p:to>
                                    </p:set>
                                    <p:animEffect transition="in" filter="fade">
                                      <p:cBhvr>
                                        <p:cTn id="94" dur="1000"/>
                                        <p:tgtEl>
                                          <p:spTgt spid="68"/>
                                        </p:tgtEl>
                                      </p:cBhvr>
                                    </p:animEffect>
                                    <p:anim calcmode="lin" valueType="num">
                                      <p:cBhvr>
                                        <p:cTn id="95" dur="1000" fill="hold"/>
                                        <p:tgtEl>
                                          <p:spTgt spid="68"/>
                                        </p:tgtEl>
                                        <p:attrNameLst>
                                          <p:attrName>ppt_x</p:attrName>
                                        </p:attrNameLst>
                                      </p:cBhvr>
                                      <p:tavLst>
                                        <p:tav tm="0">
                                          <p:val>
                                            <p:strVal val="#ppt_x"/>
                                          </p:val>
                                        </p:tav>
                                        <p:tav tm="100000">
                                          <p:val>
                                            <p:strVal val="#ppt_x"/>
                                          </p:val>
                                        </p:tav>
                                      </p:tavLst>
                                    </p:anim>
                                    <p:anim calcmode="lin" valueType="num">
                                      <p:cBhvr>
                                        <p:cTn id="96" dur="1000" fill="hold"/>
                                        <p:tgtEl>
                                          <p:spTgt spid="68"/>
                                        </p:tgtEl>
                                        <p:attrNameLst>
                                          <p:attrName>ppt_y</p:attrName>
                                        </p:attrNameLst>
                                      </p:cBhvr>
                                      <p:tavLst>
                                        <p:tav tm="0">
                                          <p:val>
                                            <p:strVal val="#ppt_y+.1"/>
                                          </p:val>
                                        </p:tav>
                                        <p:tav tm="100000">
                                          <p:val>
                                            <p:strVal val="#ppt_y"/>
                                          </p:val>
                                        </p:tav>
                                      </p:tavLst>
                                    </p:anim>
                                  </p:childTnLst>
                                </p:cTn>
                              </p:par>
                            </p:childTnLst>
                          </p:cTn>
                        </p:par>
                        <p:par>
                          <p:cTn id="97" fill="hold">
                            <p:stCondLst>
                              <p:cond delay="2000"/>
                            </p:stCondLst>
                            <p:childTnLst>
                              <p:par>
                                <p:cTn id="98" presetID="42" presetClass="entr" presetSubtype="0" fill="hold" grpId="0" nodeType="afterEffect">
                                  <p:stCondLst>
                                    <p:cond delay="0"/>
                                  </p:stCondLst>
                                  <p:childTnLst>
                                    <p:set>
                                      <p:cBhvr>
                                        <p:cTn id="99" dur="1" fill="hold">
                                          <p:stCondLst>
                                            <p:cond delay="0"/>
                                          </p:stCondLst>
                                        </p:cTn>
                                        <p:tgtEl>
                                          <p:spTgt spid="72"/>
                                        </p:tgtEl>
                                        <p:attrNameLst>
                                          <p:attrName>style.visibility</p:attrName>
                                        </p:attrNameLst>
                                      </p:cBhvr>
                                      <p:to>
                                        <p:strVal val="visible"/>
                                      </p:to>
                                    </p:set>
                                    <p:animEffect transition="in" filter="fade">
                                      <p:cBhvr>
                                        <p:cTn id="100" dur="1000"/>
                                        <p:tgtEl>
                                          <p:spTgt spid="72"/>
                                        </p:tgtEl>
                                      </p:cBhvr>
                                    </p:animEffect>
                                    <p:anim calcmode="lin" valueType="num">
                                      <p:cBhvr>
                                        <p:cTn id="101" dur="1000" fill="hold"/>
                                        <p:tgtEl>
                                          <p:spTgt spid="72"/>
                                        </p:tgtEl>
                                        <p:attrNameLst>
                                          <p:attrName>ppt_x</p:attrName>
                                        </p:attrNameLst>
                                      </p:cBhvr>
                                      <p:tavLst>
                                        <p:tav tm="0">
                                          <p:val>
                                            <p:strVal val="#ppt_x"/>
                                          </p:val>
                                        </p:tav>
                                        <p:tav tm="100000">
                                          <p:val>
                                            <p:strVal val="#ppt_x"/>
                                          </p:val>
                                        </p:tav>
                                      </p:tavLst>
                                    </p:anim>
                                    <p:anim calcmode="lin" valueType="num">
                                      <p:cBhvr>
                                        <p:cTn id="102" dur="1000" fill="hold"/>
                                        <p:tgtEl>
                                          <p:spTgt spid="72"/>
                                        </p:tgtEl>
                                        <p:attrNameLst>
                                          <p:attrName>ppt_y</p:attrName>
                                        </p:attrNameLst>
                                      </p:cBhvr>
                                      <p:tavLst>
                                        <p:tav tm="0">
                                          <p:val>
                                            <p:strVal val="#ppt_y+.1"/>
                                          </p:val>
                                        </p:tav>
                                        <p:tav tm="100000">
                                          <p:val>
                                            <p:strVal val="#ppt_y"/>
                                          </p:val>
                                        </p:tav>
                                      </p:tavLst>
                                    </p:anim>
                                  </p:childTnLst>
                                </p:cTn>
                              </p:par>
                            </p:childTnLst>
                          </p:cTn>
                        </p:par>
                        <p:par>
                          <p:cTn id="103" fill="hold">
                            <p:stCondLst>
                              <p:cond delay="3000"/>
                            </p:stCondLst>
                            <p:childTnLst>
                              <p:par>
                                <p:cTn id="104" presetID="42" presetClass="entr" presetSubtype="0" fill="hold" grpId="0" nodeType="afterEffect">
                                  <p:stCondLst>
                                    <p:cond delay="0"/>
                                  </p:stCondLst>
                                  <p:childTnLst>
                                    <p:set>
                                      <p:cBhvr>
                                        <p:cTn id="105" dur="1" fill="hold">
                                          <p:stCondLst>
                                            <p:cond delay="0"/>
                                          </p:stCondLst>
                                        </p:cTn>
                                        <p:tgtEl>
                                          <p:spTgt spid="74"/>
                                        </p:tgtEl>
                                        <p:attrNameLst>
                                          <p:attrName>style.visibility</p:attrName>
                                        </p:attrNameLst>
                                      </p:cBhvr>
                                      <p:to>
                                        <p:strVal val="visible"/>
                                      </p:to>
                                    </p:set>
                                    <p:animEffect transition="in" filter="fade">
                                      <p:cBhvr>
                                        <p:cTn id="106" dur="1000"/>
                                        <p:tgtEl>
                                          <p:spTgt spid="74"/>
                                        </p:tgtEl>
                                      </p:cBhvr>
                                    </p:animEffect>
                                    <p:anim calcmode="lin" valueType="num">
                                      <p:cBhvr>
                                        <p:cTn id="107" dur="1000" fill="hold"/>
                                        <p:tgtEl>
                                          <p:spTgt spid="74"/>
                                        </p:tgtEl>
                                        <p:attrNameLst>
                                          <p:attrName>ppt_x</p:attrName>
                                        </p:attrNameLst>
                                      </p:cBhvr>
                                      <p:tavLst>
                                        <p:tav tm="0">
                                          <p:val>
                                            <p:strVal val="#ppt_x"/>
                                          </p:val>
                                        </p:tav>
                                        <p:tav tm="100000">
                                          <p:val>
                                            <p:strVal val="#ppt_x"/>
                                          </p:val>
                                        </p:tav>
                                      </p:tavLst>
                                    </p:anim>
                                    <p:anim calcmode="lin" valueType="num">
                                      <p:cBhvr>
                                        <p:cTn id="108" dur="1000" fill="hold"/>
                                        <p:tgtEl>
                                          <p:spTgt spid="74"/>
                                        </p:tgtEl>
                                        <p:attrNameLst>
                                          <p:attrName>ppt_y</p:attrName>
                                        </p:attrNameLst>
                                      </p:cBhvr>
                                      <p:tavLst>
                                        <p:tav tm="0">
                                          <p:val>
                                            <p:strVal val="#ppt_y+.1"/>
                                          </p:val>
                                        </p:tav>
                                        <p:tav tm="100000">
                                          <p:val>
                                            <p:strVal val="#ppt_y"/>
                                          </p:val>
                                        </p:tav>
                                      </p:tavLst>
                                    </p:anim>
                                  </p:childTnLst>
                                </p:cTn>
                              </p:par>
                            </p:childTnLst>
                          </p:cTn>
                        </p:par>
                        <p:par>
                          <p:cTn id="109" fill="hold">
                            <p:stCondLst>
                              <p:cond delay="4000"/>
                            </p:stCondLst>
                            <p:childTnLst>
                              <p:par>
                                <p:cTn id="110" presetID="42" presetClass="entr" presetSubtype="0" fill="hold" grpId="0" nodeType="afterEffect">
                                  <p:stCondLst>
                                    <p:cond delay="0"/>
                                  </p:stCondLst>
                                  <p:childTnLst>
                                    <p:set>
                                      <p:cBhvr>
                                        <p:cTn id="111" dur="1" fill="hold">
                                          <p:stCondLst>
                                            <p:cond delay="0"/>
                                          </p:stCondLst>
                                        </p:cTn>
                                        <p:tgtEl>
                                          <p:spTgt spid="76"/>
                                        </p:tgtEl>
                                        <p:attrNameLst>
                                          <p:attrName>style.visibility</p:attrName>
                                        </p:attrNameLst>
                                      </p:cBhvr>
                                      <p:to>
                                        <p:strVal val="visible"/>
                                      </p:to>
                                    </p:set>
                                    <p:animEffect transition="in" filter="fade">
                                      <p:cBhvr>
                                        <p:cTn id="112" dur="1000"/>
                                        <p:tgtEl>
                                          <p:spTgt spid="76"/>
                                        </p:tgtEl>
                                      </p:cBhvr>
                                    </p:animEffect>
                                    <p:anim calcmode="lin" valueType="num">
                                      <p:cBhvr>
                                        <p:cTn id="113" dur="1000" fill="hold"/>
                                        <p:tgtEl>
                                          <p:spTgt spid="76"/>
                                        </p:tgtEl>
                                        <p:attrNameLst>
                                          <p:attrName>ppt_x</p:attrName>
                                        </p:attrNameLst>
                                      </p:cBhvr>
                                      <p:tavLst>
                                        <p:tav tm="0">
                                          <p:val>
                                            <p:strVal val="#ppt_x"/>
                                          </p:val>
                                        </p:tav>
                                        <p:tav tm="100000">
                                          <p:val>
                                            <p:strVal val="#ppt_x"/>
                                          </p:val>
                                        </p:tav>
                                      </p:tavLst>
                                    </p:anim>
                                    <p:anim calcmode="lin" valueType="num">
                                      <p:cBhvr>
                                        <p:cTn id="114" dur="1000" fill="hold"/>
                                        <p:tgtEl>
                                          <p:spTgt spid="76"/>
                                        </p:tgtEl>
                                        <p:attrNameLst>
                                          <p:attrName>ppt_y</p:attrName>
                                        </p:attrNameLst>
                                      </p:cBhvr>
                                      <p:tavLst>
                                        <p:tav tm="0">
                                          <p:val>
                                            <p:strVal val="#ppt_y+.1"/>
                                          </p:val>
                                        </p:tav>
                                        <p:tav tm="100000">
                                          <p:val>
                                            <p:strVal val="#ppt_y"/>
                                          </p:val>
                                        </p:tav>
                                      </p:tavLst>
                                    </p:anim>
                                  </p:childTnLst>
                                </p:cTn>
                              </p:par>
                            </p:childTnLst>
                          </p:cTn>
                        </p:par>
                        <p:par>
                          <p:cTn id="115" fill="hold">
                            <p:stCondLst>
                              <p:cond delay="5000"/>
                            </p:stCondLst>
                            <p:childTnLst>
                              <p:par>
                                <p:cTn id="116" presetID="42" presetClass="entr" presetSubtype="0" fill="hold" grpId="0" nodeType="afterEffect">
                                  <p:stCondLst>
                                    <p:cond delay="0"/>
                                  </p:stCondLst>
                                  <p:childTnLst>
                                    <p:set>
                                      <p:cBhvr>
                                        <p:cTn id="117" dur="1" fill="hold">
                                          <p:stCondLst>
                                            <p:cond delay="0"/>
                                          </p:stCondLst>
                                        </p:cTn>
                                        <p:tgtEl>
                                          <p:spTgt spid="80"/>
                                        </p:tgtEl>
                                        <p:attrNameLst>
                                          <p:attrName>style.visibility</p:attrName>
                                        </p:attrNameLst>
                                      </p:cBhvr>
                                      <p:to>
                                        <p:strVal val="visible"/>
                                      </p:to>
                                    </p:set>
                                    <p:animEffect transition="in" filter="fade">
                                      <p:cBhvr>
                                        <p:cTn id="118" dur="1000"/>
                                        <p:tgtEl>
                                          <p:spTgt spid="80"/>
                                        </p:tgtEl>
                                      </p:cBhvr>
                                    </p:animEffect>
                                    <p:anim calcmode="lin" valueType="num">
                                      <p:cBhvr>
                                        <p:cTn id="119" dur="1000" fill="hold"/>
                                        <p:tgtEl>
                                          <p:spTgt spid="80"/>
                                        </p:tgtEl>
                                        <p:attrNameLst>
                                          <p:attrName>ppt_x</p:attrName>
                                        </p:attrNameLst>
                                      </p:cBhvr>
                                      <p:tavLst>
                                        <p:tav tm="0">
                                          <p:val>
                                            <p:strVal val="#ppt_x"/>
                                          </p:val>
                                        </p:tav>
                                        <p:tav tm="100000">
                                          <p:val>
                                            <p:strVal val="#ppt_x"/>
                                          </p:val>
                                        </p:tav>
                                      </p:tavLst>
                                    </p:anim>
                                    <p:anim calcmode="lin" valueType="num">
                                      <p:cBhvr>
                                        <p:cTn id="120" dur="1000" fill="hold"/>
                                        <p:tgtEl>
                                          <p:spTgt spid="80"/>
                                        </p:tgtEl>
                                        <p:attrNameLst>
                                          <p:attrName>ppt_y</p:attrName>
                                        </p:attrNameLst>
                                      </p:cBhvr>
                                      <p:tavLst>
                                        <p:tav tm="0">
                                          <p:val>
                                            <p:strVal val="#ppt_y+.1"/>
                                          </p:val>
                                        </p:tav>
                                        <p:tav tm="100000">
                                          <p:val>
                                            <p:strVal val="#ppt_y"/>
                                          </p:val>
                                        </p:tav>
                                      </p:tavLst>
                                    </p:anim>
                                  </p:childTnLst>
                                </p:cTn>
                              </p:par>
                            </p:childTnLst>
                          </p:cTn>
                        </p:par>
                        <p:par>
                          <p:cTn id="121" fill="hold">
                            <p:stCondLst>
                              <p:cond delay="6000"/>
                            </p:stCondLst>
                            <p:childTnLst>
                              <p:par>
                                <p:cTn id="122" presetID="42" presetClass="entr" presetSubtype="0" fill="hold" grpId="0" nodeType="afterEffect">
                                  <p:stCondLst>
                                    <p:cond delay="0"/>
                                  </p:stCondLst>
                                  <p:childTnLst>
                                    <p:set>
                                      <p:cBhvr>
                                        <p:cTn id="123" dur="1" fill="hold">
                                          <p:stCondLst>
                                            <p:cond delay="0"/>
                                          </p:stCondLst>
                                        </p:cTn>
                                        <p:tgtEl>
                                          <p:spTgt spid="82"/>
                                        </p:tgtEl>
                                        <p:attrNameLst>
                                          <p:attrName>style.visibility</p:attrName>
                                        </p:attrNameLst>
                                      </p:cBhvr>
                                      <p:to>
                                        <p:strVal val="visible"/>
                                      </p:to>
                                    </p:set>
                                    <p:animEffect transition="in" filter="fade">
                                      <p:cBhvr>
                                        <p:cTn id="124" dur="1000"/>
                                        <p:tgtEl>
                                          <p:spTgt spid="82"/>
                                        </p:tgtEl>
                                      </p:cBhvr>
                                    </p:animEffect>
                                    <p:anim calcmode="lin" valueType="num">
                                      <p:cBhvr>
                                        <p:cTn id="125" dur="1000" fill="hold"/>
                                        <p:tgtEl>
                                          <p:spTgt spid="82"/>
                                        </p:tgtEl>
                                        <p:attrNameLst>
                                          <p:attrName>ppt_x</p:attrName>
                                        </p:attrNameLst>
                                      </p:cBhvr>
                                      <p:tavLst>
                                        <p:tav tm="0">
                                          <p:val>
                                            <p:strVal val="#ppt_x"/>
                                          </p:val>
                                        </p:tav>
                                        <p:tav tm="100000">
                                          <p:val>
                                            <p:strVal val="#ppt_x"/>
                                          </p:val>
                                        </p:tav>
                                      </p:tavLst>
                                    </p:anim>
                                    <p:anim calcmode="lin" valueType="num">
                                      <p:cBhvr>
                                        <p:cTn id="126" dur="1000" fill="hold"/>
                                        <p:tgtEl>
                                          <p:spTgt spid="82"/>
                                        </p:tgtEl>
                                        <p:attrNameLst>
                                          <p:attrName>ppt_y</p:attrName>
                                        </p:attrNameLst>
                                      </p:cBhvr>
                                      <p:tavLst>
                                        <p:tav tm="0">
                                          <p:val>
                                            <p:strVal val="#ppt_y+.1"/>
                                          </p:val>
                                        </p:tav>
                                        <p:tav tm="100000">
                                          <p:val>
                                            <p:strVal val="#ppt_y"/>
                                          </p:val>
                                        </p:tav>
                                      </p:tavLst>
                                    </p:anim>
                                  </p:childTnLst>
                                </p:cTn>
                              </p:par>
                            </p:childTnLst>
                          </p:cTn>
                        </p:par>
                        <p:par>
                          <p:cTn id="127" fill="hold">
                            <p:stCondLst>
                              <p:cond delay="7000"/>
                            </p:stCondLst>
                            <p:childTnLst>
                              <p:par>
                                <p:cTn id="128" presetID="42" presetClass="entr" presetSubtype="0" fill="hold" grpId="0" nodeType="afterEffect">
                                  <p:stCondLst>
                                    <p:cond delay="0"/>
                                  </p:stCondLst>
                                  <p:childTnLst>
                                    <p:set>
                                      <p:cBhvr>
                                        <p:cTn id="129" dur="1" fill="hold">
                                          <p:stCondLst>
                                            <p:cond delay="0"/>
                                          </p:stCondLst>
                                        </p:cTn>
                                        <p:tgtEl>
                                          <p:spTgt spid="86"/>
                                        </p:tgtEl>
                                        <p:attrNameLst>
                                          <p:attrName>style.visibility</p:attrName>
                                        </p:attrNameLst>
                                      </p:cBhvr>
                                      <p:to>
                                        <p:strVal val="visible"/>
                                      </p:to>
                                    </p:set>
                                    <p:animEffect transition="in" filter="fade">
                                      <p:cBhvr>
                                        <p:cTn id="130" dur="1000"/>
                                        <p:tgtEl>
                                          <p:spTgt spid="86"/>
                                        </p:tgtEl>
                                      </p:cBhvr>
                                    </p:animEffect>
                                    <p:anim calcmode="lin" valueType="num">
                                      <p:cBhvr>
                                        <p:cTn id="131" dur="1000" fill="hold"/>
                                        <p:tgtEl>
                                          <p:spTgt spid="86"/>
                                        </p:tgtEl>
                                        <p:attrNameLst>
                                          <p:attrName>ppt_x</p:attrName>
                                        </p:attrNameLst>
                                      </p:cBhvr>
                                      <p:tavLst>
                                        <p:tav tm="0">
                                          <p:val>
                                            <p:strVal val="#ppt_x"/>
                                          </p:val>
                                        </p:tav>
                                        <p:tav tm="100000">
                                          <p:val>
                                            <p:strVal val="#ppt_x"/>
                                          </p:val>
                                        </p:tav>
                                      </p:tavLst>
                                    </p:anim>
                                    <p:anim calcmode="lin" valueType="num">
                                      <p:cBhvr>
                                        <p:cTn id="132"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bg>
      <p:bgPr>
        <a:solidFill>
          <a:srgbClr val="B38B6D"/>
        </a:solidFill>
        <a:effectLst/>
      </p:bgPr>
    </p:bg>
    <p:spTree>
      <p:nvGrpSpPr>
        <p:cNvPr id="1" name=""/>
        <p:cNvGrpSpPr/>
        <p:nvPr/>
      </p:nvGrpSpPr>
      <p:grpSpPr>
        <a:xfrm>
          <a:off x="0" y="0"/>
          <a:ext cx="0" cy="0"/>
          <a:chOff x="0" y="0"/>
          <a:chExt cx="0" cy="0"/>
        </a:xfrm>
      </p:grpSpPr>
      <p:sp>
        <p:nvSpPr>
          <p:cNvPr id="109573" name="Rectangle 5"/>
          <p:cNvSpPr>
            <a:spLocks noGrp="1" noChangeArrowheads="1"/>
          </p:cNvSpPr>
          <p:nvPr>
            <p:ph type="body" sz="half" idx="4294967295"/>
          </p:nvPr>
        </p:nvSpPr>
        <p:spPr>
          <a:xfrm>
            <a:off x="4967130" y="1465944"/>
            <a:ext cx="7065213" cy="4730068"/>
          </a:xfrm>
        </p:spPr>
        <p:txBody>
          <a:bodyPr>
            <a:noAutofit/>
          </a:bodyPr>
          <a:lstStyle/>
          <a:p>
            <a:pPr marL="0" indent="0" algn="just">
              <a:spcBef>
                <a:spcPts val="0"/>
              </a:spcBef>
              <a:buNone/>
              <a:defRPr/>
            </a:pPr>
            <a:r>
              <a:rPr lang="en-US" sz="2000" b="1" dirty="0" err="1">
                <a:solidFill>
                  <a:schemeClr val="bg1"/>
                </a:solidFill>
                <a:effectLst>
                  <a:outerShdw blurRad="38100" dist="38100" dir="2700000" algn="tl">
                    <a:srgbClr val="000000">
                      <a:alpha val="43137"/>
                    </a:srgbClr>
                  </a:outerShdw>
                </a:effectLst>
                <a:latin typeface="Quicksand" pitchFamily="2" charset="0"/>
              </a:rPr>
              <a:t>Närada</a:t>
            </a:r>
            <a:r>
              <a:rPr lang="en-US" sz="2000" b="1" dirty="0">
                <a:solidFill>
                  <a:schemeClr val="bg1"/>
                </a:solidFill>
                <a:effectLst>
                  <a:outerShdw blurRad="38100" dist="38100" dir="2700000" algn="tl">
                    <a:srgbClr val="000000">
                      <a:alpha val="43137"/>
                    </a:srgbClr>
                  </a:outerShdw>
                </a:effectLst>
                <a:latin typeface="Quicksand" pitchFamily="2" charset="0"/>
              </a:rPr>
              <a:t> Muni has just explained this by his personal experience. The whole idea is that simply by hearing about the Lord's pastimes one can become one of the associates of the Lord. </a:t>
            </a:r>
            <a:r>
              <a:rPr lang="en-US" sz="2000" b="1" dirty="0" err="1">
                <a:solidFill>
                  <a:schemeClr val="bg1"/>
                </a:solidFill>
                <a:effectLst>
                  <a:outerShdw blurRad="38100" dist="38100" dir="2700000" algn="tl">
                    <a:srgbClr val="000000">
                      <a:alpha val="43137"/>
                    </a:srgbClr>
                  </a:outerShdw>
                </a:effectLst>
                <a:latin typeface="Quicksand" pitchFamily="2" charset="0"/>
              </a:rPr>
              <a:t>Närada</a:t>
            </a:r>
            <a:r>
              <a:rPr lang="en-US" sz="2000" b="1" dirty="0">
                <a:solidFill>
                  <a:schemeClr val="bg1"/>
                </a:solidFill>
                <a:effectLst>
                  <a:outerShdw blurRad="38100" dist="38100" dir="2700000" algn="tl">
                    <a:srgbClr val="000000">
                      <a:alpha val="43137"/>
                    </a:srgbClr>
                  </a:outerShdw>
                </a:effectLst>
                <a:latin typeface="Quicksand" pitchFamily="2" charset="0"/>
              </a:rPr>
              <a:t> Muni has eternal life, unlimited knowledge and unfathomed bliss, and he can travel all over the material and spiritual worlds without restriction. One can attain to the highest perfection of life simply by attentive hearing of the transcendental pastimes of the Lord from the right sources, as </a:t>
            </a:r>
            <a:r>
              <a:rPr lang="en-US" sz="2000" b="1" dirty="0" err="1">
                <a:solidFill>
                  <a:schemeClr val="bg1"/>
                </a:solidFill>
                <a:effectLst>
                  <a:outerShdw blurRad="38100" dist="38100" dir="2700000" algn="tl">
                    <a:srgbClr val="000000">
                      <a:alpha val="43137"/>
                    </a:srgbClr>
                  </a:outerShdw>
                </a:effectLst>
                <a:latin typeface="Quicksand" pitchFamily="2" charset="0"/>
              </a:rPr>
              <a:t>Çré</a:t>
            </a:r>
            <a:r>
              <a:rPr lang="en-US" sz="2000" b="1" dirty="0">
                <a:solidFill>
                  <a:schemeClr val="bg1"/>
                </a:solidFill>
                <a:effectLst>
                  <a:outerShdw blurRad="38100" dist="38100" dir="2700000" algn="tl">
                    <a:srgbClr val="000000">
                      <a:alpha val="43137"/>
                    </a:srgbClr>
                  </a:outerShdw>
                </a:effectLst>
                <a:latin typeface="Quicksand" pitchFamily="2" charset="0"/>
              </a:rPr>
              <a:t> </a:t>
            </a:r>
            <a:r>
              <a:rPr lang="en-US" sz="2000" b="1" dirty="0" err="1">
                <a:solidFill>
                  <a:schemeClr val="bg1"/>
                </a:solidFill>
                <a:effectLst>
                  <a:outerShdw blurRad="38100" dist="38100" dir="2700000" algn="tl">
                    <a:srgbClr val="000000">
                      <a:alpha val="43137"/>
                    </a:srgbClr>
                  </a:outerShdw>
                </a:effectLst>
                <a:latin typeface="Quicksand" pitchFamily="2" charset="0"/>
              </a:rPr>
              <a:t>Närada</a:t>
            </a:r>
            <a:r>
              <a:rPr lang="en-US" sz="2000" b="1" dirty="0">
                <a:solidFill>
                  <a:schemeClr val="bg1"/>
                </a:solidFill>
                <a:effectLst>
                  <a:outerShdw blurRad="38100" dist="38100" dir="2700000" algn="tl">
                    <a:srgbClr val="000000">
                      <a:alpha val="43137"/>
                    </a:srgbClr>
                  </a:outerShdw>
                </a:effectLst>
                <a:latin typeface="Quicksand" pitchFamily="2" charset="0"/>
              </a:rPr>
              <a:t> heard them from the pure devotees (bhakti-</a:t>
            </a:r>
            <a:r>
              <a:rPr lang="en-US" sz="2000" b="1" dirty="0" err="1">
                <a:solidFill>
                  <a:schemeClr val="bg1"/>
                </a:solidFill>
                <a:effectLst>
                  <a:outerShdw blurRad="38100" dist="38100" dir="2700000" algn="tl">
                    <a:srgbClr val="000000">
                      <a:alpha val="43137"/>
                    </a:srgbClr>
                  </a:outerShdw>
                </a:effectLst>
                <a:latin typeface="Quicksand" pitchFamily="2" charset="0"/>
              </a:rPr>
              <a:t>vedäntas</a:t>
            </a:r>
            <a:r>
              <a:rPr lang="en-US" sz="2000" b="1" dirty="0">
                <a:solidFill>
                  <a:schemeClr val="bg1"/>
                </a:solidFill>
                <a:effectLst>
                  <a:outerShdw blurRad="38100" dist="38100" dir="2700000" algn="tl">
                    <a:srgbClr val="000000">
                      <a:alpha val="43137"/>
                    </a:srgbClr>
                  </a:outerShdw>
                </a:effectLst>
                <a:latin typeface="Quicksand" pitchFamily="2" charset="0"/>
              </a:rPr>
              <a:t>) in his previous life. This process of hearing in the association of the devotees is especially recommended in this age of quarrel (Kali). </a:t>
            </a:r>
          </a:p>
          <a:p>
            <a:pPr marL="0" indent="0" algn="r">
              <a:spcBef>
                <a:spcPts val="0"/>
              </a:spcBef>
              <a:buNone/>
              <a:defRPr/>
            </a:pPr>
            <a:r>
              <a:rPr lang="en-US" sz="2000" b="1" dirty="0">
                <a:latin typeface="Quicksand" pitchFamily="2" charset="0"/>
              </a:rPr>
              <a:t>- SB 1.5.26 (purport)</a:t>
            </a:r>
            <a:endParaRPr lang="en-US" sz="1800" b="1" dirty="0">
              <a:latin typeface="Quicksand" pitchFamily="2" charset="0"/>
            </a:endParaRPr>
          </a:p>
        </p:txBody>
      </p:sp>
      <p:pic>
        <p:nvPicPr>
          <p:cNvPr id="41989" name="Picture 12" descr="CT12-054"/>
          <p:cNvPicPr>
            <a:picLocks noChangeAspect="1" noChangeArrowheads="1"/>
          </p:cNvPicPr>
          <p:nvPr/>
        </p:nvPicPr>
        <p:blipFill>
          <a:blip r:embed="rId2">
            <a:lum bright="18000" contrast="18000"/>
          </a:blip>
          <a:srcRect/>
          <a:stretch>
            <a:fillRect/>
          </a:stretch>
        </p:blipFill>
        <p:spPr bwMode="auto">
          <a:xfrm>
            <a:off x="349311" y="362631"/>
            <a:ext cx="4324289" cy="6080811"/>
          </a:xfrm>
          <a:prstGeom prst="rect">
            <a:avLst/>
          </a:prstGeom>
          <a:noFill/>
          <a:ln w="28575">
            <a:solidFill>
              <a:schemeClr val="tx2"/>
            </a:solidFill>
            <a:miter lim="800000"/>
            <a:headEnd/>
            <a:tailEnd/>
          </a:ln>
        </p:spPr>
      </p:pic>
      <p:sp>
        <p:nvSpPr>
          <p:cNvPr id="6" name="Rectangle 6">
            <a:extLst>
              <a:ext uri="{FF2B5EF4-FFF2-40B4-BE49-F238E27FC236}">
                <a16:creationId xmlns:a16="http://schemas.microsoft.com/office/drawing/2014/main" id="{E07491D5-3D1B-4CEC-BA9E-7FBDB3D42DB9}"/>
              </a:ext>
            </a:extLst>
          </p:cNvPr>
          <p:cNvSpPr txBox="1">
            <a:spLocks noChangeArrowheads="1"/>
          </p:cNvSpPr>
          <p:nvPr/>
        </p:nvSpPr>
        <p:spPr>
          <a:xfrm>
            <a:off x="4862287" y="362630"/>
            <a:ext cx="7170055" cy="996270"/>
          </a:xfrm>
          <a:prstGeom prst="rect">
            <a:avLst/>
          </a:prstGeom>
          <a:solidFill>
            <a:srgbClr val="253943"/>
          </a:solidFill>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sz="2400" b="0" i="1" kern="1200">
                <a:solidFill>
                  <a:schemeClr val="tx1"/>
                </a:solidFill>
                <a:latin typeface="ScaGoudy " pitchFamily="2" charset="0"/>
                <a:ea typeface="+mn-ea"/>
                <a:cs typeface="+mn-cs"/>
              </a:defRPr>
            </a:lvl1pPr>
            <a:lvl2pPr marL="576072" indent="-274320" algn="l" defTabSz="914400" rtl="0" eaLnBrk="1" latinLnBrk="0" hangingPunct="1">
              <a:lnSpc>
                <a:spcPct val="90000"/>
              </a:lnSpc>
              <a:spcBef>
                <a:spcPts val="600"/>
              </a:spcBef>
              <a:buSzPct val="100000"/>
              <a:buFont typeface="Consolas" pitchFamily="49" charset="0"/>
              <a:buChar char="–"/>
              <a:defRPr sz="2000" b="0" i="1" kern="1200">
                <a:solidFill>
                  <a:schemeClr val="tx1"/>
                </a:solidFill>
                <a:latin typeface="ScaGoudy " pitchFamily="2" charset="0"/>
                <a:ea typeface="+mn-ea"/>
                <a:cs typeface="+mn-cs"/>
              </a:defRPr>
            </a:lvl2pPr>
            <a:lvl3pPr marL="804672" indent="-228600" algn="l" defTabSz="914400" rtl="0" eaLnBrk="1" latinLnBrk="0" hangingPunct="1">
              <a:lnSpc>
                <a:spcPct val="90000"/>
              </a:lnSpc>
              <a:spcBef>
                <a:spcPts val="600"/>
              </a:spcBef>
              <a:buSzPct val="100000"/>
              <a:buFont typeface="Arial" pitchFamily="34" charset="0"/>
              <a:buChar char="▪"/>
              <a:defRPr sz="1800" b="0" i="1" kern="1200">
                <a:solidFill>
                  <a:schemeClr val="tx1"/>
                </a:solidFill>
                <a:latin typeface="ScaGoudy " pitchFamily="2" charset="0"/>
                <a:ea typeface="+mn-ea"/>
                <a:cs typeface="+mn-cs"/>
              </a:defRPr>
            </a:lvl3pPr>
            <a:lvl4pPr marL="1033272" indent="-228600" algn="l" defTabSz="914400" rtl="0" eaLnBrk="1" latinLnBrk="0" hangingPunct="1">
              <a:lnSpc>
                <a:spcPct val="90000"/>
              </a:lnSpc>
              <a:spcBef>
                <a:spcPts val="600"/>
              </a:spcBef>
              <a:buSzPct val="100000"/>
              <a:buFont typeface="Consolas" pitchFamily="49" charset="0"/>
              <a:buChar char="–"/>
              <a:defRPr sz="1600" b="0" i="1" kern="1200">
                <a:solidFill>
                  <a:schemeClr val="tx1"/>
                </a:solidFill>
                <a:latin typeface="ScaGoudy " pitchFamily="2" charset="0"/>
                <a:ea typeface="+mn-ea"/>
                <a:cs typeface="+mn-cs"/>
              </a:defRPr>
            </a:lvl4pPr>
            <a:lvl5pPr marL="1261872" indent="-228600" algn="l" defTabSz="914400" rtl="0" eaLnBrk="1" latinLnBrk="0" hangingPunct="1">
              <a:lnSpc>
                <a:spcPct val="90000"/>
              </a:lnSpc>
              <a:spcBef>
                <a:spcPts val="600"/>
              </a:spcBef>
              <a:buSzPct val="100000"/>
              <a:buFont typeface="Arial" pitchFamily="34" charset="0"/>
              <a:buChar char="▪"/>
              <a:defRPr sz="1600" b="0" i="1" kern="1200">
                <a:solidFill>
                  <a:schemeClr val="tx1"/>
                </a:solidFill>
                <a:latin typeface="ScaGoudy " pitchFamily="2" charset="0"/>
                <a:ea typeface="+mn-ea"/>
                <a:cs typeface="+mn-cs"/>
              </a:defRPr>
            </a:lvl5pPr>
            <a:lvl6pPr marL="14904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6pPr>
            <a:lvl7pPr marL="17190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7pPr>
            <a:lvl8pPr marL="19476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8pPr>
            <a:lvl9pPr marL="21762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9pPr>
          </a:lstStyle>
          <a:p>
            <a:pPr marL="0" indent="0" algn="ctr" defTabSz="914446">
              <a:lnSpc>
                <a:spcPct val="100000"/>
              </a:lnSpc>
              <a:spcBef>
                <a:spcPct val="0"/>
              </a:spcBef>
              <a:buNone/>
              <a:defRPr/>
            </a:pPr>
            <a:r>
              <a:rPr lang="en-US" sz="5400" b="1" dirty="0">
                <a:solidFill>
                  <a:srgbClr val="FFF5D6"/>
                </a:solidFill>
                <a:latin typeface="Playfair Display" pitchFamily="2" charset="0"/>
              </a:rPr>
              <a:t>Concluding Quote</a:t>
            </a:r>
          </a:p>
        </p:txBody>
      </p:sp>
      <p:sp>
        <p:nvSpPr>
          <p:cNvPr id="5" name="TextBox 4">
            <a:extLst>
              <a:ext uri="{FF2B5EF4-FFF2-40B4-BE49-F238E27FC236}">
                <a16:creationId xmlns:a16="http://schemas.microsoft.com/office/drawing/2014/main" id="{411DB9FB-DF4E-403E-94F5-B7B8135F3237}"/>
              </a:ext>
            </a:extLst>
          </p:cNvPr>
          <p:cNvSpPr txBox="1"/>
          <p:nvPr/>
        </p:nvSpPr>
        <p:spPr>
          <a:xfrm>
            <a:off x="4541157" y="6383565"/>
            <a:ext cx="3109686" cy="307777"/>
          </a:xfrm>
          <a:prstGeom prst="rect">
            <a:avLst/>
          </a:prstGeom>
          <a:noFill/>
        </p:spPr>
        <p:txBody>
          <a:bodyPr wrap="square" rtlCol="0">
            <a:spAutoFit/>
          </a:bodyPr>
          <a:lstStyle/>
          <a:p>
            <a:pPr algn="ctr"/>
            <a:r>
              <a:rPr lang="en-IN" sz="1400" b="1" dirty="0">
                <a:solidFill>
                  <a:schemeClr val="tx1"/>
                </a:solidFill>
                <a:latin typeface="Quicksand" pitchFamily="2" charset="0"/>
              </a:rPr>
              <a:t>www.evolvepune.com</a:t>
            </a:r>
          </a:p>
        </p:txBody>
      </p:sp>
    </p:spTree>
    <p:extLst>
      <p:ext uri="{BB962C8B-B14F-4D97-AF65-F5344CB8AC3E}">
        <p14:creationId xmlns:p14="http://schemas.microsoft.com/office/powerpoint/2010/main" val="395166416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9573">
                                            <p:txEl>
                                              <p:pRg st="0" end="0"/>
                                            </p:txEl>
                                          </p:spTgt>
                                        </p:tgtEl>
                                        <p:attrNameLst>
                                          <p:attrName>style.visibility</p:attrName>
                                        </p:attrNameLst>
                                      </p:cBhvr>
                                      <p:to>
                                        <p:strVal val="visible"/>
                                      </p:to>
                                    </p:set>
                                    <p:animEffect transition="in" filter="fade">
                                      <p:cBhvr>
                                        <p:cTn id="7" dur="1000"/>
                                        <p:tgtEl>
                                          <p:spTgt spid="109573">
                                            <p:txEl>
                                              <p:pRg st="0" end="0"/>
                                            </p:txEl>
                                          </p:spTgt>
                                        </p:tgtEl>
                                      </p:cBhvr>
                                    </p:animEffect>
                                    <p:anim calcmode="lin" valueType="num">
                                      <p:cBhvr>
                                        <p:cTn id="8" dur="1000" fill="hold"/>
                                        <p:tgtEl>
                                          <p:spTgt spid="10957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957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9573">
                                            <p:txEl>
                                              <p:pRg st="1" end="1"/>
                                            </p:txEl>
                                          </p:spTgt>
                                        </p:tgtEl>
                                        <p:attrNameLst>
                                          <p:attrName>style.visibility</p:attrName>
                                        </p:attrNameLst>
                                      </p:cBhvr>
                                      <p:to>
                                        <p:strVal val="visible"/>
                                      </p:to>
                                    </p:set>
                                    <p:animEffect transition="in" filter="fade">
                                      <p:cBhvr>
                                        <p:cTn id="14" dur="1000"/>
                                        <p:tgtEl>
                                          <p:spTgt spid="109573">
                                            <p:txEl>
                                              <p:pRg st="1" end="1"/>
                                            </p:txEl>
                                          </p:spTgt>
                                        </p:tgtEl>
                                      </p:cBhvr>
                                    </p:animEffect>
                                    <p:anim calcmode="lin" valueType="num">
                                      <p:cBhvr>
                                        <p:cTn id="15" dur="1000" fill="hold"/>
                                        <p:tgtEl>
                                          <p:spTgt spid="10957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957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53943"/>
        </a:solidFill>
        <a:effectLst/>
      </p:bgPr>
    </p:bg>
    <p:spTree>
      <p:nvGrpSpPr>
        <p:cNvPr id="1" name=""/>
        <p:cNvGrpSpPr/>
        <p:nvPr/>
      </p:nvGrpSpPr>
      <p:grpSpPr>
        <a:xfrm>
          <a:off x="0" y="0"/>
          <a:ext cx="0" cy="0"/>
          <a:chOff x="0" y="0"/>
          <a:chExt cx="0" cy="0"/>
        </a:xfrm>
      </p:grpSpPr>
      <p:sp>
        <p:nvSpPr>
          <p:cNvPr id="3" name="TextBox 3"/>
          <p:cNvSpPr txBox="1"/>
          <p:nvPr/>
        </p:nvSpPr>
        <p:spPr>
          <a:xfrm>
            <a:off x="389850" y="990600"/>
            <a:ext cx="11412301" cy="875176"/>
          </a:xfrm>
          <a:prstGeom prst="rect">
            <a:avLst/>
          </a:prstGeom>
        </p:spPr>
        <p:txBody>
          <a:bodyPr wrap="square" lIns="0" tIns="0" rIns="0" bIns="0" rtlCol="0" anchor="t">
            <a:spAutoFit/>
          </a:bodyPr>
          <a:lstStyle/>
          <a:p>
            <a:pPr marL="0" marR="0" lvl="0" indent="0" algn="ctr" defTabSz="609630" rtl="0" eaLnBrk="1" fontAlgn="auto" latinLnBrk="0" hangingPunct="1">
              <a:lnSpc>
                <a:spcPts val="6716"/>
              </a:lnSpc>
              <a:spcBef>
                <a:spcPts val="0"/>
              </a:spcBef>
              <a:spcAft>
                <a:spcPts val="0"/>
              </a:spcAft>
              <a:buClrTx/>
              <a:buSzTx/>
              <a:buFontTx/>
              <a:buNone/>
              <a:tabLst/>
              <a:defRPr/>
            </a:pPr>
            <a:r>
              <a:rPr kumimoji="0" lang="en-US" sz="7902" b="1" i="1" u="none" strike="noStrike" kern="1200" cap="none" spc="0" normalizeH="0" baseline="0" noProof="0" dirty="0">
                <a:ln>
                  <a:noFill/>
                </a:ln>
                <a:solidFill>
                  <a:srgbClr val="FFF5D6"/>
                </a:solidFill>
                <a:effectLst>
                  <a:outerShdw blurRad="38100" dist="38100" dir="2700000" algn="tl">
                    <a:srgbClr val="000000">
                      <a:alpha val="43137"/>
                    </a:srgbClr>
                  </a:outerShdw>
                </a:effectLst>
                <a:uLnTx/>
                <a:uFillTx/>
                <a:latin typeface="Playfair Display Black" pitchFamily="2" charset="0"/>
                <a:ea typeface="+mn-ea"/>
                <a:cs typeface="+mn-cs"/>
              </a:rPr>
              <a:t>Entering Chapter 6</a:t>
            </a:r>
          </a:p>
        </p:txBody>
      </p:sp>
      <p:sp>
        <p:nvSpPr>
          <p:cNvPr id="4" name="TextBox 3">
            <a:extLst>
              <a:ext uri="{FF2B5EF4-FFF2-40B4-BE49-F238E27FC236}">
                <a16:creationId xmlns:a16="http://schemas.microsoft.com/office/drawing/2014/main" id="{873CE7B6-114A-44ED-8006-3F43E2E84A37}"/>
              </a:ext>
            </a:extLst>
          </p:cNvPr>
          <p:cNvSpPr txBox="1"/>
          <p:nvPr/>
        </p:nvSpPr>
        <p:spPr>
          <a:xfrm>
            <a:off x="1582220" y="2564904"/>
            <a:ext cx="8907695" cy="943610"/>
          </a:xfrm>
          <a:prstGeom prst="rect">
            <a:avLst/>
          </a:prstGeom>
          <a:solidFill>
            <a:schemeClr val="tx1">
              <a:alpha val="0"/>
            </a:schemeClr>
          </a:solidFill>
        </p:spPr>
        <p:txBody>
          <a:bodyPr wrap="square" lIns="81043" tIns="40522" rIns="81043" bIns="40522" rtlCol="0">
            <a:spAutoFit/>
          </a:bodyPr>
          <a:lstStyle/>
          <a:p>
            <a:pPr marL="5628" algn="ctr"/>
            <a:r>
              <a:rPr lang="en-US" sz="2800" b="1" dirty="0" err="1">
                <a:solidFill>
                  <a:schemeClr val="bg1"/>
                </a:solidFill>
                <a:latin typeface="Quicksand" pitchFamily="2" charset="0"/>
                <a:cs typeface="ScaOptima"/>
              </a:rPr>
              <a:t>Vyasadev</a:t>
            </a:r>
            <a:r>
              <a:rPr lang="en-US" sz="2800" b="1" dirty="0">
                <a:solidFill>
                  <a:schemeClr val="bg1"/>
                </a:solidFill>
                <a:latin typeface="Quicksand" pitchFamily="2" charset="0"/>
                <a:cs typeface="ScaOptima"/>
              </a:rPr>
              <a:t> inquires: What did you do after the departure of the great sages?</a:t>
            </a:r>
          </a:p>
        </p:txBody>
      </p:sp>
      <p:pic>
        <p:nvPicPr>
          <p:cNvPr id="5" name="Picture 7" descr="C:\Users\Vaishnava\Desktop\GAP Sanskrit\il_fullxfull.73481978.jpg">
            <a:extLst>
              <a:ext uri="{FF2B5EF4-FFF2-40B4-BE49-F238E27FC236}">
                <a16:creationId xmlns:a16="http://schemas.microsoft.com/office/drawing/2014/main" id="{AB6EF4A9-0A75-4B90-8CF3-F9556322CC8F}"/>
              </a:ext>
            </a:extLst>
          </p:cNvPr>
          <p:cNvPicPr>
            <a:picLocks noChangeAspect="1" noChangeArrowheads="1"/>
          </p:cNvPicPr>
          <p:nvPr/>
        </p:nvPicPr>
        <p:blipFill rotWithShape="1">
          <a:blip r:embed="rId3" cstate="email">
            <a:extLst>
              <a:ext uri="{BEBA8EAE-BF5A-486C-A8C5-ECC9F3942E4B}">
                <a14:imgProps xmlns:a14="http://schemas.microsoft.com/office/drawing/2010/main">
                  <a14:imgLayer r:embed="rId4">
                    <a14:imgEffect>
                      <a14:backgroundRemoval t="0" b="100000" l="7985" r="92522">
                        <a14:foregroundMark x1="7985" y1="42130" x2="7985" y2="42130"/>
                        <a14:foregroundMark x1="92649" y1="39815" x2="92649" y2="39815"/>
                      </a14:backgroundRemoval>
                    </a14:imgEffect>
                  </a14:imgLayer>
                </a14:imgProps>
              </a:ext>
              <a:ext uri="{28A0092B-C50C-407E-A947-70E740481C1C}">
                <a14:useLocalDpi xmlns:a14="http://schemas.microsoft.com/office/drawing/2010/main"/>
              </a:ext>
            </a:extLst>
          </a:blip>
          <a:srcRect/>
          <a:stretch/>
        </p:blipFill>
        <p:spPr bwMode="auto">
          <a:xfrm rot="21374082">
            <a:off x="3544752" y="4462932"/>
            <a:ext cx="5219142" cy="142142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8713549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Rectangle 2"/>
          <p:cNvSpPr txBox="1">
            <a:spLocks noChangeArrowheads="1"/>
          </p:cNvSpPr>
          <p:nvPr/>
        </p:nvSpPr>
        <p:spPr bwMode="auto">
          <a:xfrm>
            <a:off x="6096001" y="404665"/>
            <a:ext cx="6197599" cy="1079351"/>
          </a:xfrm>
          <a:prstGeom prst="rect">
            <a:avLst/>
          </a:prstGeom>
          <a:noFill/>
          <a:ln w="9525">
            <a:noFill/>
            <a:miter lim="800000"/>
            <a:headEnd/>
            <a:tailEnd/>
          </a:ln>
        </p:spPr>
        <p:txBody>
          <a:bodyPr vert="horz" wrap="square" lIns="60960" tIns="30480" rIns="60960" bIns="30480" numCol="1" anchor="b" anchorCtr="0" compatLnSpc="1">
            <a:prstTxWarp prst="textNoShape">
              <a:avLst/>
            </a:prstTxWarp>
            <a:noAutofit/>
          </a:bodyPr>
          <a:lstStyle>
            <a:lvl1pPr algn="l" rtl="0" eaLnBrk="0" fontAlgn="base" hangingPunct="0">
              <a:spcBef>
                <a:spcPct val="0"/>
              </a:spcBef>
              <a:spcAft>
                <a:spcPct val="0"/>
              </a:spcAft>
              <a:defRPr sz="8800" kern="1200" cap="all" baseline="0">
                <a:solidFill>
                  <a:schemeClr val="tx2"/>
                </a:solidFill>
                <a:latin typeface="Gill Sans Display MT Pro Bold" pitchFamily="34" charset="0"/>
                <a:ea typeface="+mj-ea"/>
                <a:cs typeface="+mj-cs"/>
              </a:defRPr>
            </a:lvl1pPr>
            <a:lvl2pPr algn="l" rtl="0" eaLnBrk="0" fontAlgn="base" hangingPunct="0">
              <a:spcBef>
                <a:spcPct val="0"/>
              </a:spcBef>
              <a:spcAft>
                <a:spcPct val="0"/>
              </a:spcAft>
              <a:defRPr sz="8800">
                <a:solidFill>
                  <a:schemeClr val="tx2"/>
                </a:solidFill>
                <a:latin typeface="Tw Cen MT" pitchFamily="34" charset="0"/>
              </a:defRPr>
            </a:lvl2pPr>
            <a:lvl3pPr algn="l" rtl="0" eaLnBrk="0" fontAlgn="base" hangingPunct="0">
              <a:spcBef>
                <a:spcPct val="0"/>
              </a:spcBef>
              <a:spcAft>
                <a:spcPct val="0"/>
              </a:spcAft>
              <a:defRPr sz="8800">
                <a:solidFill>
                  <a:schemeClr val="tx2"/>
                </a:solidFill>
                <a:latin typeface="Tw Cen MT" pitchFamily="34" charset="0"/>
              </a:defRPr>
            </a:lvl3pPr>
            <a:lvl4pPr algn="l" rtl="0" eaLnBrk="0" fontAlgn="base" hangingPunct="0">
              <a:spcBef>
                <a:spcPct val="0"/>
              </a:spcBef>
              <a:spcAft>
                <a:spcPct val="0"/>
              </a:spcAft>
              <a:defRPr sz="8800">
                <a:solidFill>
                  <a:schemeClr val="tx2"/>
                </a:solidFill>
                <a:latin typeface="Tw Cen MT" pitchFamily="34" charset="0"/>
              </a:defRPr>
            </a:lvl4pPr>
            <a:lvl5pPr algn="l" rtl="0" eaLnBrk="0" fontAlgn="base" hangingPunct="0">
              <a:spcBef>
                <a:spcPct val="0"/>
              </a:spcBef>
              <a:spcAft>
                <a:spcPct val="0"/>
              </a:spcAft>
              <a:defRPr sz="8800">
                <a:solidFill>
                  <a:schemeClr val="tx2"/>
                </a:solidFill>
                <a:latin typeface="Tw Cen MT" pitchFamily="34" charset="0"/>
              </a:defRPr>
            </a:lvl5pPr>
            <a:lvl6pPr marL="914400" algn="l" rtl="0" fontAlgn="base">
              <a:spcBef>
                <a:spcPct val="0"/>
              </a:spcBef>
              <a:spcAft>
                <a:spcPct val="0"/>
              </a:spcAft>
              <a:defRPr sz="8800">
                <a:solidFill>
                  <a:schemeClr val="tx2"/>
                </a:solidFill>
                <a:latin typeface="Tw Cen MT" pitchFamily="34" charset="0"/>
              </a:defRPr>
            </a:lvl6pPr>
            <a:lvl7pPr marL="1828800" algn="l" rtl="0" fontAlgn="base">
              <a:spcBef>
                <a:spcPct val="0"/>
              </a:spcBef>
              <a:spcAft>
                <a:spcPct val="0"/>
              </a:spcAft>
              <a:defRPr sz="8800">
                <a:solidFill>
                  <a:schemeClr val="tx2"/>
                </a:solidFill>
                <a:latin typeface="Tw Cen MT" pitchFamily="34" charset="0"/>
              </a:defRPr>
            </a:lvl7pPr>
            <a:lvl8pPr marL="2743200" algn="l" rtl="0" fontAlgn="base">
              <a:spcBef>
                <a:spcPct val="0"/>
              </a:spcBef>
              <a:spcAft>
                <a:spcPct val="0"/>
              </a:spcAft>
              <a:defRPr sz="8800">
                <a:solidFill>
                  <a:schemeClr val="tx2"/>
                </a:solidFill>
                <a:latin typeface="Tw Cen MT" pitchFamily="34" charset="0"/>
              </a:defRPr>
            </a:lvl8pPr>
            <a:lvl9pPr marL="3657600" algn="l" rtl="0" fontAlgn="base">
              <a:spcBef>
                <a:spcPct val="0"/>
              </a:spcBef>
              <a:spcAft>
                <a:spcPct val="0"/>
              </a:spcAft>
              <a:defRPr sz="8800">
                <a:solidFill>
                  <a:schemeClr val="tx2"/>
                </a:solidFill>
                <a:latin typeface="Tw Cen MT" pitchFamily="34" charset="0"/>
              </a:defRPr>
            </a:lvl9pPr>
          </a:lstStyle>
          <a:p>
            <a:pPr defTabSz="914446" eaLnBrk="1" hangingPunct="1">
              <a:defRPr/>
            </a:pPr>
            <a:r>
              <a:rPr lang="en-GB" altLang="en-US" sz="7200" dirty="0">
                <a:solidFill>
                  <a:sysClr val="window" lastClr="FFFFFF"/>
                </a:solidFill>
                <a:effectLst>
                  <a:outerShdw blurRad="38100" dist="38100" dir="2700000" algn="tl">
                    <a:srgbClr val="000000">
                      <a:alpha val="43137"/>
                    </a:srgbClr>
                  </a:outerShdw>
                </a:effectLst>
                <a:latin typeface="Josefin Sans" pitchFamily="2" charset="0"/>
              </a:rPr>
              <a:t>Thank you!</a:t>
            </a:r>
            <a:endParaRPr lang="en-US" altLang="en-US" sz="7200" dirty="0">
              <a:solidFill>
                <a:sysClr val="window" lastClr="FFFFFF"/>
              </a:solidFill>
              <a:effectLst>
                <a:outerShdw blurRad="38100" dist="38100" dir="2700000" algn="tl">
                  <a:srgbClr val="000000">
                    <a:alpha val="43137"/>
                  </a:srgbClr>
                </a:outerShdw>
              </a:effectLst>
              <a:latin typeface="Josefin Sans" pitchFamily="2" charset="0"/>
            </a:endParaRPr>
          </a:p>
        </p:txBody>
      </p:sp>
      <p:sp>
        <p:nvSpPr>
          <p:cNvPr id="13" name="Rectangle 3"/>
          <p:cNvSpPr txBox="1">
            <a:spLocks noRot="1" noChangeArrowheads="1"/>
          </p:cNvSpPr>
          <p:nvPr/>
        </p:nvSpPr>
        <p:spPr bwMode="auto">
          <a:xfrm>
            <a:off x="6096001" y="1484016"/>
            <a:ext cx="11809263" cy="737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hlink"/>
              </a:buClr>
              <a:buFont typeface="Wingdings" panose="05000000000000000000" pitchFamily="2" charset="2"/>
              <a:buNone/>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Font typeface="Wingdings" panose="05000000000000000000" pitchFamily="2" charset="2"/>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lr>
                <a:schemeClr val="accent2"/>
              </a:buClr>
              <a:buFont typeface="Wingdings" panose="05000000000000000000" pitchFamily="2" charset="2"/>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46" eaLnBrk="1" hangingPunct="1">
              <a:buClr>
                <a:prstClr val="white"/>
              </a:buClr>
            </a:pPr>
            <a:r>
              <a:rPr lang="en-US" altLang="en-US" b="1" dirty="0">
                <a:solidFill>
                  <a:srgbClr val="FFC000"/>
                </a:solidFill>
                <a:latin typeface="Josefin Sans" pitchFamily="2" charset="0"/>
              </a:rPr>
              <a:t>Any Questions?</a:t>
            </a:r>
          </a:p>
        </p:txBody>
      </p:sp>
      <p:sp>
        <p:nvSpPr>
          <p:cNvPr id="14" name="Rectangle 13"/>
          <p:cNvSpPr/>
          <p:nvPr/>
        </p:nvSpPr>
        <p:spPr>
          <a:xfrm>
            <a:off x="6096001" y="2358696"/>
            <a:ext cx="4968503" cy="830997"/>
          </a:xfrm>
          <a:prstGeom prst="rect">
            <a:avLst/>
          </a:prstGeom>
        </p:spPr>
        <p:txBody>
          <a:bodyPr wrap="square">
            <a:spAutoFit/>
          </a:bodyPr>
          <a:lstStyle/>
          <a:p>
            <a:pPr defTabSz="914446" eaLnBrk="0" fontAlgn="base" hangingPunct="0">
              <a:spcBef>
                <a:spcPct val="0"/>
              </a:spcBef>
              <a:spcAft>
                <a:spcPct val="0"/>
              </a:spcAft>
              <a:defRPr/>
            </a:pPr>
            <a:r>
              <a:rPr lang="en-GB" sz="2400" cap="all" dirty="0">
                <a:solidFill>
                  <a:prstClr val="white"/>
                </a:solidFill>
                <a:latin typeface="Josefin Sans" pitchFamily="2" charset="0"/>
              </a:rPr>
              <a:t>By Madan Sundar Das</a:t>
            </a:r>
            <a:r>
              <a:rPr lang="en-GB" sz="2400" cap="all" dirty="0">
                <a:solidFill>
                  <a:prstClr val="black"/>
                </a:solidFill>
                <a:latin typeface="Josefin Sans" pitchFamily="2" charset="0"/>
              </a:rPr>
              <a:t> </a:t>
            </a:r>
            <a:r>
              <a:rPr lang="en-GB" sz="2400" cap="all" dirty="0">
                <a:solidFill>
                  <a:srgbClr val="FFC000"/>
                </a:solidFill>
                <a:latin typeface="Josefin Sans" pitchFamily="2" charset="0"/>
              </a:rPr>
              <a:t>msdas@iskconpune.in</a:t>
            </a:r>
            <a:endParaRPr lang="en-IN" sz="2400" cap="all" dirty="0">
              <a:solidFill>
                <a:srgbClr val="FFC000"/>
              </a:solidFill>
              <a:latin typeface="Josefin Sans" pitchFamily="2" charset="0"/>
            </a:endParaRPr>
          </a:p>
        </p:txBody>
      </p:sp>
      <p:pic>
        <p:nvPicPr>
          <p:cNvPr id="8" name="Picture 7">
            <a:extLst>
              <a:ext uri="{FF2B5EF4-FFF2-40B4-BE49-F238E27FC236}">
                <a16:creationId xmlns:a16="http://schemas.microsoft.com/office/drawing/2014/main" id="{D5EEF2AA-8B19-4EF1-B820-74D6BE67B4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32800" y="3353946"/>
            <a:ext cx="1659301" cy="388761"/>
          </a:xfrm>
          <a:prstGeom prst="rect">
            <a:avLst/>
          </a:prstGeom>
        </p:spPr>
      </p:pic>
      <p:pic>
        <p:nvPicPr>
          <p:cNvPr id="9" name="Picture 8">
            <a:extLst>
              <a:ext uri="{FF2B5EF4-FFF2-40B4-BE49-F238E27FC236}">
                <a16:creationId xmlns:a16="http://schemas.microsoft.com/office/drawing/2014/main" id="{1E4846F1-7389-4931-BAFE-474D092557A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1" y="3355204"/>
            <a:ext cx="1620121" cy="388761"/>
          </a:xfrm>
          <a:prstGeom prst="rect">
            <a:avLst/>
          </a:prstGeom>
        </p:spPr>
      </p:pic>
      <p:pic>
        <p:nvPicPr>
          <p:cNvPr id="15" name="Picture Placeholder 4"/>
          <p:cNvPicPr>
            <a:picLocks noGrp="1" noChangeAspect="1"/>
          </p:cNvPicPr>
          <p:nvPr>
            <p:ph type="pic" sz="quarter" idx="15"/>
          </p:nvPr>
        </p:nvPicPr>
        <p:blipFill>
          <a:blip r:embed="rId5">
            <a:extLst>
              <a:ext uri="{28A0092B-C50C-407E-A947-70E740481C1C}">
                <a14:useLocalDpi xmlns:a14="http://schemas.microsoft.com/office/drawing/2010/main" val="0"/>
              </a:ext>
            </a:extLst>
          </a:blip>
          <a:srcRect t="1810" b="1810"/>
          <a:stretch>
            <a:fillRect/>
          </a:stretch>
        </p:blipFill>
        <p:spPr>
          <a:xfrm flipH="1">
            <a:off x="0" y="-6350"/>
            <a:ext cx="5926138" cy="6858000"/>
          </a:xfrm>
          <a:prstGeom prst="rect">
            <a:avLst/>
          </a:prstGeom>
        </p:spPr>
      </p:pic>
    </p:spTree>
    <p:extLst>
      <p:ext uri="{BB962C8B-B14F-4D97-AF65-F5344CB8AC3E}">
        <p14:creationId xmlns:p14="http://schemas.microsoft.com/office/powerpoint/2010/main" val="351217537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500"/>
                                        <p:tgtEl>
                                          <p:spTgt spid="12"/>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500"/>
                                        <p:tgtEl>
                                          <p:spTgt spid="13"/>
                                        </p:tgtEl>
                                      </p:cBhvr>
                                    </p:animEffect>
                                  </p:childTnLst>
                                </p:cTn>
                              </p:par>
                            </p:childTnLst>
                          </p:cTn>
                        </p:par>
                        <p:par>
                          <p:cTn id="12" fill="hold">
                            <p:stCondLst>
                              <p:cond delay="3000"/>
                            </p:stCondLst>
                            <p:childTnLst>
                              <p:par>
                                <p:cTn id="13" presetID="10" presetClass="entr" presetSubtype="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2|3.2|0.8|3.5|1.3|5.8"/>
</p:tagLst>
</file>

<file path=ppt/tags/tag2.xml><?xml version="1.0" encoding="utf-8"?>
<p:tagLst xmlns:a="http://schemas.openxmlformats.org/drawingml/2006/main" xmlns:r="http://schemas.openxmlformats.org/officeDocument/2006/relationships" xmlns:p="http://schemas.openxmlformats.org/presentationml/2006/main">
  <p:tag name="TIMING" val="|0.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738</TotalTime>
  <Words>669</Words>
  <Application>Microsoft Office PowerPoint</Application>
  <PresentationFormat>Widescreen</PresentationFormat>
  <Paragraphs>87</Paragraphs>
  <Slides>18</Slides>
  <Notes>16</Notes>
  <HiddenSlides>0</HiddenSlides>
  <MMClips>0</MMClips>
  <ScaleCrop>false</ScaleCrop>
  <HeadingPairs>
    <vt:vector size="6" baseType="variant">
      <vt:variant>
        <vt:lpstr>Fonts Used</vt:lpstr>
      </vt:variant>
      <vt:variant>
        <vt:i4>16</vt:i4>
      </vt:variant>
      <vt:variant>
        <vt:lpstr>Theme</vt:lpstr>
      </vt:variant>
      <vt:variant>
        <vt:i4>4</vt:i4>
      </vt:variant>
      <vt:variant>
        <vt:lpstr>Slide Titles</vt:lpstr>
      </vt:variant>
      <vt:variant>
        <vt:i4>18</vt:i4>
      </vt:variant>
    </vt:vector>
  </HeadingPairs>
  <TitlesOfParts>
    <vt:vector size="38" baseType="lpstr">
      <vt:lpstr>FFF Tusj</vt:lpstr>
      <vt:lpstr>Quando</vt:lpstr>
      <vt:lpstr>Calibri Light</vt:lpstr>
      <vt:lpstr>Lobster Two</vt:lpstr>
      <vt:lpstr>Calibri</vt:lpstr>
      <vt:lpstr>Raleway</vt:lpstr>
      <vt:lpstr>Rounded M+ 1p Regular</vt:lpstr>
      <vt:lpstr>Cinzel</vt:lpstr>
      <vt:lpstr>Quicksand</vt:lpstr>
      <vt:lpstr>Montserrat</vt:lpstr>
      <vt:lpstr>Playfair Display Black</vt:lpstr>
      <vt:lpstr>Playfair Display</vt:lpstr>
      <vt:lpstr>Wingdings</vt:lpstr>
      <vt:lpstr>ScaGoudy</vt:lpstr>
      <vt:lpstr>Josefin Sans</vt:lpstr>
      <vt:lpstr>Arial</vt:lpstr>
      <vt:lpstr>Office Theme</vt:lpstr>
      <vt:lpstr>1_Office Theme</vt:lpstr>
      <vt:lpstr>7_Custom Design</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Narada Muni’s previous life</vt:lpstr>
      <vt:lpstr>I was born as an insignificant son of a maidservant.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Mayank Aggarwal</dc:creator>
  <cp:lastModifiedBy>Mayank Aggarwal</cp:lastModifiedBy>
  <cp:revision>6</cp:revision>
  <dcterms:created xsi:type="dcterms:W3CDTF">2022-02-16T11:35:00Z</dcterms:created>
  <dcterms:modified xsi:type="dcterms:W3CDTF">2022-03-10T12:39:12Z</dcterms:modified>
</cp:coreProperties>
</file>