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92" r:id="rId2"/>
    <p:sldMasterId id="2147483828" r:id="rId3"/>
    <p:sldMasterId id="2147483840" r:id="rId4"/>
    <p:sldMasterId id="2147483852" r:id="rId5"/>
    <p:sldMasterId id="2147483864" r:id="rId6"/>
    <p:sldMasterId id="2147483876" r:id="rId7"/>
  </p:sldMasterIdLst>
  <p:notesMasterIdLst>
    <p:notesMasterId r:id="rId51"/>
  </p:notesMasterIdLst>
  <p:sldIdLst>
    <p:sldId id="357" r:id="rId8"/>
    <p:sldId id="329" r:id="rId9"/>
    <p:sldId id="377" r:id="rId10"/>
    <p:sldId id="378" r:id="rId11"/>
    <p:sldId id="376" r:id="rId12"/>
    <p:sldId id="379" r:id="rId13"/>
    <p:sldId id="380" r:id="rId14"/>
    <p:sldId id="381" r:id="rId15"/>
    <p:sldId id="382" r:id="rId16"/>
    <p:sldId id="383" r:id="rId17"/>
    <p:sldId id="284" r:id="rId18"/>
    <p:sldId id="375" r:id="rId19"/>
    <p:sldId id="331" r:id="rId20"/>
    <p:sldId id="325" r:id="rId21"/>
    <p:sldId id="384" r:id="rId22"/>
    <p:sldId id="385" r:id="rId23"/>
    <p:sldId id="371" r:id="rId24"/>
    <p:sldId id="301" r:id="rId25"/>
    <p:sldId id="359" r:id="rId26"/>
    <p:sldId id="283" r:id="rId27"/>
    <p:sldId id="285" r:id="rId28"/>
    <p:sldId id="386" r:id="rId29"/>
    <p:sldId id="387" r:id="rId30"/>
    <p:sldId id="389" r:id="rId31"/>
    <p:sldId id="388" r:id="rId32"/>
    <p:sldId id="390" r:id="rId33"/>
    <p:sldId id="391" r:id="rId34"/>
    <p:sldId id="402" r:id="rId35"/>
    <p:sldId id="392" r:id="rId36"/>
    <p:sldId id="393" r:id="rId37"/>
    <p:sldId id="394" r:id="rId38"/>
    <p:sldId id="395" r:id="rId39"/>
    <p:sldId id="327" r:id="rId40"/>
    <p:sldId id="396" r:id="rId41"/>
    <p:sldId id="397" r:id="rId42"/>
    <p:sldId id="398" r:id="rId43"/>
    <p:sldId id="399" r:id="rId44"/>
    <p:sldId id="400" r:id="rId45"/>
    <p:sldId id="401" r:id="rId46"/>
    <p:sldId id="333" r:id="rId47"/>
    <p:sldId id="332" r:id="rId48"/>
    <p:sldId id="339" r:id="rId49"/>
    <p:sldId id="374" r:id="rId50"/>
  </p:sldIdLst>
  <p:sldSz cx="9144000" cy="6858000" type="screen4x3"/>
  <p:notesSz cx="6858000" cy="9144000"/>
  <p:defaultText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defaultTextStyle>
  <p:modifyVerifier cryptProviderType="rsaAES" cryptAlgorithmClass="hash" cryptAlgorithmType="typeAny" cryptAlgorithmSid="14" spinCount="100000" saltData="RsVNnEs/yb0NdtTKtgozNQ==" hashData="hU4144VSWSHtQXDtzLYSpa7vH81lAx2np8ZSo0EFPDzYgmc+WNiL/t0/TiaKZWvzRriJ7fHnSxloHsVqzCVFh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0000"/>
    <a:srgbClr val="4C2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5" d="100"/>
          <a:sy n="45" d="100"/>
        </p:scale>
        <p:origin x="1236" y="48"/>
      </p:cViewPr>
      <p:guideLst>
        <p:guide orient="horz" pos="2160"/>
        <p:guide pos="2880"/>
      </p:guideLst>
    </p:cSldViewPr>
  </p:slideViewPr>
  <p:notesTextViewPr>
    <p:cViewPr>
      <p:scale>
        <a:sx n="1" d="1"/>
        <a:sy n="1" d="1"/>
      </p:scale>
      <p:origin x="0" y="0"/>
    </p:cViewPr>
  </p:notesTextViewPr>
  <p:sorterViewPr>
    <p:cViewPr>
      <p:scale>
        <a:sx n="66" d="100"/>
        <a:sy n="66" d="100"/>
      </p:scale>
      <p:origin x="0" y="-3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37261-46BD-544D-A2B2-B15BCD021FD0}" type="doc">
      <dgm:prSet loTypeId="urn:microsoft.com/office/officeart/2005/8/layout/hierarchy2" loCatId="" qsTypeId="urn:microsoft.com/office/officeart/2005/8/quickstyle/simple3" qsCatId="simple" csTypeId="urn:microsoft.com/office/officeart/2005/8/colors/colorful4" csCatId="colorful" phldr="1"/>
      <dgm:spPr/>
      <dgm:t>
        <a:bodyPr/>
        <a:lstStyle/>
        <a:p>
          <a:endParaRPr lang="en-US"/>
        </a:p>
      </dgm:t>
    </dgm:pt>
    <dgm:pt modelId="{678B79EA-1885-B24A-A991-F5DB978E3448}">
      <dgm:prSet phldrT="[Text]" custT="1"/>
      <dgm:spPr/>
      <dgm:t>
        <a:bodyPr/>
        <a:lstStyle/>
        <a:p>
          <a:r>
            <a:rPr lang="en-US" sz="1400" dirty="0"/>
            <a:t>1.4. Appearance of </a:t>
          </a:r>
          <a:r>
            <a:rPr lang="en-US" sz="1400" dirty="0" err="1"/>
            <a:t>Narada</a:t>
          </a:r>
          <a:endParaRPr lang="en-US" sz="1400" dirty="0"/>
        </a:p>
      </dgm:t>
    </dgm:pt>
    <dgm:pt modelId="{24A3603D-8768-AC47-BFAB-06583C841CEB}" type="parTrans" cxnId="{0287A2AC-C6F9-7F40-A9C3-DA9057633090}">
      <dgm:prSet/>
      <dgm:spPr/>
      <dgm:t>
        <a:bodyPr/>
        <a:lstStyle/>
        <a:p>
          <a:endParaRPr lang="en-US"/>
        </a:p>
      </dgm:t>
    </dgm:pt>
    <dgm:pt modelId="{39494CF4-4BDF-7C4E-9756-C554320D1CEF}" type="sibTrans" cxnId="{0287A2AC-C6F9-7F40-A9C3-DA9057633090}">
      <dgm:prSet/>
      <dgm:spPr/>
      <dgm:t>
        <a:bodyPr/>
        <a:lstStyle/>
        <a:p>
          <a:endParaRPr lang="en-US"/>
        </a:p>
      </dgm:t>
    </dgm:pt>
    <dgm:pt modelId="{B98AAB4C-F31C-6440-9CE2-DDD9E269F451}">
      <dgm:prSet phldrT="[Text]" custT="1"/>
      <dgm:spPr/>
      <dgm:t>
        <a:bodyPr/>
        <a:lstStyle/>
        <a:p>
          <a:r>
            <a:rPr lang="en-US" sz="1050" dirty="0"/>
            <a:t>1-13: </a:t>
          </a:r>
          <a:r>
            <a:rPr lang="en-US" sz="1050" dirty="0" err="1"/>
            <a:t>Saunaka</a:t>
          </a:r>
          <a:r>
            <a:rPr lang="en-US" sz="1050" dirty="0"/>
            <a:t> appreciates </a:t>
          </a:r>
          <a:r>
            <a:rPr lang="en-US" sz="1050" dirty="0" err="1"/>
            <a:t>Suta</a:t>
          </a:r>
          <a:r>
            <a:rPr lang="en-US" sz="1050" dirty="0"/>
            <a:t> &amp; asks 4 questions</a:t>
          </a:r>
        </a:p>
      </dgm:t>
    </dgm:pt>
    <dgm:pt modelId="{6DE23C78-2EFB-7E4C-ABF5-89C20ECAFFD3}" type="parTrans" cxnId="{D785C457-ADA0-DD4A-91B3-A5830A307BC4}">
      <dgm:prSet custT="1"/>
      <dgm:spPr/>
      <dgm:t>
        <a:bodyPr/>
        <a:lstStyle/>
        <a:p>
          <a:endParaRPr lang="en-US" sz="1050"/>
        </a:p>
      </dgm:t>
    </dgm:pt>
    <dgm:pt modelId="{D79D56C3-32C3-FE4A-9D75-B66E881D158C}" type="sibTrans" cxnId="{D785C457-ADA0-DD4A-91B3-A5830A307BC4}">
      <dgm:prSet/>
      <dgm:spPr/>
      <dgm:t>
        <a:bodyPr/>
        <a:lstStyle/>
        <a:p>
          <a:endParaRPr lang="en-US"/>
        </a:p>
      </dgm:t>
    </dgm:pt>
    <dgm:pt modelId="{1E8F8BDA-A4C0-EC4A-8944-F5502F5B8342}">
      <dgm:prSet phldrT="[Text]" custT="1"/>
      <dgm:spPr/>
      <dgm:t>
        <a:bodyPr/>
        <a:lstStyle/>
        <a:p>
          <a:r>
            <a:rPr lang="en-US" sz="1000" dirty="0" err="1"/>
            <a:t>Suta</a:t>
          </a:r>
          <a:r>
            <a:rPr lang="en-US" sz="1000" dirty="0"/>
            <a:t> is most fortunate &amp; respected of all speakers (2) &amp; expert, can answer all questions (13)</a:t>
          </a:r>
        </a:p>
      </dgm:t>
    </dgm:pt>
    <dgm:pt modelId="{FAD75048-9761-C442-90A0-C8C8ADF6FCA1}" type="parTrans" cxnId="{AD27E048-2DBD-E14F-8C8A-E5492DEE1A52}">
      <dgm:prSet custT="1"/>
      <dgm:spPr/>
      <dgm:t>
        <a:bodyPr/>
        <a:lstStyle/>
        <a:p>
          <a:endParaRPr lang="en-US" sz="1050"/>
        </a:p>
      </dgm:t>
    </dgm:pt>
    <dgm:pt modelId="{6A4D98DB-C15D-0948-9837-5534D50A48B9}" type="sibTrans" cxnId="{AD27E048-2DBD-E14F-8C8A-E5492DEE1A52}">
      <dgm:prSet/>
      <dgm:spPr/>
      <dgm:t>
        <a:bodyPr/>
        <a:lstStyle/>
        <a:p>
          <a:endParaRPr lang="en-US"/>
        </a:p>
      </dgm:t>
    </dgm:pt>
    <dgm:pt modelId="{925EE34A-02A1-1041-B489-037DAD86B06E}">
      <dgm:prSet phldrT="[Text]" custT="1"/>
      <dgm:spPr/>
      <dgm:t>
        <a:bodyPr/>
        <a:lstStyle/>
        <a:p>
          <a:r>
            <a:rPr lang="en-US" sz="1050" dirty="0"/>
            <a:t>Pious message of SB (2)</a:t>
          </a:r>
        </a:p>
      </dgm:t>
    </dgm:pt>
    <dgm:pt modelId="{DA39640D-364F-2142-9013-7BCE9EF97363}" type="parTrans" cxnId="{3AB74859-E738-364C-BDA0-058FEB5C19F2}">
      <dgm:prSet custT="1"/>
      <dgm:spPr/>
      <dgm:t>
        <a:bodyPr/>
        <a:lstStyle/>
        <a:p>
          <a:endParaRPr lang="en-US" sz="1050"/>
        </a:p>
      </dgm:t>
    </dgm:pt>
    <dgm:pt modelId="{A7364B22-EDAC-7648-A9BE-BFC00B3F1C22}" type="sibTrans" cxnId="{3AB74859-E738-364C-BDA0-058FEB5C19F2}">
      <dgm:prSet/>
      <dgm:spPr/>
      <dgm:t>
        <a:bodyPr/>
        <a:lstStyle/>
        <a:p>
          <a:endParaRPr lang="en-US"/>
        </a:p>
      </dgm:t>
    </dgm:pt>
    <dgm:pt modelId="{DCD39955-00BA-CD40-A1BE-8B776A5B41B7}">
      <dgm:prSet phldrT="[Text]" custT="1"/>
      <dgm:spPr/>
      <dgm:t>
        <a:bodyPr/>
        <a:lstStyle/>
        <a:p>
          <a:r>
            <a:rPr lang="en-US" sz="1050" dirty="0"/>
            <a:t>A: History – what period, place, why? </a:t>
          </a:r>
        </a:p>
      </dgm:t>
    </dgm:pt>
    <dgm:pt modelId="{6B30E41C-9CC7-8A45-82E8-52A4D4D3FF61}" type="parTrans" cxnId="{8A7A522A-50E2-4D41-86E4-34520FD4F52E}">
      <dgm:prSet custT="1"/>
      <dgm:spPr/>
      <dgm:t>
        <a:bodyPr/>
        <a:lstStyle/>
        <a:p>
          <a:endParaRPr lang="en-US" sz="1050"/>
        </a:p>
      </dgm:t>
    </dgm:pt>
    <dgm:pt modelId="{A641FE5B-976D-384F-B6A2-D4EBC54D209A}" type="sibTrans" cxnId="{8A7A522A-50E2-4D41-86E4-34520FD4F52E}">
      <dgm:prSet/>
      <dgm:spPr/>
      <dgm:t>
        <a:bodyPr/>
        <a:lstStyle/>
        <a:p>
          <a:endParaRPr lang="en-US"/>
        </a:p>
      </dgm:t>
    </dgm:pt>
    <dgm:pt modelId="{EC2E1675-18FF-5644-B507-F1E63F31B28D}">
      <dgm:prSet phldrT="[Text]" custT="1"/>
      <dgm:spPr/>
      <dgm:t>
        <a:bodyPr/>
        <a:lstStyle/>
        <a:p>
          <a:r>
            <a:rPr lang="en-US" sz="1050" dirty="0"/>
            <a:t>B: Where did </a:t>
          </a:r>
          <a:r>
            <a:rPr lang="en-US" sz="1050" dirty="0" err="1"/>
            <a:t>Vyasa</a:t>
          </a:r>
          <a:r>
            <a:rPr lang="en-US" sz="1050" dirty="0"/>
            <a:t> get inspiration? (3)</a:t>
          </a:r>
        </a:p>
      </dgm:t>
    </dgm:pt>
    <dgm:pt modelId="{A864AF40-2078-4242-B4A3-606C816E5097}" type="parTrans" cxnId="{217AD795-E34F-5A4A-B93C-15707C8E94BC}">
      <dgm:prSet custT="1"/>
      <dgm:spPr/>
      <dgm:t>
        <a:bodyPr/>
        <a:lstStyle/>
        <a:p>
          <a:endParaRPr lang="en-US" sz="1050"/>
        </a:p>
      </dgm:t>
    </dgm:pt>
    <dgm:pt modelId="{26BCA6EA-AADA-D945-8A1A-E9414D530D1F}" type="sibTrans" cxnId="{217AD795-E34F-5A4A-B93C-15707C8E94BC}">
      <dgm:prSet/>
      <dgm:spPr/>
      <dgm:t>
        <a:bodyPr/>
        <a:lstStyle/>
        <a:p>
          <a:endParaRPr lang="en-US"/>
        </a:p>
      </dgm:t>
    </dgm:pt>
    <dgm:pt modelId="{1E686A04-DC61-054C-BBCA-8E33D6751119}">
      <dgm:prSet phldrT="[Text]" custT="1"/>
      <dgm:spPr/>
      <dgm:t>
        <a:bodyPr/>
        <a:lstStyle/>
        <a:p>
          <a:r>
            <a:rPr lang="en-US" sz="1050" dirty="0"/>
            <a:t>About </a:t>
          </a:r>
          <a:r>
            <a:rPr lang="en-US" sz="1050" dirty="0" err="1"/>
            <a:t>Suka</a:t>
          </a:r>
          <a:r>
            <a:rPr lang="en-US" sz="1050" dirty="0"/>
            <a:t> (4-6)</a:t>
          </a:r>
        </a:p>
      </dgm:t>
    </dgm:pt>
    <dgm:pt modelId="{3850E9E8-2505-7544-8409-27A3CB384F49}" type="parTrans" cxnId="{D380AD55-3177-9B45-95E3-997440580904}">
      <dgm:prSet custT="1"/>
      <dgm:spPr/>
      <dgm:t>
        <a:bodyPr/>
        <a:lstStyle/>
        <a:p>
          <a:endParaRPr lang="en-US" sz="1050"/>
        </a:p>
      </dgm:t>
    </dgm:pt>
    <dgm:pt modelId="{B3B9C1B0-F755-FB40-BEFC-D1CCED111C4E}" type="sibTrans" cxnId="{D380AD55-3177-9B45-95E3-997440580904}">
      <dgm:prSet/>
      <dgm:spPr/>
      <dgm:t>
        <a:bodyPr/>
        <a:lstStyle/>
        <a:p>
          <a:endParaRPr lang="en-US"/>
        </a:p>
      </dgm:t>
    </dgm:pt>
    <dgm:pt modelId="{85BE0657-1438-8542-8F51-CAA3893DA1D9}">
      <dgm:prSet phldrT="[Text]" custT="1"/>
      <dgm:spPr/>
      <dgm:t>
        <a:bodyPr/>
        <a:lstStyle/>
        <a:p>
          <a:r>
            <a:rPr lang="en-US" sz="1050" dirty="0"/>
            <a:t>Transcendental, appeared ignorant (4)</a:t>
          </a:r>
        </a:p>
      </dgm:t>
    </dgm:pt>
    <dgm:pt modelId="{DF285361-611E-0C4D-8AD5-3B9A232BE989}" type="parTrans" cxnId="{D68D77D3-B948-3A4C-BD86-AA448F186C49}">
      <dgm:prSet custT="1"/>
      <dgm:spPr/>
      <dgm:t>
        <a:bodyPr/>
        <a:lstStyle/>
        <a:p>
          <a:endParaRPr lang="en-US" sz="1050"/>
        </a:p>
      </dgm:t>
    </dgm:pt>
    <dgm:pt modelId="{167A1320-3A5F-314B-8220-AB6F3A6FF0D6}" type="sibTrans" cxnId="{D68D77D3-B948-3A4C-BD86-AA448F186C49}">
      <dgm:prSet/>
      <dgm:spPr/>
      <dgm:t>
        <a:bodyPr/>
        <a:lstStyle/>
        <a:p>
          <a:endParaRPr lang="en-US"/>
        </a:p>
      </dgm:t>
    </dgm:pt>
    <dgm:pt modelId="{EEF4E56B-289C-A64E-AF97-71C1E26C2608}">
      <dgm:prSet phldrT="[Text]" custT="1"/>
      <dgm:spPr/>
      <dgm:t>
        <a:bodyPr/>
        <a:lstStyle/>
        <a:p>
          <a:r>
            <a:rPr lang="en-US" sz="1050" dirty="0"/>
            <a:t>Made no distinctions b/w male &amp; female (5)</a:t>
          </a:r>
        </a:p>
      </dgm:t>
    </dgm:pt>
    <dgm:pt modelId="{D9B23C00-5E94-BA4D-B65F-1F0AB7B1EC14}" type="parTrans" cxnId="{E39283C9-543C-564D-9732-679274EA9B21}">
      <dgm:prSet custT="1"/>
      <dgm:spPr/>
      <dgm:t>
        <a:bodyPr/>
        <a:lstStyle/>
        <a:p>
          <a:endParaRPr lang="en-US" sz="1050"/>
        </a:p>
      </dgm:t>
    </dgm:pt>
    <dgm:pt modelId="{A2150182-7B0C-F24A-AFA3-6A0DC3324265}" type="sibTrans" cxnId="{E39283C9-543C-564D-9732-679274EA9B21}">
      <dgm:prSet/>
      <dgm:spPr/>
      <dgm:t>
        <a:bodyPr/>
        <a:lstStyle/>
        <a:p>
          <a:endParaRPr lang="en-US"/>
        </a:p>
      </dgm:t>
    </dgm:pt>
    <dgm:pt modelId="{4C9ADEF4-8231-1041-8F85-89574F061F21}">
      <dgm:prSet phldrT="[Text]" custT="1"/>
      <dgm:spPr/>
      <dgm:t>
        <a:bodyPr/>
        <a:lstStyle/>
        <a:p>
          <a:r>
            <a:rPr lang="en-US" sz="1050" dirty="0"/>
            <a:t>Reception at </a:t>
          </a:r>
          <a:r>
            <a:rPr lang="en-US" sz="1050" dirty="0" err="1"/>
            <a:t>Hastinapura</a:t>
          </a:r>
          <a:r>
            <a:rPr lang="en-US" sz="1050" dirty="0"/>
            <a:t>? (6)</a:t>
          </a:r>
        </a:p>
      </dgm:t>
    </dgm:pt>
    <dgm:pt modelId="{572FBB53-D614-4C4F-BD74-AFB9012EC1F0}" type="parTrans" cxnId="{D88F7E07-2CA3-534B-9A74-7C5F59C3C0D5}">
      <dgm:prSet custT="1"/>
      <dgm:spPr/>
      <dgm:t>
        <a:bodyPr/>
        <a:lstStyle/>
        <a:p>
          <a:endParaRPr lang="en-US" sz="1050"/>
        </a:p>
      </dgm:t>
    </dgm:pt>
    <dgm:pt modelId="{8B6C074B-2A12-9A4B-82C4-362D3C8995B6}" type="sibTrans" cxnId="{D88F7E07-2CA3-534B-9A74-7C5F59C3C0D5}">
      <dgm:prSet/>
      <dgm:spPr/>
      <dgm:t>
        <a:bodyPr/>
        <a:lstStyle/>
        <a:p>
          <a:endParaRPr lang="en-US"/>
        </a:p>
      </dgm:t>
    </dgm:pt>
    <dgm:pt modelId="{5C9A62E2-4180-3F46-B6D7-D432360AEB7F}">
      <dgm:prSet phldrT="[Text]" custT="1"/>
      <dgm:spPr/>
      <dgm:t>
        <a:bodyPr/>
        <a:lstStyle/>
        <a:p>
          <a:r>
            <a:rPr lang="en-US" sz="1050" dirty="0"/>
            <a:t>About </a:t>
          </a:r>
          <a:r>
            <a:rPr lang="en-US" sz="1050" dirty="0" err="1"/>
            <a:t>Suka’s</a:t>
          </a:r>
          <a:r>
            <a:rPr lang="en-US" sz="1050" dirty="0"/>
            <a:t> meeting with </a:t>
          </a:r>
          <a:r>
            <a:rPr lang="en-US" sz="1050" dirty="0" err="1"/>
            <a:t>Parikshit</a:t>
          </a:r>
          <a:r>
            <a:rPr lang="en-US" sz="1050" dirty="0"/>
            <a:t> (7,8)</a:t>
          </a:r>
        </a:p>
      </dgm:t>
    </dgm:pt>
    <dgm:pt modelId="{D326CCAF-F61F-E64A-98C8-51ABCFAE680F}" type="parTrans" cxnId="{306F1046-AC73-B849-88F1-8BCC8C7D3AE0}">
      <dgm:prSet custT="1"/>
      <dgm:spPr/>
      <dgm:t>
        <a:bodyPr/>
        <a:lstStyle/>
        <a:p>
          <a:endParaRPr lang="en-US" sz="1050"/>
        </a:p>
      </dgm:t>
    </dgm:pt>
    <dgm:pt modelId="{1005A081-5ED4-554F-B384-3133D26D934F}" type="sibTrans" cxnId="{306F1046-AC73-B849-88F1-8BCC8C7D3AE0}">
      <dgm:prSet/>
      <dgm:spPr/>
      <dgm:t>
        <a:bodyPr/>
        <a:lstStyle/>
        <a:p>
          <a:endParaRPr lang="en-US"/>
        </a:p>
      </dgm:t>
    </dgm:pt>
    <dgm:pt modelId="{EE8E875A-31A4-8E4B-B299-75E76C2759F9}">
      <dgm:prSet phldrT="[Text]" custT="1"/>
      <dgm:spPr/>
      <dgm:t>
        <a:bodyPr/>
        <a:lstStyle/>
        <a:p>
          <a:r>
            <a:rPr lang="en-US" sz="1050" dirty="0"/>
            <a:t>Stay at a house for milking time (8)</a:t>
          </a:r>
        </a:p>
      </dgm:t>
    </dgm:pt>
    <dgm:pt modelId="{A477DF95-3A72-1845-B3F9-2B3FC919126C}" type="parTrans" cxnId="{6E9044F0-645B-3049-A08C-45B5C9F5B032}">
      <dgm:prSet custT="1"/>
      <dgm:spPr/>
      <dgm:t>
        <a:bodyPr/>
        <a:lstStyle/>
        <a:p>
          <a:endParaRPr lang="en-US" sz="1050"/>
        </a:p>
      </dgm:t>
    </dgm:pt>
    <dgm:pt modelId="{F097E480-0CBF-3E41-B5DB-A99F303398A3}" type="sibTrans" cxnId="{6E9044F0-645B-3049-A08C-45B5C9F5B032}">
      <dgm:prSet/>
      <dgm:spPr/>
      <dgm:t>
        <a:bodyPr/>
        <a:lstStyle/>
        <a:p>
          <a:endParaRPr lang="en-US"/>
        </a:p>
      </dgm:t>
    </dgm:pt>
    <dgm:pt modelId="{5B4C5DDD-AE5A-8447-A4FA-954767730889}">
      <dgm:prSet phldrT="[Text]" custT="1"/>
      <dgm:spPr/>
      <dgm:t>
        <a:bodyPr/>
        <a:lstStyle/>
        <a:p>
          <a:r>
            <a:rPr lang="en-US" sz="1050" dirty="0"/>
            <a:t>About </a:t>
          </a:r>
          <a:r>
            <a:rPr lang="en-US" sz="1050" dirty="0" err="1"/>
            <a:t>Parikshit’s</a:t>
          </a:r>
          <a:r>
            <a:rPr lang="en-US" sz="1050" dirty="0"/>
            <a:t> birth &amp; acts (9-12)</a:t>
          </a:r>
        </a:p>
      </dgm:t>
    </dgm:pt>
    <dgm:pt modelId="{9157EDDC-8B77-6A49-BD42-72CFFD2F0A94}" type="parTrans" cxnId="{94741172-7373-7944-8F52-8E55E62BD9DE}">
      <dgm:prSet custT="1"/>
      <dgm:spPr/>
      <dgm:t>
        <a:bodyPr/>
        <a:lstStyle/>
        <a:p>
          <a:endParaRPr lang="en-US" sz="1050"/>
        </a:p>
      </dgm:t>
    </dgm:pt>
    <dgm:pt modelId="{A36C916E-AD17-9F44-B078-F98F938D6043}" type="sibTrans" cxnId="{94741172-7373-7944-8F52-8E55E62BD9DE}">
      <dgm:prSet/>
      <dgm:spPr/>
      <dgm:t>
        <a:bodyPr/>
        <a:lstStyle/>
        <a:p>
          <a:endParaRPr lang="en-US"/>
        </a:p>
      </dgm:t>
    </dgm:pt>
    <dgm:pt modelId="{61DFDB85-D34F-6640-8D44-0B15661E0B21}">
      <dgm:prSet phldrT="[Text]" custT="1"/>
      <dgm:spPr/>
      <dgm:t>
        <a:bodyPr/>
        <a:lstStyle/>
        <a:p>
          <a:r>
            <a:rPr lang="en-US" sz="1050" dirty="0"/>
            <a:t>Exalted emperor, why gave up everything? (10)</a:t>
          </a:r>
        </a:p>
      </dgm:t>
    </dgm:pt>
    <dgm:pt modelId="{01353433-0219-E547-AE8E-93D12A5B333F}" type="parTrans" cxnId="{2546B685-9C60-6A43-8029-6C27A1808137}">
      <dgm:prSet custT="1"/>
      <dgm:spPr/>
      <dgm:t>
        <a:bodyPr/>
        <a:lstStyle/>
        <a:p>
          <a:endParaRPr lang="en-US" sz="1050"/>
        </a:p>
      </dgm:t>
    </dgm:pt>
    <dgm:pt modelId="{CA773139-F4B2-1747-8795-4F2C7A92F7E5}" type="sibTrans" cxnId="{2546B685-9C60-6A43-8029-6C27A1808137}">
      <dgm:prSet/>
      <dgm:spPr/>
      <dgm:t>
        <a:bodyPr/>
        <a:lstStyle/>
        <a:p>
          <a:endParaRPr lang="en-US"/>
        </a:p>
      </dgm:t>
    </dgm:pt>
    <dgm:pt modelId="{9D02D1B6-B851-9C48-B16E-6BEEDFFE3E3A}">
      <dgm:prSet phldrT="[Text]" custT="1"/>
      <dgm:spPr/>
      <dgm:t>
        <a:bodyPr/>
        <a:lstStyle/>
        <a:p>
          <a:r>
            <a:rPr lang="en-US" sz="1050" dirty="0"/>
            <a:t>Enemies surrender to him for own benefit (11)</a:t>
          </a:r>
        </a:p>
      </dgm:t>
    </dgm:pt>
    <dgm:pt modelId="{3A29DB28-1E27-BE43-BA97-FC5E81F0D072}" type="parTrans" cxnId="{FA43C5AB-E819-9D4F-8100-E2D6BB63E4F8}">
      <dgm:prSet custT="1"/>
      <dgm:spPr/>
      <dgm:t>
        <a:bodyPr/>
        <a:lstStyle/>
        <a:p>
          <a:endParaRPr lang="en-US" sz="1050"/>
        </a:p>
      </dgm:t>
    </dgm:pt>
    <dgm:pt modelId="{31679C6D-F796-0A4B-8B32-2971957E7A0A}" type="sibTrans" cxnId="{FA43C5AB-E819-9D4F-8100-E2D6BB63E4F8}">
      <dgm:prSet/>
      <dgm:spPr/>
      <dgm:t>
        <a:bodyPr/>
        <a:lstStyle/>
        <a:p>
          <a:endParaRPr lang="en-US"/>
        </a:p>
      </dgm:t>
    </dgm:pt>
    <dgm:pt modelId="{D3843B77-FD2F-4848-B4F1-717761F95C6B}">
      <dgm:prSet phldrT="[Text]" custT="1"/>
      <dgm:spPr/>
      <dgm:t>
        <a:bodyPr/>
        <a:lstStyle/>
        <a:p>
          <a:r>
            <a:rPr lang="en-US" sz="1050" dirty="0"/>
            <a:t>How did he give up mortal body, shelter for others? (12)</a:t>
          </a:r>
        </a:p>
      </dgm:t>
    </dgm:pt>
    <dgm:pt modelId="{6E4FBE12-C053-2A46-8B4F-D14E31F3B42A}" type="parTrans" cxnId="{B1B2B2E1-C345-AE4A-860D-2FDAFE69DD17}">
      <dgm:prSet custT="1"/>
      <dgm:spPr/>
      <dgm:t>
        <a:bodyPr/>
        <a:lstStyle/>
        <a:p>
          <a:endParaRPr lang="en-US" sz="1050"/>
        </a:p>
      </dgm:t>
    </dgm:pt>
    <dgm:pt modelId="{8EE250D5-72E5-3041-8C34-CCDFFD453510}" type="sibTrans" cxnId="{B1B2B2E1-C345-AE4A-860D-2FDAFE69DD17}">
      <dgm:prSet/>
      <dgm:spPr/>
      <dgm:t>
        <a:bodyPr/>
        <a:lstStyle/>
        <a:p>
          <a:endParaRPr lang="en-US"/>
        </a:p>
      </dgm:t>
    </dgm:pt>
    <dgm:pt modelId="{5FC5DD2C-4D4A-2943-A83C-89EB66A603FB}">
      <dgm:prSet phldrT="[Text]" custT="1"/>
      <dgm:spPr/>
      <dgm:t>
        <a:bodyPr/>
        <a:lstStyle/>
        <a:p>
          <a:r>
            <a:rPr lang="en-US" sz="1050" dirty="0" err="1"/>
            <a:t>Suta’s</a:t>
          </a:r>
          <a:r>
            <a:rPr lang="en-US" sz="1050" dirty="0"/>
            <a:t> reply</a:t>
          </a:r>
        </a:p>
      </dgm:t>
    </dgm:pt>
    <dgm:pt modelId="{9C8E6372-40BA-4443-849C-0CFBA8ADAA2F}" type="parTrans" cxnId="{349FF764-9055-F446-9B84-43DFD5F650C4}">
      <dgm:prSet custT="1"/>
      <dgm:spPr/>
      <dgm:t>
        <a:bodyPr/>
        <a:lstStyle/>
        <a:p>
          <a:endParaRPr lang="en-US" sz="1050"/>
        </a:p>
      </dgm:t>
    </dgm:pt>
    <dgm:pt modelId="{9354E352-669A-D341-A562-39C3EE03D11D}" type="sibTrans" cxnId="{349FF764-9055-F446-9B84-43DFD5F650C4}">
      <dgm:prSet/>
      <dgm:spPr/>
      <dgm:t>
        <a:bodyPr/>
        <a:lstStyle/>
        <a:p>
          <a:endParaRPr lang="en-US"/>
        </a:p>
      </dgm:t>
    </dgm:pt>
    <dgm:pt modelId="{22ECCBF9-94B1-CA4D-8D9F-6923F01EF0BD}">
      <dgm:prSet phldrT="[Text]" custT="1"/>
      <dgm:spPr/>
      <dgm:t>
        <a:bodyPr/>
        <a:lstStyle/>
        <a:p>
          <a:r>
            <a:rPr lang="en-US" sz="1050" dirty="0"/>
            <a:t>History of </a:t>
          </a:r>
          <a:r>
            <a:rPr lang="en-US" sz="1050" dirty="0" err="1"/>
            <a:t>Vyasa’s</a:t>
          </a:r>
          <a:r>
            <a:rPr lang="en-US" sz="1050" dirty="0"/>
            <a:t> birth, place (A) (14,15)</a:t>
          </a:r>
        </a:p>
      </dgm:t>
    </dgm:pt>
    <dgm:pt modelId="{2E4D5308-97F0-DC4A-A2BA-DE7AEA402A3F}" type="parTrans" cxnId="{BCF8EF27-A67C-6D4A-B4C1-6750DE184EFB}">
      <dgm:prSet custT="1"/>
      <dgm:spPr/>
      <dgm:t>
        <a:bodyPr/>
        <a:lstStyle/>
        <a:p>
          <a:endParaRPr lang="en-US" sz="1050"/>
        </a:p>
      </dgm:t>
    </dgm:pt>
    <dgm:pt modelId="{8289696F-D589-D740-B08A-999FF16FD739}" type="sibTrans" cxnId="{BCF8EF27-A67C-6D4A-B4C1-6750DE184EFB}">
      <dgm:prSet/>
      <dgm:spPr/>
      <dgm:t>
        <a:bodyPr/>
        <a:lstStyle/>
        <a:p>
          <a:endParaRPr lang="en-US"/>
        </a:p>
      </dgm:t>
    </dgm:pt>
    <dgm:pt modelId="{724DBE52-4A4B-BE44-B68A-8DE24B05A662}">
      <dgm:prSet phldrT="[Text]" custT="1"/>
      <dgm:spPr/>
      <dgm:t>
        <a:bodyPr/>
        <a:lstStyle/>
        <a:p>
          <a:r>
            <a:rPr lang="en-US" sz="1050" dirty="0" err="1"/>
            <a:t>Vyasadeva’s</a:t>
          </a:r>
          <a:r>
            <a:rPr lang="en-US" sz="1050" dirty="0"/>
            <a:t> vision (16-18)</a:t>
          </a:r>
        </a:p>
      </dgm:t>
    </dgm:pt>
    <dgm:pt modelId="{B4828556-21CD-1D44-9C1F-44F48199D6FF}" type="parTrans" cxnId="{E40F7C72-E59B-1849-88E3-11C00295815B}">
      <dgm:prSet custT="1"/>
      <dgm:spPr/>
      <dgm:t>
        <a:bodyPr/>
        <a:lstStyle/>
        <a:p>
          <a:endParaRPr lang="en-US" sz="1050"/>
        </a:p>
      </dgm:t>
    </dgm:pt>
    <dgm:pt modelId="{CD776B68-371E-2B43-A778-E9C53D320FF1}" type="sibTrans" cxnId="{E40F7C72-E59B-1849-88E3-11C00295815B}">
      <dgm:prSet/>
      <dgm:spPr/>
      <dgm:t>
        <a:bodyPr/>
        <a:lstStyle/>
        <a:p>
          <a:endParaRPr lang="en-US"/>
        </a:p>
      </dgm:t>
    </dgm:pt>
    <dgm:pt modelId="{9857ACB4-F084-CB42-9DC8-43E989F9156F}">
      <dgm:prSet phldrT="[Text]" custT="1"/>
      <dgm:spPr/>
      <dgm:t>
        <a:bodyPr/>
        <a:lstStyle/>
        <a:p>
          <a:r>
            <a:rPr lang="en-US" sz="1050" dirty="0"/>
            <a:t>Future </a:t>
          </a:r>
          <a:r>
            <a:rPr lang="en-US" sz="1050" dirty="0" err="1"/>
            <a:t>anamolies</a:t>
          </a:r>
          <a:r>
            <a:rPr lang="en-US" sz="1050" dirty="0"/>
            <a:t> of </a:t>
          </a:r>
          <a:r>
            <a:rPr lang="en-US" sz="1050" dirty="0" err="1"/>
            <a:t>Kaliyuga</a:t>
          </a:r>
          <a:endParaRPr lang="en-US" sz="1050" dirty="0"/>
        </a:p>
      </dgm:t>
    </dgm:pt>
    <dgm:pt modelId="{4C6E5A73-2F91-7F4F-876D-5711B09BFA28}" type="parTrans" cxnId="{47896C7C-5A2B-D340-8DD4-604DD3B39616}">
      <dgm:prSet custT="1"/>
      <dgm:spPr/>
      <dgm:t>
        <a:bodyPr/>
        <a:lstStyle/>
        <a:p>
          <a:endParaRPr lang="en-US" sz="1050"/>
        </a:p>
      </dgm:t>
    </dgm:pt>
    <dgm:pt modelId="{D80AF195-85B6-8647-814C-F20170C2F7FF}" type="sibTrans" cxnId="{47896C7C-5A2B-D340-8DD4-604DD3B39616}">
      <dgm:prSet/>
      <dgm:spPr/>
      <dgm:t>
        <a:bodyPr/>
        <a:lstStyle/>
        <a:p>
          <a:endParaRPr lang="en-US"/>
        </a:p>
      </dgm:t>
    </dgm:pt>
    <dgm:pt modelId="{01708633-5072-0045-9C43-ED6944D7408F}">
      <dgm:prSet phldrT="[Text]" custT="1"/>
      <dgm:spPr/>
      <dgm:t>
        <a:bodyPr/>
        <a:lstStyle/>
        <a:p>
          <a:r>
            <a:rPr lang="en-US" sz="1050" dirty="0"/>
            <a:t>Deterioration of everything material </a:t>
          </a:r>
        </a:p>
      </dgm:t>
    </dgm:pt>
    <dgm:pt modelId="{FE467C75-E460-A84A-B60C-B5EC03BE426E}" type="parTrans" cxnId="{4B1C0994-392C-2D44-A6F7-18E0C7F92167}">
      <dgm:prSet custT="1"/>
      <dgm:spPr/>
      <dgm:t>
        <a:bodyPr/>
        <a:lstStyle/>
        <a:p>
          <a:endParaRPr lang="en-US" sz="1050"/>
        </a:p>
      </dgm:t>
    </dgm:pt>
    <dgm:pt modelId="{6727E438-B335-F04D-984A-4E2E0AE2B283}" type="sibTrans" cxnId="{4B1C0994-392C-2D44-A6F7-18E0C7F92167}">
      <dgm:prSet/>
      <dgm:spPr/>
      <dgm:t>
        <a:bodyPr/>
        <a:lstStyle/>
        <a:p>
          <a:endParaRPr lang="en-US"/>
        </a:p>
      </dgm:t>
    </dgm:pt>
    <dgm:pt modelId="{AEB0C046-0111-214D-86FB-8576210790AB}">
      <dgm:prSet phldrT="[Text]" custT="1"/>
      <dgm:spPr/>
      <dgm:t>
        <a:bodyPr/>
        <a:lstStyle/>
        <a:p>
          <a:r>
            <a:rPr lang="en-US" sz="1000" dirty="0"/>
            <a:t>Faithless people – life duration reduced, impatient due to lack of goodness</a:t>
          </a:r>
        </a:p>
      </dgm:t>
    </dgm:pt>
    <dgm:pt modelId="{6AA0F777-E6CF-E94E-98A1-7D234686F85E}" type="parTrans" cxnId="{15C57A3F-ECD8-AC47-8658-5776A21ECE87}">
      <dgm:prSet custT="1"/>
      <dgm:spPr/>
      <dgm:t>
        <a:bodyPr/>
        <a:lstStyle/>
        <a:p>
          <a:endParaRPr lang="en-US" sz="1050"/>
        </a:p>
      </dgm:t>
    </dgm:pt>
    <dgm:pt modelId="{CD0F4418-E1EB-FE4E-81A5-33BB4E489432}" type="sibTrans" cxnId="{15C57A3F-ECD8-AC47-8658-5776A21ECE87}">
      <dgm:prSet/>
      <dgm:spPr/>
      <dgm:t>
        <a:bodyPr/>
        <a:lstStyle/>
        <a:p>
          <a:endParaRPr lang="en-US"/>
        </a:p>
      </dgm:t>
    </dgm:pt>
    <dgm:pt modelId="{4A61AB6E-EE8D-A941-B15F-4EEE6B62DA0E}">
      <dgm:prSet phldrT="[Text]" custT="1"/>
      <dgm:spPr/>
      <dgm:t>
        <a:bodyPr/>
        <a:lstStyle/>
        <a:p>
          <a:r>
            <a:rPr lang="en-US" sz="1050" dirty="0"/>
            <a:t>Contemplation for welfare &amp; Division of Veda (19-23)</a:t>
          </a:r>
        </a:p>
      </dgm:t>
    </dgm:pt>
    <dgm:pt modelId="{4745D41C-4A30-5D45-8F0B-0AE870A22031}" type="parTrans" cxnId="{01B68180-1CF7-B249-A1A2-0ABD2CEDAF32}">
      <dgm:prSet custT="1"/>
      <dgm:spPr/>
      <dgm:t>
        <a:bodyPr/>
        <a:lstStyle/>
        <a:p>
          <a:endParaRPr lang="en-US" sz="1050"/>
        </a:p>
      </dgm:t>
    </dgm:pt>
    <dgm:pt modelId="{1AEC011C-9B25-E347-9FC3-E17CEF48C860}" type="sibTrans" cxnId="{01B68180-1CF7-B249-A1A2-0ABD2CEDAF32}">
      <dgm:prSet/>
      <dgm:spPr/>
      <dgm:t>
        <a:bodyPr/>
        <a:lstStyle/>
        <a:p>
          <a:endParaRPr lang="en-US"/>
        </a:p>
      </dgm:t>
    </dgm:pt>
    <dgm:pt modelId="{A468C9F2-05F4-7E44-B2FE-AD8E4805F328}">
      <dgm:prSet phldrT="[Text]" custT="1"/>
      <dgm:spPr/>
      <dgm:t>
        <a:bodyPr/>
        <a:lstStyle/>
        <a:p>
          <a:r>
            <a:rPr lang="en-US" sz="1050" dirty="0"/>
            <a:t>Vedic sacrifices for purification</a:t>
          </a:r>
        </a:p>
      </dgm:t>
    </dgm:pt>
    <dgm:pt modelId="{6AAC1F93-98AD-C346-98CA-66B26141365B}" type="parTrans" cxnId="{0570C6B3-0563-9048-B419-65EC5D554181}">
      <dgm:prSet custT="1"/>
      <dgm:spPr/>
      <dgm:t>
        <a:bodyPr/>
        <a:lstStyle/>
        <a:p>
          <a:endParaRPr lang="en-US" sz="1050"/>
        </a:p>
      </dgm:t>
    </dgm:pt>
    <dgm:pt modelId="{3B449E6D-DA7B-7844-BD9E-0C25EA993B14}" type="sibTrans" cxnId="{0570C6B3-0563-9048-B419-65EC5D554181}">
      <dgm:prSet/>
      <dgm:spPr/>
      <dgm:t>
        <a:bodyPr/>
        <a:lstStyle/>
        <a:p>
          <a:endParaRPr lang="en-US"/>
        </a:p>
      </dgm:t>
    </dgm:pt>
    <dgm:pt modelId="{2F2CC488-8BC1-E74D-B262-815E519F3487}">
      <dgm:prSet phldrT="[Text]" custT="1"/>
      <dgm:spPr/>
      <dgm:t>
        <a:bodyPr/>
        <a:lstStyle/>
        <a:p>
          <a:r>
            <a:rPr lang="en-US" sz="1050" dirty="0"/>
            <a:t>Simplified Vedic process by dividing 1 Veda into 4</a:t>
          </a:r>
        </a:p>
      </dgm:t>
    </dgm:pt>
    <dgm:pt modelId="{96DE5A32-15D0-1848-A636-A0777C2D9E97}" type="parTrans" cxnId="{CD48D053-C57B-1646-84F9-4F309CE9F1B0}">
      <dgm:prSet custT="1"/>
      <dgm:spPr/>
      <dgm:t>
        <a:bodyPr/>
        <a:lstStyle/>
        <a:p>
          <a:endParaRPr lang="en-US" sz="1050"/>
        </a:p>
      </dgm:t>
    </dgm:pt>
    <dgm:pt modelId="{8B6CB577-6903-2643-AFD9-B015FE079A5F}" type="sibTrans" cxnId="{CD48D053-C57B-1646-84F9-4F309CE9F1B0}">
      <dgm:prSet/>
      <dgm:spPr/>
      <dgm:t>
        <a:bodyPr/>
        <a:lstStyle/>
        <a:p>
          <a:endParaRPr lang="en-US"/>
        </a:p>
      </dgm:t>
    </dgm:pt>
    <dgm:pt modelId="{2F9279AE-A68C-6648-8282-3A7A8753F064}">
      <dgm:prSet phldrT="[Text]" custT="1"/>
      <dgm:spPr/>
      <dgm:t>
        <a:bodyPr/>
        <a:lstStyle/>
        <a:p>
          <a:r>
            <a:rPr lang="en-US" sz="1050" dirty="0"/>
            <a:t>5</a:t>
          </a:r>
          <a:r>
            <a:rPr lang="en-US" sz="1050" baseline="30000" dirty="0"/>
            <a:t>th</a:t>
          </a:r>
          <a:r>
            <a:rPr lang="en-US" sz="1050" dirty="0"/>
            <a:t> Veda – Histories &amp; </a:t>
          </a:r>
          <a:r>
            <a:rPr lang="en-US" sz="1050" dirty="0" err="1"/>
            <a:t>Puranas</a:t>
          </a:r>
          <a:endParaRPr lang="en-US" sz="1050" dirty="0"/>
        </a:p>
      </dgm:t>
    </dgm:pt>
    <dgm:pt modelId="{45B3C736-F626-1844-B9EC-48582B6D8ED2}" type="parTrans" cxnId="{7B2FBEA5-3E58-1C4A-8F02-12F91825E78B}">
      <dgm:prSet custT="1"/>
      <dgm:spPr/>
      <dgm:t>
        <a:bodyPr/>
        <a:lstStyle/>
        <a:p>
          <a:endParaRPr lang="en-US" sz="1050"/>
        </a:p>
      </dgm:t>
    </dgm:pt>
    <dgm:pt modelId="{42F11762-F7C3-2744-A66A-246C2EC789BC}" type="sibTrans" cxnId="{7B2FBEA5-3E58-1C4A-8F02-12F91825E78B}">
      <dgm:prSet/>
      <dgm:spPr/>
      <dgm:t>
        <a:bodyPr/>
        <a:lstStyle/>
        <a:p>
          <a:endParaRPr lang="en-US"/>
        </a:p>
      </dgm:t>
    </dgm:pt>
    <dgm:pt modelId="{C1A23CD9-7EDB-7A40-97D0-8F552722A414}">
      <dgm:prSet phldrT="[Text]" custT="1"/>
      <dgm:spPr/>
      <dgm:t>
        <a:bodyPr/>
        <a:lstStyle/>
        <a:p>
          <a:r>
            <a:rPr lang="en-US" sz="1000" dirty="0"/>
            <a:t>Entrusted Vedas to scholars – further entrusting to </a:t>
          </a:r>
          <a:r>
            <a:rPr lang="en-US" sz="1000" dirty="0" err="1"/>
            <a:t>granddisciples</a:t>
          </a:r>
          <a:r>
            <a:rPr lang="en-US" sz="1000" dirty="0"/>
            <a:t>.</a:t>
          </a:r>
        </a:p>
      </dgm:t>
    </dgm:pt>
    <dgm:pt modelId="{FF370ADE-5A22-AF4A-ABB1-AC6372B2D3C3}" type="parTrans" cxnId="{9DF919BA-9B1E-274B-8434-E5CB1FA98BAF}">
      <dgm:prSet custT="1"/>
      <dgm:spPr/>
      <dgm:t>
        <a:bodyPr/>
        <a:lstStyle/>
        <a:p>
          <a:endParaRPr lang="en-US" sz="1050"/>
        </a:p>
      </dgm:t>
    </dgm:pt>
    <dgm:pt modelId="{70C70DCC-B852-E443-8E90-527059F85504}" type="sibTrans" cxnId="{9DF919BA-9B1E-274B-8434-E5CB1FA98BAF}">
      <dgm:prSet/>
      <dgm:spPr/>
      <dgm:t>
        <a:bodyPr/>
        <a:lstStyle/>
        <a:p>
          <a:endParaRPr lang="en-US"/>
        </a:p>
      </dgm:t>
    </dgm:pt>
    <dgm:pt modelId="{4BFB9AAA-CEA6-574E-A443-EE79EDEA6730}">
      <dgm:prSet phldrT="[Text]" custT="1"/>
      <dgm:spPr/>
      <dgm:t>
        <a:bodyPr/>
        <a:lstStyle/>
        <a:p>
          <a:r>
            <a:rPr lang="en-US" sz="1050" dirty="0"/>
            <a:t>Reason for division (24-25)</a:t>
          </a:r>
        </a:p>
      </dgm:t>
    </dgm:pt>
    <dgm:pt modelId="{2058A88A-CEC4-894C-80AA-9213D348355A}" type="parTrans" cxnId="{F8D8277D-6C0C-6146-BAF2-B2DA5221A09A}">
      <dgm:prSet custT="1"/>
      <dgm:spPr/>
      <dgm:t>
        <a:bodyPr/>
        <a:lstStyle/>
        <a:p>
          <a:endParaRPr lang="en-US" sz="1050"/>
        </a:p>
      </dgm:t>
    </dgm:pt>
    <dgm:pt modelId="{805E2167-5CE1-BF46-A6F2-00F4A94DE1D4}" type="sibTrans" cxnId="{F8D8277D-6C0C-6146-BAF2-B2DA5221A09A}">
      <dgm:prSet/>
      <dgm:spPr/>
      <dgm:t>
        <a:bodyPr/>
        <a:lstStyle/>
        <a:p>
          <a:endParaRPr lang="en-US"/>
        </a:p>
      </dgm:t>
    </dgm:pt>
    <dgm:pt modelId="{36D546F5-6375-E545-B617-8FBD90549FFF}">
      <dgm:prSet phldrT="[Text]" custT="1"/>
      <dgm:spPr/>
      <dgm:t>
        <a:bodyPr/>
        <a:lstStyle/>
        <a:p>
          <a:r>
            <a:rPr lang="en-US" sz="1050" dirty="0"/>
            <a:t>Kindness to the ignorant</a:t>
          </a:r>
        </a:p>
      </dgm:t>
    </dgm:pt>
    <dgm:pt modelId="{2F5F8555-5E30-2245-9C0C-E051DD7F3C51}" type="parTrans" cxnId="{3F755126-57EF-DA43-A606-748552F0E0D1}">
      <dgm:prSet custT="1"/>
      <dgm:spPr/>
      <dgm:t>
        <a:bodyPr/>
        <a:lstStyle/>
        <a:p>
          <a:endParaRPr lang="en-US" sz="1050"/>
        </a:p>
      </dgm:t>
    </dgm:pt>
    <dgm:pt modelId="{DB3EF986-72F5-914C-9B05-2120E55F1426}" type="sibTrans" cxnId="{3F755126-57EF-DA43-A606-748552F0E0D1}">
      <dgm:prSet/>
      <dgm:spPr/>
      <dgm:t>
        <a:bodyPr/>
        <a:lstStyle/>
        <a:p>
          <a:endParaRPr lang="en-US"/>
        </a:p>
      </dgm:t>
    </dgm:pt>
    <dgm:pt modelId="{B8B3AFC1-59B4-9242-A8A6-6E34CF42BDAD}">
      <dgm:prSet phldrT="[Text]" custT="1"/>
      <dgm:spPr/>
      <dgm:t>
        <a:bodyPr/>
        <a:lstStyle/>
        <a:p>
          <a:r>
            <a:rPr lang="en-US" sz="1050" dirty="0"/>
            <a:t>For assimilation by the less intelligent</a:t>
          </a:r>
        </a:p>
      </dgm:t>
    </dgm:pt>
    <dgm:pt modelId="{A2D31C52-0804-0945-B5A0-B53493C3386F}" type="parTrans" cxnId="{0CA9D37B-8343-DE46-A82D-54E4B27DE4BD}">
      <dgm:prSet custT="1"/>
      <dgm:spPr/>
      <dgm:t>
        <a:bodyPr/>
        <a:lstStyle/>
        <a:p>
          <a:endParaRPr lang="en-US" sz="1050"/>
        </a:p>
      </dgm:t>
    </dgm:pt>
    <dgm:pt modelId="{1E00E169-F308-5D47-A8B9-E675D89C8723}" type="sibTrans" cxnId="{0CA9D37B-8343-DE46-A82D-54E4B27DE4BD}">
      <dgm:prSet/>
      <dgm:spPr/>
      <dgm:t>
        <a:bodyPr/>
        <a:lstStyle/>
        <a:p>
          <a:endParaRPr lang="en-US"/>
        </a:p>
      </dgm:t>
    </dgm:pt>
    <dgm:pt modelId="{234B39DB-F3DE-7548-AEDF-1B1AA70A72BD}">
      <dgm:prSet phldrT="[Text]" custT="1"/>
      <dgm:spPr/>
      <dgm:t>
        <a:bodyPr/>
        <a:lstStyle/>
        <a:p>
          <a:r>
            <a:rPr lang="en-US" sz="1000" dirty="0"/>
            <a:t>To enable man to achieve ultimate goal of life</a:t>
          </a:r>
        </a:p>
      </dgm:t>
    </dgm:pt>
    <dgm:pt modelId="{BDFD018F-A143-CC4B-B42B-B871E5AD5126}" type="parTrans" cxnId="{32FB2F9D-98ED-4544-A444-F437343F4D6F}">
      <dgm:prSet custT="1"/>
      <dgm:spPr/>
      <dgm:t>
        <a:bodyPr/>
        <a:lstStyle/>
        <a:p>
          <a:endParaRPr lang="en-US" sz="1050"/>
        </a:p>
      </dgm:t>
    </dgm:pt>
    <dgm:pt modelId="{4240812D-7B68-1849-B460-5BDEBD8C9C0A}" type="sibTrans" cxnId="{32FB2F9D-98ED-4544-A444-F437343F4D6F}">
      <dgm:prSet/>
      <dgm:spPr/>
      <dgm:t>
        <a:bodyPr/>
        <a:lstStyle/>
        <a:p>
          <a:endParaRPr lang="en-US"/>
        </a:p>
      </dgm:t>
    </dgm:pt>
    <dgm:pt modelId="{9E91FFCA-4100-164B-9369-A4FB313B3B83}">
      <dgm:prSet phldrT="[Text]" custT="1"/>
      <dgm:spPr/>
      <dgm:t>
        <a:bodyPr/>
        <a:lstStyle/>
        <a:p>
          <a:r>
            <a:rPr lang="en-US" sz="1000" dirty="0"/>
            <a:t>Compassion: Mahabharata for </a:t>
          </a:r>
          <a:r>
            <a:rPr lang="en-US" sz="1000" dirty="0" err="1"/>
            <a:t>stri</a:t>
          </a:r>
          <a:r>
            <a:rPr lang="en-US" sz="1000" dirty="0"/>
            <a:t>, </a:t>
          </a:r>
          <a:r>
            <a:rPr lang="en-US" sz="1000" dirty="0" err="1"/>
            <a:t>sudra</a:t>
          </a:r>
          <a:r>
            <a:rPr lang="en-US" sz="1000" dirty="0"/>
            <a:t>, </a:t>
          </a:r>
          <a:r>
            <a:rPr lang="en-US" sz="1000" dirty="0" err="1"/>
            <a:t>dvijabandhu</a:t>
          </a:r>
          <a:endParaRPr lang="en-US" sz="1000" dirty="0"/>
        </a:p>
      </dgm:t>
    </dgm:pt>
    <dgm:pt modelId="{79E61B02-E154-D94A-83A2-BE3242150FB0}" type="parTrans" cxnId="{EC022BA6-1584-1F40-B255-73EFA49B9FCE}">
      <dgm:prSet custT="1"/>
      <dgm:spPr/>
      <dgm:t>
        <a:bodyPr/>
        <a:lstStyle/>
        <a:p>
          <a:endParaRPr lang="en-US" sz="1050"/>
        </a:p>
      </dgm:t>
    </dgm:pt>
    <dgm:pt modelId="{4D684660-A552-3D4E-BB6F-0BDF5D856696}" type="sibTrans" cxnId="{EC022BA6-1584-1F40-B255-73EFA49B9FCE}">
      <dgm:prSet/>
      <dgm:spPr/>
      <dgm:t>
        <a:bodyPr/>
        <a:lstStyle/>
        <a:p>
          <a:endParaRPr lang="en-US"/>
        </a:p>
      </dgm:t>
    </dgm:pt>
    <dgm:pt modelId="{CADE2D2E-EF28-9A42-B0C6-71B12A42B857}">
      <dgm:prSet phldrT="[Text]" custT="1"/>
      <dgm:spPr/>
      <dgm:t>
        <a:bodyPr/>
        <a:lstStyle/>
        <a:p>
          <a:r>
            <a:rPr lang="en-US" sz="1050" dirty="0"/>
            <a:t> </a:t>
          </a:r>
          <a:r>
            <a:rPr lang="en-US" sz="1050" dirty="0" err="1"/>
            <a:t>Vyasa’s</a:t>
          </a:r>
          <a:r>
            <a:rPr lang="en-US" sz="1050" dirty="0"/>
            <a:t> dissatisfaction &amp; reflection (26-31)</a:t>
          </a:r>
        </a:p>
      </dgm:t>
    </dgm:pt>
    <dgm:pt modelId="{7EDA2D2D-DFEB-9045-8987-2A2356CFC205}" type="parTrans" cxnId="{E27D1281-43C9-B941-B1CA-7480BED305D5}">
      <dgm:prSet custT="1"/>
      <dgm:spPr/>
      <dgm:t>
        <a:bodyPr/>
        <a:lstStyle/>
        <a:p>
          <a:endParaRPr lang="en-US" sz="1050"/>
        </a:p>
      </dgm:t>
    </dgm:pt>
    <dgm:pt modelId="{42BABA36-DFB5-D249-86B0-F38BC0435B56}" type="sibTrans" cxnId="{E27D1281-43C9-B941-B1CA-7480BED305D5}">
      <dgm:prSet/>
      <dgm:spPr/>
      <dgm:t>
        <a:bodyPr/>
        <a:lstStyle/>
        <a:p>
          <a:endParaRPr lang="en-US"/>
        </a:p>
      </dgm:t>
    </dgm:pt>
    <dgm:pt modelId="{EA8E12D0-53B1-1041-93CF-66CD1BDBEF91}">
      <dgm:prSet phldrT="[Text]" custT="1"/>
      <dgm:spPr/>
      <dgm:t>
        <a:bodyPr/>
        <a:lstStyle/>
        <a:p>
          <a:r>
            <a:rPr lang="en-US" sz="1050" dirty="0"/>
            <a:t>Efforts: Strict disciplinary vows &amp; </a:t>
          </a:r>
          <a:r>
            <a:rPr lang="en-US" sz="1050" dirty="0" err="1"/>
            <a:t>parampara</a:t>
          </a:r>
          <a:r>
            <a:rPr lang="en-US" sz="1050" dirty="0"/>
            <a:t>, Worshiped Vedas, SM &amp; sacrificial fire, Compiled MB</a:t>
          </a:r>
        </a:p>
      </dgm:t>
    </dgm:pt>
    <dgm:pt modelId="{3CC1B05C-DC9D-8142-9B92-A4CD334064A1}" type="parTrans" cxnId="{23513C8D-5A88-BE45-BF8F-536F40CBD4F9}">
      <dgm:prSet custT="1"/>
      <dgm:spPr/>
      <dgm:t>
        <a:bodyPr/>
        <a:lstStyle/>
        <a:p>
          <a:endParaRPr lang="en-US" sz="1050"/>
        </a:p>
      </dgm:t>
    </dgm:pt>
    <dgm:pt modelId="{669A930C-156F-4843-858B-74E4AA9EB084}" type="sibTrans" cxnId="{23513C8D-5A88-BE45-BF8F-536F40CBD4F9}">
      <dgm:prSet/>
      <dgm:spPr/>
      <dgm:t>
        <a:bodyPr/>
        <a:lstStyle/>
        <a:p>
          <a:endParaRPr lang="en-US"/>
        </a:p>
      </dgm:t>
    </dgm:pt>
    <dgm:pt modelId="{B5A10F8A-9996-4A40-AA69-887E36C8B611}">
      <dgm:prSet phldrT="[Text]" custT="1"/>
      <dgm:spPr/>
      <dgm:t>
        <a:bodyPr/>
        <a:lstStyle/>
        <a:p>
          <a:r>
            <a:rPr lang="en-US" sz="1050" dirty="0"/>
            <a:t>Cause: not specifically pointing out DS </a:t>
          </a:r>
        </a:p>
      </dgm:t>
    </dgm:pt>
    <dgm:pt modelId="{4453BD2D-2285-5842-A729-3F9F0AFEBF0D}" type="parTrans" cxnId="{F6563B51-3810-5A4B-8FFA-1E883C9401AF}">
      <dgm:prSet custT="1"/>
      <dgm:spPr/>
      <dgm:t>
        <a:bodyPr/>
        <a:lstStyle/>
        <a:p>
          <a:endParaRPr lang="en-US" sz="1050"/>
        </a:p>
      </dgm:t>
    </dgm:pt>
    <dgm:pt modelId="{6727A271-40CF-FC4D-91DA-4864AA2DC0C8}" type="sibTrans" cxnId="{F6563B51-3810-5A4B-8FFA-1E883C9401AF}">
      <dgm:prSet/>
      <dgm:spPr/>
      <dgm:t>
        <a:bodyPr/>
        <a:lstStyle/>
        <a:p>
          <a:endParaRPr lang="en-US"/>
        </a:p>
      </dgm:t>
    </dgm:pt>
    <dgm:pt modelId="{1EE78D49-C50C-2048-A67C-0DC93EF214C5}">
      <dgm:prSet phldrT="[Text]" custT="1"/>
      <dgm:spPr/>
      <dgm:t>
        <a:bodyPr/>
        <a:lstStyle/>
        <a:p>
          <a:r>
            <a:rPr lang="en-US" sz="1050" dirty="0" err="1"/>
            <a:t>Narada’s</a:t>
          </a:r>
          <a:r>
            <a:rPr lang="en-US" sz="1050" dirty="0"/>
            <a:t> arrival &amp; reception (32-33)</a:t>
          </a:r>
        </a:p>
      </dgm:t>
    </dgm:pt>
    <dgm:pt modelId="{B185E86C-953D-BC41-9B91-45BECD69E9D5}" type="parTrans" cxnId="{56860656-3EE0-C440-A5F4-CD60784683C9}">
      <dgm:prSet custT="1"/>
      <dgm:spPr/>
      <dgm:t>
        <a:bodyPr/>
        <a:lstStyle/>
        <a:p>
          <a:endParaRPr lang="en-US" sz="1050"/>
        </a:p>
      </dgm:t>
    </dgm:pt>
    <dgm:pt modelId="{09774F1D-97FA-BA47-AEFA-5EBBC6FE0BCD}" type="sibTrans" cxnId="{56860656-3EE0-C440-A5F4-CD60784683C9}">
      <dgm:prSet/>
      <dgm:spPr/>
      <dgm:t>
        <a:bodyPr/>
        <a:lstStyle/>
        <a:p>
          <a:endParaRPr lang="en-US"/>
        </a:p>
      </dgm:t>
    </dgm:pt>
    <dgm:pt modelId="{81F38C77-4020-544A-BC1E-DF49C662C54E}" type="pres">
      <dgm:prSet presAssocID="{B3537261-46BD-544D-A2B2-B15BCD021FD0}" presName="diagram" presStyleCnt="0">
        <dgm:presLayoutVars>
          <dgm:chPref val="1"/>
          <dgm:dir/>
          <dgm:animOne val="branch"/>
          <dgm:animLvl val="lvl"/>
          <dgm:resizeHandles val="exact"/>
        </dgm:presLayoutVars>
      </dgm:prSet>
      <dgm:spPr/>
    </dgm:pt>
    <dgm:pt modelId="{2534964E-E55B-F942-831F-A7CB41116299}" type="pres">
      <dgm:prSet presAssocID="{678B79EA-1885-B24A-A991-F5DB978E3448}" presName="root1" presStyleCnt="0"/>
      <dgm:spPr/>
    </dgm:pt>
    <dgm:pt modelId="{40EEC04F-94F7-DF48-83D7-F0E642C9F545}" type="pres">
      <dgm:prSet presAssocID="{678B79EA-1885-B24A-A991-F5DB978E3448}" presName="LevelOneTextNode" presStyleLbl="node0" presStyleIdx="0" presStyleCnt="1" custScaleX="391795" custScaleY="487606">
        <dgm:presLayoutVars>
          <dgm:chPref val="3"/>
        </dgm:presLayoutVars>
      </dgm:prSet>
      <dgm:spPr/>
    </dgm:pt>
    <dgm:pt modelId="{F3AA3BD0-F396-714E-AAD6-6771C7B228E8}" type="pres">
      <dgm:prSet presAssocID="{678B79EA-1885-B24A-A991-F5DB978E3448}" presName="level2hierChild" presStyleCnt="0"/>
      <dgm:spPr/>
    </dgm:pt>
    <dgm:pt modelId="{61CF9D1F-9ADE-194B-B77D-684EB5406CDA}" type="pres">
      <dgm:prSet presAssocID="{6DE23C78-2EFB-7E4C-ABF5-89C20ECAFFD3}" presName="conn2-1" presStyleLbl="parChTrans1D2" presStyleIdx="0" presStyleCnt="2" custScaleX="2000000"/>
      <dgm:spPr/>
    </dgm:pt>
    <dgm:pt modelId="{33F30CBB-9806-0D4A-B313-F913DD817E96}" type="pres">
      <dgm:prSet presAssocID="{6DE23C78-2EFB-7E4C-ABF5-89C20ECAFFD3}" presName="connTx" presStyleLbl="parChTrans1D2" presStyleIdx="0" presStyleCnt="2"/>
      <dgm:spPr/>
    </dgm:pt>
    <dgm:pt modelId="{5A20FB1E-2113-2349-BBC6-EECC934FEE68}" type="pres">
      <dgm:prSet presAssocID="{B98AAB4C-F31C-6440-9CE2-DDD9E269F451}" presName="root2" presStyleCnt="0"/>
      <dgm:spPr/>
    </dgm:pt>
    <dgm:pt modelId="{4098CB54-980D-394B-85A2-95A1B0AF54B6}" type="pres">
      <dgm:prSet presAssocID="{B98AAB4C-F31C-6440-9CE2-DDD9E269F451}" presName="LevelTwoTextNode" presStyleLbl="node2" presStyleIdx="0" presStyleCnt="2" custScaleX="304418" custScaleY="331773">
        <dgm:presLayoutVars>
          <dgm:chPref val="3"/>
        </dgm:presLayoutVars>
      </dgm:prSet>
      <dgm:spPr/>
    </dgm:pt>
    <dgm:pt modelId="{28065844-C67C-AC43-94D8-DC215F7B5368}" type="pres">
      <dgm:prSet presAssocID="{B98AAB4C-F31C-6440-9CE2-DDD9E269F451}" presName="level3hierChild" presStyleCnt="0"/>
      <dgm:spPr/>
    </dgm:pt>
    <dgm:pt modelId="{2BD70135-5283-1841-8F7B-62775231E31C}" type="pres">
      <dgm:prSet presAssocID="{FAD75048-9761-C442-90A0-C8C8ADF6FCA1}" presName="conn2-1" presStyleLbl="parChTrans1D3" presStyleIdx="0" presStyleCnt="11" custScaleX="2000000"/>
      <dgm:spPr/>
    </dgm:pt>
    <dgm:pt modelId="{E84AA8A2-A09E-8848-8C1D-E514B0494F2B}" type="pres">
      <dgm:prSet presAssocID="{FAD75048-9761-C442-90A0-C8C8ADF6FCA1}" presName="connTx" presStyleLbl="parChTrans1D3" presStyleIdx="0" presStyleCnt="11"/>
      <dgm:spPr/>
    </dgm:pt>
    <dgm:pt modelId="{1BAC7046-E1E8-8841-B3DA-23101169FD72}" type="pres">
      <dgm:prSet presAssocID="{1E8F8BDA-A4C0-EC4A-8944-F5502F5B8342}" presName="root2" presStyleCnt="0"/>
      <dgm:spPr/>
    </dgm:pt>
    <dgm:pt modelId="{5C83413E-6377-2A44-B3AA-1E54A03D234F}" type="pres">
      <dgm:prSet presAssocID="{1E8F8BDA-A4C0-EC4A-8944-F5502F5B8342}" presName="LevelTwoTextNode" presStyleLbl="node3" presStyleIdx="0" presStyleCnt="11" custScaleX="492807" custScaleY="246354">
        <dgm:presLayoutVars>
          <dgm:chPref val="3"/>
        </dgm:presLayoutVars>
      </dgm:prSet>
      <dgm:spPr/>
    </dgm:pt>
    <dgm:pt modelId="{7D8C71A7-DF54-5944-8586-CA76556FBDE4}" type="pres">
      <dgm:prSet presAssocID="{1E8F8BDA-A4C0-EC4A-8944-F5502F5B8342}" presName="level3hierChild" presStyleCnt="0"/>
      <dgm:spPr/>
    </dgm:pt>
    <dgm:pt modelId="{DBA7C9F2-FDFC-5A43-A17A-7C8E4D2EF258}" type="pres">
      <dgm:prSet presAssocID="{DA39640D-364F-2142-9013-7BCE9EF97363}" presName="conn2-1" presStyleLbl="parChTrans1D3" presStyleIdx="1" presStyleCnt="11" custScaleX="2000000"/>
      <dgm:spPr/>
    </dgm:pt>
    <dgm:pt modelId="{AD6B9F1B-E7AD-4644-BF7D-076B704D8C92}" type="pres">
      <dgm:prSet presAssocID="{DA39640D-364F-2142-9013-7BCE9EF97363}" presName="connTx" presStyleLbl="parChTrans1D3" presStyleIdx="1" presStyleCnt="11"/>
      <dgm:spPr/>
    </dgm:pt>
    <dgm:pt modelId="{C534D73B-A6FA-CC4C-BA0B-CBF40EDEE260}" type="pres">
      <dgm:prSet presAssocID="{925EE34A-02A1-1041-B489-037DAD86B06E}" presName="root2" presStyleCnt="0"/>
      <dgm:spPr/>
    </dgm:pt>
    <dgm:pt modelId="{D533008D-FC6A-8F4D-B53B-EE182F1F5A49}" type="pres">
      <dgm:prSet presAssocID="{925EE34A-02A1-1041-B489-037DAD86B06E}" presName="LevelTwoTextNode" presStyleLbl="node3" presStyleIdx="1" presStyleCnt="11" custScaleX="492807">
        <dgm:presLayoutVars>
          <dgm:chPref val="3"/>
        </dgm:presLayoutVars>
      </dgm:prSet>
      <dgm:spPr/>
    </dgm:pt>
    <dgm:pt modelId="{1AD40C27-43D9-294B-AA98-B1A3A9487175}" type="pres">
      <dgm:prSet presAssocID="{925EE34A-02A1-1041-B489-037DAD86B06E}" presName="level3hierChild" presStyleCnt="0"/>
      <dgm:spPr/>
    </dgm:pt>
    <dgm:pt modelId="{D8DD0F4D-59A7-2C4A-9B60-4365CD50C22D}" type="pres">
      <dgm:prSet presAssocID="{6B30E41C-9CC7-8A45-82E8-52A4D4D3FF61}" presName="conn2-1" presStyleLbl="parChTrans1D4" presStyleIdx="0" presStyleCnt="22" custScaleX="2000000"/>
      <dgm:spPr/>
    </dgm:pt>
    <dgm:pt modelId="{DEB3C7B3-4761-FC47-962A-68504793DA81}" type="pres">
      <dgm:prSet presAssocID="{6B30E41C-9CC7-8A45-82E8-52A4D4D3FF61}" presName="connTx" presStyleLbl="parChTrans1D4" presStyleIdx="0" presStyleCnt="22"/>
      <dgm:spPr/>
    </dgm:pt>
    <dgm:pt modelId="{5D2AC191-1F2D-C74E-8207-2262345C6C84}" type="pres">
      <dgm:prSet presAssocID="{DCD39955-00BA-CD40-A1BE-8B776A5B41B7}" presName="root2" presStyleCnt="0"/>
      <dgm:spPr/>
    </dgm:pt>
    <dgm:pt modelId="{513BAD4C-13F2-D44D-9B6D-EE5FD595F5CC}" type="pres">
      <dgm:prSet presAssocID="{DCD39955-00BA-CD40-A1BE-8B776A5B41B7}" presName="LevelTwoTextNode" presStyleLbl="node4" presStyleIdx="0" presStyleCnt="22" custScaleX="670218">
        <dgm:presLayoutVars>
          <dgm:chPref val="3"/>
        </dgm:presLayoutVars>
      </dgm:prSet>
      <dgm:spPr/>
    </dgm:pt>
    <dgm:pt modelId="{EF82E4C1-577F-3F4C-A097-48F56C99716F}" type="pres">
      <dgm:prSet presAssocID="{DCD39955-00BA-CD40-A1BE-8B776A5B41B7}" presName="level3hierChild" presStyleCnt="0"/>
      <dgm:spPr/>
    </dgm:pt>
    <dgm:pt modelId="{352EE294-6086-3A47-A3CC-21B8C3F6087A}" type="pres">
      <dgm:prSet presAssocID="{A864AF40-2078-4242-B4A3-606C816E5097}" presName="conn2-1" presStyleLbl="parChTrans1D4" presStyleIdx="1" presStyleCnt="22" custScaleX="2000000"/>
      <dgm:spPr/>
    </dgm:pt>
    <dgm:pt modelId="{136899C0-4989-5E4D-AB3B-8CE4D5CB5119}" type="pres">
      <dgm:prSet presAssocID="{A864AF40-2078-4242-B4A3-606C816E5097}" presName="connTx" presStyleLbl="parChTrans1D4" presStyleIdx="1" presStyleCnt="22"/>
      <dgm:spPr/>
    </dgm:pt>
    <dgm:pt modelId="{7BE7A4EA-C454-DE42-8F5F-3DC16CCEFCE1}" type="pres">
      <dgm:prSet presAssocID="{EC2E1675-18FF-5644-B507-F1E63F31B28D}" presName="root2" presStyleCnt="0"/>
      <dgm:spPr/>
    </dgm:pt>
    <dgm:pt modelId="{620809F0-A1F0-4045-93D1-B425C9156E0E}" type="pres">
      <dgm:prSet presAssocID="{EC2E1675-18FF-5644-B507-F1E63F31B28D}" presName="LevelTwoTextNode" presStyleLbl="node4" presStyleIdx="1" presStyleCnt="22" custScaleX="670218">
        <dgm:presLayoutVars>
          <dgm:chPref val="3"/>
        </dgm:presLayoutVars>
      </dgm:prSet>
      <dgm:spPr/>
    </dgm:pt>
    <dgm:pt modelId="{BB89A85A-74A5-3140-B5AC-7FE969A4D368}" type="pres">
      <dgm:prSet presAssocID="{EC2E1675-18FF-5644-B507-F1E63F31B28D}" presName="level3hierChild" presStyleCnt="0"/>
      <dgm:spPr/>
    </dgm:pt>
    <dgm:pt modelId="{71EA9181-DF39-7F43-814D-616D21E16709}" type="pres">
      <dgm:prSet presAssocID="{3850E9E8-2505-7544-8409-27A3CB384F49}" presName="conn2-1" presStyleLbl="parChTrans1D3" presStyleIdx="2" presStyleCnt="11" custScaleX="2000000"/>
      <dgm:spPr/>
    </dgm:pt>
    <dgm:pt modelId="{866123B6-05C6-B64E-91FE-D80AEEF51508}" type="pres">
      <dgm:prSet presAssocID="{3850E9E8-2505-7544-8409-27A3CB384F49}" presName="connTx" presStyleLbl="parChTrans1D3" presStyleIdx="2" presStyleCnt="11"/>
      <dgm:spPr/>
    </dgm:pt>
    <dgm:pt modelId="{B8A5BAB7-4041-0E4A-BCAB-0994511459F7}" type="pres">
      <dgm:prSet presAssocID="{1E686A04-DC61-054C-BBCA-8E33D6751119}" presName="root2" presStyleCnt="0"/>
      <dgm:spPr/>
    </dgm:pt>
    <dgm:pt modelId="{365D75A9-6849-664D-9F78-E118EE825CCE}" type="pres">
      <dgm:prSet presAssocID="{1E686A04-DC61-054C-BBCA-8E33D6751119}" presName="LevelTwoTextNode" presStyleLbl="node3" presStyleIdx="2" presStyleCnt="11" custScaleX="492807">
        <dgm:presLayoutVars>
          <dgm:chPref val="3"/>
        </dgm:presLayoutVars>
      </dgm:prSet>
      <dgm:spPr/>
    </dgm:pt>
    <dgm:pt modelId="{ABE13BE4-79EB-3C45-A87E-5590524D7371}" type="pres">
      <dgm:prSet presAssocID="{1E686A04-DC61-054C-BBCA-8E33D6751119}" presName="level3hierChild" presStyleCnt="0"/>
      <dgm:spPr/>
    </dgm:pt>
    <dgm:pt modelId="{9164240B-8996-034C-81BB-BE75AEA2F998}" type="pres">
      <dgm:prSet presAssocID="{DF285361-611E-0C4D-8AD5-3B9A232BE989}" presName="conn2-1" presStyleLbl="parChTrans1D4" presStyleIdx="2" presStyleCnt="22" custScaleX="2000000"/>
      <dgm:spPr/>
    </dgm:pt>
    <dgm:pt modelId="{117D6034-A93E-624D-885A-980BE0F4A310}" type="pres">
      <dgm:prSet presAssocID="{DF285361-611E-0C4D-8AD5-3B9A232BE989}" presName="connTx" presStyleLbl="parChTrans1D4" presStyleIdx="2" presStyleCnt="22"/>
      <dgm:spPr/>
    </dgm:pt>
    <dgm:pt modelId="{C1D40BCB-FF86-6C46-A436-FABE9B6B794E}" type="pres">
      <dgm:prSet presAssocID="{85BE0657-1438-8542-8F51-CAA3893DA1D9}" presName="root2" presStyleCnt="0"/>
      <dgm:spPr/>
    </dgm:pt>
    <dgm:pt modelId="{2E5F102D-2EC2-5C4E-945A-2A525C9E21A0}" type="pres">
      <dgm:prSet presAssocID="{85BE0657-1438-8542-8F51-CAA3893DA1D9}" presName="LevelTwoTextNode" presStyleLbl="node4" presStyleIdx="2" presStyleCnt="22" custScaleX="670218">
        <dgm:presLayoutVars>
          <dgm:chPref val="3"/>
        </dgm:presLayoutVars>
      </dgm:prSet>
      <dgm:spPr/>
    </dgm:pt>
    <dgm:pt modelId="{746579F5-5B59-FA47-88F2-6413B7730723}" type="pres">
      <dgm:prSet presAssocID="{85BE0657-1438-8542-8F51-CAA3893DA1D9}" presName="level3hierChild" presStyleCnt="0"/>
      <dgm:spPr/>
    </dgm:pt>
    <dgm:pt modelId="{EB96EE6C-46BA-1941-BEF2-CED0E522E59E}" type="pres">
      <dgm:prSet presAssocID="{D9B23C00-5E94-BA4D-B65F-1F0AB7B1EC14}" presName="conn2-1" presStyleLbl="parChTrans1D4" presStyleIdx="3" presStyleCnt="22" custScaleX="2000000"/>
      <dgm:spPr/>
    </dgm:pt>
    <dgm:pt modelId="{779F3803-0C4D-534B-8633-58152C2C5FE4}" type="pres">
      <dgm:prSet presAssocID="{D9B23C00-5E94-BA4D-B65F-1F0AB7B1EC14}" presName="connTx" presStyleLbl="parChTrans1D4" presStyleIdx="3" presStyleCnt="22"/>
      <dgm:spPr/>
    </dgm:pt>
    <dgm:pt modelId="{F501DC11-9FE6-0649-B14B-8ECB34946E3A}" type="pres">
      <dgm:prSet presAssocID="{EEF4E56B-289C-A64E-AF97-71C1E26C2608}" presName="root2" presStyleCnt="0"/>
      <dgm:spPr/>
    </dgm:pt>
    <dgm:pt modelId="{DC9CF037-F30C-7445-A5EA-850D1594192B}" type="pres">
      <dgm:prSet presAssocID="{EEF4E56B-289C-A64E-AF97-71C1E26C2608}" presName="LevelTwoTextNode" presStyleLbl="node4" presStyleIdx="3" presStyleCnt="22" custScaleX="670218">
        <dgm:presLayoutVars>
          <dgm:chPref val="3"/>
        </dgm:presLayoutVars>
      </dgm:prSet>
      <dgm:spPr/>
    </dgm:pt>
    <dgm:pt modelId="{86E7E1F5-77AC-8145-8068-4732D9048775}" type="pres">
      <dgm:prSet presAssocID="{EEF4E56B-289C-A64E-AF97-71C1E26C2608}" presName="level3hierChild" presStyleCnt="0"/>
      <dgm:spPr/>
    </dgm:pt>
    <dgm:pt modelId="{DCEB8485-8F97-7247-9506-38EEC8A2973D}" type="pres">
      <dgm:prSet presAssocID="{572FBB53-D614-4C4F-BD74-AFB9012EC1F0}" presName="conn2-1" presStyleLbl="parChTrans1D4" presStyleIdx="4" presStyleCnt="22" custScaleX="2000000"/>
      <dgm:spPr/>
    </dgm:pt>
    <dgm:pt modelId="{10455FF3-56EF-1C4A-8FBC-0073A69D8D29}" type="pres">
      <dgm:prSet presAssocID="{572FBB53-D614-4C4F-BD74-AFB9012EC1F0}" presName="connTx" presStyleLbl="parChTrans1D4" presStyleIdx="4" presStyleCnt="22"/>
      <dgm:spPr/>
    </dgm:pt>
    <dgm:pt modelId="{310DEDB9-EBAF-9F4C-856A-A20C3D2A3A6E}" type="pres">
      <dgm:prSet presAssocID="{4C9ADEF4-8231-1041-8F85-89574F061F21}" presName="root2" presStyleCnt="0"/>
      <dgm:spPr/>
    </dgm:pt>
    <dgm:pt modelId="{CF748B3B-ECDE-D044-B1C3-0A0A94027DEA}" type="pres">
      <dgm:prSet presAssocID="{4C9ADEF4-8231-1041-8F85-89574F061F21}" presName="LevelTwoTextNode" presStyleLbl="node4" presStyleIdx="4" presStyleCnt="22" custScaleX="670218">
        <dgm:presLayoutVars>
          <dgm:chPref val="3"/>
        </dgm:presLayoutVars>
      </dgm:prSet>
      <dgm:spPr/>
    </dgm:pt>
    <dgm:pt modelId="{497CEC19-4103-204F-BA6D-6A67F5289CD9}" type="pres">
      <dgm:prSet presAssocID="{4C9ADEF4-8231-1041-8F85-89574F061F21}" presName="level3hierChild" presStyleCnt="0"/>
      <dgm:spPr/>
    </dgm:pt>
    <dgm:pt modelId="{9119EB4A-4E14-3A43-9E37-E00A54F020BC}" type="pres">
      <dgm:prSet presAssocID="{D326CCAF-F61F-E64A-98C8-51ABCFAE680F}" presName="conn2-1" presStyleLbl="parChTrans1D3" presStyleIdx="3" presStyleCnt="11" custScaleX="2000000"/>
      <dgm:spPr/>
    </dgm:pt>
    <dgm:pt modelId="{13DA60C7-59CC-954E-AF45-8D78D4C07290}" type="pres">
      <dgm:prSet presAssocID="{D326CCAF-F61F-E64A-98C8-51ABCFAE680F}" presName="connTx" presStyleLbl="parChTrans1D3" presStyleIdx="3" presStyleCnt="11"/>
      <dgm:spPr/>
    </dgm:pt>
    <dgm:pt modelId="{E6F31073-92CC-074C-940E-6AC2C200E288}" type="pres">
      <dgm:prSet presAssocID="{5C9A62E2-4180-3F46-B6D7-D432360AEB7F}" presName="root2" presStyleCnt="0"/>
      <dgm:spPr/>
    </dgm:pt>
    <dgm:pt modelId="{BF9DEE83-10CF-EB4C-B9AE-71AD241405AB}" type="pres">
      <dgm:prSet presAssocID="{5C9A62E2-4180-3F46-B6D7-D432360AEB7F}" presName="LevelTwoTextNode" presStyleLbl="node3" presStyleIdx="3" presStyleCnt="11" custScaleX="492807" custScaleY="176978">
        <dgm:presLayoutVars>
          <dgm:chPref val="3"/>
        </dgm:presLayoutVars>
      </dgm:prSet>
      <dgm:spPr/>
    </dgm:pt>
    <dgm:pt modelId="{F5F6B283-4E2E-144B-A2BA-2C31635860D8}" type="pres">
      <dgm:prSet presAssocID="{5C9A62E2-4180-3F46-B6D7-D432360AEB7F}" presName="level3hierChild" presStyleCnt="0"/>
      <dgm:spPr/>
    </dgm:pt>
    <dgm:pt modelId="{1CA40F7F-AD2B-4D4A-9132-3058721FA9B2}" type="pres">
      <dgm:prSet presAssocID="{A477DF95-3A72-1845-B3F9-2B3FC919126C}" presName="conn2-1" presStyleLbl="parChTrans1D4" presStyleIdx="5" presStyleCnt="22" custScaleX="2000000"/>
      <dgm:spPr/>
    </dgm:pt>
    <dgm:pt modelId="{C1EED221-E5F9-284F-9DD7-E455B9D72A71}" type="pres">
      <dgm:prSet presAssocID="{A477DF95-3A72-1845-B3F9-2B3FC919126C}" presName="connTx" presStyleLbl="parChTrans1D4" presStyleIdx="5" presStyleCnt="22"/>
      <dgm:spPr/>
    </dgm:pt>
    <dgm:pt modelId="{1FD3B116-DBED-634A-9EA0-452F5B449915}" type="pres">
      <dgm:prSet presAssocID="{EE8E875A-31A4-8E4B-B299-75E76C2759F9}" presName="root2" presStyleCnt="0"/>
      <dgm:spPr/>
    </dgm:pt>
    <dgm:pt modelId="{75BCC7F1-1B47-1244-BBCE-80558194F826}" type="pres">
      <dgm:prSet presAssocID="{EE8E875A-31A4-8E4B-B299-75E76C2759F9}" presName="LevelTwoTextNode" presStyleLbl="node4" presStyleIdx="5" presStyleCnt="22" custScaleX="670218">
        <dgm:presLayoutVars>
          <dgm:chPref val="3"/>
        </dgm:presLayoutVars>
      </dgm:prSet>
      <dgm:spPr/>
    </dgm:pt>
    <dgm:pt modelId="{57621D88-9D8C-814A-8AA3-13454F5E85AA}" type="pres">
      <dgm:prSet presAssocID="{EE8E875A-31A4-8E4B-B299-75E76C2759F9}" presName="level3hierChild" presStyleCnt="0"/>
      <dgm:spPr/>
    </dgm:pt>
    <dgm:pt modelId="{B9E27537-2B2A-BE42-B814-1545CCD03728}" type="pres">
      <dgm:prSet presAssocID="{9157EDDC-8B77-6A49-BD42-72CFFD2F0A94}" presName="conn2-1" presStyleLbl="parChTrans1D3" presStyleIdx="4" presStyleCnt="11" custScaleX="2000000"/>
      <dgm:spPr/>
    </dgm:pt>
    <dgm:pt modelId="{23A0C245-7D74-D04A-B16E-FEE15570F3AF}" type="pres">
      <dgm:prSet presAssocID="{9157EDDC-8B77-6A49-BD42-72CFFD2F0A94}" presName="connTx" presStyleLbl="parChTrans1D3" presStyleIdx="4" presStyleCnt="11"/>
      <dgm:spPr/>
    </dgm:pt>
    <dgm:pt modelId="{910F2FA0-286A-3341-90DA-74131A069AE6}" type="pres">
      <dgm:prSet presAssocID="{5B4C5DDD-AE5A-8447-A4FA-954767730889}" presName="root2" presStyleCnt="0"/>
      <dgm:spPr/>
    </dgm:pt>
    <dgm:pt modelId="{E9B8627A-1D17-D54E-9130-D50A9C23EE1A}" type="pres">
      <dgm:prSet presAssocID="{5B4C5DDD-AE5A-8447-A4FA-954767730889}" presName="LevelTwoTextNode" presStyleLbl="node3" presStyleIdx="4" presStyleCnt="11" custScaleX="492807" custScaleY="176978">
        <dgm:presLayoutVars>
          <dgm:chPref val="3"/>
        </dgm:presLayoutVars>
      </dgm:prSet>
      <dgm:spPr/>
    </dgm:pt>
    <dgm:pt modelId="{8120C84B-0053-834E-8BD2-8E7B262D5EBB}" type="pres">
      <dgm:prSet presAssocID="{5B4C5DDD-AE5A-8447-A4FA-954767730889}" presName="level3hierChild" presStyleCnt="0"/>
      <dgm:spPr/>
    </dgm:pt>
    <dgm:pt modelId="{4548C73E-1E7B-0A47-AA55-8E1CF1ED2260}" type="pres">
      <dgm:prSet presAssocID="{01353433-0219-E547-AE8E-93D12A5B333F}" presName="conn2-1" presStyleLbl="parChTrans1D4" presStyleIdx="6" presStyleCnt="22" custScaleX="2000000"/>
      <dgm:spPr/>
    </dgm:pt>
    <dgm:pt modelId="{8873FD51-23D8-854C-9660-D89CE229FE02}" type="pres">
      <dgm:prSet presAssocID="{01353433-0219-E547-AE8E-93D12A5B333F}" presName="connTx" presStyleLbl="parChTrans1D4" presStyleIdx="6" presStyleCnt="22"/>
      <dgm:spPr/>
    </dgm:pt>
    <dgm:pt modelId="{C1C7FD5A-2252-8D4D-876B-DE581FB937A7}" type="pres">
      <dgm:prSet presAssocID="{61DFDB85-D34F-6640-8D44-0B15661E0B21}" presName="root2" presStyleCnt="0"/>
      <dgm:spPr/>
    </dgm:pt>
    <dgm:pt modelId="{AA668BC6-4927-F548-B9AA-80021412E06B}" type="pres">
      <dgm:prSet presAssocID="{61DFDB85-D34F-6640-8D44-0B15661E0B21}" presName="LevelTwoTextNode" presStyleLbl="node4" presStyleIdx="6" presStyleCnt="22" custScaleX="670218">
        <dgm:presLayoutVars>
          <dgm:chPref val="3"/>
        </dgm:presLayoutVars>
      </dgm:prSet>
      <dgm:spPr/>
    </dgm:pt>
    <dgm:pt modelId="{341D0EEE-8BA8-3240-B13D-14DF053524B1}" type="pres">
      <dgm:prSet presAssocID="{61DFDB85-D34F-6640-8D44-0B15661E0B21}" presName="level3hierChild" presStyleCnt="0"/>
      <dgm:spPr/>
    </dgm:pt>
    <dgm:pt modelId="{04CD45C1-6D8A-FD44-A264-E49EA85D0981}" type="pres">
      <dgm:prSet presAssocID="{3A29DB28-1E27-BE43-BA97-FC5E81F0D072}" presName="conn2-1" presStyleLbl="parChTrans1D4" presStyleIdx="7" presStyleCnt="22" custScaleX="2000000"/>
      <dgm:spPr/>
    </dgm:pt>
    <dgm:pt modelId="{7446A724-3A0A-694D-BFF4-9EDD5415BC49}" type="pres">
      <dgm:prSet presAssocID="{3A29DB28-1E27-BE43-BA97-FC5E81F0D072}" presName="connTx" presStyleLbl="parChTrans1D4" presStyleIdx="7" presStyleCnt="22"/>
      <dgm:spPr/>
    </dgm:pt>
    <dgm:pt modelId="{7E5B189E-67B1-A241-88F3-29C1572F7EA5}" type="pres">
      <dgm:prSet presAssocID="{9D02D1B6-B851-9C48-B16E-6BEEDFFE3E3A}" presName="root2" presStyleCnt="0"/>
      <dgm:spPr/>
    </dgm:pt>
    <dgm:pt modelId="{42A180B1-979B-9F45-A804-A3C14F778800}" type="pres">
      <dgm:prSet presAssocID="{9D02D1B6-B851-9C48-B16E-6BEEDFFE3E3A}" presName="LevelTwoTextNode" presStyleLbl="node4" presStyleIdx="7" presStyleCnt="22" custScaleX="670218">
        <dgm:presLayoutVars>
          <dgm:chPref val="3"/>
        </dgm:presLayoutVars>
      </dgm:prSet>
      <dgm:spPr/>
    </dgm:pt>
    <dgm:pt modelId="{ADE86648-F800-5D41-8D90-E214D3A19B8A}" type="pres">
      <dgm:prSet presAssocID="{9D02D1B6-B851-9C48-B16E-6BEEDFFE3E3A}" presName="level3hierChild" presStyleCnt="0"/>
      <dgm:spPr/>
    </dgm:pt>
    <dgm:pt modelId="{8978653F-4176-C84C-877C-330AC9D13A02}" type="pres">
      <dgm:prSet presAssocID="{6E4FBE12-C053-2A46-8B4F-D14E31F3B42A}" presName="conn2-1" presStyleLbl="parChTrans1D4" presStyleIdx="8" presStyleCnt="22" custScaleX="2000000"/>
      <dgm:spPr/>
    </dgm:pt>
    <dgm:pt modelId="{45EDBA9D-B218-654B-A3A6-185C6BE9D6B8}" type="pres">
      <dgm:prSet presAssocID="{6E4FBE12-C053-2A46-8B4F-D14E31F3B42A}" presName="connTx" presStyleLbl="parChTrans1D4" presStyleIdx="8" presStyleCnt="22"/>
      <dgm:spPr/>
    </dgm:pt>
    <dgm:pt modelId="{FC675608-39A0-1242-A149-7E69BF747235}" type="pres">
      <dgm:prSet presAssocID="{D3843B77-FD2F-4848-B4F1-717761F95C6B}" presName="root2" presStyleCnt="0"/>
      <dgm:spPr/>
    </dgm:pt>
    <dgm:pt modelId="{380521D7-407D-A74A-B99F-FCE22477D2BE}" type="pres">
      <dgm:prSet presAssocID="{D3843B77-FD2F-4848-B4F1-717761F95C6B}" presName="LevelTwoTextNode" presStyleLbl="node4" presStyleIdx="8" presStyleCnt="22" custScaleX="670218">
        <dgm:presLayoutVars>
          <dgm:chPref val="3"/>
        </dgm:presLayoutVars>
      </dgm:prSet>
      <dgm:spPr/>
    </dgm:pt>
    <dgm:pt modelId="{A4B15742-D7EE-F642-B36A-2DC23EE7417E}" type="pres">
      <dgm:prSet presAssocID="{D3843B77-FD2F-4848-B4F1-717761F95C6B}" presName="level3hierChild" presStyleCnt="0"/>
      <dgm:spPr/>
    </dgm:pt>
    <dgm:pt modelId="{D03F5FF9-3CB5-AB4D-8043-EF8EF52A5BF6}" type="pres">
      <dgm:prSet presAssocID="{9C8E6372-40BA-4443-849C-0CFBA8ADAA2F}" presName="conn2-1" presStyleLbl="parChTrans1D2" presStyleIdx="1" presStyleCnt="2" custScaleX="2000000"/>
      <dgm:spPr/>
    </dgm:pt>
    <dgm:pt modelId="{3FBAD2A3-D06C-9D4C-B6AD-1D46FBA938BC}" type="pres">
      <dgm:prSet presAssocID="{9C8E6372-40BA-4443-849C-0CFBA8ADAA2F}" presName="connTx" presStyleLbl="parChTrans1D2" presStyleIdx="1" presStyleCnt="2"/>
      <dgm:spPr/>
    </dgm:pt>
    <dgm:pt modelId="{BD0AA710-4A32-6B46-80F2-F92C209CBDB4}" type="pres">
      <dgm:prSet presAssocID="{5FC5DD2C-4D4A-2943-A83C-89EB66A603FB}" presName="root2" presStyleCnt="0"/>
      <dgm:spPr/>
    </dgm:pt>
    <dgm:pt modelId="{B7F21E32-C948-B54D-B3CA-C89711ECCDAD}" type="pres">
      <dgm:prSet presAssocID="{5FC5DD2C-4D4A-2943-A83C-89EB66A603FB}" presName="LevelTwoTextNode" presStyleLbl="node2" presStyleIdx="1" presStyleCnt="2" custScaleX="304418" custScaleY="331773">
        <dgm:presLayoutVars>
          <dgm:chPref val="3"/>
        </dgm:presLayoutVars>
      </dgm:prSet>
      <dgm:spPr/>
    </dgm:pt>
    <dgm:pt modelId="{46099098-007F-CC41-ACA7-0F5D148A9015}" type="pres">
      <dgm:prSet presAssocID="{5FC5DD2C-4D4A-2943-A83C-89EB66A603FB}" presName="level3hierChild" presStyleCnt="0"/>
      <dgm:spPr/>
    </dgm:pt>
    <dgm:pt modelId="{12EA60E6-F386-E140-BF74-52A57C1A06FD}" type="pres">
      <dgm:prSet presAssocID="{2E4D5308-97F0-DC4A-A2BA-DE7AEA402A3F}" presName="conn2-1" presStyleLbl="parChTrans1D3" presStyleIdx="5" presStyleCnt="11" custScaleX="2000000"/>
      <dgm:spPr/>
    </dgm:pt>
    <dgm:pt modelId="{8C764C2E-35FA-4941-BF42-70E2BF964817}" type="pres">
      <dgm:prSet presAssocID="{2E4D5308-97F0-DC4A-A2BA-DE7AEA402A3F}" presName="connTx" presStyleLbl="parChTrans1D3" presStyleIdx="5" presStyleCnt="11"/>
      <dgm:spPr/>
    </dgm:pt>
    <dgm:pt modelId="{5772C357-1754-8741-9E38-81FF01C2C69E}" type="pres">
      <dgm:prSet presAssocID="{22ECCBF9-94B1-CA4D-8D9F-6923F01EF0BD}" presName="root2" presStyleCnt="0"/>
      <dgm:spPr/>
    </dgm:pt>
    <dgm:pt modelId="{A7EBA43E-4704-8949-98F2-9ADABF504893}" type="pres">
      <dgm:prSet presAssocID="{22ECCBF9-94B1-CA4D-8D9F-6923F01EF0BD}" presName="LevelTwoTextNode" presStyleLbl="node3" presStyleIdx="5" presStyleCnt="11" custScaleX="492807" custScaleY="154460">
        <dgm:presLayoutVars>
          <dgm:chPref val="3"/>
        </dgm:presLayoutVars>
      </dgm:prSet>
      <dgm:spPr/>
    </dgm:pt>
    <dgm:pt modelId="{05B83FC2-F0F5-D749-A549-660D4081C27C}" type="pres">
      <dgm:prSet presAssocID="{22ECCBF9-94B1-CA4D-8D9F-6923F01EF0BD}" presName="level3hierChild" presStyleCnt="0"/>
      <dgm:spPr/>
    </dgm:pt>
    <dgm:pt modelId="{63DC6CFF-32A8-5D4F-B4B6-4639198192EA}" type="pres">
      <dgm:prSet presAssocID="{B4828556-21CD-1D44-9C1F-44F48199D6FF}" presName="conn2-1" presStyleLbl="parChTrans1D3" presStyleIdx="6" presStyleCnt="11" custScaleX="2000000"/>
      <dgm:spPr/>
    </dgm:pt>
    <dgm:pt modelId="{B9AC1F93-68A0-8848-966E-DEBF02DCF7E3}" type="pres">
      <dgm:prSet presAssocID="{B4828556-21CD-1D44-9C1F-44F48199D6FF}" presName="connTx" presStyleLbl="parChTrans1D3" presStyleIdx="6" presStyleCnt="11"/>
      <dgm:spPr/>
    </dgm:pt>
    <dgm:pt modelId="{9AD19429-C2AB-6847-B89A-CFE17ABA8F46}" type="pres">
      <dgm:prSet presAssocID="{724DBE52-4A4B-BE44-B68A-8DE24B05A662}" presName="root2" presStyleCnt="0"/>
      <dgm:spPr/>
    </dgm:pt>
    <dgm:pt modelId="{BB4E2FDB-7C99-8843-81CF-00253B140587}" type="pres">
      <dgm:prSet presAssocID="{724DBE52-4A4B-BE44-B68A-8DE24B05A662}" presName="LevelTwoTextNode" presStyleLbl="node3" presStyleIdx="6" presStyleCnt="11" custScaleX="492807">
        <dgm:presLayoutVars>
          <dgm:chPref val="3"/>
        </dgm:presLayoutVars>
      </dgm:prSet>
      <dgm:spPr/>
    </dgm:pt>
    <dgm:pt modelId="{175C4965-197D-4F4B-B2DB-275827B4CCCE}" type="pres">
      <dgm:prSet presAssocID="{724DBE52-4A4B-BE44-B68A-8DE24B05A662}" presName="level3hierChild" presStyleCnt="0"/>
      <dgm:spPr/>
    </dgm:pt>
    <dgm:pt modelId="{200FA443-81F7-7C47-9CAA-47C1035C0DE2}" type="pres">
      <dgm:prSet presAssocID="{4C6E5A73-2F91-7F4F-876D-5711B09BFA28}" presName="conn2-1" presStyleLbl="parChTrans1D4" presStyleIdx="9" presStyleCnt="22" custScaleX="2000000"/>
      <dgm:spPr/>
    </dgm:pt>
    <dgm:pt modelId="{243EB7C4-D3B4-4F4E-89CC-DB631CED10C8}" type="pres">
      <dgm:prSet presAssocID="{4C6E5A73-2F91-7F4F-876D-5711B09BFA28}" presName="connTx" presStyleLbl="parChTrans1D4" presStyleIdx="9" presStyleCnt="22"/>
      <dgm:spPr/>
    </dgm:pt>
    <dgm:pt modelId="{36E779D2-5004-A04E-ACED-7B73F16ECD41}" type="pres">
      <dgm:prSet presAssocID="{9857ACB4-F084-CB42-9DC8-43E989F9156F}" presName="root2" presStyleCnt="0"/>
      <dgm:spPr/>
    </dgm:pt>
    <dgm:pt modelId="{92948C42-BA1B-9C4E-AF76-BD49C7358EAC}" type="pres">
      <dgm:prSet presAssocID="{9857ACB4-F084-CB42-9DC8-43E989F9156F}" presName="LevelTwoTextNode" presStyleLbl="node4" presStyleIdx="9" presStyleCnt="22" custScaleX="670218">
        <dgm:presLayoutVars>
          <dgm:chPref val="3"/>
        </dgm:presLayoutVars>
      </dgm:prSet>
      <dgm:spPr/>
    </dgm:pt>
    <dgm:pt modelId="{99C96C15-93EE-5944-BDF9-2F6AC9D8DF2A}" type="pres">
      <dgm:prSet presAssocID="{9857ACB4-F084-CB42-9DC8-43E989F9156F}" presName="level3hierChild" presStyleCnt="0"/>
      <dgm:spPr/>
    </dgm:pt>
    <dgm:pt modelId="{851E87A9-2825-7C47-8F97-9E2EE793CA6C}" type="pres">
      <dgm:prSet presAssocID="{FE467C75-E460-A84A-B60C-B5EC03BE426E}" presName="conn2-1" presStyleLbl="parChTrans1D4" presStyleIdx="10" presStyleCnt="22" custScaleX="2000000"/>
      <dgm:spPr/>
    </dgm:pt>
    <dgm:pt modelId="{981D3B2B-3D72-9C48-87BD-80E545847EFF}" type="pres">
      <dgm:prSet presAssocID="{FE467C75-E460-A84A-B60C-B5EC03BE426E}" presName="connTx" presStyleLbl="parChTrans1D4" presStyleIdx="10" presStyleCnt="22"/>
      <dgm:spPr/>
    </dgm:pt>
    <dgm:pt modelId="{14BBB390-0F30-8248-BB83-34857A46A19B}" type="pres">
      <dgm:prSet presAssocID="{01708633-5072-0045-9C43-ED6944D7408F}" presName="root2" presStyleCnt="0"/>
      <dgm:spPr/>
    </dgm:pt>
    <dgm:pt modelId="{967A35F4-6A5A-E24A-BF9E-E35770BC6238}" type="pres">
      <dgm:prSet presAssocID="{01708633-5072-0045-9C43-ED6944D7408F}" presName="LevelTwoTextNode" presStyleLbl="node4" presStyleIdx="10" presStyleCnt="22" custScaleX="670218">
        <dgm:presLayoutVars>
          <dgm:chPref val="3"/>
        </dgm:presLayoutVars>
      </dgm:prSet>
      <dgm:spPr/>
    </dgm:pt>
    <dgm:pt modelId="{75C8858E-3DE0-824D-845D-A1650DBD5F5F}" type="pres">
      <dgm:prSet presAssocID="{01708633-5072-0045-9C43-ED6944D7408F}" presName="level3hierChild" presStyleCnt="0"/>
      <dgm:spPr/>
    </dgm:pt>
    <dgm:pt modelId="{EA1417AB-3D7D-C24E-B6DF-E0E79F21C6B6}" type="pres">
      <dgm:prSet presAssocID="{6AA0F777-E6CF-E94E-98A1-7D234686F85E}" presName="conn2-1" presStyleLbl="parChTrans1D4" presStyleIdx="11" presStyleCnt="22" custScaleX="2000000"/>
      <dgm:spPr/>
    </dgm:pt>
    <dgm:pt modelId="{885CCAB6-49AD-984A-8523-961D2351B340}" type="pres">
      <dgm:prSet presAssocID="{6AA0F777-E6CF-E94E-98A1-7D234686F85E}" presName="connTx" presStyleLbl="parChTrans1D4" presStyleIdx="11" presStyleCnt="22"/>
      <dgm:spPr/>
    </dgm:pt>
    <dgm:pt modelId="{2A12BB27-2736-E041-99FB-93F20F7EE58A}" type="pres">
      <dgm:prSet presAssocID="{AEB0C046-0111-214D-86FB-8576210790AB}" presName="root2" presStyleCnt="0"/>
      <dgm:spPr/>
    </dgm:pt>
    <dgm:pt modelId="{EC18D37D-3C40-CA43-9C31-1157979F73F9}" type="pres">
      <dgm:prSet presAssocID="{AEB0C046-0111-214D-86FB-8576210790AB}" presName="LevelTwoTextNode" presStyleLbl="node4" presStyleIdx="11" presStyleCnt="22" custScaleX="670218">
        <dgm:presLayoutVars>
          <dgm:chPref val="3"/>
        </dgm:presLayoutVars>
      </dgm:prSet>
      <dgm:spPr/>
    </dgm:pt>
    <dgm:pt modelId="{DEEC0FBA-502E-E940-9F96-FDFD0790412C}" type="pres">
      <dgm:prSet presAssocID="{AEB0C046-0111-214D-86FB-8576210790AB}" presName="level3hierChild" presStyleCnt="0"/>
      <dgm:spPr/>
    </dgm:pt>
    <dgm:pt modelId="{24B7B928-FC3B-1D4B-A7CC-2F42CBEE2570}" type="pres">
      <dgm:prSet presAssocID="{4745D41C-4A30-5D45-8F0B-0AE870A22031}" presName="conn2-1" presStyleLbl="parChTrans1D3" presStyleIdx="7" presStyleCnt="11" custScaleX="2000000"/>
      <dgm:spPr/>
    </dgm:pt>
    <dgm:pt modelId="{6E309CDB-99A8-2C43-935F-E2FCC5E915E6}" type="pres">
      <dgm:prSet presAssocID="{4745D41C-4A30-5D45-8F0B-0AE870A22031}" presName="connTx" presStyleLbl="parChTrans1D3" presStyleIdx="7" presStyleCnt="11"/>
      <dgm:spPr/>
    </dgm:pt>
    <dgm:pt modelId="{388E807F-F9D9-7841-BB0F-BE921D97571F}" type="pres">
      <dgm:prSet presAssocID="{4A61AB6E-EE8D-A941-B15F-4EEE6B62DA0E}" presName="root2" presStyleCnt="0"/>
      <dgm:spPr/>
    </dgm:pt>
    <dgm:pt modelId="{B2AD7B3E-14BC-C44E-B06D-32C30210C18F}" type="pres">
      <dgm:prSet presAssocID="{4A61AB6E-EE8D-A941-B15F-4EEE6B62DA0E}" presName="LevelTwoTextNode" presStyleLbl="node3" presStyleIdx="7" presStyleCnt="11" custScaleX="492807" custScaleY="232370">
        <dgm:presLayoutVars>
          <dgm:chPref val="3"/>
        </dgm:presLayoutVars>
      </dgm:prSet>
      <dgm:spPr/>
    </dgm:pt>
    <dgm:pt modelId="{D4A6042E-7E7A-DD43-BAEA-050ABD49C1B9}" type="pres">
      <dgm:prSet presAssocID="{4A61AB6E-EE8D-A941-B15F-4EEE6B62DA0E}" presName="level3hierChild" presStyleCnt="0"/>
      <dgm:spPr/>
    </dgm:pt>
    <dgm:pt modelId="{F51B875C-54F4-904D-8FF3-9D6B346FEB3A}" type="pres">
      <dgm:prSet presAssocID="{6AAC1F93-98AD-C346-98CA-66B26141365B}" presName="conn2-1" presStyleLbl="parChTrans1D4" presStyleIdx="12" presStyleCnt="22" custScaleX="2000000"/>
      <dgm:spPr/>
    </dgm:pt>
    <dgm:pt modelId="{B35D0DAC-2B20-E54F-8433-78A83056846C}" type="pres">
      <dgm:prSet presAssocID="{6AAC1F93-98AD-C346-98CA-66B26141365B}" presName="connTx" presStyleLbl="parChTrans1D4" presStyleIdx="12" presStyleCnt="22"/>
      <dgm:spPr/>
    </dgm:pt>
    <dgm:pt modelId="{0E153878-8E7B-6F4B-95A1-A89B27A7F098}" type="pres">
      <dgm:prSet presAssocID="{A468C9F2-05F4-7E44-B2FE-AD8E4805F328}" presName="root2" presStyleCnt="0"/>
      <dgm:spPr/>
    </dgm:pt>
    <dgm:pt modelId="{BEA81DDB-2EFF-524F-ACEB-BB04AE4DB242}" type="pres">
      <dgm:prSet presAssocID="{A468C9F2-05F4-7E44-B2FE-AD8E4805F328}" presName="LevelTwoTextNode" presStyleLbl="node4" presStyleIdx="12" presStyleCnt="22" custScaleX="670218">
        <dgm:presLayoutVars>
          <dgm:chPref val="3"/>
        </dgm:presLayoutVars>
      </dgm:prSet>
      <dgm:spPr/>
    </dgm:pt>
    <dgm:pt modelId="{0DEDF64B-A36B-AE46-BAC7-A9CBF1CE9C35}" type="pres">
      <dgm:prSet presAssocID="{A468C9F2-05F4-7E44-B2FE-AD8E4805F328}" presName="level3hierChild" presStyleCnt="0"/>
      <dgm:spPr/>
    </dgm:pt>
    <dgm:pt modelId="{AE886EFD-B0AC-7549-B285-94BD84565395}" type="pres">
      <dgm:prSet presAssocID="{96DE5A32-15D0-1848-A636-A0777C2D9E97}" presName="conn2-1" presStyleLbl="parChTrans1D4" presStyleIdx="13" presStyleCnt="22" custScaleX="2000000"/>
      <dgm:spPr/>
    </dgm:pt>
    <dgm:pt modelId="{66DFAB24-B020-F140-A446-8C6889366DED}" type="pres">
      <dgm:prSet presAssocID="{96DE5A32-15D0-1848-A636-A0777C2D9E97}" presName="connTx" presStyleLbl="parChTrans1D4" presStyleIdx="13" presStyleCnt="22"/>
      <dgm:spPr/>
    </dgm:pt>
    <dgm:pt modelId="{3B898AF0-A329-FA4B-AD62-5E0ED2F3129A}" type="pres">
      <dgm:prSet presAssocID="{2F2CC488-8BC1-E74D-B262-815E519F3487}" presName="root2" presStyleCnt="0"/>
      <dgm:spPr/>
    </dgm:pt>
    <dgm:pt modelId="{93C0AECC-6C7C-D747-AA72-C692E4D4EDC0}" type="pres">
      <dgm:prSet presAssocID="{2F2CC488-8BC1-E74D-B262-815E519F3487}" presName="LevelTwoTextNode" presStyleLbl="node4" presStyleIdx="13" presStyleCnt="22" custScaleX="670218">
        <dgm:presLayoutVars>
          <dgm:chPref val="3"/>
        </dgm:presLayoutVars>
      </dgm:prSet>
      <dgm:spPr/>
    </dgm:pt>
    <dgm:pt modelId="{EA2C67F1-87BD-9D47-AE21-B3DD103ACA79}" type="pres">
      <dgm:prSet presAssocID="{2F2CC488-8BC1-E74D-B262-815E519F3487}" presName="level3hierChild" presStyleCnt="0"/>
      <dgm:spPr/>
    </dgm:pt>
    <dgm:pt modelId="{5544CC81-FE8A-DC4E-8721-5876BB0B8C1D}" type="pres">
      <dgm:prSet presAssocID="{45B3C736-F626-1844-B9EC-48582B6D8ED2}" presName="conn2-1" presStyleLbl="parChTrans1D4" presStyleIdx="14" presStyleCnt="22" custScaleX="2000000"/>
      <dgm:spPr/>
    </dgm:pt>
    <dgm:pt modelId="{7ABDC7D3-0BCE-BC4D-A8E2-0F5E4ED8BC36}" type="pres">
      <dgm:prSet presAssocID="{45B3C736-F626-1844-B9EC-48582B6D8ED2}" presName="connTx" presStyleLbl="parChTrans1D4" presStyleIdx="14" presStyleCnt="22"/>
      <dgm:spPr/>
    </dgm:pt>
    <dgm:pt modelId="{A560F004-5842-C04D-B1C0-6CEB68188EDF}" type="pres">
      <dgm:prSet presAssocID="{2F9279AE-A68C-6648-8282-3A7A8753F064}" presName="root2" presStyleCnt="0"/>
      <dgm:spPr/>
    </dgm:pt>
    <dgm:pt modelId="{5ED79D11-803B-9148-91EE-A650C3615F68}" type="pres">
      <dgm:prSet presAssocID="{2F9279AE-A68C-6648-8282-3A7A8753F064}" presName="LevelTwoTextNode" presStyleLbl="node4" presStyleIdx="14" presStyleCnt="22" custScaleX="670218">
        <dgm:presLayoutVars>
          <dgm:chPref val="3"/>
        </dgm:presLayoutVars>
      </dgm:prSet>
      <dgm:spPr/>
    </dgm:pt>
    <dgm:pt modelId="{00CF4BE1-C07F-FE42-8407-FA7B683951A9}" type="pres">
      <dgm:prSet presAssocID="{2F9279AE-A68C-6648-8282-3A7A8753F064}" presName="level3hierChild" presStyleCnt="0"/>
      <dgm:spPr/>
    </dgm:pt>
    <dgm:pt modelId="{641E9912-1AD0-3741-A1CA-DC8504A4D889}" type="pres">
      <dgm:prSet presAssocID="{FF370ADE-5A22-AF4A-ABB1-AC6372B2D3C3}" presName="conn2-1" presStyleLbl="parChTrans1D4" presStyleIdx="15" presStyleCnt="22" custScaleX="2000000"/>
      <dgm:spPr/>
    </dgm:pt>
    <dgm:pt modelId="{489424E5-E6AD-3A41-BB78-3420A658D50C}" type="pres">
      <dgm:prSet presAssocID="{FF370ADE-5A22-AF4A-ABB1-AC6372B2D3C3}" presName="connTx" presStyleLbl="parChTrans1D4" presStyleIdx="15" presStyleCnt="22"/>
      <dgm:spPr/>
    </dgm:pt>
    <dgm:pt modelId="{6E973D5C-2150-0D45-AAF0-8890152198D1}" type="pres">
      <dgm:prSet presAssocID="{C1A23CD9-7EDB-7A40-97D0-8F552722A414}" presName="root2" presStyleCnt="0"/>
      <dgm:spPr/>
    </dgm:pt>
    <dgm:pt modelId="{9AED4645-389A-A34F-AF21-4F65C8A9BAC2}" type="pres">
      <dgm:prSet presAssocID="{C1A23CD9-7EDB-7A40-97D0-8F552722A414}" presName="LevelTwoTextNode" presStyleLbl="node4" presStyleIdx="15" presStyleCnt="22" custScaleX="670218">
        <dgm:presLayoutVars>
          <dgm:chPref val="3"/>
        </dgm:presLayoutVars>
      </dgm:prSet>
      <dgm:spPr/>
    </dgm:pt>
    <dgm:pt modelId="{49427C82-C9C3-4C4F-9D79-D30E51B12EFB}" type="pres">
      <dgm:prSet presAssocID="{C1A23CD9-7EDB-7A40-97D0-8F552722A414}" presName="level3hierChild" presStyleCnt="0"/>
      <dgm:spPr/>
    </dgm:pt>
    <dgm:pt modelId="{585DEAB6-4AAE-6D44-B3DC-2F7F59FB3E65}" type="pres">
      <dgm:prSet presAssocID="{2058A88A-CEC4-894C-80AA-9213D348355A}" presName="conn2-1" presStyleLbl="parChTrans1D3" presStyleIdx="8" presStyleCnt="11" custScaleX="2000000"/>
      <dgm:spPr/>
    </dgm:pt>
    <dgm:pt modelId="{3986D396-6E13-E84B-8C03-374C6C6D7DDC}" type="pres">
      <dgm:prSet presAssocID="{2058A88A-CEC4-894C-80AA-9213D348355A}" presName="connTx" presStyleLbl="parChTrans1D3" presStyleIdx="8" presStyleCnt="11"/>
      <dgm:spPr/>
    </dgm:pt>
    <dgm:pt modelId="{694E4897-AEB3-F646-9F74-60BBD577DE00}" type="pres">
      <dgm:prSet presAssocID="{4BFB9AAA-CEA6-574E-A443-EE79EDEA6730}" presName="root2" presStyleCnt="0"/>
      <dgm:spPr/>
    </dgm:pt>
    <dgm:pt modelId="{A0E91839-D1D8-F34D-B251-CEFBC1A05533}" type="pres">
      <dgm:prSet presAssocID="{4BFB9AAA-CEA6-574E-A443-EE79EDEA6730}" presName="LevelTwoTextNode" presStyleLbl="node3" presStyleIdx="8" presStyleCnt="11" custScaleX="492807" custScaleY="173142">
        <dgm:presLayoutVars>
          <dgm:chPref val="3"/>
        </dgm:presLayoutVars>
      </dgm:prSet>
      <dgm:spPr/>
    </dgm:pt>
    <dgm:pt modelId="{9EFCBF5E-A34D-814B-8492-1BF8874E39E0}" type="pres">
      <dgm:prSet presAssocID="{4BFB9AAA-CEA6-574E-A443-EE79EDEA6730}" presName="level3hierChild" presStyleCnt="0"/>
      <dgm:spPr/>
    </dgm:pt>
    <dgm:pt modelId="{467CFDE0-96C9-3C4C-9128-C304AA2F3420}" type="pres">
      <dgm:prSet presAssocID="{2F5F8555-5E30-2245-9C0C-E051DD7F3C51}" presName="conn2-1" presStyleLbl="parChTrans1D4" presStyleIdx="16" presStyleCnt="22" custScaleX="2000000"/>
      <dgm:spPr/>
    </dgm:pt>
    <dgm:pt modelId="{AA9A9E40-C53E-524A-9605-20CDA4665250}" type="pres">
      <dgm:prSet presAssocID="{2F5F8555-5E30-2245-9C0C-E051DD7F3C51}" presName="connTx" presStyleLbl="parChTrans1D4" presStyleIdx="16" presStyleCnt="22"/>
      <dgm:spPr/>
    </dgm:pt>
    <dgm:pt modelId="{4396235A-6AD2-3943-BDB6-50E5687F4D34}" type="pres">
      <dgm:prSet presAssocID="{36D546F5-6375-E545-B617-8FBD90549FFF}" presName="root2" presStyleCnt="0"/>
      <dgm:spPr/>
    </dgm:pt>
    <dgm:pt modelId="{EB94A159-ADA1-CB4F-9A1C-BB6977648182}" type="pres">
      <dgm:prSet presAssocID="{36D546F5-6375-E545-B617-8FBD90549FFF}" presName="LevelTwoTextNode" presStyleLbl="node4" presStyleIdx="16" presStyleCnt="22" custScaleX="670218">
        <dgm:presLayoutVars>
          <dgm:chPref val="3"/>
        </dgm:presLayoutVars>
      </dgm:prSet>
      <dgm:spPr/>
    </dgm:pt>
    <dgm:pt modelId="{07EE8BD3-90D4-D541-BC3E-76416101CA10}" type="pres">
      <dgm:prSet presAssocID="{36D546F5-6375-E545-B617-8FBD90549FFF}" presName="level3hierChild" presStyleCnt="0"/>
      <dgm:spPr/>
    </dgm:pt>
    <dgm:pt modelId="{07A0F978-8428-D644-A666-E1DF1A5F9B05}" type="pres">
      <dgm:prSet presAssocID="{A2D31C52-0804-0945-B5A0-B53493C3386F}" presName="conn2-1" presStyleLbl="parChTrans1D4" presStyleIdx="17" presStyleCnt="22" custScaleX="2000000"/>
      <dgm:spPr/>
    </dgm:pt>
    <dgm:pt modelId="{CFD382A9-92B3-694E-8F8E-08DF8B249467}" type="pres">
      <dgm:prSet presAssocID="{A2D31C52-0804-0945-B5A0-B53493C3386F}" presName="connTx" presStyleLbl="parChTrans1D4" presStyleIdx="17" presStyleCnt="22"/>
      <dgm:spPr/>
    </dgm:pt>
    <dgm:pt modelId="{7FFB8F83-4B43-FF44-87EE-E3808C9AFFF2}" type="pres">
      <dgm:prSet presAssocID="{B8B3AFC1-59B4-9242-A8A6-6E34CF42BDAD}" presName="root2" presStyleCnt="0"/>
      <dgm:spPr/>
    </dgm:pt>
    <dgm:pt modelId="{EFC452E6-29A6-5D46-9A7D-174E39E59052}" type="pres">
      <dgm:prSet presAssocID="{B8B3AFC1-59B4-9242-A8A6-6E34CF42BDAD}" presName="LevelTwoTextNode" presStyleLbl="node4" presStyleIdx="17" presStyleCnt="22" custScaleX="670218">
        <dgm:presLayoutVars>
          <dgm:chPref val="3"/>
        </dgm:presLayoutVars>
      </dgm:prSet>
      <dgm:spPr/>
    </dgm:pt>
    <dgm:pt modelId="{9FB485BA-4FE8-5B4E-BB8D-79B739258B2E}" type="pres">
      <dgm:prSet presAssocID="{B8B3AFC1-59B4-9242-A8A6-6E34CF42BDAD}" presName="level3hierChild" presStyleCnt="0"/>
      <dgm:spPr/>
    </dgm:pt>
    <dgm:pt modelId="{E7962DDB-2AE6-2446-A0EE-F99FB65FB0D7}" type="pres">
      <dgm:prSet presAssocID="{BDFD018F-A143-CC4B-B42B-B871E5AD5126}" presName="conn2-1" presStyleLbl="parChTrans1D4" presStyleIdx="18" presStyleCnt="22" custScaleX="2000000"/>
      <dgm:spPr/>
    </dgm:pt>
    <dgm:pt modelId="{72CA3F01-D346-3D41-9A98-32B44D8F144D}" type="pres">
      <dgm:prSet presAssocID="{BDFD018F-A143-CC4B-B42B-B871E5AD5126}" presName="connTx" presStyleLbl="parChTrans1D4" presStyleIdx="18" presStyleCnt="22"/>
      <dgm:spPr/>
    </dgm:pt>
    <dgm:pt modelId="{8270D99D-F782-C94E-9356-BF3701ED132D}" type="pres">
      <dgm:prSet presAssocID="{234B39DB-F3DE-7548-AEDF-1B1AA70A72BD}" presName="root2" presStyleCnt="0"/>
      <dgm:spPr/>
    </dgm:pt>
    <dgm:pt modelId="{2F7E2541-818F-4144-BE09-1AF50B76A19A}" type="pres">
      <dgm:prSet presAssocID="{234B39DB-F3DE-7548-AEDF-1B1AA70A72BD}" presName="LevelTwoTextNode" presStyleLbl="node4" presStyleIdx="18" presStyleCnt="22" custScaleX="670218">
        <dgm:presLayoutVars>
          <dgm:chPref val="3"/>
        </dgm:presLayoutVars>
      </dgm:prSet>
      <dgm:spPr/>
    </dgm:pt>
    <dgm:pt modelId="{596977CC-473F-4147-AA28-26BA91B40FE4}" type="pres">
      <dgm:prSet presAssocID="{234B39DB-F3DE-7548-AEDF-1B1AA70A72BD}" presName="level3hierChild" presStyleCnt="0"/>
      <dgm:spPr/>
    </dgm:pt>
    <dgm:pt modelId="{04CE3FB5-0715-734B-BF81-196BB88EA891}" type="pres">
      <dgm:prSet presAssocID="{79E61B02-E154-D94A-83A2-BE3242150FB0}" presName="conn2-1" presStyleLbl="parChTrans1D4" presStyleIdx="19" presStyleCnt="22" custScaleX="2000000"/>
      <dgm:spPr/>
    </dgm:pt>
    <dgm:pt modelId="{F046C304-A70E-9B45-81F5-A4B36EBD3334}" type="pres">
      <dgm:prSet presAssocID="{79E61B02-E154-D94A-83A2-BE3242150FB0}" presName="connTx" presStyleLbl="parChTrans1D4" presStyleIdx="19" presStyleCnt="22"/>
      <dgm:spPr/>
    </dgm:pt>
    <dgm:pt modelId="{F619EDA2-2905-8A4A-AE27-E6449E98269E}" type="pres">
      <dgm:prSet presAssocID="{9E91FFCA-4100-164B-9369-A4FB313B3B83}" presName="root2" presStyleCnt="0"/>
      <dgm:spPr/>
    </dgm:pt>
    <dgm:pt modelId="{560F66A2-35BD-3E4C-BF48-B343408F1CC6}" type="pres">
      <dgm:prSet presAssocID="{9E91FFCA-4100-164B-9369-A4FB313B3B83}" presName="LevelTwoTextNode" presStyleLbl="node4" presStyleIdx="19" presStyleCnt="22" custScaleX="670218">
        <dgm:presLayoutVars>
          <dgm:chPref val="3"/>
        </dgm:presLayoutVars>
      </dgm:prSet>
      <dgm:spPr/>
    </dgm:pt>
    <dgm:pt modelId="{ED6D2470-0B9B-8A4E-ABA2-F0389910EB74}" type="pres">
      <dgm:prSet presAssocID="{9E91FFCA-4100-164B-9369-A4FB313B3B83}" presName="level3hierChild" presStyleCnt="0"/>
      <dgm:spPr/>
    </dgm:pt>
    <dgm:pt modelId="{66060302-1CDA-7B49-B469-8924A0C6D811}" type="pres">
      <dgm:prSet presAssocID="{7EDA2D2D-DFEB-9045-8987-2A2356CFC205}" presName="conn2-1" presStyleLbl="parChTrans1D3" presStyleIdx="9" presStyleCnt="11" custScaleX="2000000"/>
      <dgm:spPr/>
    </dgm:pt>
    <dgm:pt modelId="{D8EB6130-75C0-CF48-B104-103DBC1B8951}" type="pres">
      <dgm:prSet presAssocID="{7EDA2D2D-DFEB-9045-8987-2A2356CFC205}" presName="connTx" presStyleLbl="parChTrans1D3" presStyleIdx="9" presStyleCnt="11"/>
      <dgm:spPr/>
    </dgm:pt>
    <dgm:pt modelId="{1C982146-113E-C748-937E-5E4E7B2484DF}" type="pres">
      <dgm:prSet presAssocID="{CADE2D2E-EF28-9A42-B0C6-71B12A42B857}" presName="root2" presStyleCnt="0"/>
      <dgm:spPr/>
    </dgm:pt>
    <dgm:pt modelId="{637744FC-AFEC-B745-BD43-8BEB3643960D}" type="pres">
      <dgm:prSet presAssocID="{CADE2D2E-EF28-9A42-B0C6-71B12A42B857}" presName="LevelTwoTextNode" presStyleLbl="node3" presStyleIdx="9" presStyleCnt="11" custScaleX="492807" custScaleY="166896">
        <dgm:presLayoutVars>
          <dgm:chPref val="3"/>
        </dgm:presLayoutVars>
      </dgm:prSet>
      <dgm:spPr/>
    </dgm:pt>
    <dgm:pt modelId="{E44B5DAF-AF4C-CA47-8B74-A2507B0DC5AE}" type="pres">
      <dgm:prSet presAssocID="{CADE2D2E-EF28-9A42-B0C6-71B12A42B857}" presName="level3hierChild" presStyleCnt="0"/>
      <dgm:spPr/>
    </dgm:pt>
    <dgm:pt modelId="{5B2BC678-E9B7-1F43-9B0E-D8974EC20A2D}" type="pres">
      <dgm:prSet presAssocID="{3CC1B05C-DC9D-8142-9B92-A4CD334064A1}" presName="conn2-1" presStyleLbl="parChTrans1D4" presStyleIdx="20" presStyleCnt="22" custScaleX="2000000"/>
      <dgm:spPr/>
    </dgm:pt>
    <dgm:pt modelId="{6AA40530-4781-8544-8309-56461296FA48}" type="pres">
      <dgm:prSet presAssocID="{3CC1B05C-DC9D-8142-9B92-A4CD334064A1}" presName="connTx" presStyleLbl="parChTrans1D4" presStyleIdx="20" presStyleCnt="22"/>
      <dgm:spPr/>
    </dgm:pt>
    <dgm:pt modelId="{5FC9143E-35C1-B848-A08C-86522912EF73}" type="pres">
      <dgm:prSet presAssocID="{EA8E12D0-53B1-1041-93CF-66CD1BDBEF91}" presName="root2" presStyleCnt="0"/>
      <dgm:spPr/>
    </dgm:pt>
    <dgm:pt modelId="{DD4F47C1-80EE-5743-AD2F-7576D81A962D}" type="pres">
      <dgm:prSet presAssocID="{EA8E12D0-53B1-1041-93CF-66CD1BDBEF91}" presName="LevelTwoTextNode" presStyleLbl="node4" presStyleIdx="20" presStyleCnt="22" custScaleX="670218" custScaleY="234023">
        <dgm:presLayoutVars>
          <dgm:chPref val="3"/>
        </dgm:presLayoutVars>
      </dgm:prSet>
      <dgm:spPr/>
    </dgm:pt>
    <dgm:pt modelId="{84F3C1D4-ABAC-974E-A110-151EEA3EC353}" type="pres">
      <dgm:prSet presAssocID="{EA8E12D0-53B1-1041-93CF-66CD1BDBEF91}" presName="level3hierChild" presStyleCnt="0"/>
      <dgm:spPr/>
    </dgm:pt>
    <dgm:pt modelId="{150E7ECB-00E0-DF4E-A4F4-32143C308AB7}" type="pres">
      <dgm:prSet presAssocID="{4453BD2D-2285-5842-A729-3F9F0AFEBF0D}" presName="conn2-1" presStyleLbl="parChTrans1D4" presStyleIdx="21" presStyleCnt="22" custScaleX="2000000"/>
      <dgm:spPr/>
    </dgm:pt>
    <dgm:pt modelId="{CCB2A6CD-DE1F-134B-8716-CF487B97B2BB}" type="pres">
      <dgm:prSet presAssocID="{4453BD2D-2285-5842-A729-3F9F0AFEBF0D}" presName="connTx" presStyleLbl="parChTrans1D4" presStyleIdx="21" presStyleCnt="22"/>
      <dgm:spPr/>
    </dgm:pt>
    <dgm:pt modelId="{3A90EB64-FE71-E94D-BCFE-43C2D2D92027}" type="pres">
      <dgm:prSet presAssocID="{B5A10F8A-9996-4A40-AA69-887E36C8B611}" presName="root2" presStyleCnt="0"/>
      <dgm:spPr/>
    </dgm:pt>
    <dgm:pt modelId="{0C3BB629-E10D-B747-9031-66B2C56A157D}" type="pres">
      <dgm:prSet presAssocID="{B5A10F8A-9996-4A40-AA69-887E36C8B611}" presName="LevelTwoTextNode" presStyleLbl="node4" presStyleIdx="21" presStyleCnt="22" custScaleX="670218">
        <dgm:presLayoutVars>
          <dgm:chPref val="3"/>
        </dgm:presLayoutVars>
      </dgm:prSet>
      <dgm:spPr/>
    </dgm:pt>
    <dgm:pt modelId="{2F8BD1C6-6BE4-3E4D-91FD-6F5A8E140CBA}" type="pres">
      <dgm:prSet presAssocID="{B5A10F8A-9996-4A40-AA69-887E36C8B611}" presName="level3hierChild" presStyleCnt="0"/>
      <dgm:spPr/>
    </dgm:pt>
    <dgm:pt modelId="{07863A6A-3CE2-9E44-8D90-E1F9C7270118}" type="pres">
      <dgm:prSet presAssocID="{B185E86C-953D-BC41-9B91-45BECD69E9D5}" presName="conn2-1" presStyleLbl="parChTrans1D3" presStyleIdx="10" presStyleCnt="11" custScaleX="2000000"/>
      <dgm:spPr/>
    </dgm:pt>
    <dgm:pt modelId="{7F807B53-CB18-4249-95C1-0D6F3DB15095}" type="pres">
      <dgm:prSet presAssocID="{B185E86C-953D-BC41-9B91-45BECD69E9D5}" presName="connTx" presStyleLbl="parChTrans1D3" presStyleIdx="10" presStyleCnt="11"/>
      <dgm:spPr/>
    </dgm:pt>
    <dgm:pt modelId="{AA39E696-F320-ED47-8FFB-B3E265669D9D}" type="pres">
      <dgm:prSet presAssocID="{1EE78D49-C50C-2048-A67C-0DC93EF214C5}" presName="root2" presStyleCnt="0"/>
      <dgm:spPr/>
    </dgm:pt>
    <dgm:pt modelId="{8A99D93F-96AA-BD46-A9D3-59BA46535E1C}" type="pres">
      <dgm:prSet presAssocID="{1EE78D49-C50C-2048-A67C-0DC93EF214C5}" presName="LevelTwoTextNode" presStyleLbl="node3" presStyleIdx="10" presStyleCnt="11" custScaleX="492807">
        <dgm:presLayoutVars>
          <dgm:chPref val="3"/>
        </dgm:presLayoutVars>
      </dgm:prSet>
      <dgm:spPr/>
    </dgm:pt>
    <dgm:pt modelId="{A4FB4AFD-F0EE-2844-81B2-6C65B5F6DC65}" type="pres">
      <dgm:prSet presAssocID="{1EE78D49-C50C-2048-A67C-0DC93EF214C5}" presName="level3hierChild" presStyleCnt="0"/>
      <dgm:spPr/>
    </dgm:pt>
  </dgm:ptLst>
  <dgm:cxnLst>
    <dgm:cxn modelId="{F80F1301-5C16-644E-A75A-9795F9579D43}" type="presOf" srcId="{DF285361-611E-0C4D-8AD5-3B9A232BE989}" destId="{117D6034-A93E-624D-885A-980BE0F4A310}" srcOrd="1" destOrd="0" presId="urn:microsoft.com/office/officeart/2005/8/layout/hierarchy2"/>
    <dgm:cxn modelId="{829B6004-1869-AE4C-8C0C-153F91C9AD12}" type="presOf" srcId="{9C8E6372-40BA-4443-849C-0CFBA8ADAA2F}" destId="{3FBAD2A3-D06C-9D4C-B6AD-1D46FBA938BC}" srcOrd="1" destOrd="0" presId="urn:microsoft.com/office/officeart/2005/8/layout/hierarchy2"/>
    <dgm:cxn modelId="{D88F7E07-2CA3-534B-9A74-7C5F59C3C0D5}" srcId="{1E686A04-DC61-054C-BBCA-8E33D6751119}" destId="{4C9ADEF4-8231-1041-8F85-89574F061F21}" srcOrd="2" destOrd="0" parTransId="{572FBB53-D614-4C4F-BD74-AFB9012EC1F0}" sibTransId="{8B6C074B-2A12-9A4B-82C4-362D3C8995B6}"/>
    <dgm:cxn modelId="{AA025108-6EE8-B74B-B0D4-A314EED81479}" type="presOf" srcId="{01353433-0219-E547-AE8E-93D12A5B333F}" destId="{4548C73E-1E7B-0A47-AA55-8E1CF1ED2260}" srcOrd="0" destOrd="0" presId="urn:microsoft.com/office/officeart/2005/8/layout/hierarchy2"/>
    <dgm:cxn modelId="{49D0930A-B762-4B4F-B256-EB0DF9D3F790}" type="presOf" srcId="{1EE78D49-C50C-2048-A67C-0DC93EF214C5}" destId="{8A99D93F-96AA-BD46-A9D3-59BA46535E1C}" srcOrd="0" destOrd="0" presId="urn:microsoft.com/office/officeart/2005/8/layout/hierarchy2"/>
    <dgm:cxn modelId="{E132C10D-0E37-7647-9CD1-DD9D47B3DE89}" type="presOf" srcId="{4453BD2D-2285-5842-A729-3F9F0AFEBF0D}" destId="{150E7ECB-00E0-DF4E-A4F4-32143C308AB7}" srcOrd="0" destOrd="0" presId="urn:microsoft.com/office/officeart/2005/8/layout/hierarchy2"/>
    <dgm:cxn modelId="{5ACE5510-C298-E141-A2DB-0B926CE933B4}" type="presOf" srcId="{EA8E12D0-53B1-1041-93CF-66CD1BDBEF91}" destId="{DD4F47C1-80EE-5743-AD2F-7576D81A962D}" srcOrd="0" destOrd="0" presId="urn:microsoft.com/office/officeart/2005/8/layout/hierarchy2"/>
    <dgm:cxn modelId="{6443B511-6A36-BC45-A67C-EAE29D857C2B}" type="presOf" srcId="{9157EDDC-8B77-6A49-BD42-72CFFD2F0A94}" destId="{B9E27537-2B2A-BE42-B814-1545CCD03728}" srcOrd="0" destOrd="0" presId="urn:microsoft.com/office/officeart/2005/8/layout/hierarchy2"/>
    <dgm:cxn modelId="{DCC2B018-A219-AB4B-9451-1B149B4C44E0}" type="presOf" srcId="{CADE2D2E-EF28-9A42-B0C6-71B12A42B857}" destId="{637744FC-AFEC-B745-BD43-8BEB3643960D}" srcOrd="0" destOrd="0" presId="urn:microsoft.com/office/officeart/2005/8/layout/hierarchy2"/>
    <dgm:cxn modelId="{76961E1B-EFDB-F145-8AEF-D96CC832C97B}" type="presOf" srcId="{01353433-0219-E547-AE8E-93D12A5B333F}" destId="{8873FD51-23D8-854C-9660-D89CE229FE02}" srcOrd="1" destOrd="0" presId="urn:microsoft.com/office/officeart/2005/8/layout/hierarchy2"/>
    <dgm:cxn modelId="{88927A1C-A575-D54C-AE96-AEEDA6C8591E}" type="presOf" srcId="{2F5F8555-5E30-2245-9C0C-E051DD7F3C51}" destId="{AA9A9E40-C53E-524A-9605-20CDA4665250}" srcOrd="1" destOrd="0" presId="urn:microsoft.com/office/officeart/2005/8/layout/hierarchy2"/>
    <dgm:cxn modelId="{0C8F4420-7024-BB4D-B313-9D0C0E8F00AD}" type="presOf" srcId="{A864AF40-2078-4242-B4A3-606C816E5097}" destId="{136899C0-4989-5E4D-AB3B-8CE4D5CB5119}" srcOrd="1" destOrd="0" presId="urn:microsoft.com/office/officeart/2005/8/layout/hierarchy2"/>
    <dgm:cxn modelId="{E85B1A21-1E34-0C45-8EFC-A1C182A9CBAA}" type="presOf" srcId="{BDFD018F-A143-CC4B-B42B-B871E5AD5126}" destId="{72CA3F01-D346-3D41-9A98-32B44D8F144D}" srcOrd="1" destOrd="0" presId="urn:microsoft.com/office/officeart/2005/8/layout/hierarchy2"/>
    <dgm:cxn modelId="{1564AD24-9693-734E-9340-F9D60D58BF88}" type="presOf" srcId="{D326CCAF-F61F-E64A-98C8-51ABCFAE680F}" destId="{9119EB4A-4E14-3A43-9E37-E00A54F020BC}" srcOrd="0" destOrd="0" presId="urn:microsoft.com/office/officeart/2005/8/layout/hierarchy2"/>
    <dgm:cxn modelId="{3F755126-57EF-DA43-A606-748552F0E0D1}" srcId="{4BFB9AAA-CEA6-574E-A443-EE79EDEA6730}" destId="{36D546F5-6375-E545-B617-8FBD90549FFF}" srcOrd="0" destOrd="0" parTransId="{2F5F8555-5E30-2245-9C0C-E051DD7F3C51}" sibTransId="{DB3EF986-72F5-914C-9B05-2120E55F1426}"/>
    <dgm:cxn modelId="{BCF8EF27-A67C-6D4A-B4C1-6750DE184EFB}" srcId="{5FC5DD2C-4D4A-2943-A83C-89EB66A603FB}" destId="{22ECCBF9-94B1-CA4D-8D9F-6923F01EF0BD}" srcOrd="0" destOrd="0" parTransId="{2E4D5308-97F0-DC4A-A2BA-DE7AEA402A3F}" sibTransId="{8289696F-D589-D740-B08A-999FF16FD739}"/>
    <dgm:cxn modelId="{8A7A522A-50E2-4D41-86E4-34520FD4F52E}" srcId="{925EE34A-02A1-1041-B489-037DAD86B06E}" destId="{DCD39955-00BA-CD40-A1BE-8B776A5B41B7}" srcOrd="0" destOrd="0" parTransId="{6B30E41C-9CC7-8A45-82E8-52A4D4D3FF61}" sibTransId="{A641FE5B-976D-384F-B6A2-D4EBC54D209A}"/>
    <dgm:cxn modelId="{C846782F-2469-B248-B2A4-A4A605A18A0C}" type="presOf" srcId="{EE8E875A-31A4-8E4B-B299-75E76C2759F9}" destId="{75BCC7F1-1B47-1244-BBCE-80558194F826}" srcOrd="0" destOrd="0" presId="urn:microsoft.com/office/officeart/2005/8/layout/hierarchy2"/>
    <dgm:cxn modelId="{FF3C5432-9241-064D-AA1B-C5C02A4EDA22}" type="presOf" srcId="{6AA0F777-E6CF-E94E-98A1-7D234686F85E}" destId="{885CCAB6-49AD-984A-8523-961D2351B340}" srcOrd="1" destOrd="0" presId="urn:microsoft.com/office/officeart/2005/8/layout/hierarchy2"/>
    <dgm:cxn modelId="{7DE22634-903C-2C4C-A66A-E01E1478E797}" type="presOf" srcId="{A2D31C52-0804-0945-B5A0-B53493C3386F}" destId="{07A0F978-8428-D644-A666-E1DF1A5F9B05}" srcOrd="0" destOrd="0" presId="urn:microsoft.com/office/officeart/2005/8/layout/hierarchy2"/>
    <dgm:cxn modelId="{F3B51C35-1716-744D-88FD-4FC571948421}" type="presOf" srcId="{4C6E5A73-2F91-7F4F-876D-5711B09BFA28}" destId="{200FA443-81F7-7C47-9CAA-47C1035C0DE2}" srcOrd="0" destOrd="0" presId="urn:microsoft.com/office/officeart/2005/8/layout/hierarchy2"/>
    <dgm:cxn modelId="{9D97DE3D-6DFF-9F48-B97C-9D11F0BA3276}" type="presOf" srcId="{BDFD018F-A143-CC4B-B42B-B871E5AD5126}" destId="{E7962DDB-2AE6-2446-A0EE-F99FB65FB0D7}" srcOrd="0" destOrd="0" presId="urn:microsoft.com/office/officeart/2005/8/layout/hierarchy2"/>
    <dgm:cxn modelId="{15C57A3F-ECD8-AC47-8658-5776A21ECE87}" srcId="{724DBE52-4A4B-BE44-B68A-8DE24B05A662}" destId="{AEB0C046-0111-214D-86FB-8576210790AB}" srcOrd="2" destOrd="0" parTransId="{6AA0F777-E6CF-E94E-98A1-7D234686F85E}" sibTransId="{CD0F4418-E1EB-FE4E-81A5-33BB4E489432}"/>
    <dgm:cxn modelId="{8766C940-8884-6D4E-8A58-FD2C06224ACF}" type="presOf" srcId="{A864AF40-2078-4242-B4A3-606C816E5097}" destId="{352EE294-6086-3A47-A3CC-21B8C3F6087A}" srcOrd="0" destOrd="0" presId="urn:microsoft.com/office/officeart/2005/8/layout/hierarchy2"/>
    <dgm:cxn modelId="{B089D95B-89FE-9449-98EE-6F04A7786B6E}" type="presOf" srcId="{9857ACB4-F084-CB42-9DC8-43E989F9156F}" destId="{92948C42-BA1B-9C4E-AF76-BD49C7358EAC}" srcOrd="0" destOrd="0" presId="urn:microsoft.com/office/officeart/2005/8/layout/hierarchy2"/>
    <dgm:cxn modelId="{3FA64E5C-0625-784D-B8C0-678CA2FF9CB0}" type="presOf" srcId="{9157EDDC-8B77-6A49-BD42-72CFFD2F0A94}" destId="{23A0C245-7D74-D04A-B16E-FEE15570F3AF}" srcOrd="1" destOrd="0" presId="urn:microsoft.com/office/officeart/2005/8/layout/hierarchy2"/>
    <dgm:cxn modelId="{148DC55C-E0CE-3E44-98FD-722D3E2677DD}" type="presOf" srcId="{EC2E1675-18FF-5644-B507-F1E63F31B28D}" destId="{620809F0-A1F0-4045-93D1-B425C9156E0E}" srcOrd="0" destOrd="0" presId="urn:microsoft.com/office/officeart/2005/8/layout/hierarchy2"/>
    <dgm:cxn modelId="{DC697564-6BE5-2E4E-B5D6-4BDACCC5F24C}" type="presOf" srcId="{FAD75048-9761-C442-90A0-C8C8ADF6FCA1}" destId="{E84AA8A2-A09E-8848-8C1D-E514B0494F2B}" srcOrd="1" destOrd="0" presId="urn:microsoft.com/office/officeart/2005/8/layout/hierarchy2"/>
    <dgm:cxn modelId="{4085E064-C721-A84B-954D-2B00B0C7BADB}" type="presOf" srcId="{678B79EA-1885-B24A-A991-F5DB978E3448}" destId="{40EEC04F-94F7-DF48-83D7-F0E642C9F545}" srcOrd="0" destOrd="0" presId="urn:microsoft.com/office/officeart/2005/8/layout/hierarchy2"/>
    <dgm:cxn modelId="{349FF764-9055-F446-9B84-43DFD5F650C4}" srcId="{678B79EA-1885-B24A-A991-F5DB978E3448}" destId="{5FC5DD2C-4D4A-2943-A83C-89EB66A603FB}" srcOrd="1" destOrd="0" parTransId="{9C8E6372-40BA-4443-849C-0CFBA8ADAA2F}" sibTransId="{9354E352-669A-D341-A562-39C3EE03D11D}"/>
    <dgm:cxn modelId="{3C184C65-DB7F-164C-82F8-001DE6FA147E}" type="presOf" srcId="{3CC1B05C-DC9D-8142-9B92-A4CD334064A1}" destId="{6AA40530-4781-8544-8309-56461296FA48}" srcOrd="1" destOrd="0" presId="urn:microsoft.com/office/officeart/2005/8/layout/hierarchy2"/>
    <dgm:cxn modelId="{306F1046-AC73-B849-88F1-8BCC8C7D3AE0}" srcId="{B98AAB4C-F31C-6440-9CE2-DDD9E269F451}" destId="{5C9A62E2-4180-3F46-B6D7-D432360AEB7F}" srcOrd="3" destOrd="0" parTransId="{D326CCAF-F61F-E64A-98C8-51ABCFAE680F}" sibTransId="{1005A081-5ED4-554F-B384-3133D26D934F}"/>
    <dgm:cxn modelId="{81155266-C9A4-0E49-9830-BEB341161DF2}" type="presOf" srcId="{DF285361-611E-0C4D-8AD5-3B9A232BE989}" destId="{9164240B-8996-034C-81BB-BE75AEA2F998}" srcOrd="0" destOrd="0" presId="urn:microsoft.com/office/officeart/2005/8/layout/hierarchy2"/>
    <dgm:cxn modelId="{F7EE5646-0EC1-0449-9211-49EE5D3433EA}" type="presOf" srcId="{7EDA2D2D-DFEB-9045-8987-2A2356CFC205}" destId="{D8EB6130-75C0-CF48-B104-103DBC1B8951}" srcOrd="1" destOrd="0" presId="urn:microsoft.com/office/officeart/2005/8/layout/hierarchy2"/>
    <dgm:cxn modelId="{AD27E048-2DBD-E14F-8C8A-E5492DEE1A52}" srcId="{B98AAB4C-F31C-6440-9CE2-DDD9E269F451}" destId="{1E8F8BDA-A4C0-EC4A-8944-F5502F5B8342}" srcOrd="0" destOrd="0" parTransId="{FAD75048-9761-C442-90A0-C8C8ADF6FCA1}" sibTransId="{6A4D98DB-C15D-0948-9837-5534D50A48B9}"/>
    <dgm:cxn modelId="{25D80E6D-3AC1-6940-ACB7-70BC52F2E63A}" type="presOf" srcId="{1E8F8BDA-A4C0-EC4A-8944-F5502F5B8342}" destId="{5C83413E-6377-2A44-B3AA-1E54A03D234F}" srcOrd="0" destOrd="0" presId="urn:microsoft.com/office/officeart/2005/8/layout/hierarchy2"/>
    <dgm:cxn modelId="{59E3336D-5702-8543-AF12-A355AEF9C41C}" type="presOf" srcId="{01708633-5072-0045-9C43-ED6944D7408F}" destId="{967A35F4-6A5A-E24A-BF9E-E35770BC6238}" srcOrd="0" destOrd="0" presId="urn:microsoft.com/office/officeart/2005/8/layout/hierarchy2"/>
    <dgm:cxn modelId="{D9685F4D-DB21-5F43-B2AC-368C7CCE0351}" type="presOf" srcId="{4A61AB6E-EE8D-A941-B15F-4EEE6B62DA0E}" destId="{B2AD7B3E-14BC-C44E-B06D-32C30210C18F}" srcOrd="0" destOrd="0" presId="urn:microsoft.com/office/officeart/2005/8/layout/hierarchy2"/>
    <dgm:cxn modelId="{7154B64D-2E0A-2547-B471-3348B2F6DC63}" type="presOf" srcId="{5FC5DD2C-4D4A-2943-A83C-89EB66A603FB}" destId="{B7F21E32-C948-B54D-B3CA-C89711ECCDAD}" srcOrd="0" destOrd="0" presId="urn:microsoft.com/office/officeart/2005/8/layout/hierarchy2"/>
    <dgm:cxn modelId="{4B456D4E-D95E-4A43-B885-78C08B118C1F}" type="presOf" srcId="{724DBE52-4A4B-BE44-B68A-8DE24B05A662}" destId="{BB4E2FDB-7C99-8843-81CF-00253B140587}" srcOrd="0" destOrd="0" presId="urn:microsoft.com/office/officeart/2005/8/layout/hierarchy2"/>
    <dgm:cxn modelId="{DA74876E-CAE9-E649-84A3-22D5E2E87279}" type="presOf" srcId="{9D02D1B6-B851-9C48-B16E-6BEEDFFE3E3A}" destId="{42A180B1-979B-9F45-A804-A3C14F778800}" srcOrd="0" destOrd="0" presId="urn:microsoft.com/office/officeart/2005/8/layout/hierarchy2"/>
    <dgm:cxn modelId="{42222150-63EB-3E40-8AF8-825253B21396}" type="presOf" srcId="{DA39640D-364F-2142-9013-7BCE9EF97363}" destId="{DBA7C9F2-FDFC-5A43-A17A-7C8E4D2EF258}" srcOrd="0" destOrd="0" presId="urn:microsoft.com/office/officeart/2005/8/layout/hierarchy2"/>
    <dgm:cxn modelId="{A0542670-CA1C-3141-90E9-CB12AC8930D8}" type="presOf" srcId="{1E686A04-DC61-054C-BBCA-8E33D6751119}" destId="{365D75A9-6849-664D-9F78-E118EE825CCE}" srcOrd="0" destOrd="0" presId="urn:microsoft.com/office/officeart/2005/8/layout/hierarchy2"/>
    <dgm:cxn modelId="{73C51C71-86C9-1D40-AD21-3F3668CD78CB}" type="presOf" srcId="{AEB0C046-0111-214D-86FB-8576210790AB}" destId="{EC18D37D-3C40-CA43-9C31-1157979F73F9}" srcOrd="0" destOrd="0" presId="urn:microsoft.com/office/officeart/2005/8/layout/hierarchy2"/>
    <dgm:cxn modelId="{F6563B51-3810-5A4B-8FFA-1E883C9401AF}" srcId="{CADE2D2E-EF28-9A42-B0C6-71B12A42B857}" destId="{B5A10F8A-9996-4A40-AA69-887E36C8B611}" srcOrd="1" destOrd="0" parTransId="{4453BD2D-2285-5842-A729-3F9F0AFEBF0D}" sibTransId="{6727A271-40CF-FC4D-91DA-4864AA2DC0C8}"/>
    <dgm:cxn modelId="{94741172-7373-7944-8F52-8E55E62BD9DE}" srcId="{B98AAB4C-F31C-6440-9CE2-DDD9E269F451}" destId="{5B4C5DDD-AE5A-8447-A4FA-954767730889}" srcOrd="4" destOrd="0" parTransId="{9157EDDC-8B77-6A49-BD42-72CFFD2F0A94}" sibTransId="{A36C916E-AD17-9F44-B078-F98F938D6043}"/>
    <dgm:cxn modelId="{E40F7C72-E59B-1849-88E3-11C00295815B}" srcId="{5FC5DD2C-4D4A-2943-A83C-89EB66A603FB}" destId="{724DBE52-4A4B-BE44-B68A-8DE24B05A662}" srcOrd="1" destOrd="0" parTransId="{B4828556-21CD-1D44-9C1F-44F48199D6FF}" sibTransId="{CD776B68-371E-2B43-A778-E9C53D320FF1}"/>
    <dgm:cxn modelId="{A75AA053-0DBD-E84B-851B-BA770F268712}" type="presOf" srcId="{7EDA2D2D-DFEB-9045-8987-2A2356CFC205}" destId="{66060302-1CDA-7B49-B469-8924A0C6D811}" srcOrd="0" destOrd="0" presId="urn:microsoft.com/office/officeart/2005/8/layout/hierarchy2"/>
    <dgm:cxn modelId="{CD48D053-C57B-1646-84F9-4F309CE9F1B0}" srcId="{4A61AB6E-EE8D-A941-B15F-4EEE6B62DA0E}" destId="{2F2CC488-8BC1-E74D-B262-815E519F3487}" srcOrd="1" destOrd="0" parTransId="{96DE5A32-15D0-1848-A636-A0777C2D9E97}" sibTransId="{8B6CB577-6903-2643-AFD9-B015FE079A5F}"/>
    <dgm:cxn modelId="{9B46C774-EFC8-9845-9225-E574A45EAD70}" type="presOf" srcId="{B4828556-21CD-1D44-9C1F-44F48199D6FF}" destId="{B9AC1F93-68A0-8848-966E-DEBF02DCF7E3}" srcOrd="1" destOrd="0" presId="urn:microsoft.com/office/officeart/2005/8/layout/hierarchy2"/>
    <dgm:cxn modelId="{D380AD55-3177-9B45-95E3-997440580904}" srcId="{B98AAB4C-F31C-6440-9CE2-DDD9E269F451}" destId="{1E686A04-DC61-054C-BBCA-8E33D6751119}" srcOrd="2" destOrd="0" parTransId="{3850E9E8-2505-7544-8409-27A3CB384F49}" sibTransId="{B3B9C1B0-F755-FB40-BEFC-D1CCED111C4E}"/>
    <dgm:cxn modelId="{56860656-3EE0-C440-A5F4-CD60784683C9}" srcId="{5FC5DD2C-4D4A-2943-A83C-89EB66A603FB}" destId="{1EE78D49-C50C-2048-A67C-0DC93EF214C5}" srcOrd="5" destOrd="0" parTransId="{B185E86C-953D-BC41-9B91-45BECD69E9D5}" sibTransId="{09774F1D-97FA-BA47-AEFA-5EBBC6FE0BCD}"/>
    <dgm:cxn modelId="{D785C457-ADA0-DD4A-91B3-A5830A307BC4}" srcId="{678B79EA-1885-B24A-A991-F5DB978E3448}" destId="{B98AAB4C-F31C-6440-9CE2-DDD9E269F451}" srcOrd="0" destOrd="0" parTransId="{6DE23C78-2EFB-7E4C-ABF5-89C20ECAFFD3}" sibTransId="{D79D56C3-32C3-FE4A-9D75-B66E881D158C}"/>
    <dgm:cxn modelId="{3AB74859-E738-364C-BDA0-058FEB5C19F2}" srcId="{B98AAB4C-F31C-6440-9CE2-DDD9E269F451}" destId="{925EE34A-02A1-1041-B489-037DAD86B06E}" srcOrd="1" destOrd="0" parTransId="{DA39640D-364F-2142-9013-7BCE9EF97363}" sibTransId="{A7364B22-EDAC-7648-A9BE-BFC00B3F1C22}"/>
    <dgm:cxn modelId="{2142C259-5E20-3A4F-99DD-01FFE80521BA}" type="presOf" srcId="{A477DF95-3A72-1845-B3F9-2B3FC919126C}" destId="{1CA40F7F-AD2B-4D4A-9132-3058721FA9B2}" srcOrd="0" destOrd="0" presId="urn:microsoft.com/office/officeart/2005/8/layout/hierarchy2"/>
    <dgm:cxn modelId="{2970F279-5922-A942-BC69-C4AD0E0DAE62}" type="presOf" srcId="{4C9ADEF4-8231-1041-8F85-89574F061F21}" destId="{CF748B3B-ECDE-D044-B1C3-0A0A94027DEA}" srcOrd="0" destOrd="0" presId="urn:microsoft.com/office/officeart/2005/8/layout/hierarchy2"/>
    <dgm:cxn modelId="{AC1A797B-6953-9545-95A7-E8DA97E97619}" type="presOf" srcId="{96DE5A32-15D0-1848-A636-A0777C2D9E97}" destId="{66DFAB24-B020-F140-A446-8C6889366DED}" srcOrd="1" destOrd="0" presId="urn:microsoft.com/office/officeart/2005/8/layout/hierarchy2"/>
    <dgm:cxn modelId="{0CA9D37B-8343-DE46-A82D-54E4B27DE4BD}" srcId="{4BFB9AAA-CEA6-574E-A443-EE79EDEA6730}" destId="{B8B3AFC1-59B4-9242-A8A6-6E34CF42BDAD}" srcOrd="1" destOrd="0" parTransId="{A2D31C52-0804-0945-B5A0-B53493C3386F}" sibTransId="{1E00E169-F308-5D47-A8B9-E675D89C8723}"/>
    <dgm:cxn modelId="{47896C7C-5A2B-D340-8DD4-604DD3B39616}" srcId="{724DBE52-4A4B-BE44-B68A-8DE24B05A662}" destId="{9857ACB4-F084-CB42-9DC8-43E989F9156F}" srcOrd="0" destOrd="0" parTransId="{4C6E5A73-2F91-7F4F-876D-5711B09BFA28}" sibTransId="{D80AF195-85B6-8647-814C-F20170C2F7FF}"/>
    <dgm:cxn modelId="{F8D8277D-6C0C-6146-BAF2-B2DA5221A09A}" srcId="{5FC5DD2C-4D4A-2943-A83C-89EB66A603FB}" destId="{4BFB9AAA-CEA6-574E-A443-EE79EDEA6730}" srcOrd="3" destOrd="0" parTransId="{2058A88A-CEC4-894C-80AA-9213D348355A}" sibTransId="{805E2167-5CE1-BF46-A6F2-00F4A94DE1D4}"/>
    <dgm:cxn modelId="{98CF2B7D-8E50-2940-BDA8-8AFBFCE576F7}" type="presOf" srcId="{EEF4E56B-289C-A64E-AF97-71C1E26C2608}" destId="{DC9CF037-F30C-7445-A5EA-850D1594192B}" srcOrd="0" destOrd="0" presId="urn:microsoft.com/office/officeart/2005/8/layout/hierarchy2"/>
    <dgm:cxn modelId="{43275C7E-A6F5-EC49-B286-A8B20BA09AAD}" type="presOf" srcId="{6B30E41C-9CC7-8A45-82E8-52A4D4D3FF61}" destId="{D8DD0F4D-59A7-2C4A-9B60-4365CD50C22D}" srcOrd="0" destOrd="0" presId="urn:microsoft.com/office/officeart/2005/8/layout/hierarchy2"/>
    <dgm:cxn modelId="{D6204A7F-5CE4-8448-9847-994D0D2B4A4F}" type="presOf" srcId="{6AA0F777-E6CF-E94E-98A1-7D234686F85E}" destId="{EA1417AB-3D7D-C24E-B6DF-E0E79F21C6B6}" srcOrd="0" destOrd="0" presId="urn:microsoft.com/office/officeart/2005/8/layout/hierarchy2"/>
    <dgm:cxn modelId="{01B68180-1CF7-B249-A1A2-0ABD2CEDAF32}" srcId="{5FC5DD2C-4D4A-2943-A83C-89EB66A603FB}" destId="{4A61AB6E-EE8D-A941-B15F-4EEE6B62DA0E}" srcOrd="2" destOrd="0" parTransId="{4745D41C-4A30-5D45-8F0B-0AE870A22031}" sibTransId="{1AEC011C-9B25-E347-9FC3-E17CEF48C860}"/>
    <dgm:cxn modelId="{E27D1281-43C9-B941-B1CA-7480BED305D5}" srcId="{5FC5DD2C-4D4A-2943-A83C-89EB66A603FB}" destId="{CADE2D2E-EF28-9A42-B0C6-71B12A42B857}" srcOrd="4" destOrd="0" parTransId="{7EDA2D2D-DFEB-9045-8987-2A2356CFC205}" sibTransId="{42BABA36-DFB5-D249-86B0-F38BC0435B56}"/>
    <dgm:cxn modelId="{8E202D81-E32D-0E46-A120-158C9E55D8B9}" type="presOf" srcId="{B5A10F8A-9996-4A40-AA69-887E36C8B611}" destId="{0C3BB629-E10D-B747-9031-66B2C56A157D}" srcOrd="0" destOrd="0" presId="urn:microsoft.com/office/officeart/2005/8/layout/hierarchy2"/>
    <dgm:cxn modelId="{48474781-74E8-444E-B2F1-1428A644A909}" type="presOf" srcId="{572FBB53-D614-4C4F-BD74-AFB9012EC1F0}" destId="{10455FF3-56EF-1C4A-8FBC-0073A69D8D29}" srcOrd="1" destOrd="0" presId="urn:microsoft.com/office/officeart/2005/8/layout/hierarchy2"/>
    <dgm:cxn modelId="{E0049A82-6BE5-B24E-A4B6-1BAC202E3938}" type="presOf" srcId="{6AAC1F93-98AD-C346-98CA-66B26141365B}" destId="{F51B875C-54F4-904D-8FF3-9D6B346FEB3A}" srcOrd="0" destOrd="0" presId="urn:microsoft.com/office/officeart/2005/8/layout/hierarchy2"/>
    <dgm:cxn modelId="{2C73C884-CD44-5F45-9AC8-10F888200886}" type="presOf" srcId="{B8B3AFC1-59B4-9242-A8A6-6E34CF42BDAD}" destId="{EFC452E6-29A6-5D46-9A7D-174E39E59052}" srcOrd="0" destOrd="0" presId="urn:microsoft.com/office/officeart/2005/8/layout/hierarchy2"/>
    <dgm:cxn modelId="{2546B685-9C60-6A43-8029-6C27A1808137}" srcId="{5B4C5DDD-AE5A-8447-A4FA-954767730889}" destId="{61DFDB85-D34F-6640-8D44-0B15661E0B21}" srcOrd="0" destOrd="0" parTransId="{01353433-0219-E547-AE8E-93D12A5B333F}" sibTransId="{CA773139-F4B2-1747-8795-4F2C7A92F7E5}"/>
    <dgm:cxn modelId="{4C0CF485-0C71-4D43-B9F8-94A890049985}" type="presOf" srcId="{FF370ADE-5A22-AF4A-ABB1-AC6372B2D3C3}" destId="{641E9912-1AD0-3741-A1CA-DC8504A4D889}" srcOrd="0" destOrd="0" presId="urn:microsoft.com/office/officeart/2005/8/layout/hierarchy2"/>
    <dgm:cxn modelId="{B67F948A-0E0A-E249-8C62-676EC1445C94}" type="presOf" srcId="{D9B23C00-5E94-BA4D-B65F-1F0AB7B1EC14}" destId="{779F3803-0C4D-534B-8633-58152C2C5FE4}" srcOrd="1" destOrd="0" presId="urn:microsoft.com/office/officeart/2005/8/layout/hierarchy2"/>
    <dgm:cxn modelId="{7AB1008C-5E3D-0F40-BD8A-9F7F0D9D25BE}" type="presOf" srcId="{2F5F8555-5E30-2245-9C0C-E051DD7F3C51}" destId="{467CFDE0-96C9-3C4C-9128-C304AA2F3420}" srcOrd="0" destOrd="0" presId="urn:microsoft.com/office/officeart/2005/8/layout/hierarchy2"/>
    <dgm:cxn modelId="{0482598C-BFF6-D741-A866-B50AB194D390}" type="presOf" srcId="{79E61B02-E154-D94A-83A2-BE3242150FB0}" destId="{F046C304-A70E-9B45-81F5-A4B36EBD3334}" srcOrd="1" destOrd="0" presId="urn:microsoft.com/office/officeart/2005/8/layout/hierarchy2"/>
    <dgm:cxn modelId="{23513C8D-5A88-BE45-BF8F-536F40CBD4F9}" srcId="{CADE2D2E-EF28-9A42-B0C6-71B12A42B857}" destId="{EA8E12D0-53B1-1041-93CF-66CD1BDBEF91}" srcOrd="0" destOrd="0" parTransId="{3CC1B05C-DC9D-8142-9B92-A4CD334064A1}" sibTransId="{669A930C-156F-4843-858B-74E4AA9EB084}"/>
    <dgm:cxn modelId="{22DDF28F-C985-6142-AE34-E84D759D0B87}" type="presOf" srcId="{3A29DB28-1E27-BE43-BA97-FC5E81F0D072}" destId="{04CD45C1-6D8A-FD44-A264-E49EA85D0981}" srcOrd="0" destOrd="0" presId="urn:microsoft.com/office/officeart/2005/8/layout/hierarchy2"/>
    <dgm:cxn modelId="{EBEE2C90-D4F6-9A4F-BCEC-DF0E57DB685B}" type="presOf" srcId="{6DE23C78-2EFB-7E4C-ABF5-89C20ECAFFD3}" destId="{33F30CBB-9806-0D4A-B313-F913DD817E96}" srcOrd="1" destOrd="0" presId="urn:microsoft.com/office/officeart/2005/8/layout/hierarchy2"/>
    <dgm:cxn modelId="{4B1C0994-392C-2D44-A6F7-18E0C7F92167}" srcId="{724DBE52-4A4B-BE44-B68A-8DE24B05A662}" destId="{01708633-5072-0045-9C43-ED6944D7408F}" srcOrd="1" destOrd="0" parTransId="{FE467C75-E460-A84A-B60C-B5EC03BE426E}" sibTransId="{6727E438-B335-F04D-984A-4E2E0AE2B283}"/>
    <dgm:cxn modelId="{217AD795-E34F-5A4A-B93C-15707C8E94BC}" srcId="{925EE34A-02A1-1041-B489-037DAD86B06E}" destId="{EC2E1675-18FF-5644-B507-F1E63F31B28D}" srcOrd="1" destOrd="0" parTransId="{A864AF40-2078-4242-B4A3-606C816E5097}" sibTransId="{26BCA6EA-AADA-D945-8A1A-E9414D530D1F}"/>
    <dgm:cxn modelId="{B959F796-62EF-1349-8675-07212AF218BD}" type="presOf" srcId="{45B3C736-F626-1844-B9EC-48582B6D8ED2}" destId="{7ABDC7D3-0BCE-BC4D-A8E2-0F5E4ED8BC36}" srcOrd="1" destOrd="0" presId="urn:microsoft.com/office/officeart/2005/8/layout/hierarchy2"/>
    <dgm:cxn modelId="{7C1E1297-009B-724D-B9F5-EF48715CCDF4}" type="presOf" srcId="{79E61B02-E154-D94A-83A2-BE3242150FB0}" destId="{04CE3FB5-0715-734B-BF81-196BB88EA891}" srcOrd="0" destOrd="0" presId="urn:microsoft.com/office/officeart/2005/8/layout/hierarchy2"/>
    <dgm:cxn modelId="{CF616098-D7BB-094D-9A6E-0701401B71DC}" type="presOf" srcId="{FAD75048-9761-C442-90A0-C8C8ADF6FCA1}" destId="{2BD70135-5283-1841-8F7B-62775231E31C}" srcOrd="0" destOrd="0" presId="urn:microsoft.com/office/officeart/2005/8/layout/hierarchy2"/>
    <dgm:cxn modelId="{32FB2F9D-98ED-4544-A444-F437343F4D6F}" srcId="{4BFB9AAA-CEA6-574E-A443-EE79EDEA6730}" destId="{234B39DB-F3DE-7548-AEDF-1B1AA70A72BD}" srcOrd="2" destOrd="0" parTransId="{BDFD018F-A143-CC4B-B42B-B871E5AD5126}" sibTransId="{4240812D-7B68-1849-B460-5BDEBD8C9C0A}"/>
    <dgm:cxn modelId="{0AAC4F9D-6A8E-4640-9B91-EC265384148E}" type="presOf" srcId="{6B30E41C-9CC7-8A45-82E8-52A4D4D3FF61}" destId="{DEB3C7B3-4761-FC47-962A-68504793DA81}" srcOrd="1" destOrd="0" presId="urn:microsoft.com/office/officeart/2005/8/layout/hierarchy2"/>
    <dgm:cxn modelId="{62C62E9E-CFDD-CF4E-95B9-E40A8C870ACA}" type="presOf" srcId="{DA39640D-364F-2142-9013-7BCE9EF97363}" destId="{AD6B9F1B-E7AD-4644-BF7D-076B704D8C92}" srcOrd="1" destOrd="0" presId="urn:microsoft.com/office/officeart/2005/8/layout/hierarchy2"/>
    <dgm:cxn modelId="{0AA810A0-4FF3-864C-9F06-829477E54E8A}" type="presOf" srcId="{61DFDB85-D34F-6640-8D44-0B15661E0B21}" destId="{AA668BC6-4927-F548-B9AA-80021412E06B}" srcOrd="0" destOrd="0" presId="urn:microsoft.com/office/officeart/2005/8/layout/hierarchy2"/>
    <dgm:cxn modelId="{66CBB5A4-7082-A948-A733-05538B4D921C}" type="presOf" srcId="{4C6E5A73-2F91-7F4F-876D-5711B09BFA28}" destId="{243EB7C4-D3B4-4F4E-89CC-DB631CED10C8}" srcOrd="1" destOrd="0" presId="urn:microsoft.com/office/officeart/2005/8/layout/hierarchy2"/>
    <dgm:cxn modelId="{7B2FBEA5-3E58-1C4A-8F02-12F91825E78B}" srcId="{4A61AB6E-EE8D-A941-B15F-4EEE6B62DA0E}" destId="{2F9279AE-A68C-6648-8282-3A7A8753F064}" srcOrd="2" destOrd="0" parTransId="{45B3C736-F626-1844-B9EC-48582B6D8ED2}" sibTransId="{42F11762-F7C3-2744-A66A-246C2EC789BC}"/>
    <dgm:cxn modelId="{EC022BA6-1584-1F40-B255-73EFA49B9FCE}" srcId="{4BFB9AAA-CEA6-574E-A443-EE79EDEA6730}" destId="{9E91FFCA-4100-164B-9369-A4FB313B3B83}" srcOrd="3" destOrd="0" parTransId="{79E61B02-E154-D94A-83A2-BE3242150FB0}" sibTransId="{4D684660-A552-3D4E-BB6F-0BDF5D856696}"/>
    <dgm:cxn modelId="{FA43C5AB-E819-9D4F-8100-E2D6BB63E4F8}" srcId="{5B4C5DDD-AE5A-8447-A4FA-954767730889}" destId="{9D02D1B6-B851-9C48-B16E-6BEEDFFE3E3A}" srcOrd="1" destOrd="0" parTransId="{3A29DB28-1E27-BE43-BA97-FC5E81F0D072}" sibTransId="{31679C6D-F796-0A4B-8B32-2971957E7A0A}"/>
    <dgm:cxn modelId="{0287A2AC-C6F9-7F40-A9C3-DA9057633090}" srcId="{B3537261-46BD-544D-A2B2-B15BCD021FD0}" destId="{678B79EA-1885-B24A-A991-F5DB978E3448}" srcOrd="0" destOrd="0" parTransId="{24A3603D-8768-AC47-BFAB-06583C841CEB}" sibTransId="{39494CF4-4BDF-7C4E-9756-C554320D1CEF}"/>
    <dgm:cxn modelId="{1C5B00AF-B690-E345-9F58-484C915EB308}" type="presOf" srcId="{4BFB9AAA-CEA6-574E-A443-EE79EDEA6730}" destId="{A0E91839-D1D8-F34D-B251-CEFBC1A05533}" srcOrd="0" destOrd="0" presId="urn:microsoft.com/office/officeart/2005/8/layout/hierarchy2"/>
    <dgm:cxn modelId="{1C5E1FAF-9552-724D-A751-D001ED4FC76C}" type="presOf" srcId="{45B3C736-F626-1844-B9EC-48582B6D8ED2}" destId="{5544CC81-FE8A-DC4E-8721-5876BB0B8C1D}" srcOrd="0" destOrd="0" presId="urn:microsoft.com/office/officeart/2005/8/layout/hierarchy2"/>
    <dgm:cxn modelId="{5579F5B1-F7A2-864B-8019-D9AED152980A}" type="presOf" srcId="{96DE5A32-15D0-1848-A636-A0777C2D9E97}" destId="{AE886EFD-B0AC-7549-B285-94BD84565395}" srcOrd="0" destOrd="0" presId="urn:microsoft.com/office/officeart/2005/8/layout/hierarchy2"/>
    <dgm:cxn modelId="{0570C6B3-0563-9048-B419-65EC5D554181}" srcId="{4A61AB6E-EE8D-A941-B15F-4EEE6B62DA0E}" destId="{A468C9F2-05F4-7E44-B2FE-AD8E4805F328}" srcOrd="0" destOrd="0" parTransId="{6AAC1F93-98AD-C346-98CA-66B26141365B}" sibTransId="{3B449E6D-DA7B-7844-BD9E-0C25EA993B14}"/>
    <dgm:cxn modelId="{6FD514B4-B39A-6144-AA08-F1E5FAF56E1A}" type="presOf" srcId="{D9B23C00-5E94-BA4D-B65F-1F0AB7B1EC14}" destId="{EB96EE6C-46BA-1941-BEF2-CED0E522E59E}" srcOrd="0" destOrd="0" presId="urn:microsoft.com/office/officeart/2005/8/layout/hierarchy2"/>
    <dgm:cxn modelId="{4D3B68B5-8FAE-AB41-92F5-34B8B382DCD6}" type="presOf" srcId="{B185E86C-953D-BC41-9B91-45BECD69E9D5}" destId="{7F807B53-CB18-4249-95C1-0D6F3DB15095}" srcOrd="1" destOrd="0" presId="urn:microsoft.com/office/officeart/2005/8/layout/hierarchy2"/>
    <dgm:cxn modelId="{BEE2DEB8-9A04-0B49-9E48-D8E2F4C9419D}" type="presOf" srcId="{234B39DB-F3DE-7548-AEDF-1B1AA70A72BD}" destId="{2F7E2541-818F-4144-BE09-1AF50B76A19A}" srcOrd="0" destOrd="0" presId="urn:microsoft.com/office/officeart/2005/8/layout/hierarchy2"/>
    <dgm:cxn modelId="{9DF919BA-9B1E-274B-8434-E5CB1FA98BAF}" srcId="{4A61AB6E-EE8D-A941-B15F-4EEE6B62DA0E}" destId="{C1A23CD9-7EDB-7A40-97D0-8F552722A414}" srcOrd="3" destOrd="0" parTransId="{FF370ADE-5A22-AF4A-ABB1-AC6372B2D3C3}" sibTransId="{70C70DCC-B852-E443-8E90-527059F85504}"/>
    <dgm:cxn modelId="{0A4831BA-21F4-4C45-BAE5-A91398C63779}" type="presOf" srcId="{2F9279AE-A68C-6648-8282-3A7A8753F064}" destId="{5ED79D11-803B-9148-91EE-A650C3615F68}" srcOrd="0" destOrd="0" presId="urn:microsoft.com/office/officeart/2005/8/layout/hierarchy2"/>
    <dgm:cxn modelId="{D9428BBA-9908-2345-94DC-10AECA96316E}" type="presOf" srcId="{4745D41C-4A30-5D45-8F0B-0AE870A22031}" destId="{24B7B928-FC3B-1D4B-A7CC-2F42CBEE2570}" srcOrd="0" destOrd="0" presId="urn:microsoft.com/office/officeart/2005/8/layout/hierarchy2"/>
    <dgm:cxn modelId="{E59DC7BB-9680-7849-8D79-009148765F09}" type="presOf" srcId="{925EE34A-02A1-1041-B489-037DAD86B06E}" destId="{D533008D-FC6A-8F4D-B53B-EE182F1F5A49}" srcOrd="0" destOrd="0" presId="urn:microsoft.com/office/officeart/2005/8/layout/hierarchy2"/>
    <dgm:cxn modelId="{8FFBDABE-156D-9548-9BC2-26B902AAEECE}" type="presOf" srcId="{85BE0657-1438-8542-8F51-CAA3893DA1D9}" destId="{2E5F102D-2EC2-5C4E-945A-2A525C9E21A0}" srcOrd="0" destOrd="0" presId="urn:microsoft.com/office/officeart/2005/8/layout/hierarchy2"/>
    <dgm:cxn modelId="{52E785BF-9997-B24D-8D8D-A680D3023CE4}" type="presOf" srcId="{B3537261-46BD-544D-A2B2-B15BCD021FD0}" destId="{81F38C77-4020-544A-BC1E-DF49C662C54E}" srcOrd="0" destOrd="0" presId="urn:microsoft.com/office/officeart/2005/8/layout/hierarchy2"/>
    <dgm:cxn modelId="{D0E5AAC0-0395-8146-8655-80D13E236277}" type="presOf" srcId="{4745D41C-4A30-5D45-8F0B-0AE870A22031}" destId="{6E309CDB-99A8-2C43-935F-E2FCC5E915E6}" srcOrd="1" destOrd="0" presId="urn:microsoft.com/office/officeart/2005/8/layout/hierarchy2"/>
    <dgm:cxn modelId="{AEB3A7C1-E98E-D840-8A26-909E3C480131}" type="presOf" srcId="{3A29DB28-1E27-BE43-BA97-FC5E81F0D072}" destId="{7446A724-3A0A-694D-BFF4-9EDD5415BC49}" srcOrd="1" destOrd="0" presId="urn:microsoft.com/office/officeart/2005/8/layout/hierarchy2"/>
    <dgm:cxn modelId="{7D9280C9-F502-8B4F-B869-74911378E550}" type="presOf" srcId="{6E4FBE12-C053-2A46-8B4F-D14E31F3B42A}" destId="{8978653F-4176-C84C-877C-330AC9D13A02}" srcOrd="0" destOrd="0" presId="urn:microsoft.com/office/officeart/2005/8/layout/hierarchy2"/>
    <dgm:cxn modelId="{E39283C9-543C-564D-9732-679274EA9B21}" srcId="{1E686A04-DC61-054C-BBCA-8E33D6751119}" destId="{EEF4E56B-289C-A64E-AF97-71C1E26C2608}" srcOrd="1" destOrd="0" parTransId="{D9B23C00-5E94-BA4D-B65F-1F0AB7B1EC14}" sibTransId="{A2150182-7B0C-F24A-AFA3-6A0DC3324265}"/>
    <dgm:cxn modelId="{3FB37FD2-60D8-9C4A-869A-DAE23E424A53}" type="presOf" srcId="{9C8E6372-40BA-4443-849C-0CFBA8ADAA2F}" destId="{D03F5FF9-3CB5-AB4D-8043-EF8EF52A5BF6}" srcOrd="0" destOrd="0" presId="urn:microsoft.com/office/officeart/2005/8/layout/hierarchy2"/>
    <dgm:cxn modelId="{82AB82D2-AD4C-0343-8C40-F22844908E75}" type="presOf" srcId="{22ECCBF9-94B1-CA4D-8D9F-6923F01EF0BD}" destId="{A7EBA43E-4704-8949-98F2-9ADABF504893}" srcOrd="0" destOrd="0" presId="urn:microsoft.com/office/officeart/2005/8/layout/hierarchy2"/>
    <dgm:cxn modelId="{D68D77D3-B948-3A4C-BD86-AA448F186C49}" srcId="{1E686A04-DC61-054C-BBCA-8E33D6751119}" destId="{85BE0657-1438-8542-8F51-CAA3893DA1D9}" srcOrd="0" destOrd="0" parTransId="{DF285361-611E-0C4D-8AD5-3B9A232BE989}" sibTransId="{167A1320-3A5F-314B-8220-AB6F3A6FF0D6}"/>
    <dgm:cxn modelId="{D731C0D5-1E56-714D-B96D-263437A2734A}" type="presOf" srcId="{4453BD2D-2285-5842-A729-3F9F0AFEBF0D}" destId="{CCB2A6CD-DE1F-134B-8716-CF487B97B2BB}" srcOrd="1" destOrd="0" presId="urn:microsoft.com/office/officeart/2005/8/layout/hierarchy2"/>
    <dgm:cxn modelId="{A92765D9-0475-AC4A-851C-CF3C666CFD37}" type="presOf" srcId="{36D546F5-6375-E545-B617-8FBD90549FFF}" destId="{EB94A159-ADA1-CB4F-9A1C-BB6977648182}" srcOrd="0" destOrd="0" presId="urn:microsoft.com/office/officeart/2005/8/layout/hierarchy2"/>
    <dgm:cxn modelId="{B32DA0D9-D2D0-D64C-9F40-CB1FDB75B998}" type="presOf" srcId="{5C9A62E2-4180-3F46-B6D7-D432360AEB7F}" destId="{BF9DEE83-10CF-EB4C-B9AE-71AD241405AB}" srcOrd="0" destOrd="0" presId="urn:microsoft.com/office/officeart/2005/8/layout/hierarchy2"/>
    <dgm:cxn modelId="{ABF2C7D9-8F51-D94B-9B80-3AFF32ED9A7C}" type="presOf" srcId="{3850E9E8-2505-7544-8409-27A3CB384F49}" destId="{71EA9181-DF39-7F43-814D-616D21E16709}" srcOrd="0" destOrd="0" presId="urn:microsoft.com/office/officeart/2005/8/layout/hierarchy2"/>
    <dgm:cxn modelId="{BB4B32DC-4F19-744D-B31A-76480801C10F}" type="presOf" srcId="{2058A88A-CEC4-894C-80AA-9213D348355A}" destId="{3986D396-6E13-E84B-8C03-374C6C6D7DDC}" srcOrd="1" destOrd="0" presId="urn:microsoft.com/office/officeart/2005/8/layout/hierarchy2"/>
    <dgm:cxn modelId="{CB9F64DD-07F2-8447-B3BA-AD70B720F67D}" type="presOf" srcId="{C1A23CD9-7EDB-7A40-97D0-8F552722A414}" destId="{9AED4645-389A-A34F-AF21-4F65C8A9BAC2}" srcOrd="0" destOrd="0" presId="urn:microsoft.com/office/officeart/2005/8/layout/hierarchy2"/>
    <dgm:cxn modelId="{1C41A0DE-FF90-BE4D-921B-903E7D8B714C}" type="presOf" srcId="{3850E9E8-2505-7544-8409-27A3CB384F49}" destId="{866123B6-05C6-B64E-91FE-D80AEEF51508}" srcOrd="1" destOrd="0" presId="urn:microsoft.com/office/officeart/2005/8/layout/hierarchy2"/>
    <dgm:cxn modelId="{B1B2B2E1-C345-AE4A-860D-2FDAFE69DD17}" srcId="{5B4C5DDD-AE5A-8447-A4FA-954767730889}" destId="{D3843B77-FD2F-4848-B4F1-717761F95C6B}" srcOrd="2" destOrd="0" parTransId="{6E4FBE12-C053-2A46-8B4F-D14E31F3B42A}" sibTransId="{8EE250D5-72E5-3041-8C34-CCDFFD453510}"/>
    <dgm:cxn modelId="{4FEA9AE2-4CD7-F942-B2DB-BE67A737934D}" type="presOf" srcId="{D326CCAF-F61F-E64A-98C8-51ABCFAE680F}" destId="{13DA60C7-59CC-954E-AF45-8D78D4C07290}" srcOrd="1" destOrd="0" presId="urn:microsoft.com/office/officeart/2005/8/layout/hierarchy2"/>
    <dgm:cxn modelId="{DC89A4E2-83DD-CE4A-8DF8-DA9A0C654814}" type="presOf" srcId="{6AAC1F93-98AD-C346-98CA-66B26141365B}" destId="{B35D0DAC-2B20-E54F-8433-78A83056846C}" srcOrd="1" destOrd="0" presId="urn:microsoft.com/office/officeart/2005/8/layout/hierarchy2"/>
    <dgm:cxn modelId="{729CAEE2-0A8D-8946-B1E4-22D817D3634A}" type="presOf" srcId="{6E4FBE12-C053-2A46-8B4F-D14E31F3B42A}" destId="{45EDBA9D-B218-654B-A3A6-185C6BE9D6B8}" srcOrd="1" destOrd="0" presId="urn:microsoft.com/office/officeart/2005/8/layout/hierarchy2"/>
    <dgm:cxn modelId="{DA4582E4-C3AE-5749-9B0D-3381D4571E0B}" type="presOf" srcId="{2058A88A-CEC4-894C-80AA-9213D348355A}" destId="{585DEAB6-4AAE-6D44-B3DC-2F7F59FB3E65}" srcOrd="0" destOrd="0" presId="urn:microsoft.com/office/officeart/2005/8/layout/hierarchy2"/>
    <dgm:cxn modelId="{3717CCE6-4E6F-C147-84F0-93F9EF37BCF3}" type="presOf" srcId="{DCD39955-00BA-CD40-A1BE-8B776A5B41B7}" destId="{513BAD4C-13F2-D44D-9B6D-EE5FD595F5CC}" srcOrd="0" destOrd="0" presId="urn:microsoft.com/office/officeart/2005/8/layout/hierarchy2"/>
    <dgm:cxn modelId="{1493E6EA-5470-6348-A08A-A7FFB0591210}" type="presOf" srcId="{2E4D5308-97F0-DC4A-A2BA-DE7AEA402A3F}" destId="{12EA60E6-F386-E140-BF74-52A57C1A06FD}" srcOrd="0" destOrd="0" presId="urn:microsoft.com/office/officeart/2005/8/layout/hierarchy2"/>
    <dgm:cxn modelId="{BB897DEB-2BE7-A845-A27C-76571D8AE358}" type="presOf" srcId="{2E4D5308-97F0-DC4A-A2BA-DE7AEA402A3F}" destId="{8C764C2E-35FA-4941-BF42-70E2BF964817}" srcOrd="1" destOrd="0" presId="urn:microsoft.com/office/officeart/2005/8/layout/hierarchy2"/>
    <dgm:cxn modelId="{77830BEC-92A7-254B-BFF2-93819F4AF1DE}" type="presOf" srcId="{FE467C75-E460-A84A-B60C-B5EC03BE426E}" destId="{851E87A9-2825-7C47-8F97-9E2EE793CA6C}" srcOrd="0" destOrd="0" presId="urn:microsoft.com/office/officeart/2005/8/layout/hierarchy2"/>
    <dgm:cxn modelId="{809D7CEC-D011-F74C-9CE2-6ECC8206969B}" type="presOf" srcId="{B98AAB4C-F31C-6440-9CE2-DDD9E269F451}" destId="{4098CB54-980D-394B-85A2-95A1B0AF54B6}" srcOrd="0" destOrd="0" presId="urn:microsoft.com/office/officeart/2005/8/layout/hierarchy2"/>
    <dgm:cxn modelId="{729689EC-6005-4A46-A68C-BFE7BD91E449}" type="presOf" srcId="{FE467C75-E460-A84A-B60C-B5EC03BE426E}" destId="{981D3B2B-3D72-9C48-87BD-80E545847EFF}" srcOrd="1" destOrd="0" presId="urn:microsoft.com/office/officeart/2005/8/layout/hierarchy2"/>
    <dgm:cxn modelId="{B07F63EF-2EDA-3941-96A1-E15CC28480D8}" type="presOf" srcId="{FF370ADE-5A22-AF4A-ABB1-AC6372B2D3C3}" destId="{489424E5-E6AD-3A41-BB78-3420A658D50C}" srcOrd="1" destOrd="0" presId="urn:microsoft.com/office/officeart/2005/8/layout/hierarchy2"/>
    <dgm:cxn modelId="{6E9044F0-645B-3049-A08C-45B5C9F5B032}" srcId="{5C9A62E2-4180-3F46-B6D7-D432360AEB7F}" destId="{EE8E875A-31A4-8E4B-B299-75E76C2759F9}" srcOrd="0" destOrd="0" parTransId="{A477DF95-3A72-1845-B3F9-2B3FC919126C}" sibTransId="{F097E480-0CBF-3E41-B5DB-A99F303398A3}"/>
    <dgm:cxn modelId="{257156F0-9D51-4041-BBAC-1E157E7C9EE6}" type="presOf" srcId="{A2D31C52-0804-0945-B5A0-B53493C3386F}" destId="{CFD382A9-92B3-694E-8F8E-08DF8B249467}" srcOrd="1" destOrd="0" presId="urn:microsoft.com/office/officeart/2005/8/layout/hierarchy2"/>
    <dgm:cxn modelId="{B2BBF9F1-1890-AB42-8C5E-CEEAD4AE61CC}" type="presOf" srcId="{3CC1B05C-DC9D-8142-9B92-A4CD334064A1}" destId="{5B2BC678-E9B7-1F43-9B0E-D8974EC20A2D}" srcOrd="0" destOrd="0" presId="urn:microsoft.com/office/officeart/2005/8/layout/hierarchy2"/>
    <dgm:cxn modelId="{3CE8FEF1-48C1-C64A-A426-179D6BDEC524}" type="presOf" srcId="{A468C9F2-05F4-7E44-B2FE-AD8E4805F328}" destId="{BEA81DDB-2EFF-524F-ACEB-BB04AE4DB242}" srcOrd="0" destOrd="0" presId="urn:microsoft.com/office/officeart/2005/8/layout/hierarchy2"/>
    <dgm:cxn modelId="{DE25E7F2-B11A-7F4C-8A48-DA5F8CB51785}" type="presOf" srcId="{B185E86C-953D-BC41-9B91-45BECD69E9D5}" destId="{07863A6A-3CE2-9E44-8D90-E1F9C7270118}" srcOrd="0" destOrd="0" presId="urn:microsoft.com/office/officeart/2005/8/layout/hierarchy2"/>
    <dgm:cxn modelId="{F52AAEF3-34DC-784E-83DC-35223EE43AF7}" type="presOf" srcId="{A477DF95-3A72-1845-B3F9-2B3FC919126C}" destId="{C1EED221-E5F9-284F-9DD7-E455B9D72A71}" srcOrd="1" destOrd="0" presId="urn:microsoft.com/office/officeart/2005/8/layout/hierarchy2"/>
    <dgm:cxn modelId="{68DAC1F3-4D75-9D4B-9B6A-C812F64BBD6A}" type="presOf" srcId="{9E91FFCA-4100-164B-9369-A4FB313B3B83}" destId="{560F66A2-35BD-3E4C-BF48-B343408F1CC6}" srcOrd="0" destOrd="0" presId="urn:microsoft.com/office/officeart/2005/8/layout/hierarchy2"/>
    <dgm:cxn modelId="{7CB7FEF3-8D36-F448-BE79-AB8CDE451560}" type="presOf" srcId="{D3843B77-FD2F-4848-B4F1-717761F95C6B}" destId="{380521D7-407D-A74A-B99F-FCE22477D2BE}" srcOrd="0" destOrd="0" presId="urn:microsoft.com/office/officeart/2005/8/layout/hierarchy2"/>
    <dgm:cxn modelId="{61BF98F4-D565-824E-900F-B920D4445A44}" type="presOf" srcId="{5B4C5DDD-AE5A-8447-A4FA-954767730889}" destId="{E9B8627A-1D17-D54E-9130-D50A9C23EE1A}" srcOrd="0" destOrd="0" presId="urn:microsoft.com/office/officeart/2005/8/layout/hierarchy2"/>
    <dgm:cxn modelId="{E8537FF6-788B-1145-9BDB-127E1FCABE6E}" type="presOf" srcId="{2F2CC488-8BC1-E74D-B262-815E519F3487}" destId="{93C0AECC-6C7C-D747-AA72-C692E4D4EDC0}" srcOrd="0" destOrd="0" presId="urn:microsoft.com/office/officeart/2005/8/layout/hierarchy2"/>
    <dgm:cxn modelId="{ABCCE6F6-042B-8943-ABE4-AB52D9012573}" type="presOf" srcId="{B4828556-21CD-1D44-9C1F-44F48199D6FF}" destId="{63DC6CFF-32A8-5D4F-B4B6-4639198192EA}" srcOrd="0" destOrd="0" presId="urn:microsoft.com/office/officeart/2005/8/layout/hierarchy2"/>
    <dgm:cxn modelId="{12B7ACF7-2827-6E42-B613-A0F0DDBFDA4C}" type="presOf" srcId="{6DE23C78-2EFB-7E4C-ABF5-89C20ECAFFD3}" destId="{61CF9D1F-9ADE-194B-B77D-684EB5406CDA}" srcOrd="0" destOrd="0" presId="urn:microsoft.com/office/officeart/2005/8/layout/hierarchy2"/>
    <dgm:cxn modelId="{8635D2FB-19E9-D74F-BCE6-3B218845E88E}" type="presOf" srcId="{572FBB53-D614-4C4F-BD74-AFB9012EC1F0}" destId="{DCEB8485-8F97-7247-9506-38EEC8A2973D}" srcOrd="0" destOrd="0" presId="urn:microsoft.com/office/officeart/2005/8/layout/hierarchy2"/>
    <dgm:cxn modelId="{49EBBB10-DB09-A946-AFE0-602D53F0A0C5}" type="presParOf" srcId="{81F38C77-4020-544A-BC1E-DF49C662C54E}" destId="{2534964E-E55B-F942-831F-A7CB41116299}" srcOrd="0" destOrd="0" presId="urn:microsoft.com/office/officeart/2005/8/layout/hierarchy2"/>
    <dgm:cxn modelId="{C30AB599-0B2E-EE4A-9A78-947DE12AA696}" type="presParOf" srcId="{2534964E-E55B-F942-831F-A7CB41116299}" destId="{40EEC04F-94F7-DF48-83D7-F0E642C9F545}" srcOrd="0" destOrd="0" presId="urn:microsoft.com/office/officeart/2005/8/layout/hierarchy2"/>
    <dgm:cxn modelId="{462195B7-96E5-B74F-A4D9-B9EF21B829D1}" type="presParOf" srcId="{2534964E-E55B-F942-831F-A7CB41116299}" destId="{F3AA3BD0-F396-714E-AAD6-6771C7B228E8}" srcOrd="1" destOrd="0" presId="urn:microsoft.com/office/officeart/2005/8/layout/hierarchy2"/>
    <dgm:cxn modelId="{DDA8D939-C248-CC46-9CB3-D22386F4A6B0}" type="presParOf" srcId="{F3AA3BD0-F396-714E-AAD6-6771C7B228E8}" destId="{61CF9D1F-9ADE-194B-B77D-684EB5406CDA}" srcOrd="0" destOrd="0" presId="urn:microsoft.com/office/officeart/2005/8/layout/hierarchy2"/>
    <dgm:cxn modelId="{59B3E07A-C1A5-0744-9834-9AD1AA443E13}" type="presParOf" srcId="{61CF9D1F-9ADE-194B-B77D-684EB5406CDA}" destId="{33F30CBB-9806-0D4A-B313-F913DD817E96}" srcOrd="0" destOrd="0" presId="urn:microsoft.com/office/officeart/2005/8/layout/hierarchy2"/>
    <dgm:cxn modelId="{B431A3CB-ED2F-8D44-AF61-AAB7E91D1642}" type="presParOf" srcId="{F3AA3BD0-F396-714E-AAD6-6771C7B228E8}" destId="{5A20FB1E-2113-2349-BBC6-EECC934FEE68}" srcOrd="1" destOrd="0" presId="urn:microsoft.com/office/officeart/2005/8/layout/hierarchy2"/>
    <dgm:cxn modelId="{464DE4F4-1B35-1145-B150-4E5B51BEC0E8}" type="presParOf" srcId="{5A20FB1E-2113-2349-BBC6-EECC934FEE68}" destId="{4098CB54-980D-394B-85A2-95A1B0AF54B6}" srcOrd="0" destOrd="0" presId="urn:microsoft.com/office/officeart/2005/8/layout/hierarchy2"/>
    <dgm:cxn modelId="{7BD0E811-1597-5E4D-BA62-AB5B818BAADD}" type="presParOf" srcId="{5A20FB1E-2113-2349-BBC6-EECC934FEE68}" destId="{28065844-C67C-AC43-94D8-DC215F7B5368}" srcOrd="1" destOrd="0" presId="urn:microsoft.com/office/officeart/2005/8/layout/hierarchy2"/>
    <dgm:cxn modelId="{B2332741-0EA2-7B4E-9A5B-FD810C11ACFA}" type="presParOf" srcId="{28065844-C67C-AC43-94D8-DC215F7B5368}" destId="{2BD70135-5283-1841-8F7B-62775231E31C}" srcOrd="0" destOrd="0" presId="urn:microsoft.com/office/officeart/2005/8/layout/hierarchy2"/>
    <dgm:cxn modelId="{D126ADF8-B023-2441-ACB8-B20764F71711}" type="presParOf" srcId="{2BD70135-5283-1841-8F7B-62775231E31C}" destId="{E84AA8A2-A09E-8848-8C1D-E514B0494F2B}" srcOrd="0" destOrd="0" presId="urn:microsoft.com/office/officeart/2005/8/layout/hierarchy2"/>
    <dgm:cxn modelId="{293E2FFF-4280-FB4E-8100-0C5CE0BA63D9}" type="presParOf" srcId="{28065844-C67C-AC43-94D8-DC215F7B5368}" destId="{1BAC7046-E1E8-8841-B3DA-23101169FD72}" srcOrd="1" destOrd="0" presId="urn:microsoft.com/office/officeart/2005/8/layout/hierarchy2"/>
    <dgm:cxn modelId="{E760C70E-D26D-7F40-A2E7-2F53F94B78E6}" type="presParOf" srcId="{1BAC7046-E1E8-8841-B3DA-23101169FD72}" destId="{5C83413E-6377-2A44-B3AA-1E54A03D234F}" srcOrd="0" destOrd="0" presId="urn:microsoft.com/office/officeart/2005/8/layout/hierarchy2"/>
    <dgm:cxn modelId="{AB5BF46E-78AA-EF4D-9C9A-02F611D73DAD}" type="presParOf" srcId="{1BAC7046-E1E8-8841-B3DA-23101169FD72}" destId="{7D8C71A7-DF54-5944-8586-CA76556FBDE4}" srcOrd="1" destOrd="0" presId="urn:microsoft.com/office/officeart/2005/8/layout/hierarchy2"/>
    <dgm:cxn modelId="{55E5D54F-5ECE-9B47-BA85-F023025032F8}" type="presParOf" srcId="{28065844-C67C-AC43-94D8-DC215F7B5368}" destId="{DBA7C9F2-FDFC-5A43-A17A-7C8E4D2EF258}" srcOrd="2" destOrd="0" presId="urn:microsoft.com/office/officeart/2005/8/layout/hierarchy2"/>
    <dgm:cxn modelId="{9DA71D1B-327C-E942-BB0C-71D65334E43F}" type="presParOf" srcId="{DBA7C9F2-FDFC-5A43-A17A-7C8E4D2EF258}" destId="{AD6B9F1B-E7AD-4644-BF7D-076B704D8C92}" srcOrd="0" destOrd="0" presId="urn:microsoft.com/office/officeart/2005/8/layout/hierarchy2"/>
    <dgm:cxn modelId="{F156CA0D-209A-9149-B802-DC284822B089}" type="presParOf" srcId="{28065844-C67C-AC43-94D8-DC215F7B5368}" destId="{C534D73B-A6FA-CC4C-BA0B-CBF40EDEE260}" srcOrd="3" destOrd="0" presId="urn:microsoft.com/office/officeart/2005/8/layout/hierarchy2"/>
    <dgm:cxn modelId="{B28E7839-7B7F-424F-93CB-C5742E418E09}" type="presParOf" srcId="{C534D73B-A6FA-CC4C-BA0B-CBF40EDEE260}" destId="{D533008D-FC6A-8F4D-B53B-EE182F1F5A49}" srcOrd="0" destOrd="0" presId="urn:microsoft.com/office/officeart/2005/8/layout/hierarchy2"/>
    <dgm:cxn modelId="{4B6ABB47-8374-DE4D-A36A-9C75C8E10B32}" type="presParOf" srcId="{C534D73B-A6FA-CC4C-BA0B-CBF40EDEE260}" destId="{1AD40C27-43D9-294B-AA98-B1A3A9487175}" srcOrd="1" destOrd="0" presId="urn:microsoft.com/office/officeart/2005/8/layout/hierarchy2"/>
    <dgm:cxn modelId="{243BB447-6058-5445-A17D-6B46B3D332F6}" type="presParOf" srcId="{1AD40C27-43D9-294B-AA98-B1A3A9487175}" destId="{D8DD0F4D-59A7-2C4A-9B60-4365CD50C22D}" srcOrd="0" destOrd="0" presId="urn:microsoft.com/office/officeart/2005/8/layout/hierarchy2"/>
    <dgm:cxn modelId="{F2269E72-0DCA-4148-94A2-37C4C067B1D8}" type="presParOf" srcId="{D8DD0F4D-59A7-2C4A-9B60-4365CD50C22D}" destId="{DEB3C7B3-4761-FC47-962A-68504793DA81}" srcOrd="0" destOrd="0" presId="urn:microsoft.com/office/officeart/2005/8/layout/hierarchy2"/>
    <dgm:cxn modelId="{4F747417-0660-FC45-9608-88A0DDB89073}" type="presParOf" srcId="{1AD40C27-43D9-294B-AA98-B1A3A9487175}" destId="{5D2AC191-1F2D-C74E-8207-2262345C6C84}" srcOrd="1" destOrd="0" presId="urn:microsoft.com/office/officeart/2005/8/layout/hierarchy2"/>
    <dgm:cxn modelId="{F6B06EB7-1938-9047-B613-30AF1B028211}" type="presParOf" srcId="{5D2AC191-1F2D-C74E-8207-2262345C6C84}" destId="{513BAD4C-13F2-D44D-9B6D-EE5FD595F5CC}" srcOrd="0" destOrd="0" presId="urn:microsoft.com/office/officeart/2005/8/layout/hierarchy2"/>
    <dgm:cxn modelId="{2F39D0B5-870E-744A-A6A8-79960EE3D168}" type="presParOf" srcId="{5D2AC191-1F2D-C74E-8207-2262345C6C84}" destId="{EF82E4C1-577F-3F4C-A097-48F56C99716F}" srcOrd="1" destOrd="0" presId="urn:microsoft.com/office/officeart/2005/8/layout/hierarchy2"/>
    <dgm:cxn modelId="{A9829513-A78C-D648-B407-F93DA6C3DE35}" type="presParOf" srcId="{1AD40C27-43D9-294B-AA98-B1A3A9487175}" destId="{352EE294-6086-3A47-A3CC-21B8C3F6087A}" srcOrd="2" destOrd="0" presId="urn:microsoft.com/office/officeart/2005/8/layout/hierarchy2"/>
    <dgm:cxn modelId="{65F81F5E-81B5-E746-979C-6BAF3BC54018}" type="presParOf" srcId="{352EE294-6086-3A47-A3CC-21B8C3F6087A}" destId="{136899C0-4989-5E4D-AB3B-8CE4D5CB5119}" srcOrd="0" destOrd="0" presId="urn:microsoft.com/office/officeart/2005/8/layout/hierarchy2"/>
    <dgm:cxn modelId="{749A7997-4CDB-3E4E-B1B2-41A36850A67E}" type="presParOf" srcId="{1AD40C27-43D9-294B-AA98-B1A3A9487175}" destId="{7BE7A4EA-C454-DE42-8F5F-3DC16CCEFCE1}" srcOrd="3" destOrd="0" presId="urn:microsoft.com/office/officeart/2005/8/layout/hierarchy2"/>
    <dgm:cxn modelId="{E50D0FB1-6450-5346-9645-C7ECEAA0AA67}" type="presParOf" srcId="{7BE7A4EA-C454-DE42-8F5F-3DC16CCEFCE1}" destId="{620809F0-A1F0-4045-93D1-B425C9156E0E}" srcOrd="0" destOrd="0" presId="urn:microsoft.com/office/officeart/2005/8/layout/hierarchy2"/>
    <dgm:cxn modelId="{79CA9282-A050-7648-B9AA-27C3172309A9}" type="presParOf" srcId="{7BE7A4EA-C454-DE42-8F5F-3DC16CCEFCE1}" destId="{BB89A85A-74A5-3140-B5AC-7FE969A4D368}" srcOrd="1" destOrd="0" presId="urn:microsoft.com/office/officeart/2005/8/layout/hierarchy2"/>
    <dgm:cxn modelId="{1FE68850-CC23-834C-BEF1-50173FADEABB}" type="presParOf" srcId="{28065844-C67C-AC43-94D8-DC215F7B5368}" destId="{71EA9181-DF39-7F43-814D-616D21E16709}" srcOrd="4" destOrd="0" presId="urn:microsoft.com/office/officeart/2005/8/layout/hierarchy2"/>
    <dgm:cxn modelId="{972DC25B-D531-1D4C-BB88-9FA8AB94758A}" type="presParOf" srcId="{71EA9181-DF39-7F43-814D-616D21E16709}" destId="{866123B6-05C6-B64E-91FE-D80AEEF51508}" srcOrd="0" destOrd="0" presId="urn:microsoft.com/office/officeart/2005/8/layout/hierarchy2"/>
    <dgm:cxn modelId="{CCF897DF-7576-784A-8C2D-0F5DF7AB2667}" type="presParOf" srcId="{28065844-C67C-AC43-94D8-DC215F7B5368}" destId="{B8A5BAB7-4041-0E4A-BCAB-0994511459F7}" srcOrd="5" destOrd="0" presId="urn:microsoft.com/office/officeart/2005/8/layout/hierarchy2"/>
    <dgm:cxn modelId="{68D96E40-63F0-3543-A000-0D5E9DD80984}" type="presParOf" srcId="{B8A5BAB7-4041-0E4A-BCAB-0994511459F7}" destId="{365D75A9-6849-664D-9F78-E118EE825CCE}" srcOrd="0" destOrd="0" presId="urn:microsoft.com/office/officeart/2005/8/layout/hierarchy2"/>
    <dgm:cxn modelId="{8B099DEE-8948-BE49-8430-104B1020B06E}" type="presParOf" srcId="{B8A5BAB7-4041-0E4A-BCAB-0994511459F7}" destId="{ABE13BE4-79EB-3C45-A87E-5590524D7371}" srcOrd="1" destOrd="0" presId="urn:microsoft.com/office/officeart/2005/8/layout/hierarchy2"/>
    <dgm:cxn modelId="{1EE6A47E-2AE9-8E45-A56F-BFCD4FC5A7ED}" type="presParOf" srcId="{ABE13BE4-79EB-3C45-A87E-5590524D7371}" destId="{9164240B-8996-034C-81BB-BE75AEA2F998}" srcOrd="0" destOrd="0" presId="urn:microsoft.com/office/officeart/2005/8/layout/hierarchy2"/>
    <dgm:cxn modelId="{BA29839A-918E-5540-90A7-DEB903CEE24C}" type="presParOf" srcId="{9164240B-8996-034C-81BB-BE75AEA2F998}" destId="{117D6034-A93E-624D-885A-980BE0F4A310}" srcOrd="0" destOrd="0" presId="urn:microsoft.com/office/officeart/2005/8/layout/hierarchy2"/>
    <dgm:cxn modelId="{91099338-77B9-184A-ACD2-7DBCE1AB809E}" type="presParOf" srcId="{ABE13BE4-79EB-3C45-A87E-5590524D7371}" destId="{C1D40BCB-FF86-6C46-A436-FABE9B6B794E}" srcOrd="1" destOrd="0" presId="urn:microsoft.com/office/officeart/2005/8/layout/hierarchy2"/>
    <dgm:cxn modelId="{6551FA72-250D-3C4F-8D37-A1B3B02CE884}" type="presParOf" srcId="{C1D40BCB-FF86-6C46-A436-FABE9B6B794E}" destId="{2E5F102D-2EC2-5C4E-945A-2A525C9E21A0}" srcOrd="0" destOrd="0" presId="urn:microsoft.com/office/officeart/2005/8/layout/hierarchy2"/>
    <dgm:cxn modelId="{EEB07AA1-1B3D-FD49-A79C-CD7C7D76EA6B}" type="presParOf" srcId="{C1D40BCB-FF86-6C46-A436-FABE9B6B794E}" destId="{746579F5-5B59-FA47-88F2-6413B7730723}" srcOrd="1" destOrd="0" presId="urn:microsoft.com/office/officeart/2005/8/layout/hierarchy2"/>
    <dgm:cxn modelId="{9DFF2C0C-809A-6946-A885-E7E476D50424}" type="presParOf" srcId="{ABE13BE4-79EB-3C45-A87E-5590524D7371}" destId="{EB96EE6C-46BA-1941-BEF2-CED0E522E59E}" srcOrd="2" destOrd="0" presId="urn:microsoft.com/office/officeart/2005/8/layout/hierarchy2"/>
    <dgm:cxn modelId="{6F1AF8E0-DADC-5F44-8BF3-9347E17ED0BA}" type="presParOf" srcId="{EB96EE6C-46BA-1941-BEF2-CED0E522E59E}" destId="{779F3803-0C4D-534B-8633-58152C2C5FE4}" srcOrd="0" destOrd="0" presId="urn:microsoft.com/office/officeart/2005/8/layout/hierarchy2"/>
    <dgm:cxn modelId="{AFC48D29-6D37-0648-B411-B9CA991B71CA}" type="presParOf" srcId="{ABE13BE4-79EB-3C45-A87E-5590524D7371}" destId="{F501DC11-9FE6-0649-B14B-8ECB34946E3A}" srcOrd="3" destOrd="0" presId="urn:microsoft.com/office/officeart/2005/8/layout/hierarchy2"/>
    <dgm:cxn modelId="{753B8787-F7A5-0A46-94F8-D0C908824893}" type="presParOf" srcId="{F501DC11-9FE6-0649-B14B-8ECB34946E3A}" destId="{DC9CF037-F30C-7445-A5EA-850D1594192B}" srcOrd="0" destOrd="0" presId="urn:microsoft.com/office/officeart/2005/8/layout/hierarchy2"/>
    <dgm:cxn modelId="{48E6DD89-AF33-8F4F-957E-7C08B8D37F5C}" type="presParOf" srcId="{F501DC11-9FE6-0649-B14B-8ECB34946E3A}" destId="{86E7E1F5-77AC-8145-8068-4732D9048775}" srcOrd="1" destOrd="0" presId="urn:microsoft.com/office/officeart/2005/8/layout/hierarchy2"/>
    <dgm:cxn modelId="{D806B169-35C9-D54C-ABE5-80BA8F8C8512}" type="presParOf" srcId="{ABE13BE4-79EB-3C45-A87E-5590524D7371}" destId="{DCEB8485-8F97-7247-9506-38EEC8A2973D}" srcOrd="4" destOrd="0" presId="urn:microsoft.com/office/officeart/2005/8/layout/hierarchy2"/>
    <dgm:cxn modelId="{3D46245D-0C53-DF46-B075-DE63976BC662}" type="presParOf" srcId="{DCEB8485-8F97-7247-9506-38EEC8A2973D}" destId="{10455FF3-56EF-1C4A-8FBC-0073A69D8D29}" srcOrd="0" destOrd="0" presId="urn:microsoft.com/office/officeart/2005/8/layout/hierarchy2"/>
    <dgm:cxn modelId="{0767CDFE-75D9-A94F-8662-D9A4886CE776}" type="presParOf" srcId="{ABE13BE4-79EB-3C45-A87E-5590524D7371}" destId="{310DEDB9-EBAF-9F4C-856A-A20C3D2A3A6E}" srcOrd="5" destOrd="0" presId="urn:microsoft.com/office/officeart/2005/8/layout/hierarchy2"/>
    <dgm:cxn modelId="{2DEE54E7-4392-584A-AC14-33A103D5A720}" type="presParOf" srcId="{310DEDB9-EBAF-9F4C-856A-A20C3D2A3A6E}" destId="{CF748B3B-ECDE-D044-B1C3-0A0A94027DEA}" srcOrd="0" destOrd="0" presId="urn:microsoft.com/office/officeart/2005/8/layout/hierarchy2"/>
    <dgm:cxn modelId="{36290506-8453-1549-B7F8-A20485302DB6}" type="presParOf" srcId="{310DEDB9-EBAF-9F4C-856A-A20C3D2A3A6E}" destId="{497CEC19-4103-204F-BA6D-6A67F5289CD9}" srcOrd="1" destOrd="0" presId="urn:microsoft.com/office/officeart/2005/8/layout/hierarchy2"/>
    <dgm:cxn modelId="{D9D2802D-6BD6-9844-AE28-3D6C25FFC154}" type="presParOf" srcId="{28065844-C67C-AC43-94D8-DC215F7B5368}" destId="{9119EB4A-4E14-3A43-9E37-E00A54F020BC}" srcOrd="6" destOrd="0" presId="urn:microsoft.com/office/officeart/2005/8/layout/hierarchy2"/>
    <dgm:cxn modelId="{50E5F39F-049F-104F-B414-BE529CB06B42}" type="presParOf" srcId="{9119EB4A-4E14-3A43-9E37-E00A54F020BC}" destId="{13DA60C7-59CC-954E-AF45-8D78D4C07290}" srcOrd="0" destOrd="0" presId="urn:microsoft.com/office/officeart/2005/8/layout/hierarchy2"/>
    <dgm:cxn modelId="{6EB900D1-A19D-BA40-881B-51530CDAD246}" type="presParOf" srcId="{28065844-C67C-AC43-94D8-DC215F7B5368}" destId="{E6F31073-92CC-074C-940E-6AC2C200E288}" srcOrd="7" destOrd="0" presId="urn:microsoft.com/office/officeart/2005/8/layout/hierarchy2"/>
    <dgm:cxn modelId="{A72006EF-7A96-B24B-826C-DC558492111C}" type="presParOf" srcId="{E6F31073-92CC-074C-940E-6AC2C200E288}" destId="{BF9DEE83-10CF-EB4C-B9AE-71AD241405AB}" srcOrd="0" destOrd="0" presId="urn:microsoft.com/office/officeart/2005/8/layout/hierarchy2"/>
    <dgm:cxn modelId="{68CA1381-1260-9C4D-8FB5-87A24B32D1F5}" type="presParOf" srcId="{E6F31073-92CC-074C-940E-6AC2C200E288}" destId="{F5F6B283-4E2E-144B-A2BA-2C31635860D8}" srcOrd="1" destOrd="0" presId="urn:microsoft.com/office/officeart/2005/8/layout/hierarchy2"/>
    <dgm:cxn modelId="{B7DDE9D8-B1ED-9C4C-8DB3-6E025DFD7E45}" type="presParOf" srcId="{F5F6B283-4E2E-144B-A2BA-2C31635860D8}" destId="{1CA40F7F-AD2B-4D4A-9132-3058721FA9B2}" srcOrd="0" destOrd="0" presId="urn:microsoft.com/office/officeart/2005/8/layout/hierarchy2"/>
    <dgm:cxn modelId="{52CD5055-54DC-864B-941E-97D291E71678}" type="presParOf" srcId="{1CA40F7F-AD2B-4D4A-9132-3058721FA9B2}" destId="{C1EED221-E5F9-284F-9DD7-E455B9D72A71}" srcOrd="0" destOrd="0" presId="urn:microsoft.com/office/officeart/2005/8/layout/hierarchy2"/>
    <dgm:cxn modelId="{86A2DDDB-D5D1-4941-9E09-8E2DEF2D707B}" type="presParOf" srcId="{F5F6B283-4E2E-144B-A2BA-2C31635860D8}" destId="{1FD3B116-DBED-634A-9EA0-452F5B449915}" srcOrd="1" destOrd="0" presId="urn:microsoft.com/office/officeart/2005/8/layout/hierarchy2"/>
    <dgm:cxn modelId="{72EB237E-417F-5C4E-B0E9-98962B92848A}" type="presParOf" srcId="{1FD3B116-DBED-634A-9EA0-452F5B449915}" destId="{75BCC7F1-1B47-1244-BBCE-80558194F826}" srcOrd="0" destOrd="0" presId="urn:microsoft.com/office/officeart/2005/8/layout/hierarchy2"/>
    <dgm:cxn modelId="{33F23E89-F08C-DC4E-9413-B410AD10E531}" type="presParOf" srcId="{1FD3B116-DBED-634A-9EA0-452F5B449915}" destId="{57621D88-9D8C-814A-8AA3-13454F5E85AA}" srcOrd="1" destOrd="0" presId="urn:microsoft.com/office/officeart/2005/8/layout/hierarchy2"/>
    <dgm:cxn modelId="{765526FA-D30B-E14F-A32A-01EF96897ED7}" type="presParOf" srcId="{28065844-C67C-AC43-94D8-DC215F7B5368}" destId="{B9E27537-2B2A-BE42-B814-1545CCD03728}" srcOrd="8" destOrd="0" presId="urn:microsoft.com/office/officeart/2005/8/layout/hierarchy2"/>
    <dgm:cxn modelId="{E45CB2DA-B07C-A748-82C5-DD402D090805}" type="presParOf" srcId="{B9E27537-2B2A-BE42-B814-1545CCD03728}" destId="{23A0C245-7D74-D04A-B16E-FEE15570F3AF}" srcOrd="0" destOrd="0" presId="urn:microsoft.com/office/officeart/2005/8/layout/hierarchy2"/>
    <dgm:cxn modelId="{9C23D968-7E9E-F14B-81A6-6D7A05A50D96}" type="presParOf" srcId="{28065844-C67C-AC43-94D8-DC215F7B5368}" destId="{910F2FA0-286A-3341-90DA-74131A069AE6}" srcOrd="9" destOrd="0" presId="urn:microsoft.com/office/officeart/2005/8/layout/hierarchy2"/>
    <dgm:cxn modelId="{416B27DA-45FB-7447-BF06-02CAAF863DE5}" type="presParOf" srcId="{910F2FA0-286A-3341-90DA-74131A069AE6}" destId="{E9B8627A-1D17-D54E-9130-D50A9C23EE1A}" srcOrd="0" destOrd="0" presId="urn:microsoft.com/office/officeart/2005/8/layout/hierarchy2"/>
    <dgm:cxn modelId="{FE11D527-1F34-D04C-8A61-7B60C2A3AA9E}" type="presParOf" srcId="{910F2FA0-286A-3341-90DA-74131A069AE6}" destId="{8120C84B-0053-834E-8BD2-8E7B262D5EBB}" srcOrd="1" destOrd="0" presId="urn:microsoft.com/office/officeart/2005/8/layout/hierarchy2"/>
    <dgm:cxn modelId="{5545B7C4-A3C6-6447-839D-FFBC1A793A78}" type="presParOf" srcId="{8120C84B-0053-834E-8BD2-8E7B262D5EBB}" destId="{4548C73E-1E7B-0A47-AA55-8E1CF1ED2260}" srcOrd="0" destOrd="0" presId="urn:microsoft.com/office/officeart/2005/8/layout/hierarchy2"/>
    <dgm:cxn modelId="{CCFCDF10-BB50-B043-86F7-65FDCA39E0D6}" type="presParOf" srcId="{4548C73E-1E7B-0A47-AA55-8E1CF1ED2260}" destId="{8873FD51-23D8-854C-9660-D89CE229FE02}" srcOrd="0" destOrd="0" presId="urn:microsoft.com/office/officeart/2005/8/layout/hierarchy2"/>
    <dgm:cxn modelId="{9009FBF0-F443-8D4F-8DA1-E34F16971D4D}" type="presParOf" srcId="{8120C84B-0053-834E-8BD2-8E7B262D5EBB}" destId="{C1C7FD5A-2252-8D4D-876B-DE581FB937A7}" srcOrd="1" destOrd="0" presId="urn:microsoft.com/office/officeart/2005/8/layout/hierarchy2"/>
    <dgm:cxn modelId="{3E23D40E-3990-C44A-B125-6677F9DA7141}" type="presParOf" srcId="{C1C7FD5A-2252-8D4D-876B-DE581FB937A7}" destId="{AA668BC6-4927-F548-B9AA-80021412E06B}" srcOrd="0" destOrd="0" presId="urn:microsoft.com/office/officeart/2005/8/layout/hierarchy2"/>
    <dgm:cxn modelId="{632DB631-D380-ED49-A819-08A6DAE9B51E}" type="presParOf" srcId="{C1C7FD5A-2252-8D4D-876B-DE581FB937A7}" destId="{341D0EEE-8BA8-3240-B13D-14DF053524B1}" srcOrd="1" destOrd="0" presId="urn:microsoft.com/office/officeart/2005/8/layout/hierarchy2"/>
    <dgm:cxn modelId="{0DBA67AC-EFD6-6B4A-80A8-95D9EA5B9926}" type="presParOf" srcId="{8120C84B-0053-834E-8BD2-8E7B262D5EBB}" destId="{04CD45C1-6D8A-FD44-A264-E49EA85D0981}" srcOrd="2" destOrd="0" presId="urn:microsoft.com/office/officeart/2005/8/layout/hierarchy2"/>
    <dgm:cxn modelId="{B54A09A3-125F-7248-AB0E-A7176CCB23D8}" type="presParOf" srcId="{04CD45C1-6D8A-FD44-A264-E49EA85D0981}" destId="{7446A724-3A0A-694D-BFF4-9EDD5415BC49}" srcOrd="0" destOrd="0" presId="urn:microsoft.com/office/officeart/2005/8/layout/hierarchy2"/>
    <dgm:cxn modelId="{13450031-AD22-A843-A030-336BB481CEE3}" type="presParOf" srcId="{8120C84B-0053-834E-8BD2-8E7B262D5EBB}" destId="{7E5B189E-67B1-A241-88F3-29C1572F7EA5}" srcOrd="3" destOrd="0" presId="urn:microsoft.com/office/officeart/2005/8/layout/hierarchy2"/>
    <dgm:cxn modelId="{C74EF2D2-4359-A744-BC2A-2AB2DBFE0F9C}" type="presParOf" srcId="{7E5B189E-67B1-A241-88F3-29C1572F7EA5}" destId="{42A180B1-979B-9F45-A804-A3C14F778800}" srcOrd="0" destOrd="0" presId="urn:microsoft.com/office/officeart/2005/8/layout/hierarchy2"/>
    <dgm:cxn modelId="{D3B87ECA-ED55-1447-A2AC-D6829C2A7121}" type="presParOf" srcId="{7E5B189E-67B1-A241-88F3-29C1572F7EA5}" destId="{ADE86648-F800-5D41-8D90-E214D3A19B8A}" srcOrd="1" destOrd="0" presId="urn:microsoft.com/office/officeart/2005/8/layout/hierarchy2"/>
    <dgm:cxn modelId="{1FAF242A-93AA-C648-98F2-635119628E93}" type="presParOf" srcId="{8120C84B-0053-834E-8BD2-8E7B262D5EBB}" destId="{8978653F-4176-C84C-877C-330AC9D13A02}" srcOrd="4" destOrd="0" presId="urn:microsoft.com/office/officeart/2005/8/layout/hierarchy2"/>
    <dgm:cxn modelId="{4F8FA132-F080-F147-ADEC-D40F7C7AB21F}" type="presParOf" srcId="{8978653F-4176-C84C-877C-330AC9D13A02}" destId="{45EDBA9D-B218-654B-A3A6-185C6BE9D6B8}" srcOrd="0" destOrd="0" presId="urn:microsoft.com/office/officeart/2005/8/layout/hierarchy2"/>
    <dgm:cxn modelId="{1DCFF50F-12F8-E946-B0F5-217FDE54D478}" type="presParOf" srcId="{8120C84B-0053-834E-8BD2-8E7B262D5EBB}" destId="{FC675608-39A0-1242-A149-7E69BF747235}" srcOrd="5" destOrd="0" presId="urn:microsoft.com/office/officeart/2005/8/layout/hierarchy2"/>
    <dgm:cxn modelId="{D57EDC8B-1810-BC44-A716-95E386204B14}" type="presParOf" srcId="{FC675608-39A0-1242-A149-7E69BF747235}" destId="{380521D7-407D-A74A-B99F-FCE22477D2BE}" srcOrd="0" destOrd="0" presId="urn:microsoft.com/office/officeart/2005/8/layout/hierarchy2"/>
    <dgm:cxn modelId="{BB8A042F-D635-B848-8884-6CF08D78117F}" type="presParOf" srcId="{FC675608-39A0-1242-A149-7E69BF747235}" destId="{A4B15742-D7EE-F642-B36A-2DC23EE7417E}" srcOrd="1" destOrd="0" presId="urn:microsoft.com/office/officeart/2005/8/layout/hierarchy2"/>
    <dgm:cxn modelId="{FBAEC360-7E71-E548-8B1A-36AFF9DFD4D8}" type="presParOf" srcId="{F3AA3BD0-F396-714E-AAD6-6771C7B228E8}" destId="{D03F5FF9-3CB5-AB4D-8043-EF8EF52A5BF6}" srcOrd="2" destOrd="0" presId="urn:microsoft.com/office/officeart/2005/8/layout/hierarchy2"/>
    <dgm:cxn modelId="{AC4AA122-CCE1-8E4A-9768-ABA3BC222EAB}" type="presParOf" srcId="{D03F5FF9-3CB5-AB4D-8043-EF8EF52A5BF6}" destId="{3FBAD2A3-D06C-9D4C-B6AD-1D46FBA938BC}" srcOrd="0" destOrd="0" presId="urn:microsoft.com/office/officeart/2005/8/layout/hierarchy2"/>
    <dgm:cxn modelId="{C0100B18-E44F-EC45-9A39-27B62F33F344}" type="presParOf" srcId="{F3AA3BD0-F396-714E-AAD6-6771C7B228E8}" destId="{BD0AA710-4A32-6B46-80F2-F92C209CBDB4}" srcOrd="3" destOrd="0" presId="urn:microsoft.com/office/officeart/2005/8/layout/hierarchy2"/>
    <dgm:cxn modelId="{1AB152F8-B038-EC41-951F-A3B1508CFEAD}" type="presParOf" srcId="{BD0AA710-4A32-6B46-80F2-F92C209CBDB4}" destId="{B7F21E32-C948-B54D-B3CA-C89711ECCDAD}" srcOrd="0" destOrd="0" presId="urn:microsoft.com/office/officeart/2005/8/layout/hierarchy2"/>
    <dgm:cxn modelId="{2EEE7D0C-5470-5846-903A-491638E0D3AA}" type="presParOf" srcId="{BD0AA710-4A32-6B46-80F2-F92C209CBDB4}" destId="{46099098-007F-CC41-ACA7-0F5D148A9015}" srcOrd="1" destOrd="0" presId="urn:microsoft.com/office/officeart/2005/8/layout/hierarchy2"/>
    <dgm:cxn modelId="{7F75951C-FC39-3C43-B70C-D14164BB4077}" type="presParOf" srcId="{46099098-007F-CC41-ACA7-0F5D148A9015}" destId="{12EA60E6-F386-E140-BF74-52A57C1A06FD}" srcOrd="0" destOrd="0" presId="urn:microsoft.com/office/officeart/2005/8/layout/hierarchy2"/>
    <dgm:cxn modelId="{F8A095AE-6E1B-D042-BBFD-705D05553643}" type="presParOf" srcId="{12EA60E6-F386-E140-BF74-52A57C1A06FD}" destId="{8C764C2E-35FA-4941-BF42-70E2BF964817}" srcOrd="0" destOrd="0" presId="urn:microsoft.com/office/officeart/2005/8/layout/hierarchy2"/>
    <dgm:cxn modelId="{AC68196D-BE3F-EB4D-AF07-9F3A6BB7B392}" type="presParOf" srcId="{46099098-007F-CC41-ACA7-0F5D148A9015}" destId="{5772C357-1754-8741-9E38-81FF01C2C69E}" srcOrd="1" destOrd="0" presId="urn:microsoft.com/office/officeart/2005/8/layout/hierarchy2"/>
    <dgm:cxn modelId="{FAE71212-2942-A44B-8818-DECE70394069}" type="presParOf" srcId="{5772C357-1754-8741-9E38-81FF01C2C69E}" destId="{A7EBA43E-4704-8949-98F2-9ADABF504893}" srcOrd="0" destOrd="0" presId="urn:microsoft.com/office/officeart/2005/8/layout/hierarchy2"/>
    <dgm:cxn modelId="{A5E8C2B3-F3C0-4044-BF76-6F071DB1B313}" type="presParOf" srcId="{5772C357-1754-8741-9E38-81FF01C2C69E}" destId="{05B83FC2-F0F5-D749-A549-660D4081C27C}" srcOrd="1" destOrd="0" presId="urn:microsoft.com/office/officeart/2005/8/layout/hierarchy2"/>
    <dgm:cxn modelId="{CA8A4940-A19E-7845-AF1F-9B97CA2CEF6D}" type="presParOf" srcId="{46099098-007F-CC41-ACA7-0F5D148A9015}" destId="{63DC6CFF-32A8-5D4F-B4B6-4639198192EA}" srcOrd="2" destOrd="0" presId="urn:microsoft.com/office/officeart/2005/8/layout/hierarchy2"/>
    <dgm:cxn modelId="{8FAD19D4-16F5-984B-9E3E-074C9212B65C}" type="presParOf" srcId="{63DC6CFF-32A8-5D4F-B4B6-4639198192EA}" destId="{B9AC1F93-68A0-8848-966E-DEBF02DCF7E3}" srcOrd="0" destOrd="0" presId="urn:microsoft.com/office/officeart/2005/8/layout/hierarchy2"/>
    <dgm:cxn modelId="{08EA91CB-594C-AA48-9CF3-94347DD69561}" type="presParOf" srcId="{46099098-007F-CC41-ACA7-0F5D148A9015}" destId="{9AD19429-C2AB-6847-B89A-CFE17ABA8F46}" srcOrd="3" destOrd="0" presId="urn:microsoft.com/office/officeart/2005/8/layout/hierarchy2"/>
    <dgm:cxn modelId="{2192758F-0653-0A40-86FA-B634DC9A12B7}" type="presParOf" srcId="{9AD19429-C2AB-6847-B89A-CFE17ABA8F46}" destId="{BB4E2FDB-7C99-8843-81CF-00253B140587}" srcOrd="0" destOrd="0" presId="urn:microsoft.com/office/officeart/2005/8/layout/hierarchy2"/>
    <dgm:cxn modelId="{B87AFC21-CCE4-914B-BC2A-3FA9FC81E85A}" type="presParOf" srcId="{9AD19429-C2AB-6847-B89A-CFE17ABA8F46}" destId="{175C4965-197D-4F4B-B2DB-275827B4CCCE}" srcOrd="1" destOrd="0" presId="urn:microsoft.com/office/officeart/2005/8/layout/hierarchy2"/>
    <dgm:cxn modelId="{6E10D15D-AFF0-654A-AF47-A51C284EDC1D}" type="presParOf" srcId="{175C4965-197D-4F4B-B2DB-275827B4CCCE}" destId="{200FA443-81F7-7C47-9CAA-47C1035C0DE2}" srcOrd="0" destOrd="0" presId="urn:microsoft.com/office/officeart/2005/8/layout/hierarchy2"/>
    <dgm:cxn modelId="{DF336000-504B-BA46-8E21-CC6519617427}" type="presParOf" srcId="{200FA443-81F7-7C47-9CAA-47C1035C0DE2}" destId="{243EB7C4-D3B4-4F4E-89CC-DB631CED10C8}" srcOrd="0" destOrd="0" presId="urn:microsoft.com/office/officeart/2005/8/layout/hierarchy2"/>
    <dgm:cxn modelId="{F038E9E4-97C4-CF49-969D-BAB39983F7B5}" type="presParOf" srcId="{175C4965-197D-4F4B-B2DB-275827B4CCCE}" destId="{36E779D2-5004-A04E-ACED-7B73F16ECD41}" srcOrd="1" destOrd="0" presId="urn:microsoft.com/office/officeart/2005/8/layout/hierarchy2"/>
    <dgm:cxn modelId="{8780F10C-7F5D-B841-BE4D-5505659DEDE6}" type="presParOf" srcId="{36E779D2-5004-A04E-ACED-7B73F16ECD41}" destId="{92948C42-BA1B-9C4E-AF76-BD49C7358EAC}" srcOrd="0" destOrd="0" presId="urn:microsoft.com/office/officeart/2005/8/layout/hierarchy2"/>
    <dgm:cxn modelId="{431AC1F3-C9E5-3640-B77B-114CF7286D7B}" type="presParOf" srcId="{36E779D2-5004-A04E-ACED-7B73F16ECD41}" destId="{99C96C15-93EE-5944-BDF9-2F6AC9D8DF2A}" srcOrd="1" destOrd="0" presId="urn:microsoft.com/office/officeart/2005/8/layout/hierarchy2"/>
    <dgm:cxn modelId="{54959013-0DAA-8A4F-91BD-51BEC17DA9D6}" type="presParOf" srcId="{175C4965-197D-4F4B-B2DB-275827B4CCCE}" destId="{851E87A9-2825-7C47-8F97-9E2EE793CA6C}" srcOrd="2" destOrd="0" presId="urn:microsoft.com/office/officeart/2005/8/layout/hierarchy2"/>
    <dgm:cxn modelId="{307315DA-2D66-F844-8AAA-8CF479668FD5}" type="presParOf" srcId="{851E87A9-2825-7C47-8F97-9E2EE793CA6C}" destId="{981D3B2B-3D72-9C48-87BD-80E545847EFF}" srcOrd="0" destOrd="0" presId="urn:microsoft.com/office/officeart/2005/8/layout/hierarchy2"/>
    <dgm:cxn modelId="{DF38EAD9-CD51-0849-BC76-5AEEFB132F6C}" type="presParOf" srcId="{175C4965-197D-4F4B-B2DB-275827B4CCCE}" destId="{14BBB390-0F30-8248-BB83-34857A46A19B}" srcOrd="3" destOrd="0" presId="urn:microsoft.com/office/officeart/2005/8/layout/hierarchy2"/>
    <dgm:cxn modelId="{E81B1EB2-E30E-6249-B6AC-A29FCEB28479}" type="presParOf" srcId="{14BBB390-0F30-8248-BB83-34857A46A19B}" destId="{967A35F4-6A5A-E24A-BF9E-E35770BC6238}" srcOrd="0" destOrd="0" presId="urn:microsoft.com/office/officeart/2005/8/layout/hierarchy2"/>
    <dgm:cxn modelId="{8FFED49E-8234-F248-8304-2B25322DA925}" type="presParOf" srcId="{14BBB390-0F30-8248-BB83-34857A46A19B}" destId="{75C8858E-3DE0-824D-845D-A1650DBD5F5F}" srcOrd="1" destOrd="0" presId="urn:microsoft.com/office/officeart/2005/8/layout/hierarchy2"/>
    <dgm:cxn modelId="{4DA8BD9E-78A2-D549-AA54-EA5ED5580B1B}" type="presParOf" srcId="{175C4965-197D-4F4B-B2DB-275827B4CCCE}" destId="{EA1417AB-3D7D-C24E-B6DF-E0E79F21C6B6}" srcOrd="4" destOrd="0" presId="urn:microsoft.com/office/officeart/2005/8/layout/hierarchy2"/>
    <dgm:cxn modelId="{79D77319-9FE2-7C4E-B5B1-642E33FAF939}" type="presParOf" srcId="{EA1417AB-3D7D-C24E-B6DF-E0E79F21C6B6}" destId="{885CCAB6-49AD-984A-8523-961D2351B340}" srcOrd="0" destOrd="0" presId="urn:microsoft.com/office/officeart/2005/8/layout/hierarchy2"/>
    <dgm:cxn modelId="{FA27CF06-AB38-1442-9506-CC37FC15937F}" type="presParOf" srcId="{175C4965-197D-4F4B-B2DB-275827B4CCCE}" destId="{2A12BB27-2736-E041-99FB-93F20F7EE58A}" srcOrd="5" destOrd="0" presId="urn:microsoft.com/office/officeart/2005/8/layout/hierarchy2"/>
    <dgm:cxn modelId="{59C40C1B-547F-7C4D-996E-C81099C73CC3}" type="presParOf" srcId="{2A12BB27-2736-E041-99FB-93F20F7EE58A}" destId="{EC18D37D-3C40-CA43-9C31-1157979F73F9}" srcOrd="0" destOrd="0" presId="urn:microsoft.com/office/officeart/2005/8/layout/hierarchy2"/>
    <dgm:cxn modelId="{A3A4F6CB-47F4-0648-A317-061B75AC3271}" type="presParOf" srcId="{2A12BB27-2736-E041-99FB-93F20F7EE58A}" destId="{DEEC0FBA-502E-E940-9F96-FDFD0790412C}" srcOrd="1" destOrd="0" presId="urn:microsoft.com/office/officeart/2005/8/layout/hierarchy2"/>
    <dgm:cxn modelId="{748175B1-A2FC-6642-B6D5-3D69C802342C}" type="presParOf" srcId="{46099098-007F-CC41-ACA7-0F5D148A9015}" destId="{24B7B928-FC3B-1D4B-A7CC-2F42CBEE2570}" srcOrd="4" destOrd="0" presId="urn:microsoft.com/office/officeart/2005/8/layout/hierarchy2"/>
    <dgm:cxn modelId="{ECE1DF06-E13C-FC47-9F8B-02B5CF29F343}" type="presParOf" srcId="{24B7B928-FC3B-1D4B-A7CC-2F42CBEE2570}" destId="{6E309CDB-99A8-2C43-935F-E2FCC5E915E6}" srcOrd="0" destOrd="0" presId="urn:microsoft.com/office/officeart/2005/8/layout/hierarchy2"/>
    <dgm:cxn modelId="{895BAEB6-6E83-1145-88E0-D7D040BB2A12}" type="presParOf" srcId="{46099098-007F-CC41-ACA7-0F5D148A9015}" destId="{388E807F-F9D9-7841-BB0F-BE921D97571F}" srcOrd="5" destOrd="0" presId="urn:microsoft.com/office/officeart/2005/8/layout/hierarchy2"/>
    <dgm:cxn modelId="{B5BAC14B-04DC-0840-8967-7AEE2D4F49A6}" type="presParOf" srcId="{388E807F-F9D9-7841-BB0F-BE921D97571F}" destId="{B2AD7B3E-14BC-C44E-B06D-32C30210C18F}" srcOrd="0" destOrd="0" presId="urn:microsoft.com/office/officeart/2005/8/layout/hierarchy2"/>
    <dgm:cxn modelId="{9464A566-764B-734C-A888-88AAFC6304B3}" type="presParOf" srcId="{388E807F-F9D9-7841-BB0F-BE921D97571F}" destId="{D4A6042E-7E7A-DD43-BAEA-050ABD49C1B9}" srcOrd="1" destOrd="0" presId="urn:microsoft.com/office/officeart/2005/8/layout/hierarchy2"/>
    <dgm:cxn modelId="{E3B02702-C859-3C4A-B327-D2AF7BA7AA33}" type="presParOf" srcId="{D4A6042E-7E7A-DD43-BAEA-050ABD49C1B9}" destId="{F51B875C-54F4-904D-8FF3-9D6B346FEB3A}" srcOrd="0" destOrd="0" presId="urn:microsoft.com/office/officeart/2005/8/layout/hierarchy2"/>
    <dgm:cxn modelId="{BC976D33-76CB-EE4E-89E6-6C8BFE29E34A}" type="presParOf" srcId="{F51B875C-54F4-904D-8FF3-9D6B346FEB3A}" destId="{B35D0DAC-2B20-E54F-8433-78A83056846C}" srcOrd="0" destOrd="0" presId="urn:microsoft.com/office/officeart/2005/8/layout/hierarchy2"/>
    <dgm:cxn modelId="{A2D53705-502C-604A-81B0-45D2335ED2B0}" type="presParOf" srcId="{D4A6042E-7E7A-DD43-BAEA-050ABD49C1B9}" destId="{0E153878-8E7B-6F4B-95A1-A89B27A7F098}" srcOrd="1" destOrd="0" presId="urn:microsoft.com/office/officeart/2005/8/layout/hierarchy2"/>
    <dgm:cxn modelId="{18D91CE6-9025-E04B-8458-399A2EE68140}" type="presParOf" srcId="{0E153878-8E7B-6F4B-95A1-A89B27A7F098}" destId="{BEA81DDB-2EFF-524F-ACEB-BB04AE4DB242}" srcOrd="0" destOrd="0" presId="urn:microsoft.com/office/officeart/2005/8/layout/hierarchy2"/>
    <dgm:cxn modelId="{4507BDB9-C5D0-C347-BD50-198828CA1C9C}" type="presParOf" srcId="{0E153878-8E7B-6F4B-95A1-A89B27A7F098}" destId="{0DEDF64B-A36B-AE46-BAC7-A9CBF1CE9C35}" srcOrd="1" destOrd="0" presId="urn:microsoft.com/office/officeart/2005/8/layout/hierarchy2"/>
    <dgm:cxn modelId="{65BA6F48-3008-DE4D-A727-0F077A1594A1}" type="presParOf" srcId="{D4A6042E-7E7A-DD43-BAEA-050ABD49C1B9}" destId="{AE886EFD-B0AC-7549-B285-94BD84565395}" srcOrd="2" destOrd="0" presId="urn:microsoft.com/office/officeart/2005/8/layout/hierarchy2"/>
    <dgm:cxn modelId="{DD2E3859-DC3B-7B41-93C2-6F43E7579CE8}" type="presParOf" srcId="{AE886EFD-B0AC-7549-B285-94BD84565395}" destId="{66DFAB24-B020-F140-A446-8C6889366DED}" srcOrd="0" destOrd="0" presId="urn:microsoft.com/office/officeart/2005/8/layout/hierarchy2"/>
    <dgm:cxn modelId="{0FD6081D-68BD-1044-8A46-0BBE498631FD}" type="presParOf" srcId="{D4A6042E-7E7A-DD43-BAEA-050ABD49C1B9}" destId="{3B898AF0-A329-FA4B-AD62-5E0ED2F3129A}" srcOrd="3" destOrd="0" presId="urn:microsoft.com/office/officeart/2005/8/layout/hierarchy2"/>
    <dgm:cxn modelId="{6EBAE5B4-0302-964A-95EC-5D7D2ED9F2DB}" type="presParOf" srcId="{3B898AF0-A329-FA4B-AD62-5E0ED2F3129A}" destId="{93C0AECC-6C7C-D747-AA72-C692E4D4EDC0}" srcOrd="0" destOrd="0" presId="urn:microsoft.com/office/officeart/2005/8/layout/hierarchy2"/>
    <dgm:cxn modelId="{64F122B7-E71B-7A46-8E0D-837ACDC223F7}" type="presParOf" srcId="{3B898AF0-A329-FA4B-AD62-5E0ED2F3129A}" destId="{EA2C67F1-87BD-9D47-AE21-B3DD103ACA79}" srcOrd="1" destOrd="0" presId="urn:microsoft.com/office/officeart/2005/8/layout/hierarchy2"/>
    <dgm:cxn modelId="{AAD5625A-31CD-3A4C-A703-39151E7870E1}" type="presParOf" srcId="{D4A6042E-7E7A-DD43-BAEA-050ABD49C1B9}" destId="{5544CC81-FE8A-DC4E-8721-5876BB0B8C1D}" srcOrd="4" destOrd="0" presId="urn:microsoft.com/office/officeart/2005/8/layout/hierarchy2"/>
    <dgm:cxn modelId="{33F90A85-F24B-1444-B239-E0D29BCC84A0}" type="presParOf" srcId="{5544CC81-FE8A-DC4E-8721-5876BB0B8C1D}" destId="{7ABDC7D3-0BCE-BC4D-A8E2-0F5E4ED8BC36}" srcOrd="0" destOrd="0" presId="urn:microsoft.com/office/officeart/2005/8/layout/hierarchy2"/>
    <dgm:cxn modelId="{7CA3991D-E577-D346-9E29-E20F40BA1132}" type="presParOf" srcId="{D4A6042E-7E7A-DD43-BAEA-050ABD49C1B9}" destId="{A560F004-5842-C04D-B1C0-6CEB68188EDF}" srcOrd="5" destOrd="0" presId="urn:microsoft.com/office/officeart/2005/8/layout/hierarchy2"/>
    <dgm:cxn modelId="{62339317-F92C-E64E-B8C2-78FE4B91E853}" type="presParOf" srcId="{A560F004-5842-C04D-B1C0-6CEB68188EDF}" destId="{5ED79D11-803B-9148-91EE-A650C3615F68}" srcOrd="0" destOrd="0" presId="urn:microsoft.com/office/officeart/2005/8/layout/hierarchy2"/>
    <dgm:cxn modelId="{31F0052D-BC43-6941-8688-5A6D3F5A66D7}" type="presParOf" srcId="{A560F004-5842-C04D-B1C0-6CEB68188EDF}" destId="{00CF4BE1-C07F-FE42-8407-FA7B683951A9}" srcOrd="1" destOrd="0" presId="urn:microsoft.com/office/officeart/2005/8/layout/hierarchy2"/>
    <dgm:cxn modelId="{095832DC-EBAF-254C-B6DA-C03905D49D7A}" type="presParOf" srcId="{D4A6042E-7E7A-DD43-BAEA-050ABD49C1B9}" destId="{641E9912-1AD0-3741-A1CA-DC8504A4D889}" srcOrd="6" destOrd="0" presId="urn:microsoft.com/office/officeart/2005/8/layout/hierarchy2"/>
    <dgm:cxn modelId="{7B641EE7-4069-D746-A590-22E49634CC4C}" type="presParOf" srcId="{641E9912-1AD0-3741-A1CA-DC8504A4D889}" destId="{489424E5-E6AD-3A41-BB78-3420A658D50C}" srcOrd="0" destOrd="0" presId="urn:microsoft.com/office/officeart/2005/8/layout/hierarchy2"/>
    <dgm:cxn modelId="{A4933A74-F700-AC4F-8E61-5D4B0B6F9349}" type="presParOf" srcId="{D4A6042E-7E7A-DD43-BAEA-050ABD49C1B9}" destId="{6E973D5C-2150-0D45-AAF0-8890152198D1}" srcOrd="7" destOrd="0" presId="urn:microsoft.com/office/officeart/2005/8/layout/hierarchy2"/>
    <dgm:cxn modelId="{DA4AE13C-59FA-9543-B373-123391A6C1D5}" type="presParOf" srcId="{6E973D5C-2150-0D45-AAF0-8890152198D1}" destId="{9AED4645-389A-A34F-AF21-4F65C8A9BAC2}" srcOrd="0" destOrd="0" presId="urn:microsoft.com/office/officeart/2005/8/layout/hierarchy2"/>
    <dgm:cxn modelId="{802E1659-B493-184E-BE92-668B5F4D77E4}" type="presParOf" srcId="{6E973D5C-2150-0D45-AAF0-8890152198D1}" destId="{49427C82-C9C3-4C4F-9D79-D30E51B12EFB}" srcOrd="1" destOrd="0" presId="urn:microsoft.com/office/officeart/2005/8/layout/hierarchy2"/>
    <dgm:cxn modelId="{606A631E-6F40-C140-907F-76ADFC039664}" type="presParOf" srcId="{46099098-007F-CC41-ACA7-0F5D148A9015}" destId="{585DEAB6-4AAE-6D44-B3DC-2F7F59FB3E65}" srcOrd="6" destOrd="0" presId="urn:microsoft.com/office/officeart/2005/8/layout/hierarchy2"/>
    <dgm:cxn modelId="{39E60D71-9868-3045-8430-E655E845EB50}" type="presParOf" srcId="{585DEAB6-4AAE-6D44-B3DC-2F7F59FB3E65}" destId="{3986D396-6E13-E84B-8C03-374C6C6D7DDC}" srcOrd="0" destOrd="0" presId="urn:microsoft.com/office/officeart/2005/8/layout/hierarchy2"/>
    <dgm:cxn modelId="{D9D0D63C-B638-9E43-BEC7-AEFC2C57ECBD}" type="presParOf" srcId="{46099098-007F-CC41-ACA7-0F5D148A9015}" destId="{694E4897-AEB3-F646-9F74-60BBD577DE00}" srcOrd="7" destOrd="0" presId="urn:microsoft.com/office/officeart/2005/8/layout/hierarchy2"/>
    <dgm:cxn modelId="{017AE170-704E-5E42-97DC-6EE560E3A97B}" type="presParOf" srcId="{694E4897-AEB3-F646-9F74-60BBD577DE00}" destId="{A0E91839-D1D8-F34D-B251-CEFBC1A05533}" srcOrd="0" destOrd="0" presId="urn:microsoft.com/office/officeart/2005/8/layout/hierarchy2"/>
    <dgm:cxn modelId="{AB7DBC6B-1AFD-2C40-875D-6204A71F4AD0}" type="presParOf" srcId="{694E4897-AEB3-F646-9F74-60BBD577DE00}" destId="{9EFCBF5E-A34D-814B-8492-1BF8874E39E0}" srcOrd="1" destOrd="0" presId="urn:microsoft.com/office/officeart/2005/8/layout/hierarchy2"/>
    <dgm:cxn modelId="{CEC9ECFA-F83F-3A4F-AE8A-D58D16A0276D}" type="presParOf" srcId="{9EFCBF5E-A34D-814B-8492-1BF8874E39E0}" destId="{467CFDE0-96C9-3C4C-9128-C304AA2F3420}" srcOrd="0" destOrd="0" presId="urn:microsoft.com/office/officeart/2005/8/layout/hierarchy2"/>
    <dgm:cxn modelId="{5483A38E-973F-6646-9506-6617771A181E}" type="presParOf" srcId="{467CFDE0-96C9-3C4C-9128-C304AA2F3420}" destId="{AA9A9E40-C53E-524A-9605-20CDA4665250}" srcOrd="0" destOrd="0" presId="urn:microsoft.com/office/officeart/2005/8/layout/hierarchy2"/>
    <dgm:cxn modelId="{B66BEACC-F551-BE41-90B0-33833CA5C23F}" type="presParOf" srcId="{9EFCBF5E-A34D-814B-8492-1BF8874E39E0}" destId="{4396235A-6AD2-3943-BDB6-50E5687F4D34}" srcOrd="1" destOrd="0" presId="urn:microsoft.com/office/officeart/2005/8/layout/hierarchy2"/>
    <dgm:cxn modelId="{6515912E-E8BC-5D40-B330-225819DA3FD5}" type="presParOf" srcId="{4396235A-6AD2-3943-BDB6-50E5687F4D34}" destId="{EB94A159-ADA1-CB4F-9A1C-BB6977648182}" srcOrd="0" destOrd="0" presId="urn:microsoft.com/office/officeart/2005/8/layout/hierarchy2"/>
    <dgm:cxn modelId="{7AEA7973-EAF7-AE46-B759-E74250EEE312}" type="presParOf" srcId="{4396235A-6AD2-3943-BDB6-50E5687F4D34}" destId="{07EE8BD3-90D4-D541-BC3E-76416101CA10}" srcOrd="1" destOrd="0" presId="urn:microsoft.com/office/officeart/2005/8/layout/hierarchy2"/>
    <dgm:cxn modelId="{64D30821-F639-CF43-B41F-66D9E7087461}" type="presParOf" srcId="{9EFCBF5E-A34D-814B-8492-1BF8874E39E0}" destId="{07A0F978-8428-D644-A666-E1DF1A5F9B05}" srcOrd="2" destOrd="0" presId="urn:microsoft.com/office/officeart/2005/8/layout/hierarchy2"/>
    <dgm:cxn modelId="{BDB6957C-78B2-7549-8162-52438CD9C686}" type="presParOf" srcId="{07A0F978-8428-D644-A666-E1DF1A5F9B05}" destId="{CFD382A9-92B3-694E-8F8E-08DF8B249467}" srcOrd="0" destOrd="0" presId="urn:microsoft.com/office/officeart/2005/8/layout/hierarchy2"/>
    <dgm:cxn modelId="{766548F3-1A02-DC4A-89C5-43E28B2CE8DB}" type="presParOf" srcId="{9EFCBF5E-A34D-814B-8492-1BF8874E39E0}" destId="{7FFB8F83-4B43-FF44-87EE-E3808C9AFFF2}" srcOrd="3" destOrd="0" presId="urn:microsoft.com/office/officeart/2005/8/layout/hierarchy2"/>
    <dgm:cxn modelId="{1C86CF52-243C-9345-8D9D-6C8B27B90CCD}" type="presParOf" srcId="{7FFB8F83-4B43-FF44-87EE-E3808C9AFFF2}" destId="{EFC452E6-29A6-5D46-9A7D-174E39E59052}" srcOrd="0" destOrd="0" presId="urn:microsoft.com/office/officeart/2005/8/layout/hierarchy2"/>
    <dgm:cxn modelId="{C57B1A6C-D6A7-7F40-9857-2F60C87A94B7}" type="presParOf" srcId="{7FFB8F83-4B43-FF44-87EE-E3808C9AFFF2}" destId="{9FB485BA-4FE8-5B4E-BB8D-79B739258B2E}" srcOrd="1" destOrd="0" presId="urn:microsoft.com/office/officeart/2005/8/layout/hierarchy2"/>
    <dgm:cxn modelId="{32B65679-E2BD-064C-933B-246D09093556}" type="presParOf" srcId="{9EFCBF5E-A34D-814B-8492-1BF8874E39E0}" destId="{E7962DDB-2AE6-2446-A0EE-F99FB65FB0D7}" srcOrd="4" destOrd="0" presId="urn:microsoft.com/office/officeart/2005/8/layout/hierarchy2"/>
    <dgm:cxn modelId="{D678C79A-824A-4D4B-B8E4-C3378911F9BD}" type="presParOf" srcId="{E7962DDB-2AE6-2446-A0EE-F99FB65FB0D7}" destId="{72CA3F01-D346-3D41-9A98-32B44D8F144D}" srcOrd="0" destOrd="0" presId="urn:microsoft.com/office/officeart/2005/8/layout/hierarchy2"/>
    <dgm:cxn modelId="{CD685A3F-976A-E541-89F4-FE7CA7E0E04A}" type="presParOf" srcId="{9EFCBF5E-A34D-814B-8492-1BF8874E39E0}" destId="{8270D99D-F782-C94E-9356-BF3701ED132D}" srcOrd="5" destOrd="0" presId="urn:microsoft.com/office/officeart/2005/8/layout/hierarchy2"/>
    <dgm:cxn modelId="{DB5AFD60-515C-0A4F-AE68-2C7227920B82}" type="presParOf" srcId="{8270D99D-F782-C94E-9356-BF3701ED132D}" destId="{2F7E2541-818F-4144-BE09-1AF50B76A19A}" srcOrd="0" destOrd="0" presId="urn:microsoft.com/office/officeart/2005/8/layout/hierarchy2"/>
    <dgm:cxn modelId="{EC22BF3B-4B8C-F146-94EC-3500FD181813}" type="presParOf" srcId="{8270D99D-F782-C94E-9356-BF3701ED132D}" destId="{596977CC-473F-4147-AA28-26BA91B40FE4}" srcOrd="1" destOrd="0" presId="urn:microsoft.com/office/officeart/2005/8/layout/hierarchy2"/>
    <dgm:cxn modelId="{F659AEF9-5D23-4846-92C3-5CE18E3BADC6}" type="presParOf" srcId="{9EFCBF5E-A34D-814B-8492-1BF8874E39E0}" destId="{04CE3FB5-0715-734B-BF81-196BB88EA891}" srcOrd="6" destOrd="0" presId="urn:microsoft.com/office/officeart/2005/8/layout/hierarchy2"/>
    <dgm:cxn modelId="{499DA948-6BF8-0449-AA58-5202CE2A8CF2}" type="presParOf" srcId="{04CE3FB5-0715-734B-BF81-196BB88EA891}" destId="{F046C304-A70E-9B45-81F5-A4B36EBD3334}" srcOrd="0" destOrd="0" presId="urn:microsoft.com/office/officeart/2005/8/layout/hierarchy2"/>
    <dgm:cxn modelId="{C87EE8CB-4A4F-ED46-8183-9E25CCBD0F29}" type="presParOf" srcId="{9EFCBF5E-A34D-814B-8492-1BF8874E39E0}" destId="{F619EDA2-2905-8A4A-AE27-E6449E98269E}" srcOrd="7" destOrd="0" presId="urn:microsoft.com/office/officeart/2005/8/layout/hierarchy2"/>
    <dgm:cxn modelId="{03A6366C-7569-A343-A81E-B434B2D9558E}" type="presParOf" srcId="{F619EDA2-2905-8A4A-AE27-E6449E98269E}" destId="{560F66A2-35BD-3E4C-BF48-B343408F1CC6}" srcOrd="0" destOrd="0" presId="urn:microsoft.com/office/officeart/2005/8/layout/hierarchy2"/>
    <dgm:cxn modelId="{48EAF43E-B2A9-9D41-BC97-DE02ACB472A5}" type="presParOf" srcId="{F619EDA2-2905-8A4A-AE27-E6449E98269E}" destId="{ED6D2470-0B9B-8A4E-ABA2-F0389910EB74}" srcOrd="1" destOrd="0" presId="urn:microsoft.com/office/officeart/2005/8/layout/hierarchy2"/>
    <dgm:cxn modelId="{6B6167A6-4EAE-E94D-ABC2-FFA86BCF9FB3}" type="presParOf" srcId="{46099098-007F-CC41-ACA7-0F5D148A9015}" destId="{66060302-1CDA-7B49-B469-8924A0C6D811}" srcOrd="8" destOrd="0" presId="urn:microsoft.com/office/officeart/2005/8/layout/hierarchy2"/>
    <dgm:cxn modelId="{4556BF30-A689-AB48-9223-60699E0DE4E7}" type="presParOf" srcId="{66060302-1CDA-7B49-B469-8924A0C6D811}" destId="{D8EB6130-75C0-CF48-B104-103DBC1B8951}" srcOrd="0" destOrd="0" presId="urn:microsoft.com/office/officeart/2005/8/layout/hierarchy2"/>
    <dgm:cxn modelId="{73F64C77-EF2B-DE4E-92B1-3E326CD4E44B}" type="presParOf" srcId="{46099098-007F-CC41-ACA7-0F5D148A9015}" destId="{1C982146-113E-C748-937E-5E4E7B2484DF}" srcOrd="9" destOrd="0" presId="urn:microsoft.com/office/officeart/2005/8/layout/hierarchy2"/>
    <dgm:cxn modelId="{F2D572D4-47C8-0F4B-BE06-809BC79CF55C}" type="presParOf" srcId="{1C982146-113E-C748-937E-5E4E7B2484DF}" destId="{637744FC-AFEC-B745-BD43-8BEB3643960D}" srcOrd="0" destOrd="0" presId="urn:microsoft.com/office/officeart/2005/8/layout/hierarchy2"/>
    <dgm:cxn modelId="{D7EA82A7-AB3F-0041-A980-67B24A17EAC3}" type="presParOf" srcId="{1C982146-113E-C748-937E-5E4E7B2484DF}" destId="{E44B5DAF-AF4C-CA47-8B74-A2507B0DC5AE}" srcOrd="1" destOrd="0" presId="urn:microsoft.com/office/officeart/2005/8/layout/hierarchy2"/>
    <dgm:cxn modelId="{8141658F-0912-1047-8CDD-47AD79ABA9F3}" type="presParOf" srcId="{E44B5DAF-AF4C-CA47-8B74-A2507B0DC5AE}" destId="{5B2BC678-E9B7-1F43-9B0E-D8974EC20A2D}" srcOrd="0" destOrd="0" presId="urn:microsoft.com/office/officeart/2005/8/layout/hierarchy2"/>
    <dgm:cxn modelId="{92F2B762-C943-A446-AD7E-6F3FC1061D3B}" type="presParOf" srcId="{5B2BC678-E9B7-1F43-9B0E-D8974EC20A2D}" destId="{6AA40530-4781-8544-8309-56461296FA48}" srcOrd="0" destOrd="0" presId="urn:microsoft.com/office/officeart/2005/8/layout/hierarchy2"/>
    <dgm:cxn modelId="{4006959B-A453-0744-846D-5E4FD4ABF15C}" type="presParOf" srcId="{E44B5DAF-AF4C-CA47-8B74-A2507B0DC5AE}" destId="{5FC9143E-35C1-B848-A08C-86522912EF73}" srcOrd="1" destOrd="0" presId="urn:microsoft.com/office/officeart/2005/8/layout/hierarchy2"/>
    <dgm:cxn modelId="{3B705443-0A80-DB4E-A3E2-7A59D11CB973}" type="presParOf" srcId="{5FC9143E-35C1-B848-A08C-86522912EF73}" destId="{DD4F47C1-80EE-5743-AD2F-7576D81A962D}" srcOrd="0" destOrd="0" presId="urn:microsoft.com/office/officeart/2005/8/layout/hierarchy2"/>
    <dgm:cxn modelId="{65E6B5D3-24CE-6A42-B435-90270A82172F}" type="presParOf" srcId="{5FC9143E-35C1-B848-A08C-86522912EF73}" destId="{84F3C1D4-ABAC-974E-A110-151EEA3EC353}" srcOrd="1" destOrd="0" presId="urn:microsoft.com/office/officeart/2005/8/layout/hierarchy2"/>
    <dgm:cxn modelId="{4DB621F1-A043-0344-A4A7-8EC1F09C6FE8}" type="presParOf" srcId="{E44B5DAF-AF4C-CA47-8B74-A2507B0DC5AE}" destId="{150E7ECB-00E0-DF4E-A4F4-32143C308AB7}" srcOrd="2" destOrd="0" presId="urn:microsoft.com/office/officeart/2005/8/layout/hierarchy2"/>
    <dgm:cxn modelId="{8C4BE30D-6146-0548-93A9-845C17C2E7DC}" type="presParOf" srcId="{150E7ECB-00E0-DF4E-A4F4-32143C308AB7}" destId="{CCB2A6CD-DE1F-134B-8716-CF487B97B2BB}" srcOrd="0" destOrd="0" presId="urn:microsoft.com/office/officeart/2005/8/layout/hierarchy2"/>
    <dgm:cxn modelId="{877733F5-E05B-5048-976C-3C99EE51DBEE}" type="presParOf" srcId="{E44B5DAF-AF4C-CA47-8B74-A2507B0DC5AE}" destId="{3A90EB64-FE71-E94D-BCFE-43C2D2D92027}" srcOrd="3" destOrd="0" presId="urn:microsoft.com/office/officeart/2005/8/layout/hierarchy2"/>
    <dgm:cxn modelId="{1B4214BE-5AC7-0D4E-93A2-9C8991E884C5}" type="presParOf" srcId="{3A90EB64-FE71-E94D-BCFE-43C2D2D92027}" destId="{0C3BB629-E10D-B747-9031-66B2C56A157D}" srcOrd="0" destOrd="0" presId="urn:microsoft.com/office/officeart/2005/8/layout/hierarchy2"/>
    <dgm:cxn modelId="{23C58D39-9B01-C241-AB54-F2CE1D7F8D26}" type="presParOf" srcId="{3A90EB64-FE71-E94D-BCFE-43C2D2D92027}" destId="{2F8BD1C6-6BE4-3E4D-91FD-6F5A8E140CBA}" srcOrd="1" destOrd="0" presId="urn:microsoft.com/office/officeart/2005/8/layout/hierarchy2"/>
    <dgm:cxn modelId="{3C827978-51C7-0F4D-A002-772411F9F537}" type="presParOf" srcId="{46099098-007F-CC41-ACA7-0F5D148A9015}" destId="{07863A6A-3CE2-9E44-8D90-E1F9C7270118}" srcOrd="10" destOrd="0" presId="urn:microsoft.com/office/officeart/2005/8/layout/hierarchy2"/>
    <dgm:cxn modelId="{49D77F4A-4495-D640-82FA-0203B1789631}" type="presParOf" srcId="{07863A6A-3CE2-9E44-8D90-E1F9C7270118}" destId="{7F807B53-CB18-4249-95C1-0D6F3DB15095}" srcOrd="0" destOrd="0" presId="urn:microsoft.com/office/officeart/2005/8/layout/hierarchy2"/>
    <dgm:cxn modelId="{C16D040E-7A6D-A34D-9288-F7831D73BA28}" type="presParOf" srcId="{46099098-007F-CC41-ACA7-0F5D148A9015}" destId="{AA39E696-F320-ED47-8FFB-B3E265669D9D}" srcOrd="11" destOrd="0" presId="urn:microsoft.com/office/officeart/2005/8/layout/hierarchy2"/>
    <dgm:cxn modelId="{7BD112C7-19A3-7343-9DE7-1AA34106347F}" type="presParOf" srcId="{AA39E696-F320-ED47-8FFB-B3E265669D9D}" destId="{8A99D93F-96AA-BD46-A9D3-59BA46535E1C}" srcOrd="0" destOrd="0" presId="urn:microsoft.com/office/officeart/2005/8/layout/hierarchy2"/>
    <dgm:cxn modelId="{8460AAED-F3A5-1E4E-8F26-808BB9CCC94B}" type="presParOf" srcId="{AA39E696-F320-ED47-8FFB-B3E265669D9D}" destId="{A4FB4AFD-F0EE-2844-81B2-6C65B5F6DC6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EC04F-94F7-DF48-83D7-F0E642C9F545}">
      <dsp:nvSpPr>
        <dsp:cNvPr id="0" name=""/>
        <dsp:cNvSpPr/>
      </dsp:nvSpPr>
      <dsp:spPr>
        <a:xfrm>
          <a:off x="728085" y="2155697"/>
          <a:ext cx="1591986" cy="990648"/>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1.4. Appearance of </a:t>
          </a:r>
          <a:r>
            <a:rPr lang="en-US" sz="1400" kern="1200" dirty="0" err="1"/>
            <a:t>Narada</a:t>
          </a:r>
          <a:endParaRPr lang="en-US" sz="1400" kern="1200" dirty="0"/>
        </a:p>
      </dsp:txBody>
      <dsp:txXfrm>
        <a:off x="757100" y="2184712"/>
        <a:ext cx="1533956" cy="932618"/>
      </dsp:txXfrm>
    </dsp:sp>
    <dsp:sp modelId="{61CF9D1F-9ADE-194B-B77D-684EB5406CDA}">
      <dsp:nvSpPr>
        <dsp:cNvPr id="0" name=""/>
        <dsp:cNvSpPr/>
      </dsp:nvSpPr>
      <dsp:spPr>
        <a:xfrm rot="16576026">
          <a:off x="1656892" y="1907902"/>
          <a:ext cx="1488891" cy="6245"/>
        </a:xfrm>
        <a:custGeom>
          <a:avLst/>
          <a:gdLst/>
          <a:ahLst/>
          <a:cxnLst/>
          <a:rect l="0" t="0" r="0" b="0"/>
          <a:pathLst>
            <a:path>
              <a:moveTo>
                <a:pt x="0" y="3122"/>
              </a:moveTo>
              <a:lnTo>
                <a:pt x="1488891" y="31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1656892" y="1873802"/>
        <a:ext cx="1488891" cy="74444"/>
      </dsp:txXfrm>
    </dsp:sp>
    <dsp:sp modelId="{4098CB54-980D-394B-85A2-95A1B0AF54B6}">
      <dsp:nvSpPr>
        <dsp:cNvPr id="0" name=""/>
        <dsp:cNvSpPr/>
      </dsp:nvSpPr>
      <dsp:spPr>
        <a:xfrm>
          <a:off x="2482604" y="834004"/>
          <a:ext cx="1236945" cy="674048"/>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1-13: </a:t>
          </a:r>
          <a:r>
            <a:rPr lang="en-US" sz="1050" kern="1200" dirty="0" err="1"/>
            <a:t>Saunaka</a:t>
          </a:r>
          <a:r>
            <a:rPr lang="en-US" sz="1050" kern="1200" dirty="0"/>
            <a:t> appreciates </a:t>
          </a:r>
          <a:r>
            <a:rPr lang="en-US" sz="1050" kern="1200" dirty="0" err="1"/>
            <a:t>Suta</a:t>
          </a:r>
          <a:r>
            <a:rPr lang="en-US" sz="1050" kern="1200" dirty="0"/>
            <a:t> &amp; asks 4 questions</a:t>
          </a:r>
        </a:p>
      </dsp:txBody>
      <dsp:txXfrm>
        <a:off x="2502346" y="853746"/>
        <a:ext cx="1197461" cy="634564"/>
      </dsp:txXfrm>
    </dsp:sp>
    <dsp:sp modelId="{2BD70135-5283-1841-8F7B-62775231E31C}">
      <dsp:nvSpPr>
        <dsp:cNvPr id="0" name=""/>
        <dsp:cNvSpPr/>
      </dsp:nvSpPr>
      <dsp:spPr>
        <a:xfrm rot="16804186">
          <a:off x="3336031" y="710280"/>
          <a:ext cx="929569" cy="6245"/>
        </a:xfrm>
        <a:custGeom>
          <a:avLst/>
          <a:gdLst/>
          <a:ahLst/>
          <a:cxnLst/>
          <a:rect l="0" t="0" r="0" b="0"/>
          <a:pathLst>
            <a:path>
              <a:moveTo>
                <a:pt x="0" y="3122"/>
              </a:moveTo>
              <a:lnTo>
                <a:pt x="929569"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336031" y="690164"/>
        <a:ext cx="929569" cy="46478"/>
      </dsp:txXfrm>
    </dsp:sp>
    <dsp:sp modelId="{5C83413E-6377-2A44-B3AA-1E54A03D234F}">
      <dsp:nvSpPr>
        <dsp:cNvPr id="0" name=""/>
        <dsp:cNvSpPr/>
      </dsp:nvSpPr>
      <dsp:spPr>
        <a:xfrm>
          <a:off x="3882082" y="5524"/>
          <a:ext cx="2002429" cy="500506"/>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err="1"/>
            <a:t>Suta</a:t>
          </a:r>
          <a:r>
            <a:rPr lang="en-US" sz="1000" kern="1200" dirty="0"/>
            <a:t> is most fortunate &amp; respected of all speakers (2) &amp; expert, can answer all questions (13)</a:t>
          </a:r>
        </a:p>
      </dsp:txBody>
      <dsp:txXfrm>
        <a:off x="3896741" y="20183"/>
        <a:ext cx="1973111" cy="471188"/>
      </dsp:txXfrm>
    </dsp:sp>
    <dsp:sp modelId="{DBA7C9F2-FDFC-5A43-A17A-7C8E4D2EF258}">
      <dsp:nvSpPr>
        <dsp:cNvPr id="0" name=""/>
        <dsp:cNvSpPr/>
      </dsp:nvSpPr>
      <dsp:spPr>
        <a:xfrm rot="17217620">
          <a:off x="3522230" y="901436"/>
          <a:ext cx="557172" cy="6245"/>
        </a:xfrm>
        <a:custGeom>
          <a:avLst/>
          <a:gdLst/>
          <a:ahLst/>
          <a:cxnLst/>
          <a:rect l="0" t="0" r="0" b="0"/>
          <a:pathLst>
            <a:path>
              <a:moveTo>
                <a:pt x="0" y="3122"/>
              </a:moveTo>
              <a:lnTo>
                <a:pt x="557172"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522230" y="890629"/>
        <a:ext cx="557172" cy="27858"/>
      </dsp:txXfrm>
    </dsp:sp>
    <dsp:sp modelId="{D533008D-FC6A-8F4D-B53B-EE182F1F5A49}">
      <dsp:nvSpPr>
        <dsp:cNvPr id="0" name=""/>
        <dsp:cNvSpPr/>
      </dsp:nvSpPr>
      <dsp:spPr>
        <a:xfrm>
          <a:off x="3882082" y="536506"/>
          <a:ext cx="2002429" cy="20316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Pious message of SB (2)</a:t>
          </a:r>
        </a:p>
      </dsp:txBody>
      <dsp:txXfrm>
        <a:off x="3888032" y="542456"/>
        <a:ext cx="1990529" cy="191265"/>
      </dsp:txXfrm>
    </dsp:sp>
    <dsp:sp modelId="{D8DD0F4D-59A7-2C4A-9B60-4365CD50C22D}">
      <dsp:nvSpPr>
        <dsp:cNvPr id="0" name=""/>
        <dsp:cNvSpPr/>
      </dsp:nvSpPr>
      <dsp:spPr>
        <a:xfrm rot="19457599">
          <a:off x="5865699" y="576556"/>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574675"/>
        <a:ext cx="200159" cy="10007"/>
      </dsp:txXfrm>
    </dsp:sp>
    <dsp:sp modelId="{513BAD4C-13F2-D44D-9B6D-EE5FD595F5CC}">
      <dsp:nvSpPr>
        <dsp:cNvPr id="0" name=""/>
        <dsp:cNvSpPr/>
      </dsp:nvSpPr>
      <dsp:spPr>
        <a:xfrm>
          <a:off x="6047045" y="419686"/>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A: History – what period, place, why? </a:t>
          </a:r>
        </a:p>
      </dsp:txBody>
      <dsp:txXfrm>
        <a:off x="6052995" y="425636"/>
        <a:ext cx="2711406" cy="191265"/>
      </dsp:txXfrm>
    </dsp:sp>
    <dsp:sp modelId="{352EE294-6086-3A47-A3CC-21B8C3F6087A}">
      <dsp:nvSpPr>
        <dsp:cNvPr id="0" name=""/>
        <dsp:cNvSpPr/>
      </dsp:nvSpPr>
      <dsp:spPr>
        <a:xfrm rot="2142401">
          <a:off x="5865699" y="693377"/>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691495"/>
        <a:ext cx="200159" cy="10007"/>
      </dsp:txXfrm>
    </dsp:sp>
    <dsp:sp modelId="{620809F0-A1F0-4045-93D1-B425C9156E0E}">
      <dsp:nvSpPr>
        <dsp:cNvPr id="0" name=""/>
        <dsp:cNvSpPr/>
      </dsp:nvSpPr>
      <dsp:spPr>
        <a:xfrm>
          <a:off x="6047045" y="653326"/>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B: Where did </a:t>
          </a:r>
          <a:r>
            <a:rPr lang="en-US" sz="1050" kern="1200" dirty="0" err="1"/>
            <a:t>Vyasa</a:t>
          </a:r>
          <a:r>
            <a:rPr lang="en-US" sz="1050" kern="1200" dirty="0"/>
            <a:t> get inspiration? (3)</a:t>
          </a:r>
        </a:p>
      </dsp:txBody>
      <dsp:txXfrm>
        <a:off x="6052995" y="659276"/>
        <a:ext cx="2711406" cy="191265"/>
      </dsp:txXfrm>
    </dsp:sp>
    <dsp:sp modelId="{71EA9181-DF39-7F43-814D-616D21E16709}">
      <dsp:nvSpPr>
        <dsp:cNvPr id="0" name=""/>
        <dsp:cNvSpPr/>
      </dsp:nvSpPr>
      <dsp:spPr>
        <a:xfrm rot="1048381">
          <a:off x="3715619" y="1193487"/>
          <a:ext cx="170394" cy="6245"/>
        </a:xfrm>
        <a:custGeom>
          <a:avLst/>
          <a:gdLst/>
          <a:ahLst/>
          <a:cxnLst/>
          <a:rect l="0" t="0" r="0" b="0"/>
          <a:pathLst>
            <a:path>
              <a:moveTo>
                <a:pt x="0" y="3122"/>
              </a:moveTo>
              <a:lnTo>
                <a:pt x="170394"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715619" y="1192349"/>
        <a:ext cx="170394" cy="8519"/>
      </dsp:txXfrm>
    </dsp:sp>
    <dsp:sp modelId="{365D75A9-6849-664D-9F78-E118EE825CCE}">
      <dsp:nvSpPr>
        <dsp:cNvPr id="0" name=""/>
        <dsp:cNvSpPr/>
      </dsp:nvSpPr>
      <dsp:spPr>
        <a:xfrm>
          <a:off x="3882082" y="1120607"/>
          <a:ext cx="2002429" cy="20316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About </a:t>
          </a:r>
          <a:r>
            <a:rPr lang="en-US" sz="1050" kern="1200" dirty="0" err="1"/>
            <a:t>Suka</a:t>
          </a:r>
          <a:r>
            <a:rPr lang="en-US" sz="1050" kern="1200" dirty="0"/>
            <a:t> (4-6)</a:t>
          </a:r>
        </a:p>
      </dsp:txBody>
      <dsp:txXfrm>
        <a:off x="3888032" y="1126557"/>
        <a:ext cx="1990529" cy="191265"/>
      </dsp:txXfrm>
    </dsp:sp>
    <dsp:sp modelId="{9164240B-8996-034C-81BB-BE75AEA2F998}">
      <dsp:nvSpPr>
        <dsp:cNvPr id="0" name=""/>
        <dsp:cNvSpPr/>
      </dsp:nvSpPr>
      <dsp:spPr>
        <a:xfrm rot="18289469">
          <a:off x="5823472" y="1102247"/>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1098255"/>
        <a:ext cx="284613" cy="14230"/>
      </dsp:txXfrm>
    </dsp:sp>
    <dsp:sp modelId="{2E5F102D-2EC2-5C4E-945A-2A525C9E21A0}">
      <dsp:nvSpPr>
        <dsp:cNvPr id="0" name=""/>
        <dsp:cNvSpPr/>
      </dsp:nvSpPr>
      <dsp:spPr>
        <a:xfrm>
          <a:off x="6047045" y="886967"/>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Transcendental, appeared ignorant (4)</a:t>
          </a:r>
        </a:p>
      </dsp:txBody>
      <dsp:txXfrm>
        <a:off x="6052995" y="892917"/>
        <a:ext cx="2711406" cy="191265"/>
      </dsp:txXfrm>
    </dsp:sp>
    <dsp:sp modelId="{EB96EE6C-46BA-1941-BEF2-CED0E522E59E}">
      <dsp:nvSpPr>
        <dsp:cNvPr id="0" name=""/>
        <dsp:cNvSpPr/>
      </dsp:nvSpPr>
      <dsp:spPr>
        <a:xfrm>
          <a:off x="5884512" y="1219068"/>
          <a:ext cx="162532" cy="6245"/>
        </a:xfrm>
        <a:custGeom>
          <a:avLst/>
          <a:gdLst/>
          <a:ahLst/>
          <a:cxnLst/>
          <a:rect l="0" t="0" r="0" b="0"/>
          <a:pathLst>
            <a:path>
              <a:moveTo>
                <a:pt x="0" y="3122"/>
              </a:moveTo>
              <a:lnTo>
                <a:pt x="162532"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84512" y="1218127"/>
        <a:ext cx="162532" cy="8126"/>
      </dsp:txXfrm>
    </dsp:sp>
    <dsp:sp modelId="{DC9CF037-F30C-7445-A5EA-850D1594192B}">
      <dsp:nvSpPr>
        <dsp:cNvPr id="0" name=""/>
        <dsp:cNvSpPr/>
      </dsp:nvSpPr>
      <dsp:spPr>
        <a:xfrm>
          <a:off x="6047045" y="1120607"/>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Made no distinctions b/w male &amp; female (5)</a:t>
          </a:r>
        </a:p>
      </dsp:txBody>
      <dsp:txXfrm>
        <a:off x="6052995" y="1126557"/>
        <a:ext cx="2711406" cy="191265"/>
      </dsp:txXfrm>
    </dsp:sp>
    <dsp:sp modelId="{DCEB8485-8F97-7247-9506-38EEC8A2973D}">
      <dsp:nvSpPr>
        <dsp:cNvPr id="0" name=""/>
        <dsp:cNvSpPr/>
      </dsp:nvSpPr>
      <dsp:spPr>
        <a:xfrm rot="3310531">
          <a:off x="5823472" y="1335888"/>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1331895"/>
        <a:ext cx="284613" cy="14230"/>
      </dsp:txXfrm>
    </dsp:sp>
    <dsp:sp modelId="{CF748B3B-ECDE-D044-B1C3-0A0A94027DEA}">
      <dsp:nvSpPr>
        <dsp:cNvPr id="0" name=""/>
        <dsp:cNvSpPr/>
      </dsp:nvSpPr>
      <dsp:spPr>
        <a:xfrm>
          <a:off x="6047045" y="1354248"/>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Reception at </a:t>
          </a:r>
          <a:r>
            <a:rPr lang="en-US" sz="1050" kern="1200" dirty="0" err="1"/>
            <a:t>Hastinapura</a:t>
          </a:r>
          <a:r>
            <a:rPr lang="en-US" sz="1050" kern="1200" dirty="0"/>
            <a:t>? (6)</a:t>
          </a:r>
        </a:p>
      </dsp:txBody>
      <dsp:txXfrm>
        <a:off x="6052995" y="1360198"/>
        <a:ext cx="2711406" cy="191265"/>
      </dsp:txXfrm>
    </dsp:sp>
    <dsp:sp modelId="{9119EB4A-4E14-3A43-9E37-E00A54F020BC}">
      <dsp:nvSpPr>
        <dsp:cNvPr id="0" name=""/>
        <dsp:cNvSpPr/>
      </dsp:nvSpPr>
      <dsp:spPr>
        <a:xfrm rot="4355624">
          <a:off x="3529154" y="1427127"/>
          <a:ext cx="543323" cy="6245"/>
        </a:xfrm>
        <a:custGeom>
          <a:avLst/>
          <a:gdLst/>
          <a:ahLst/>
          <a:cxnLst/>
          <a:rect l="0" t="0" r="0" b="0"/>
          <a:pathLst>
            <a:path>
              <a:moveTo>
                <a:pt x="0" y="3122"/>
              </a:moveTo>
              <a:lnTo>
                <a:pt x="543323"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529154" y="1416667"/>
        <a:ext cx="543323" cy="27166"/>
      </dsp:txXfrm>
    </dsp:sp>
    <dsp:sp modelId="{BF9DEE83-10CF-EB4C-B9AE-71AD241405AB}">
      <dsp:nvSpPr>
        <dsp:cNvPr id="0" name=""/>
        <dsp:cNvSpPr/>
      </dsp:nvSpPr>
      <dsp:spPr>
        <a:xfrm>
          <a:off x="3882082" y="1509692"/>
          <a:ext cx="2002429" cy="359558"/>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About </a:t>
          </a:r>
          <a:r>
            <a:rPr lang="en-US" sz="1050" kern="1200" dirty="0" err="1"/>
            <a:t>Suka’s</a:t>
          </a:r>
          <a:r>
            <a:rPr lang="en-US" sz="1050" kern="1200" dirty="0"/>
            <a:t> meeting with </a:t>
          </a:r>
          <a:r>
            <a:rPr lang="en-US" sz="1050" kern="1200" dirty="0" err="1"/>
            <a:t>Parikshit</a:t>
          </a:r>
          <a:r>
            <a:rPr lang="en-US" sz="1050" kern="1200" dirty="0"/>
            <a:t> (7,8)</a:t>
          </a:r>
        </a:p>
      </dsp:txBody>
      <dsp:txXfrm>
        <a:off x="3892613" y="1520223"/>
        <a:ext cx="1981367" cy="338496"/>
      </dsp:txXfrm>
    </dsp:sp>
    <dsp:sp modelId="{1CA40F7F-AD2B-4D4A-9132-3058721FA9B2}">
      <dsp:nvSpPr>
        <dsp:cNvPr id="0" name=""/>
        <dsp:cNvSpPr/>
      </dsp:nvSpPr>
      <dsp:spPr>
        <a:xfrm>
          <a:off x="5884512" y="1686349"/>
          <a:ext cx="162532" cy="6245"/>
        </a:xfrm>
        <a:custGeom>
          <a:avLst/>
          <a:gdLst/>
          <a:ahLst/>
          <a:cxnLst/>
          <a:rect l="0" t="0" r="0" b="0"/>
          <a:pathLst>
            <a:path>
              <a:moveTo>
                <a:pt x="0" y="3122"/>
              </a:moveTo>
              <a:lnTo>
                <a:pt x="162532"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84512" y="1685408"/>
        <a:ext cx="162532" cy="8126"/>
      </dsp:txXfrm>
    </dsp:sp>
    <dsp:sp modelId="{75BCC7F1-1B47-1244-BBCE-80558194F826}">
      <dsp:nvSpPr>
        <dsp:cNvPr id="0" name=""/>
        <dsp:cNvSpPr/>
      </dsp:nvSpPr>
      <dsp:spPr>
        <a:xfrm>
          <a:off x="6047045" y="1587889"/>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Stay at a house for milking time (8)</a:t>
          </a:r>
        </a:p>
      </dsp:txBody>
      <dsp:txXfrm>
        <a:off x="6052995" y="1593839"/>
        <a:ext cx="2711406" cy="191265"/>
      </dsp:txXfrm>
    </dsp:sp>
    <dsp:sp modelId="{B9E27537-2B2A-BE42-B814-1545CCD03728}">
      <dsp:nvSpPr>
        <dsp:cNvPr id="0" name=""/>
        <dsp:cNvSpPr/>
      </dsp:nvSpPr>
      <dsp:spPr>
        <a:xfrm rot="4838217">
          <a:off x="3301299" y="1660768"/>
          <a:ext cx="999034" cy="6245"/>
        </a:xfrm>
        <a:custGeom>
          <a:avLst/>
          <a:gdLst/>
          <a:ahLst/>
          <a:cxnLst/>
          <a:rect l="0" t="0" r="0" b="0"/>
          <a:pathLst>
            <a:path>
              <a:moveTo>
                <a:pt x="0" y="3122"/>
              </a:moveTo>
              <a:lnTo>
                <a:pt x="999034"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301299" y="1638914"/>
        <a:ext cx="999034" cy="49951"/>
      </dsp:txXfrm>
    </dsp:sp>
    <dsp:sp modelId="{E9B8627A-1D17-D54E-9130-D50A9C23EE1A}">
      <dsp:nvSpPr>
        <dsp:cNvPr id="0" name=""/>
        <dsp:cNvSpPr/>
      </dsp:nvSpPr>
      <dsp:spPr>
        <a:xfrm>
          <a:off x="3882082" y="1976973"/>
          <a:ext cx="2002429" cy="359558"/>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About </a:t>
          </a:r>
          <a:r>
            <a:rPr lang="en-US" sz="1050" kern="1200" dirty="0" err="1"/>
            <a:t>Parikshit’s</a:t>
          </a:r>
          <a:r>
            <a:rPr lang="en-US" sz="1050" kern="1200" dirty="0"/>
            <a:t> birth &amp; acts (9-12)</a:t>
          </a:r>
        </a:p>
      </dsp:txBody>
      <dsp:txXfrm>
        <a:off x="3892613" y="1987504"/>
        <a:ext cx="1981367" cy="338496"/>
      </dsp:txXfrm>
    </dsp:sp>
    <dsp:sp modelId="{4548C73E-1E7B-0A47-AA55-8E1CF1ED2260}">
      <dsp:nvSpPr>
        <dsp:cNvPr id="0" name=""/>
        <dsp:cNvSpPr/>
      </dsp:nvSpPr>
      <dsp:spPr>
        <a:xfrm rot="18289469">
          <a:off x="5823472" y="2036810"/>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2032817"/>
        <a:ext cx="284613" cy="14230"/>
      </dsp:txXfrm>
    </dsp:sp>
    <dsp:sp modelId="{AA668BC6-4927-F548-B9AA-80021412E06B}">
      <dsp:nvSpPr>
        <dsp:cNvPr id="0" name=""/>
        <dsp:cNvSpPr/>
      </dsp:nvSpPr>
      <dsp:spPr>
        <a:xfrm>
          <a:off x="6047045" y="1821529"/>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Exalted emperor, why gave up everything? (10)</a:t>
          </a:r>
        </a:p>
      </dsp:txBody>
      <dsp:txXfrm>
        <a:off x="6052995" y="1827479"/>
        <a:ext cx="2711406" cy="191265"/>
      </dsp:txXfrm>
    </dsp:sp>
    <dsp:sp modelId="{04CD45C1-6D8A-FD44-A264-E49EA85D0981}">
      <dsp:nvSpPr>
        <dsp:cNvPr id="0" name=""/>
        <dsp:cNvSpPr/>
      </dsp:nvSpPr>
      <dsp:spPr>
        <a:xfrm>
          <a:off x="5884512" y="2153630"/>
          <a:ext cx="162532" cy="6245"/>
        </a:xfrm>
        <a:custGeom>
          <a:avLst/>
          <a:gdLst/>
          <a:ahLst/>
          <a:cxnLst/>
          <a:rect l="0" t="0" r="0" b="0"/>
          <a:pathLst>
            <a:path>
              <a:moveTo>
                <a:pt x="0" y="3122"/>
              </a:moveTo>
              <a:lnTo>
                <a:pt x="162532"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84512" y="2152689"/>
        <a:ext cx="162532" cy="8126"/>
      </dsp:txXfrm>
    </dsp:sp>
    <dsp:sp modelId="{42A180B1-979B-9F45-A804-A3C14F778800}">
      <dsp:nvSpPr>
        <dsp:cNvPr id="0" name=""/>
        <dsp:cNvSpPr/>
      </dsp:nvSpPr>
      <dsp:spPr>
        <a:xfrm>
          <a:off x="6047045" y="2055170"/>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Enemies surrender to him for own benefit (11)</a:t>
          </a:r>
        </a:p>
      </dsp:txBody>
      <dsp:txXfrm>
        <a:off x="6052995" y="2061120"/>
        <a:ext cx="2711406" cy="191265"/>
      </dsp:txXfrm>
    </dsp:sp>
    <dsp:sp modelId="{8978653F-4176-C84C-877C-330AC9D13A02}">
      <dsp:nvSpPr>
        <dsp:cNvPr id="0" name=""/>
        <dsp:cNvSpPr/>
      </dsp:nvSpPr>
      <dsp:spPr>
        <a:xfrm rot="3310531">
          <a:off x="5823472" y="2270450"/>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2266457"/>
        <a:ext cx="284613" cy="14230"/>
      </dsp:txXfrm>
    </dsp:sp>
    <dsp:sp modelId="{380521D7-407D-A74A-B99F-FCE22477D2BE}">
      <dsp:nvSpPr>
        <dsp:cNvPr id="0" name=""/>
        <dsp:cNvSpPr/>
      </dsp:nvSpPr>
      <dsp:spPr>
        <a:xfrm>
          <a:off x="6047045" y="2288810"/>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How did he give up mortal body, shelter for others? (12)</a:t>
          </a:r>
        </a:p>
      </dsp:txBody>
      <dsp:txXfrm>
        <a:off x="6052995" y="2294760"/>
        <a:ext cx="2711406" cy="191265"/>
      </dsp:txXfrm>
    </dsp:sp>
    <dsp:sp modelId="{D03F5FF9-3CB5-AB4D-8043-EF8EF52A5BF6}">
      <dsp:nvSpPr>
        <dsp:cNvPr id="0" name=""/>
        <dsp:cNvSpPr/>
      </dsp:nvSpPr>
      <dsp:spPr>
        <a:xfrm rot="5023974">
          <a:off x="1656892" y="3387895"/>
          <a:ext cx="1488891" cy="6245"/>
        </a:xfrm>
        <a:custGeom>
          <a:avLst/>
          <a:gdLst/>
          <a:ahLst/>
          <a:cxnLst/>
          <a:rect l="0" t="0" r="0" b="0"/>
          <a:pathLst>
            <a:path>
              <a:moveTo>
                <a:pt x="0" y="3122"/>
              </a:moveTo>
              <a:lnTo>
                <a:pt x="1488891" y="31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1656892" y="3353796"/>
        <a:ext cx="1488891" cy="74444"/>
      </dsp:txXfrm>
    </dsp:sp>
    <dsp:sp modelId="{B7F21E32-C948-B54D-B3CA-C89711ECCDAD}">
      <dsp:nvSpPr>
        <dsp:cNvPr id="0" name=""/>
        <dsp:cNvSpPr/>
      </dsp:nvSpPr>
      <dsp:spPr>
        <a:xfrm>
          <a:off x="2482604" y="3793990"/>
          <a:ext cx="1236945" cy="674048"/>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err="1"/>
            <a:t>Suta’s</a:t>
          </a:r>
          <a:r>
            <a:rPr lang="en-US" sz="1050" kern="1200" dirty="0"/>
            <a:t> reply</a:t>
          </a:r>
        </a:p>
      </dsp:txBody>
      <dsp:txXfrm>
        <a:off x="2502346" y="3813732"/>
        <a:ext cx="1197461" cy="634564"/>
      </dsp:txXfrm>
    </dsp:sp>
    <dsp:sp modelId="{12EA60E6-F386-E140-BF74-52A57C1A06FD}">
      <dsp:nvSpPr>
        <dsp:cNvPr id="0" name=""/>
        <dsp:cNvSpPr/>
      </dsp:nvSpPr>
      <dsp:spPr>
        <a:xfrm rot="16556360">
          <a:off x="3015449" y="3346741"/>
          <a:ext cx="1570734" cy="6245"/>
        </a:xfrm>
        <a:custGeom>
          <a:avLst/>
          <a:gdLst/>
          <a:ahLst/>
          <a:cxnLst/>
          <a:rect l="0" t="0" r="0" b="0"/>
          <a:pathLst>
            <a:path>
              <a:moveTo>
                <a:pt x="0" y="3122"/>
              </a:moveTo>
              <a:lnTo>
                <a:pt x="1570734"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015449" y="3310595"/>
        <a:ext cx="1570734" cy="78536"/>
      </dsp:txXfrm>
    </dsp:sp>
    <dsp:sp modelId="{A7EBA43E-4704-8949-98F2-9ADABF504893}">
      <dsp:nvSpPr>
        <dsp:cNvPr id="0" name=""/>
        <dsp:cNvSpPr/>
      </dsp:nvSpPr>
      <dsp:spPr>
        <a:xfrm>
          <a:off x="3882082" y="2411807"/>
          <a:ext cx="2002429" cy="31380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History of </a:t>
          </a:r>
          <a:r>
            <a:rPr lang="en-US" sz="1050" kern="1200" dirty="0" err="1"/>
            <a:t>Vyasa’s</a:t>
          </a:r>
          <a:r>
            <a:rPr lang="en-US" sz="1050" kern="1200" dirty="0"/>
            <a:t> birth, place (A) (14,15)</a:t>
          </a:r>
        </a:p>
      </dsp:txBody>
      <dsp:txXfrm>
        <a:off x="3891273" y="2420998"/>
        <a:ext cx="1984047" cy="295427"/>
      </dsp:txXfrm>
    </dsp:sp>
    <dsp:sp modelId="{63DC6CFF-32A8-5D4F-B4B6-4639198192EA}">
      <dsp:nvSpPr>
        <dsp:cNvPr id="0" name=""/>
        <dsp:cNvSpPr/>
      </dsp:nvSpPr>
      <dsp:spPr>
        <a:xfrm rot="16636443">
          <a:off x="3158980" y="3491222"/>
          <a:ext cx="1283671" cy="6245"/>
        </a:xfrm>
        <a:custGeom>
          <a:avLst/>
          <a:gdLst/>
          <a:ahLst/>
          <a:cxnLst/>
          <a:rect l="0" t="0" r="0" b="0"/>
          <a:pathLst>
            <a:path>
              <a:moveTo>
                <a:pt x="0" y="3122"/>
              </a:moveTo>
              <a:lnTo>
                <a:pt x="1283671"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158980" y="3462253"/>
        <a:ext cx="1283671" cy="64183"/>
      </dsp:txXfrm>
    </dsp:sp>
    <dsp:sp modelId="{BB4E2FDB-7C99-8843-81CF-00253B140587}">
      <dsp:nvSpPr>
        <dsp:cNvPr id="0" name=""/>
        <dsp:cNvSpPr/>
      </dsp:nvSpPr>
      <dsp:spPr>
        <a:xfrm>
          <a:off x="3882082" y="2756091"/>
          <a:ext cx="2002429" cy="20316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err="1"/>
            <a:t>Vyasadeva’s</a:t>
          </a:r>
          <a:r>
            <a:rPr lang="en-US" sz="1050" kern="1200" dirty="0"/>
            <a:t> vision (16-18)</a:t>
          </a:r>
        </a:p>
      </dsp:txBody>
      <dsp:txXfrm>
        <a:off x="3888032" y="2762041"/>
        <a:ext cx="1990529" cy="191265"/>
      </dsp:txXfrm>
    </dsp:sp>
    <dsp:sp modelId="{200FA443-81F7-7C47-9CAA-47C1035C0DE2}">
      <dsp:nvSpPr>
        <dsp:cNvPr id="0" name=""/>
        <dsp:cNvSpPr/>
      </dsp:nvSpPr>
      <dsp:spPr>
        <a:xfrm rot="18289469">
          <a:off x="5823472" y="2737731"/>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2733739"/>
        <a:ext cx="284613" cy="14230"/>
      </dsp:txXfrm>
    </dsp:sp>
    <dsp:sp modelId="{92948C42-BA1B-9C4E-AF76-BD49C7358EAC}">
      <dsp:nvSpPr>
        <dsp:cNvPr id="0" name=""/>
        <dsp:cNvSpPr/>
      </dsp:nvSpPr>
      <dsp:spPr>
        <a:xfrm>
          <a:off x="6047045" y="2522451"/>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Future </a:t>
          </a:r>
          <a:r>
            <a:rPr lang="en-US" sz="1050" kern="1200" dirty="0" err="1"/>
            <a:t>anamolies</a:t>
          </a:r>
          <a:r>
            <a:rPr lang="en-US" sz="1050" kern="1200" dirty="0"/>
            <a:t> of </a:t>
          </a:r>
          <a:r>
            <a:rPr lang="en-US" sz="1050" kern="1200" dirty="0" err="1"/>
            <a:t>Kaliyuga</a:t>
          </a:r>
          <a:endParaRPr lang="en-US" sz="1050" kern="1200" dirty="0"/>
        </a:p>
      </dsp:txBody>
      <dsp:txXfrm>
        <a:off x="6052995" y="2528401"/>
        <a:ext cx="2711406" cy="191265"/>
      </dsp:txXfrm>
    </dsp:sp>
    <dsp:sp modelId="{851E87A9-2825-7C47-8F97-9E2EE793CA6C}">
      <dsp:nvSpPr>
        <dsp:cNvPr id="0" name=""/>
        <dsp:cNvSpPr/>
      </dsp:nvSpPr>
      <dsp:spPr>
        <a:xfrm>
          <a:off x="5884512" y="2854552"/>
          <a:ext cx="162532" cy="6245"/>
        </a:xfrm>
        <a:custGeom>
          <a:avLst/>
          <a:gdLst/>
          <a:ahLst/>
          <a:cxnLst/>
          <a:rect l="0" t="0" r="0" b="0"/>
          <a:pathLst>
            <a:path>
              <a:moveTo>
                <a:pt x="0" y="3122"/>
              </a:moveTo>
              <a:lnTo>
                <a:pt x="162532"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84512" y="2853611"/>
        <a:ext cx="162532" cy="8126"/>
      </dsp:txXfrm>
    </dsp:sp>
    <dsp:sp modelId="{967A35F4-6A5A-E24A-BF9E-E35770BC6238}">
      <dsp:nvSpPr>
        <dsp:cNvPr id="0" name=""/>
        <dsp:cNvSpPr/>
      </dsp:nvSpPr>
      <dsp:spPr>
        <a:xfrm>
          <a:off x="6047045" y="2756091"/>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Deterioration of everything material </a:t>
          </a:r>
        </a:p>
      </dsp:txBody>
      <dsp:txXfrm>
        <a:off x="6052995" y="2762041"/>
        <a:ext cx="2711406" cy="191265"/>
      </dsp:txXfrm>
    </dsp:sp>
    <dsp:sp modelId="{EA1417AB-3D7D-C24E-B6DF-E0E79F21C6B6}">
      <dsp:nvSpPr>
        <dsp:cNvPr id="0" name=""/>
        <dsp:cNvSpPr/>
      </dsp:nvSpPr>
      <dsp:spPr>
        <a:xfrm rot="3310531">
          <a:off x="5823472" y="2971372"/>
          <a:ext cx="284613" cy="6245"/>
        </a:xfrm>
        <a:custGeom>
          <a:avLst/>
          <a:gdLst/>
          <a:ahLst/>
          <a:cxnLst/>
          <a:rect l="0" t="0" r="0" b="0"/>
          <a:pathLst>
            <a:path>
              <a:moveTo>
                <a:pt x="0" y="3122"/>
              </a:moveTo>
              <a:lnTo>
                <a:pt x="284613"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23472" y="2967379"/>
        <a:ext cx="284613" cy="14230"/>
      </dsp:txXfrm>
    </dsp:sp>
    <dsp:sp modelId="{EC18D37D-3C40-CA43-9C31-1157979F73F9}">
      <dsp:nvSpPr>
        <dsp:cNvPr id="0" name=""/>
        <dsp:cNvSpPr/>
      </dsp:nvSpPr>
      <dsp:spPr>
        <a:xfrm>
          <a:off x="6047045" y="2989732"/>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Faithless people – life duration reduced, impatient due to lack of goodness</a:t>
          </a:r>
        </a:p>
      </dsp:txBody>
      <dsp:txXfrm>
        <a:off x="6052995" y="2995682"/>
        <a:ext cx="2711406" cy="191265"/>
      </dsp:txXfrm>
    </dsp:sp>
    <dsp:sp modelId="{24B7B928-FC3B-1D4B-A7CC-2F42CBEE2570}">
      <dsp:nvSpPr>
        <dsp:cNvPr id="0" name=""/>
        <dsp:cNvSpPr/>
      </dsp:nvSpPr>
      <dsp:spPr>
        <a:xfrm rot="17378017">
          <a:off x="3558955" y="3900093"/>
          <a:ext cx="483721" cy="6245"/>
        </a:xfrm>
        <a:custGeom>
          <a:avLst/>
          <a:gdLst/>
          <a:ahLst/>
          <a:cxnLst/>
          <a:rect l="0" t="0" r="0" b="0"/>
          <a:pathLst>
            <a:path>
              <a:moveTo>
                <a:pt x="0" y="3122"/>
              </a:moveTo>
              <a:lnTo>
                <a:pt x="483721"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558955" y="3891122"/>
        <a:ext cx="483721" cy="24186"/>
      </dsp:txXfrm>
    </dsp:sp>
    <dsp:sp modelId="{B2AD7B3E-14BC-C44E-B06D-32C30210C18F}">
      <dsp:nvSpPr>
        <dsp:cNvPr id="0" name=""/>
        <dsp:cNvSpPr/>
      </dsp:nvSpPr>
      <dsp:spPr>
        <a:xfrm>
          <a:off x="3882082" y="3439368"/>
          <a:ext cx="2002429" cy="472096"/>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Contemplation for welfare &amp; Division of Veda (19-23)</a:t>
          </a:r>
        </a:p>
      </dsp:txBody>
      <dsp:txXfrm>
        <a:off x="3895909" y="3453195"/>
        <a:ext cx="1974775" cy="444442"/>
      </dsp:txXfrm>
    </dsp:sp>
    <dsp:sp modelId="{F51B875C-54F4-904D-8FF3-9D6B346FEB3A}">
      <dsp:nvSpPr>
        <dsp:cNvPr id="0" name=""/>
        <dsp:cNvSpPr/>
      </dsp:nvSpPr>
      <dsp:spPr>
        <a:xfrm rot="17692822">
          <a:off x="5772621" y="3497063"/>
          <a:ext cx="386315" cy="6245"/>
        </a:xfrm>
        <a:custGeom>
          <a:avLst/>
          <a:gdLst/>
          <a:ahLst/>
          <a:cxnLst/>
          <a:rect l="0" t="0" r="0" b="0"/>
          <a:pathLst>
            <a:path>
              <a:moveTo>
                <a:pt x="0" y="3122"/>
              </a:moveTo>
              <a:lnTo>
                <a:pt x="386315"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772621" y="3490528"/>
        <a:ext cx="386315" cy="19315"/>
      </dsp:txXfrm>
    </dsp:sp>
    <dsp:sp modelId="{BEA81DDB-2EFF-524F-ACEB-BB04AE4DB242}">
      <dsp:nvSpPr>
        <dsp:cNvPr id="0" name=""/>
        <dsp:cNvSpPr/>
      </dsp:nvSpPr>
      <dsp:spPr>
        <a:xfrm>
          <a:off x="6047045" y="3223372"/>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Vedic sacrifices for purification</a:t>
          </a:r>
        </a:p>
      </dsp:txBody>
      <dsp:txXfrm>
        <a:off x="6052995" y="3229322"/>
        <a:ext cx="2711406" cy="191265"/>
      </dsp:txXfrm>
    </dsp:sp>
    <dsp:sp modelId="{AE886EFD-B0AC-7549-B285-94BD84565395}">
      <dsp:nvSpPr>
        <dsp:cNvPr id="0" name=""/>
        <dsp:cNvSpPr/>
      </dsp:nvSpPr>
      <dsp:spPr>
        <a:xfrm rot="19457599">
          <a:off x="5865699" y="3613883"/>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3612002"/>
        <a:ext cx="200159" cy="10007"/>
      </dsp:txXfrm>
    </dsp:sp>
    <dsp:sp modelId="{93C0AECC-6C7C-D747-AA72-C692E4D4EDC0}">
      <dsp:nvSpPr>
        <dsp:cNvPr id="0" name=""/>
        <dsp:cNvSpPr/>
      </dsp:nvSpPr>
      <dsp:spPr>
        <a:xfrm>
          <a:off x="6047045" y="3457013"/>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Simplified Vedic process by dividing 1 Veda into 4</a:t>
          </a:r>
        </a:p>
      </dsp:txBody>
      <dsp:txXfrm>
        <a:off x="6052995" y="3462963"/>
        <a:ext cx="2711406" cy="191265"/>
      </dsp:txXfrm>
    </dsp:sp>
    <dsp:sp modelId="{5544CC81-FE8A-DC4E-8721-5876BB0B8C1D}">
      <dsp:nvSpPr>
        <dsp:cNvPr id="0" name=""/>
        <dsp:cNvSpPr/>
      </dsp:nvSpPr>
      <dsp:spPr>
        <a:xfrm rot="2142401">
          <a:off x="5865699" y="3730704"/>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3728822"/>
        <a:ext cx="200159" cy="10007"/>
      </dsp:txXfrm>
    </dsp:sp>
    <dsp:sp modelId="{5ED79D11-803B-9148-91EE-A650C3615F68}">
      <dsp:nvSpPr>
        <dsp:cNvPr id="0" name=""/>
        <dsp:cNvSpPr/>
      </dsp:nvSpPr>
      <dsp:spPr>
        <a:xfrm>
          <a:off x="6047045" y="3690654"/>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5</a:t>
          </a:r>
          <a:r>
            <a:rPr lang="en-US" sz="1050" kern="1200" baseline="30000" dirty="0"/>
            <a:t>th</a:t>
          </a:r>
          <a:r>
            <a:rPr lang="en-US" sz="1050" kern="1200" dirty="0"/>
            <a:t> Veda – Histories &amp; </a:t>
          </a:r>
          <a:r>
            <a:rPr lang="en-US" sz="1050" kern="1200" dirty="0" err="1"/>
            <a:t>Puranas</a:t>
          </a:r>
          <a:endParaRPr lang="en-US" sz="1050" kern="1200" dirty="0"/>
        </a:p>
      </dsp:txBody>
      <dsp:txXfrm>
        <a:off x="6052995" y="3696604"/>
        <a:ext cx="2711406" cy="191265"/>
      </dsp:txXfrm>
    </dsp:sp>
    <dsp:sp modelId="{641E9912-1AD0-3741-A1CA-DC8504A4D889}">
      <dsp:nvSpPr>
        <dsp:cNvPr id="0" name=""/>
        <dsp:cNvSpPr/>
      </dsp:nvSpPr>
      <dsp:spPr>
        <a:xfrm rot="3907178">
          <a:off x="5772621" y="3847524"/>
          <a:ext cx="386315" cy="6245"/>
        </a:xfrm>
        <a:custGeom>
          <a:avLst/>
          <a:gdLst/>
          <a:ahLst/>
          <a:cxnLst/>
          <a:rect l="0" t="0" r="0" b="0"/>
          <a:pathLst>
            <a:path>
              <a:moveTo>
                <a:pt x="0" y="3122"/>
              </a:moveTo>
              <a:lnTo>
                <a:pt x="386315"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772621" y="3840989"/>
        <a:ext cx="386315" cy="19315"/>
      </dsp:txXfrm>
    </dsp:sp>
    <dsp:sp modelId="{9AED4645-389A-A34F-AF21-4F65C8A9BAC2}">
      <dsp:nvSpPr>
        <dsp:cNvPr id="0" name=""/>
        <dsp:cNvSpPr/>
      </dsp:nvSpPr>
      <dsp:spPr>
        <a:xfrm>
          <a:off x="6047045" y="3924294"/>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Entrusted Vedas to scholars – further entrusting to </a:t>
          </a:r>
          <a:r>
            <a:rPr lang="en-US" sz="1000" kern="1200" dirty="0" err="1"/>
            <a:t>granddisciples</a:t>
          </a:r>
          <a:r>
            <a:rPr lang="en-US" sz="1000" kern="1200" dirty="0"/>
            <a:t>.</a:t>
          </a:r>
        </a:p>
      </dsp:txBody>
      <dsp:txXfrm>
        <a:off x="6052995" y="3930244"/>
        <a:ext cx="2711406" cy="191265"/>
      </dsp:txXfrm>
    </dsp:sp>
    <dsp:sp modelId="{585DEAB6-4AAE-6D44-B3DC-2F7F59FB3E65}">
      <dsp:nvSpPr>
        <dsp:cNvPr id="0" name=""/>
        <dsp:cNvSpPr/>
      </dsp:nvSpPr>
      <dsp:spPr>
        <a:xfrm rot="4275346">
          <a:off x="3547921" y="4367374"/>
          <a:ext cx="505789" cy="6245"/>
        </a:xfrm>
        <a:custGeom>
          <a:avLst/>
          <a:gdLst/>
          <a:ahLst/>
          <a:cxnLst/>
          <a:rect l="0" t="0" r="0" b="0"/>
          <a:pathLst>
            <a:path>
              <a:moveTo>
                <a:pt x="0" y="3122"/>
              </a:moveTo>
              <a:lnTo>
                <a:pt x="505789"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547921" y="4357852"/>
        <a:ext cx="505789" cy="25289"/>
      </dsp:txXfrm>
    </dsp:sp>
    <dsp:sp modelId="{A0E91839-D1D8-F34D-B251-CEFBC1A05533}">
      <dsp:nvSpPr>
        <dsp:cNvPr id="0" name=""/>
        <dsp:cNvSpPr/>
      </dsp:nvSpPr>
      <dsp:spPr>
        <a:xfrm>
          <a:off x="3882082" y="4434096"/>
          <a:ext cx="2002429" cy="35176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Reason for division (24-25)</a:t>
          </a:r>
        </a:p>
      </dsp:txBody>
      <dsp:txXfrm>
        <a:off x="3892385" y="4444399"/>
        <a:ext cx="1981823" cy="331159"/>
      </dsp:txXfrm>
    </dsp:sp>
    <dsp:sp modelId="{467CFDE0-96C9-3C4C-9128-C304AA2F3420}">
      <dsp:nvSpPr>
        <dsp:cNvPr id="0" name=""/>
        <dsp:cNvSpPr/>
      </dsp:nvSpPr>
      <dsp:spPr>
        <a:xfrm rot="17692822">
          <a:off x="5772621" y="4431625"/>
          <a:ext cx="386315" cy="6245"/>
        </a:xfrm>
        <a:custGeom>
          <a:avLst/>
          <a:gdLst/>
          <a:ahLst/>
          <a:cxnLst/>
          <a:rect l="0" t="0" r="0" b="0"/>
          <a:pathLst>
            <a:path>
              <a:moveTo>
                <a:pt x="0" y="3122"/>
              </a:moveTo>
              <a:lnTo>
                <a:pt x="386315"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772621" y="4425090"/>
        <a:ext cx="386315" cy="19315"/>
      </dsp:txXfrm>
    </dsp:sp>
    <dsp:sp modelId="{EB94A159-ADA1-CB4F-9A1C-BB6977648182}">
      <dsp:nvSpPr>
        <dsp:cNvPr id="0" name=""/>
        <dsp:cNvSpPr/>
      </dsp:nvSpPr>
      <dsp:spPr>
        <a:xfrm>
          <a:off x="6047045" y="4157935"/>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Kindness to the ignorant</a:t>
          </a:r>
        </a:p>
      </dsp:txBody>
      <dsp:txXfrm>
        <a:off x="6052995" y="4163885"/>
        <a:ext cx="2711406" cy="191265"/>
      </dsp:txXfrm>
    </dsp:sp>
    <dsp:sp modelId="{07A0F978-8428-D644-A666-E1DF1A5F9B05}">
      <dsp:nvSpPr>
        <dsp:cNvPr id="0" name=""/>
        <dsp:cNvSpPr/>
      </dsp:nvSpPr>
      <dsp:spPr>
        <a:xfrm rot="19457599">
          <a:off x="5865699" y="4548446"/>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4546564"/>
        <a:ext cx="200159" cy="10007"/>
      </dsp:txXfrm>
    </dsp:sp>
    <dsp:sp modelId="{EFC452E6-29A6-5D46-9A7D-174E39E59052}">
      <dsp:nvSpPr>
        <dsp:cNvPr id="0" name=""/>
        <dsp:cNvSpPr/>
      </dsp:nvSpPr>
      <dsp:spPr>
        <a:xfrm>
          <a:off x="6047045" y="4391575"/>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For assimilation by the less intelligent</a:t>
          </a:r>
        </a:p>
      </dsp:txBody>
      <dsp:txXfrm>
        <a:off x="6052995" y="4397525"/>
        <a:ext cx="2711406" cy="191265"/>
      </dsp:txXfrm>
    </dsp:sp>
    <dsp:sp modelId="{E7962DDB-2AE6-2446-A0EE-F99FB65FB0D7}">
      <dsp:nvSpPr>
        <dsp:cNvPr id="0" name=""/>
        <dsp:cNvSpPr/>
      </dsp:nvSpPr>
      <dsp:spPr>
        <a:xfrm rot="2142401">
          <a:off x="5865699" y="4665266"/>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4663384"/>
        <a:ext cx="200159" cy="10007"/>
      </dsp:txXfrm>
    </dsp:sp>
    <dsp:sp modelId="{2F7E2541-818F-4144-BE09-1AF50B76A19A}">
      <dsp:nvSpPr>
        <dsp:cNvPr id="0" name=""/>
        <dsp:cNvSpPr/>
      </dsp:nvSpPr>
      <dsp:spPr>
        <a:xfrm>
          <a:off x="6047045" y="4625216"/>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To enable man to achieve ultimate goal of life</a:t>
          </a:r>
        </a:p>
      </dsp:txBody>
      <dsp:txXfrm>
        <a:off x="6052995" y="4631166"/>
        <a:ext cx="2711406" cy="191265"/>
      </dsp:txXfrm>
    </dsp:sp>
    <dsp:sp modelId="{04CE3FB5-0715-734B-BF81-196BB88EA891}">
      <dsp:nvSpPr>
        <dsp:cNvPr id="0" name=""/>
        <dsp:cNvSpPr/>
      </dsp:nvSpPr>
      <dsp:spPr>
        <a:xfrm rot="3907178">
          <a:off x="5772621" y="4782086"/>
          <a:ext cx="386315" cy="6245"/>
        </a:xfrm>
        <a:custGeom>
          <a:avLst/>
          <a:gdLst/>
          <a:ahLst/>
          <a:cxnLst/>
          <a:rect l="0" t="0" r="0" b="0"/>
          <a:pathLst>
            <a:path>
              <a:moveTo>
                <a:pt x="0" y="3122"/>
              </a:moveTo>
              <a:lnTo>
                <a:pt x="386315"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772621" y="4775551"/>
        <a:ext cx="386315" cy="19315"/>
      </dsp:txXfrm>
    </dsp:sp>
    <dsp:sp modelId="{560F66A2-35BD-3E4C-BF48-B343408F1CC6}">
      <dsp:nvSpPr>
        <dsp:cNvPr id="0" name=""/>
        <dsp:cNvSpPr/>
      </dsp:nvSpPr>
      <dsp:spPr>
        <a:xfrm>
          <a:off x="6047045" y="4858856"/>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Compassion: Mahabharata for </a:t>
          </a:r>
          <a:r>
            <a:rPr lang="en-US" sz="1000" kern="1200" dirty="0" err="1"/>
            <a:t>stri</a:t>
          </a:r>
          <a:r>
            <a:rPr lang="en-US" sz="1000" kern="1200" dirty="0"/>
            <a:t>, </a:t>
          </a:r>
          <a:r>
            <a:rPr lang="en-US" sz="1000" kern="1200" dirty="0" err="1"/>
            <a:t>sudra</a:t>
          </a:r>
          <a:r>
            <a:rPr lang="en-US" sz="1000" kern="1200" dirty="0"/>
            <a:t>, </a:t>
          </a:r>
          <a:r>
            <a:rPr lang="en-US" sz="1000" kern="1200" dirty="0" err="1"/>
            <a:t>dvijabandhu</a:t>
          </a:r>
          <a:endParaRPr lang="en-US" sz="1000" kern="1200" dirty="0"/>
        </a:p>
      </dsp:txBody>
      <dsp:txXfrm>
        <a:off x="6052995" y="4864806"/>
        <a:ext cx="2711406" cy="191265"/>
      </dsp:txXfrm>
    </dsp:sp>
    <dsp:sp modelId="{66060302-1CDA-7B49-B469-8924A0C6D811}">
      <dsp:nvSpPr>
        <dsp:cNvPr id="0" name=""/>
        <dsp:cNvSpPr/>
      </dsp:nvSpPr>
      <dsp:spPr>
        <a:xfrm rot="4977570">
          <a:off x="3137802" y="4785907"/>
          <a:ext cx="1326028" cy="6245"/>
        </a:xfrm>
        <a:custGeom>
          <a:avLst/>
          <a:gdLst/>
          <a:ahLst/>
          <a:cxnLst/>
          <a:rect l="0" t="0" r="0" b="0"/>
          <a:pathLst>
            <a:path>
              <a:moveTo>
                <a:pt x="0" y="3122"/>
              </a:moveTo>
              <a:lnTo>
                <a:pt x="1326028"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3137802" y="4755879"/>
        <a:ext cx="1326028" cy="66301"/>
      </dsp:txXfrm>
    </dsp:sp>
    <dsp:sp modelId="{637744FC-AFEC-B745-BD43-8BEB3643960D}">
      <dsp:nvSpPr>
        <dsp:cNvPr id="0" name=""/>
        <dsp:cNvSpPr/>
      </dsp:nvSpPr>
      <dsp:spPr>
        <a:xfrm>
          <a:off x="3882082" y="5277507"/>
          <a:ext cx="2002429" cy="33907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 </a:t>
          </a:r>
          <a:r>
            <a:rPr lang="en-US" sz="1050" kern="1200" dirty="0" err="1"/>
            <a:t>Vyasa’s</a:t>
          </a:r>
          <a:r>
            <a:rPr lang="en-US" sz="1050" kern="1200" dirty="0"/>
            <a:t> dissatisfaction &amp; reflection (26-31)</a:t>
          </a:r>
        </a:p>
      </dsp:txBody>
      <dsp:txXfrm>
        <a:off x="3892013" y="5287438"/>
        <a:ext cx="1982567" cy="319213"/>
      </dsp:txXfrm>
    </dsp:sp>
    <dsp:sp modelId="{5B2BC678-E9B7-1F43-9B0E-D8974EC20A2D}">
      <dsp:nvSpPr>
        <dsp:cNvPr id="0" name=""/>
        <dsp:cNvSpPr/>
      </dsp:nvSpPr>
      <dsp:spPr>
        <a:xfrm rot="19457599">
          <a:off x="5865699" y="5385512"/>
          <a:ext cx="200159" cy="6245"/>
        </a:xfrm>
        <a:custGeom>
          <a:avLst/>
          <a:gdLst/>
          <a:ahLst/>
          <a:cxnLst/>
          <a:rect l="0" t="0" r="0" b="0"/>
          <a:pathLst>
            <a:path>
              <a:moveTo>
                <a:pt x="0" y="3122"/>
              </a:moveTo>
              <a:lnTo>
                <a:pt x="20015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65699" y="5383630"/>
        <a:ext cx="200159" cy="10007"/>
      </dsp:txXfrm>
    </dsp:sp>
    <dsp:sp modelId="{DD4F47C1-80EE-5743-AD2F-7576D81A962D}">
      <dsp:nvSpPr>
        <dsp:cNvPr id="0" name=""/>
        <dsp:cNvSpPr/>
      </dsp:nvSpPr>
      <dsp:spPr>
        <a:xfrm>
          <a:off x="6047045" y="5092497"/>
          <a:ext cx="2723306" cy="47545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Efforts: Strict disciplinary vows &amp; </a:t>
          </a:r>
          <a:r>
            <a:rPr lang="en-US" sz="1050" kern="1200" dirty="0" err="1"/>
            <a:t>parampara</a:t>
          </a:r>
          <a:r>
            <a:rPr lang="en-US" sz="1050" kern="1200" dirty="0"/>
            <a:t>, Worshiped Vedas, SM &amp; sacrificial fire, Compiled MB</a:t>
          </a:r>
        </a:p>
      </dsp:txBody>
      <dsp:txXfrm>
        <a:off x="6060971" y="5106423"/>
        <a:ext cx="2695454" cy="447602"/>
      </dsp:txXfrm>
    </dsp:sp>
    <dsp:sp modelId="{150E7ECB-00E0-DF4E-A4F4-32143C308AB7}">
      <dsp:nvSpPr>
        <dsp:cNvPr id="0" name=""/>
        <dsp:cNvSpPr/>
      </dsp:nvSpPr>
      <dsp:spPr>
        <a:xfrm rot="3436729">
          <a:off x="5815439" y="5570404"/>
          <a:ext cx="300679" cy="6245"/>
        </a:xfrm>
        <a:custGeom>
          <a:avLst/>
          <a:gdLst/>
          <a:ahLst/>
          <a:cxnLst/>
          <a:rect l="0" t="0" r="0" b="0"/>
          <a:pathLst>
            <a:path>
              <a:moveTo>
                <a:pt x="0" y="3122"/>
              </a:moveTo>
              <a:lnTo>
                <a:pt x="300679" y="312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815439" y="5566010"/>
        <a:ext cx="300679" cy="15033"/>
      </dsp:txXfrm>
    </dsp:sp>
    <dsp:sp modelId="{0C3BB629-E10D-B747-9031-66B2C56A157D}">
      <dsp:nvSpPr>
        <dsp:cNvPr id="0" name=""/>
        <dsp:cNvSpPr/>
      </dsp:nvSpPr>
      <dsp:spPr>
        <a:xfrm>
          <a:off x="6047045" y="5598426"/>
          <a:ext cx="2723306" cy="20316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Cause: not specifically pointing out DS </a:t>
          </a:r>
        </a:p>
      </dsp:txBody>
      <dsp:txXfrm>
        <a:off x="6052995" y="5604376"/>
        <a:ext cx="2711406" cy="191265"/>
      </dsp:txXfrm>
    </dsp:sp>
    <dsp:sp modelId="{07863A6A-3CE2-9E44-8D90-E1F9C7270118}">
      <dsp:nvSpPr>
        <dsp:cNvPr id="0" name=""/>
        <dsp:cNvSpPr/>
      </dsp:nvSpPr>
      <dsp:spPr>
        <a:xfrm rot="5055744">
          <a:off x="2987931" y="4936705"/>
          <a:ext cx="1625769" cy="6245"/>
        </a:xfrm>
        <a:custGeom>
          <a:avLst/>
          <a:gdLst/>
          <a:ahLst/>
          <a:cxnLst/>
          <a:rect l="0" t="0" r="0" b="0"/>
          <a:pathLst>
            <a:path>
              <a:moveTo>
                <a:pt x="0" y="3122"/>
              </a:moveTo>
              <a:lnTo>
                <a:pt x="1625769" y="31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2987931" y="4899183"/>
        <a:ext cx="1625769" cy="81288"/>
      </dsp:txXfrm>
    </dsp:sp>
    <dsp:sp modelId="{8A99D93F-96AA-BD46-A9D3-59BA46535E1C}">
      <dsp:nvSpPr>
        <dsp:cNvPr id="0" name=""/>
        <dsp:cNvSpPr/>
      </dsp:nvSpPr>
      <dsp:spPr>
        <a:xfrm>
          <a:off x="3882082" y="5647057"/>
          <a:ext cx="2002429" cy="20316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err="1"/>
            <a:t>Narada’s</a:t>
          </a:r>
          <a:r>
            <a:rPr lang="en-US" sz="1050" kern="1200" dirty="0"/>
            <a:t> arrival &amp; reception (32-33)</a:t>
          </a:r>
        </a:p>
      </dsp:txBody>
      <dsp:txXfrm>
        <a:off x="3888032" y="5653007"/>
        <a:ext cx="1990529" cy="1912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0389C-A423-41A8-A24B-58A47640657B}" type="datetimeFigureOut">
              <a:rPr lang="en-IN" smtClean="0"/>
              <a:t>20-04-2020</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8F795-DAB3-4583-89B3-2912810C2DB1}" type="slidenum">
              <a:rPr lang="en-IN" smtClean="0"/>
              <a:t>‹#›</a:t>
            </a:fld>
            <a:endParaRPr lang="en-IN"/>
          </a:p>
        </p:txBody>
      </p:sp>
    </p:spTree>
    <p:extLst>
      <p:ext uri="{BB962C8B-B14F-4D97-AF65-F5344CB8AC3E}">
        <p14:creationId xmlns:p14="http://schemas.microsoft.com/office/powerpoint/2010/main" val="3141026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E4CD4D76-F247-4FB6-86DE-2D8294020ABE}"/>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55D43985-9351-4079-BF56-860BE03CE30A}" type="slidenum">
              <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17</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11267" name="Rectangle 1">
            <a:extLst>
              <a:ext uri="{FF2B5EF4-FFF2-40B4-BE49-F238E27FC236}">
                <a16:creationId xmlns:a16="http://schemas.microsoft.com/office/drawing/2014/main" id="{F9835775-6DA5-427D-A95B-E5F8A69C3452}"/>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4A6D0E32-EA00-4590-AF89-609A86151227}"/>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429116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7854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4161981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71345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t>20-04-2020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2374958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t>20-04-2020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267906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t>20-04-2020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39843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09520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400391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302969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679077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697472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69890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050808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656480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847830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644561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456968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641088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4168294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6605400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220240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7238771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476967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3283976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8258312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773015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745150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023928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3193254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478563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32069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015074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941473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8104690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41141823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945402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1988518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9059797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3077120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652664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4834670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6477544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642424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03912" indent="0" algn="ctr">
              <a:buNone/>
              <a:defRPr>
                <a:solidFill>
                  <a:schemeClr val="tx1">
                    <a:tint val="75000"/>
                  </a:schemeClr>
                </a:solidFill>
              </a:defRPr>
            </a:lvl2pPr>
            <a:lvl3pPr marL="607825" indent="0" algn="ctr">
              <a:buNone/>
              <a:defRPr>
                <a:solidFill>
                  <a:schemeClr val="tx1">
                    <a:tint val="75000"/>
                  </a:schemeClr>
                </a:solidFill>
              </a:defRPr>
            </a:lvl3pPr>
            <a:lvl4pPr marL="911737" indent="0" algn="ctr">
              <a:buNone/>
              <a:defRPr>
                <a:solidFill>
                  <a:schemeClr val="tx1">
                    <a:tint val="75000"/>
                  </a:schemeClr>
                </a:solidFill>
              </a:defRPr>
            </a:lvl4pPr>
            <a:lvl5pPr marL="1215649" indent="0" algn="ctr">
              <a:buNone/>
              <a:defRPr>
                <a:solidFill>
                  <a:schemeClr val="tx1">
                    <a:tint val="75000"/>
                  </a:schemeClr>
                </a:solidFill>
              </a:defRPr>
            </a:lvl5pPr>
            <a:lvl6pPr marL="1519562" indent="0" algn="ctr">
              <a:buNone/>
              <a:defRPr>
                <a:solidFill>
                  <a:schemeClr val="tx1">
                    <a:tint val="75000"/>
                  </a:schemeClr>
                </a:solidFill>
              </a:defRPr>
            </a:lvl6pPr>
            <a:lvl7pPr marL="1823474" indent="0" algn="ctr">
              <a:buNone/>
              <a:defRPr>
                <a:solidFill>
                  <a:schemeClr val="tx1">
                    <a:tint val="75000"/>
                  </a:schemeClr>
                </a:solidFill>
              </a:defRPr>
            </a:lvl7pPr>
            <a:lvl8pPr marL="2127386" indent="0" algn="ctr">
              <a:buNone/>
              <a:defRPr>
                <a:solidFill>
                  <a:schemeClr val="tx1">
                    <a:tint val="75000"/>
                  </a:schemeClr>
                </a:solidFill>
              </a:defRPr>
            </a:lvl8pPr>
            <a:lvl9pPr marL="2431298"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FD528167-682F-4354-AA27-BA61D783F657}" type="datetimeFigureOut">
              <a:rPr lang="en-IN"/>
              <a:pPr>
                <a:defRPr/>
              </a:pPr>
              <a:t>20-04-2020</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798B32B5-9B22-4E2E-9136-A871E96B039C}" type="slidenum">
              <a:rPr lang="en-IN"/>
              <a:pPr>
                <a:defRPr/>
              </a:pPr>
              <a:t>‹#›</a:t>
            </a:fld>
            <a:endParaRPr lang="en-IN"/>
          </a:p>
        </p:txBody>
      </p:sp>
    </p:spTree>
    <p:extLst>
      <p:ext uri="{BB962C8B-B14F-4D97-AF65-F5344CB8AC3E}">
        <p14:creationId xmlns:p14="http://schemas.microsoft.com/office/powerpoint/2010/main" val="1051343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fld id="{99433001-D2D1-47E6-AA10-AF9B3B8BC410}" type="datetimeFigureOut">
              <a:rPr lang="en-IN"/>
              <a:pPr>
                <a:defRPr/>
              </a:pPr>
              <a:t>20-04-2020</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84762B4A-2FF6-4751-8C06-159B65973E04}" type="slidenum">
              <a:rPr lang="en-IN"/>
              <a:pPr>
                <a:defRPr/>
              </a:pPr>
              <a:t>‹#›</a:t>
            </a:fld>
            <a:endParaRPr lang="en-IN"/>
          </a:p>
        </p:txBody>
      </p:sp>
    </p:spTree>
    <p:extLst>
      <p:ext uri="{BB962C8B-B14F-4D97-AF65-F5344CB8AC3E}">
        <p14:creationId xmlns:p14="http://schemas.microsoft.com/office/powerpoint/2010/main" val="1015243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2625"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350">
                <a:solidFill>
                  <a:schemeClr val="tx1">
                    <a:tint val="75000"/>
                  </a:schemeClr>
                </a:solidFill>
              </a:defRPr>
            </a:lvl1pPr>
            <a:lvl2pPr marL="303912" indent="0">
              <a:buNone/>
              <a:defRPr sz="1200">
                <a:solidFill>
                  <a:schemeClr val="tx1">
                    <a:tint val="75000"/>
                  </a:schemeClr>
                </a:solidFill>
              </a:defRPr>
            </a:lvl2pPr>
            <a:lvl3pPr marL="607825" indent="0">
              <a:buNone/>
              <a:defRPr sz="1050">
                <a:solidFill>
                  <a:schemeClr val="tx1">
                    <a:tint val="75000"/>
                  </a:schemeClr>
                </a:solidFill>
              </a:defRPr>
            </a:lvl3pPr>
            <a:lvl4pPr marL="911737" indent="0">
              <a:buNone/>
              <a:defRPr sz="900">
                <a:solidFill>
                  <a:schemeClr val="tx1">
                    <a:tint val="75000"/>
                  </a:schemeClr>
                </a:solidFill>
              </a:defRPr>
            </a:lvl4pPr>
            <a:lvl5pPr marL="1215649" indent="0">
              <a:buNone/>
              <a:defRPr sz="900">
                <a:solidFill>
                  <a:schemeClr val="tx1">
                    <a:tint val="75000"/>
                  </a:schemeClr>
                </a:solidFill>
              </a:defRPr>
            </a:lvl5pPr>
            <a:lvl6pPr marL="1519562" indent="0">
              <a:buNone/>
              <a:defRPr sz="900">
                <a:solidFill>
                  <a:schemeClr val="tx1">
                    <a:tint val="75000"/>
                  </a:schemeClr>
                </a:solidFill>
              </a:defRPr>
            </a:lvl6pPr>
            <a:lvl7pPr marL="1823474" indent="0">
              <a:buNone/>
              <a:defRPr sz="900">
                <a:solidFill>
                  <a:schemeClr val="tx1">
                    <a:tint val="75000"/>
                  </a:schemeClr>
                </a:solidFill>
              </a:defRPr>
            </a:lvl7pPr>
            <a:lvl8pPr marL="2127386" indent="0">
              <a:buNone/>
              <a:defRPr sz="900">
                <a:solidFill>
                  <a:schemeClr val="tx1">
                    <a:tint val="75000"/>
                  </a:schemeClr>
                </a:solidFill>
              </a:defRPr>
            </a:lvl8pPr>
            <a:lvl9pPr marL="2431298"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6F1C2B7-09EF-411B-B50A-994727B39D37}" type="datetimeFigureOut">
              <a:rPr lang="en-IN"/>
              <a:pPr>
                <a:defRPr/>
              </a:pPr>
              <a:t>20-04-2020</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D6E6C83B-3274-4976-8B32-FE539EF6C552}" type="slidenum">
              <a:rPr lang="en-IN"/>
              <a:pPr>
                <a:defRPr/>
              </a:pPr>
              <a:t>‹#›</a:t>
            </a:fld>
            <a:endParaRPr lang="en-IN"/>
          </a:p>
        </p:txBody>
      </p:sp>
    </p:spTree>
    <p:extLst>
      <p:ext uri="{BB962C8B-B14F-4D97-AF65-F5344CB8AC3E}">
        <p14:creationId xmlns:p14="http://schemas.microsoft.com/office/powerpoint/2010/main" val="24667682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1875"/>
            </a:lvl1pPr>
            <a:lvl2pPr>
              <a:defRPr sz="1575"/>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1875"/>
            </a:lvl1pPr>
            <a:lvl2pPr>
              <a:defRPr sz="1575"/>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p:cNvSpPr>
            <a:spLocks noGrp="1"/>
          </p:cNvSpPr>
          <p:nvPr>
            <p:ph type="dt" sz="half" idx="10"/>
          </p:nvPr>
        </p:nvSpPr>
        <p:spPr/>
        <p:txBody>
          <a:bodyPr/>
          <a:lstStyle>
            <a:lvl1pPr>
              <a:defRPr/>
            </a:lvl1pPr>
          </a:lstStyle>
          <a:p>
            <a:pPr>
              <a:defRPr/>
            </a:pPr>
            <a:fld id="{21D9DCE4-C85C-45F9-A226-E2526BF43C25}" type="datetimeFigureOut">
              <a:rPr lang="en-IN"/>
              <a:pPr>
                <a:defRPr/>
              </a:pPr>
              <a:t>20-04-2020</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903B4069-ACDE-4896-88C4-0DC858FDA30E}" type="slidenum">
              <a:rPr lang="en-IN"/>
              <a:pPr>
                <a:defRPr/>
              </a:pPr>
              <a:t>‹#›</a:t>
            </a:fld>
            <a:endParaRPr lang="en-IN"/>
          </a:p>
        </p:txBody>
      </p:sp>
    </p:spTree>
    <p:extLst>
      <p:ext uri="{BB962C8B-B14F-4D97-AF65-F5344CB8AC3E}">
        <p14:creationId xmlns:p14="http://schemas.microsoft.com/office/powerpoint/2010/main" val="41615183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1575" b="1"/>
            </a:lvl1pPr>
            <a:lvl2pPr marL="303912" indent="0">
              <a:buNone/>
              <a:defRPr sz="1350" b="1"/>
            </a:lvl2pPr>
            <a:lvl3pPr marL="607825" indent="0">
              <a:buNone/>
              <a:defRPr sz="1200" b="1"/>
            </a:lvl3pPr>
            <a:lvl4pPr marL="911737" indent="0">
              <a:buNone/>
              <a:defRPr sz="1050" b="1"/>
            </a:lvl4pPr>
            <a:lvl5pPr marL="1215649" indent="0">
              <a:buNone/>
              <a:defRPr sz="1050" b="1"/>
            </a:lvl5pPr>
            <a:lvl6pPr marL="1519562" indent="0">
              <a:buNone/>
              <a:defRPr sz="1050" b="1"/>
            </a:lvl6pPr>
            <a:lvl7pPr marL="1823474" indent="0">
              <a:buNone/>
              <a:defRPr sz="1050" b="1"/>
            </a:lvl7pPr>
            <a:lvl8pPr marL="2127386" indent="0">
              <a:buNone/>
              <a:defRPr sz="1050" b="1"/>
            </a:lvl8pPr>
            <a:lvl9pPr marL="2431298" indent="0">
              <a:buNone/>
              <a:defRPr sz="105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0" y="1535114"/>
            <a:ext cx="4041775" cy="639762"/>
          </a:xfrm>
        </p:spPr>
        <p:txBody>
          <a:bodyPr anchor="b"/>
          <a:lstStyle>
            <a:lvl1pPr marL="0" indent="0">
              <a:buNone/>
              <a:defRPr sz="1575" b="1"/>
            </a:lvl1pPr>
            <a:lvl2pPr marL="303912" indent="0">
              <a:buNone/>
              <a:defRPr sz="1350" b="1"/>
            </a:lvl2pPr>
            <a:lvl3pPr marL="607825" indent="0">
              <a:buNone/>
              <a:defRPr sz="1200" b="1"/>
            </a:lvl3pPr>
            <a:lvl4pPr marL="911737" indent="0">
              <a:buNone/>
              <a:defRPr sz="1050" b="1"/>
            </a:lvl4pPr>
            <a:lvl5pPr marL="1215649" indent="0">
              <a:buNone/>
              <a:defRPr sz="1050" b="1"/>
            </a:lvl5pPr>
            <a:lvl6pPr marL="1519562" indent="0">
              <a:buNone/>
              <a:defRPr sz="1050" b="1"/>
            </a:lvl6pPr>
            <a:lvl7pPr marL="1823474" indent="0">
              <a:buNone/>
              <a:defRPr sz="1050" b="1"/>
            </a:lvl7pPr>
            <a:lvl8pPr marL="2127386" indent="0">
              <a:buNone/>
              <a:defRPr sz="1050" b="1"/>
            </a:lvl8pPr>
            <a:lvl9pPr marL="2431298" indent="0">
              <a:buNone/>
              <a:defRPr sz="105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p:cNvSpPr>
            <a:spLocks noGrp="1"/>
          </p:cNvSpPr>
          <p:nvPr>
            <p:ph type="dt" sz="half" idx="10"/>
          </p:nvPr>
        </p:nvSpPr>
        <p:spPr/>
        <p:txBody>
          <a:bodyPr/>
          <a:lstStyle>
            <a:lvl1pPr>
              <a:defRPr/>
            </a:lvl1pPr>
          </a:lstStyle>
          <a:p>
            <a:pPr>
              <a:defRPr/>
            </a:pPr>
            <a:fld id="{C91C2EC1-036C-4A56-911A-D1DEEDAA471D}" type="datetimeFigureOut">
              <a:rPr lang="en-IN"/>
              <a:pPr>
                <a:defRPr/>
              </a:pPr>
              <a:t>20-04-2020</a:t>
            </a:fld>
            <a:endParaRPr lang="en-IN"/>
          </a:p>
        </p:txBody>
      </p:sp>
      <p:sp>
        <p:nvSpPr>
          <p:cNvPr id="8" name="Footer Placeholder 4"/>
          <p:cNvSpPr>
            <a:spLocks noGrp="1"/>
          </p:cNvSpPr>
          <p:nvPr>
            <p:ph type="ftr" sz="quarter" idx="11"/>
          </p:nvPr>
        </p:nvSpPr>
        <p:spPr/>
        <p:txBody>
          <a:bodyPr/>
          <a:lstStyle>
            <a:lvl1pPr>
              <a:defRPr/>
            </a:lvl1pPr>
          </a:lstStyle>
          <a:p>
            <a:pPr>
              <a:defRPr/>
            </a:pPr>
            <a:endParaRPr lang="en-IN"/>
          </a:p>
        </p:txBody>
      </p:sp>
      <p:sp>
        <p:nvSpPr>
          <p:cNvPr id="9" name="Slide Number Placeholder 5"/>
          <p:cNvSpPr>
            <a:spLocks noGrp="1"/>
          </p:cNvSpPr>
          <p:nvPr>
            <p:ph type="sldNum" sz="quarter" idx="12"/>
          </p:nvPr>
        </p:nvSpPr>
        <p:spPr/>
        <p:txBody>
          <a:bodyPr/>
          <a:lstStyle>
            <a:lvl1pPr>
              <a:defRPr/>
            </a:lvl1pPr>
          </a:lstStyle>
          <a:p>
            <a:pPr>
              <a:defRPr/>
            </a:pPr>
            <a:fld id="{AF2F5B7B-3C7D-4ECB-B3A2-0E0B4D818AEF}" type="slidenum">
              <a:rPr lang="en-IN"/>
              <a:pPr>
                <a:defRPr/>
              </a:pPr>
              <a:t>‹#›</a:t>
            </a:fld>
            <a:endParaRPr lang="en-IN"/>
          </a:p>
        </p:txBody>
      </p:sp>
    </p:spTree>
    <p:extLst>
      <p:ext uri="{BB962C8B-B14F-4D97-AF65-F5344CB8AC3E}">
        <p14:creationId xmlns:p14="http://schemas.microsoft.com/office/powerpoint/2010/main" val="3146542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9DC04512-FD39-41F2-8916-2BBBC52C7736}" type="datetimeFigureOut">
              <a:rPr lang="en-IN"/>
              <a:pPr>
                <a:defRPr/>
              </a:pPr>
              <a:t>20-04-2020</a:t>
            </a:fld>
            <a:endParaRPr lang="en-IN"/>
          </a:p>
        </p:txBody>
      </p:sp>
      <p:sp>
        <p:nvSpPr>
          <p:cNvPr id="4" name="Footer Placeholder 4"/>
          <p:cNvSpPr>
            <a:spLocks noGrp="1"/>
          </p:cNvSpPr>
          <p:nvPr>
            <p:ph type="ftr" sz="quarter" idx="11"/>
          </p:nvPr>
        </p:nvSpPr>
        <p:spPr/>
        <p:txBody>
          <a:bodyPr/>
          <a:lstStyle>
            <a:lvl1pPr>
              <a:defRPr/>
            </a:lvl1pPr>
          </a:lstStyle>
          <a:p>
            <a:pPr>
              <a:defRPr/>
            </a:pPr>
            <a:endParaRPr lang="en-IN"/>
          </a:p>
        </p:txBody>
      </p:sp>
      <p:sp>
        <p:nvSpPr>
          <p:cNvPr id="5" name="Slide Number Placeholder 5"/>
          <p:cNvSpPr>
            <a:spLocks noGrp="1"/>
          </p:cNvSpPr>
          <p:nvPr>
            <p:ph type="sldNum" sz="quarter" idx="12"/>
          </p:nvPr>
        </p:nvSpPr>
        <p:spPr/>
        <p:txBody>
          <a:bodyPr/>
          <a:lstStyle>
            <a:lvl1pPr>
              <a:defRPr/>
            </a:lvl1pPr>
          </a:lstStyle>
          <a:p>
            <a:pPr>
              <a:defRPr/>
            </a:pPr>
            <a:fld id="{5F8406DB-8AC3-4185-841B-62BC3E3667C0}" type="slidenum">
              <a:rPr lang="en-IN"/>
              <a:pPr>
                <a:defRPr/>
              </a:pPr>
              <a:t>‹#›</a:t>
            </a:fld>
            <a:endParaRPr lang="en-IN"/>
          </a:p>
        </p:txBody>
      </p:sp>
    </p:spTree>
    <p:extLst>
      <p:ext uri="{BB962C8B-B14F-4D97-AF65-F5344CB8AC3E}">
        <p14:creationId xmlns:p14="http://schemas.microsoft.com/office/powerpoint/2010/main" val="10743145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D5A1D7C-AA7B-491E-B8A3-9502F8EBBCE2}" type="datetimeFigureOut">
              <a:rPr lang="en-IN"/>
              <a:pPr>
                <a:defRPr/>
              </a:pPr>
              <a:t>20-04-2020</a:t>
            </a:fld>
            <a:endParaRPr lang="en-IN"/>
          </a:p>
        </p:txBody>
      </p:sp>
      <p:sp>
        <p:nvSpPr>
          <p:cNvPr id="3" name="Footer Placeholder 4"/>
          <p:cNvSpPr>
            <a:spLocks noGrp="1"/>
          </p:cNvSpPr>
          <p:nvPr>
            <p:ph type="ftr" sz="quarter" idx="11"/>
          </p:nvPr>
        </p:nvSpPr>
        <p:spPr/>
        <p:txBody>
          <a:bodyPr/>
          <a:lstStyle>
            <a:lvl1pPr>
              <a:defRPr/>
            </a:lvl1pPr>
          </a:lstStyle>
          <a:p>
            <a:pPr>
              <a:defRPr/>
            </a:pPr>
            <a:endParaRPr lang="en-IN"/>
          </a:p>
        </p:txBody>
      </p:sp>
      <p:sp>
        <p:nvSpPr>
          <p:cNvPr id="4" name="Slide Number Placeholder 5"/>
          <p:cNvSpPr>
            <a:spLocks noGrp="1"/>
          </p:cNvSpPr>
          <p:nvPr>
            <p:ph type="sldNum" sz="quarter" idx="12"/>
          </p:nvPr>
        </p:nvSpPr>
        <p:spPr/>
        <p:txBody>
          <a:bodyPr/>
          <a:lstStyle>
            <a:lvl1pPr>
              <a:defRPr/>
            </a:lvl1pPr>
          </a:lstStyle>
          <a:p>
            <a:pPr>
              <a:defRPr/>
            </a:pPr>
            <a:fld id="{72B5A7E0-16DA-48FE-A96A-7338719795DD}" type="slidenum">
              <a:rPr lang="en-IN"/>
              <a:pPr>
                <a:defRPr/>
              </a:pPr>
              <a:t>‹#›</a:t>
            </a:fld>
            <a:endParaRPr lang="en-IN"/>
          </a:p>
        </p:txBody>
      </p:sp>
    </p:spTree>
    <p:extLst>
      <p:ext uri="{BB962C8B-B14F-4D97-AF65-F5344CB8AC3E}">
        <p14:creationId xmlns:p14="http://schemas.microsoft.com/office/powerpoint/2010/main" val="7822926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1"/>
            <a:ext cx="3008313" cy="1162050"/>
          </a:xfrm>
        </p:spPr>
        <p:txBody>
          <a:bodyPr anchor="b"/>
          <a:lstStyle>
            <a:lvl1pPr algn="l">
              <a:defRPr sz="1350" b="1"/>
            </a:lvl1pPr>
          </a:lstStyle>
          <a:p>
            <a:r>
              <a:rPr lang="en-US"/>
              <a:t>Click to edit Master title style</a:t>
            </a:r>
            <a:endParaRPr lang="en-IN"/>
          </a:p>
        </p:txBody>
      </p:sp>
      <p:sp>
        <p:nvSpPr>
          <p:cNvPr id="3" name="Content Placeholder 2"/>
          <p:cNvSpPr>
            <a:spLocks noGrp="1"/>
          </p:cNvSpPr>
          <p:nvPr>
            <p:ph idx="1"/>
          </p:nvPr>
        </p:nvSpPr>
        <p:spPr>
          <a:xfrm>
            <a:off x="3575052" y="273066"/>
            <a:ext cx="5111750" cy="5853113"/>
          </a:xfrm>
        </p:spPr>
        <p:txBody>
          <a:bodyPr/>
          <a:lstStyle>
            <a:lvl1pPr>
              <a:defRPr sz="2100"/>
            </a:lvl1pPr>
            <a:lvl2pPr>
              <a:defRPr sz="1875"/>
            </a:lvl2pPr>
            <a:lvl3pPr>
              <a:defRPr sz="1575"/>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8" y="1435103"/>
            <a:ext cx="3008313" cy="4691063"/>
          </a:xfrm>
        </p:spPr>
        <p:txBody>
          <a:bodyPr/>
          <a:lstStyle>
            <a:lvl1pPr marL="0" indent="0">
              <a:buNone/>
              <a:defRPr sz="900"/>
            </a:lvl1pPr>
            <a:lvl2pPr marL="303912" indent="0">
              <a:buNone/>
              <a:defRPr sz="825"/>
            </a:lvl2pPr>
            <a:lvl3pPr marL="607825" indent="0">
              <a:buNone/>
              <a:defRPr sz="675"/>
            </a:lvl3pPr>
            <a:lvl4pPr marL="911737" indent="0">
              <a:buNone/>
              <a:defRPr sz="600"/>
            </a:lvl4pPr>
            <a:lvl5pPr marL="1215649" indent="0">
              <a:buNone/>
              <a:defRPr sz="600"/>
            </a:lvl5pPr>
            <a:lvl6pPr marL="1519562" indent="0">
              <a:buNone/>
              <a:defRPr sz="600"/>
            </a:lvl6pPr>
            <a:lvl7pPr marL="1823474" indent="0">
              <a:buNone/>
              <a:defRPr sz="600"/>
            </a:lvl7pPr>
            <a:lvl8pPr marL="2127386" indent="0">
              <a:buNone/>
              <a:defRPr sz="600"/>
            </a:lvl8pPr>
            <a:lvl9pPr marL="2431298" indent="0">
              <a:buNone/>
              <a:defRPr sz="6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51B469F-F4B4-4BD5-BEB8-2106FA506277}" type="datetimeFigureOut">
              <a:rPr lang="en-IN"/>
              <a:pPr>
                <a:defRPr/>
              </a:pPr>
              <a:t>20-04-2020</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A93CD811-63BB-4020-B4CE-2B461C979232}" type="slidenum">
              <a:rPr lang="en-IN"/>
              <a:pPr>
                <a:defRPr/>
              </a:pPr>
              <a:t>‹#›</a:t>
            </a:fld>
            <a:endParaRPr lang="en-IN"/>
          </a:p>
        </p:txBody>
      </p:sp>
    </p:spTree>
    <p:extLst>
      <p:ext uri="{BB962C8B-B14F-4D97-AF65-F5344CB8AC3E}">
        <p14:creationId xmlns:p14="http://schemas.microsoft.com/office/powerpoint/2010/main" val="37911130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35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100"/>
            </a:lvl1pPr>
            <a:lvl2pPr marL="303912" indent="0">
              <a:buNone/>
              <a:defRPr sz="1875"/>
            </a:lvl2pPr>
            <a:lvl3pPr marL="607825" indent="0">
              <a:buNone/>
              <a:defRPr sz="1575"/>
            </a:lvl3pPr>
            <a:lvl4pPr marL="911737" indent="0">
              <a:buNone/>
              <a:defRPr sz="1350"/>
            </a:lvl4pPr>
            <a:lvl5pPr marL="1215649" indent="0">
              <a:buNone/>
              <a:defRPr sz="1350"/>
            </a:lvl5pPr>
            <a:lvl6pPr marL="1519562" indent="0">
              <a:buNone/>
              <a:defRPr sz="1350"/>
            </a:lvl6pPr>
            <a:lvl7pPr marL="1823474" indent="0">
              <a:buNone/>
              <a:defRPr sz="1350"/>
            </a:lvl7pPr>
            <a:lvl8pPr marL="2127386" indent="0">
              <a:buNone/>
              <a:defRPr sz="1350"/>
            </a:lvl8pPr>
            <a:lvl9pPr marL="2431298" indent="0">
              <a:buNone/>
              <a:defRPr sz="135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900"/>
            </a:lvl1pPr>
            <a:lvl2pPr marL="303912" indent="0">
              <a:buNone/>
              <a:defRPr sz="825"/>
            </a:lvl2pPr>
            <a:lvl3pPr marL="607825" indent="0">
              <a:buNone/>
              <a:defRPr sz="675"/>
            </a:lvl3pPr>
            <a:lvl4pPr marL="911737" indent="0">
              <a:buNone/>
              <a:defRPr sz="600"/>
            </a:lvl4pPr>
            <a:lvl5pPr marL="1215649" indent="0">
              <a:buNone/>
              <a:defRPr sz="600"/>
            </a:lvl5pPr>
            <a:lvl6pPr marL="1519562" indent="0">
              <a:buNone/>
              <a:defRPr sz="600"/>
            </a:lvl6pPr>
            <a:lvl7pPr marL="1823474" indent="0">
              <a:buNone/>
              <a:defRPr sz="600"/>
            </a:lvl7pPr>
            <a:lvl8pPr marL="2127386" indent="0">
              <a:buNone/>
              <a:defRPr sz="600"/>
            </a:lvl8pPr>
            <a:lvl9pPr marL="2431298" indent="0">
              <a:buNone/>
              <a:defRPr sz="6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E6A6AE-36D0-4137-AC4F-2F68EC9A97D9}" type="datetimeFigureOut">
              <a:rPr lang="en-IN"/>
              <a:pPr>
                <a:defRPr/>
              </a:pPr>
              <a:t>20-04-2020</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1C03EDBC-989C-4473-B675-3502B7B7287F}" type="slidenum">
              <a:rPr lang="en-IN"/>
              <a:pPr>
                <a:defRPr/>
              </a:pPr>
              <a:t>‹#›</a:t>
            </a:fld>
            <a:endParaRPr lang="en-IN"/>
          </a:p>
        </p:txBody>
      </p:sp>
    </p:spTree>
    <p:extLst>
      <p:ext uri="{BB962C8B-B14F-4D97-AF65-F5344CB8AC3E}">
        <p14:creationId xmlns:p14="http://schemas.microsoft.com/office/powerpoint/2010/main" val="3925940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fld id="{7ED67BA9-2C9D-43B4-A889-DFFC0D3ABA5A}" type="datetimeFigureOut">
              <a:rPr lang="en-IN"/>
              <a:pPr>
                <a:defRPr/>
              </a:pPr>
              <a:t>20-04-2020</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4D51CE42-4D7A-47A2-BEF4-DA896E97BF2E}" type="slidenum">
              <a:rPr lang="en-IN"/>
              <a:pPr>
                <a:defRPr/>
              </a:pPr>
              <a:t>‹#›</a:t>
            </a:fld>
            <a:endParaRPr lang="en-IN"/>
          </a:p>
        </p:txBody>
      </p:sp>
    </p:spTree>
    <p:extLst>
      <p:ext uri="{BB962C8B-B14F-4D97-AF65-F5344CB8AC3E}">
        <p14:creationId xmlns:p14="http://schemas.microsoft.com/office/powerpoint/2010/main" val="1313362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fld id="{3E802ADD-7A4E-49B7-919D-F58008C329C1}" type="datetimeFigureOut">
              <a:rPr lang="en-IN"/>
              <a:pPr>
                <a:defRPr/>
              </a:pPr>
              <a:t>20-04-2020</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6E59456F-54AF-4C57-ADA8-9A2F6F15C42E}" type="slidenum">
              <a:rPr lang="en-IN"/>
              <a:pPr>
                <a:defRPr/>
              </a:pPr>
              <a:t>‹#›</a:t>
            </a:fld>
            <a:endParaRPr lang="en-IN"/>
          </a:p>
        </p:txBody>
      </p:sp>
    </p:spTree>
    <p:extLst>
      <p:ext uri="{BB962C8B-B14F-4D97-AF65-F5344CB8AC3E}">
        <p14:creationId xmlns:p14="http://schemas.microsoft.com/office/powerpoint/2010/main" val="3879204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E60F5E0-ED72-41B6-B44C-1FE0376C9969}" type="slidenum">
              <a:rPr lang="en-US" altLang="en-US"/>
              <a:pPr>
                <a:defRPr/>
              </a:pPr>
              <a:t>‹#›</a:t>
            </a:fld>
            <a:endParaRPr lang="en-US" altLang="en-US"/>
          </a:p>
        </p:txBody>
      </p:sp>
    </p:spTree>
    <p:extLst>
      <p:ext uri="{BB962C8B-B14F-4D97-AF65-F5344CB8AC3E}">
        <p14:creationId xmlns:p14="http://schemas.microsoft.com/office/powerpoint/2010/main" val="24628757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B84BC7D-045F-4E1D-9D99-805E3591256C}" type="slidenum">
              <a:rPr lang="en-US" altLang="en-US"/>
              <a:pPr>
                <a:defRPr/>
              </a:pPr>
              <a:t>‹#›</a:t>
            </a:fld>
            <a:endParaRPr lang="en-US" altLang="en-US"/>
          </a:p>
        </p:txBody>
      </p:sp>
    </p:spTree>
    <p:extLst>
      <p:ext uri="{BB962C8B-B14F-4D97-AF65-F5344CB8AC3E}">
        <p14:creationId xmlns:p14="http://schemas.microsoft.com/office/powerpoint/2010/main" val="3275570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AECE0BB-D5F5-433D-AC06-AC53DBF4A620}" type="slidenum">
              <a:rPr lang="en-US" altLang="en-US"/>
              <a:pPr>
                <a:defRPr/>
              </a:pPr>
              <a:t>‹#›</a:t>
            </a:fld>
            <a:endParaRPr lang="en-US" altLang="en-US"/>
          </a:p>
        </p:txBody>
      </p:sp>
    </p:spTree>
    <p:extLst>
      <p:ext uri="{BB962C8B-B14F-4D97-AF65-F5344CB8AC3E}">
        <p14:creationId xmlns:p14="http://schemas.microsoft.com/office/powerpoint/2010/main" val="21013982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B394D1B-B3B0-417C-9444-C1868A246115}" type="slidenum">
              <a:rPr lang="en-US" altLang="en-US"/>
              <a:pPr>
                <a:defRPr/>
              </a:pPr>
              <a:t>‹#›</a:t>
            </a:fld>
            <a:endParaRPr lang="en-US" altLang="en-US"/>
          </a:p>
        </p:txBody>
      </p:sp>
    </p:spTree>
    <p:extLst>
      <p:ext uri="{BB962C8B-B14F-4D97-AF65-F5344CB8AC3E}">
        <p14:creationId xmlns:p14="http://schemas.microsoft.com/office/powerpoint/2010/main" val="42302463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77D114F1-E649-4570-985E-8997123AB23C}" type="slidenum">
              <a:rPr lang="en-US" altLang="en-US"/>
              <a:pPr>
                <a:defRPr/>
              </a:pPr>
              <a:t>‹#›</a:t>
            </a:fld>
            <a:endParaRPr lang="en-US" altLang="en-US"/>
          </a:p>
        </p:txBody>
      </p:sp>
    </p:spTree>
    <p:extLst>
      <p:ext uri="{BB962C8B-B14F-4D97-AF65-F5344CB8AC3E}">
        <p14:creationId xmlns:p14="http://schemas.microsoft.com/office/powerpoint/2010/main" val="7283637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B122E406-6076-473D-9BD3-A5A1C634BB6F}" type="slidenum">
              <a:rPr lang="en-US" altLang="en-US"/>
              <a:pPr>
                <a:defRPr/>
              </a:pPr>
              <a:t>‹#›</a:t>
            </a:fld>
            <a:endParaRPr lang="en-US" altLang="en-US"/>
          </a:p>
        </p:txBody>
      </p:sp>
    </p:spTree>
    <p:extLst>
      <p:ext uri="{BB962C8B-B14F-4D97-AF65-F5344CB8AC3E}">
        <p14:creationId xmlns:p14="http://schemas.microsoft.com/office/powerpoint/2010/main" val="20681023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46217AD-E4E3-41DD-A3F5-7F6A94118EBE}" type="slidenum">
              <a:rPr lang="en-US" altLang="en-US"/>
              <a:pPr>
                <a:defRPr/>
              </a:pPr>
              <a:t>‹#›</a:t>
            </a:fld>
            <a:endParaRPr lang="en-US" altLang="en-US"/>
          </a:p>
        </p:txBody>
      </p:sp>
    </p:spTree>
    <p:extLst>
      <p:ext uri="{BB962C8B-B14F-4D97-AF65-F5344CB8AC3E}">
        <p14:creationId xmlns:p14="http://schemas.microsoft.com/office/powerpoint/2010/main" val="39000641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ED8EBFC-89F4-4AA8-BCDE-B045C94BCB2B}" type="slidenum">
              <a:rPr lang="en-US" altLang="en-US"/>
              <a:pPr>
                <a:defRPr/>
              </a:pPr>
              <a:t>‹#›</a:t>
            </a:fld>
            <a:endParaRPr lang="en-US" altLang="en-US"/>
          </a:p>
        </p:txBody>
      </p:sp>
    </p:spTree>
    <p:extLst>
      <p:ext uri="{BB962C8B-B14F-4D97-AF65-F5344CB8AC3E}">
        <p14:creationId xmlns:p14="http://schemas.microsoft.com/office/powerpoint/2010/main" val="23168784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3EC7C13-D11C-4762-A50E-1B4714E8605B}" type="slidenum">
              <a:rPr lang="en-US" altLang="en-US"/>
              <a:pPr>
                <a:defRPr/>
              </a:pPr>
              <a:t>‹#›</a:t>
            </a:fld>
            <a:endParaRPr lang="en-US" altLang="en-US"/>
          </a:p>
        </p:txBody>
      </p:sp>
    </p:spTree>
    <p:extLst>
      <p:ext uri="{BB962C8B-B14F-4D97-AF65-F5344CB8AC3E}">
        <p14:creationId xmlns:p14="http://schemas.microsoft.com/office/powerpoint/2010/main" val="29563188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78809BB-0913-470F-A480-F5062DAA9A2E}" type="slidenum">
              <a:rPr lang="en-US" altLang="en-US"/>
              <a:pPr>
                <a:defRPr/>
              </a:pPr>
              <a:t>‹#›</a:t>
            </a:fld>
            <a:endParaRPr lang="en-US" altLang="en-US"/>
          </a:p>
        </p:txBody>
      </p:sp>
    </p:spTree>
    <p:extLst>
      <p:ext uri="{BB962C8B-B14F-4D97-AF65-F5344CB8AC3E}">
        <p14:creationId xmlns:p14="http://schemas.microsoft.com/office/powerpoint/2010/main" val="9272168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86706FF-DD12-4316-AACA-0DD83AD81880}" type="slidenum">
              <a:rPr lang="en-US" altLang="en-US"/>
              <a:pPr>
                <a:defRPr/>
              </a:pPr>
              <a:t>‹#›</a:t>
            </a:fld>
            <a:endParaRPr lang="en-US" altLang="en-US"/>
          </a:p>
        </p:txBody>
      </p:sp>
    </p:spTree>
    <p:extLst>
      <p:ext uri="{BB962C8B-B14F-4D97-AF65-F5344CB8AC3E}">
        <p14:creationId xmlns:p14="http://schemas.microsoft.com/office/powerpoint/2010/main" val="17491682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endParaRPr lang="en-IN"/>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endParaRPr lang="en-IN"/>
          </a:p>
        </p:txBody>
      </p:sp>
      <p:sp>
        <p:nvSpPr>
          <p:cNvPr id="4" name="Rectangle 3">
            <a:extLst>
              <a:ext uri="{FF2B5EF4-FFF2-40B4-BE49-F238E27FC236}">
                <a16:creationId xmlns:a16="http://schemas.microsoft.com/office/drawing/2014/main" id="{FA54126F-6128-4BE1-8934-CB70CC59F9E8}"/>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4665FD55-52DE-47DE-9F6C-1FD333969953}"/>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6" name="Rectangle 5">
            <a:extLst>
              <a:ext uri="{FF2B5EF4-FFF2-40B4-BE49-F238E27FC236}">
                <a16:creationId xmlns:a16="http://schemas.microsoft.com/office/drawing/2014/main" id="{7DCEC4E8-0734-4554-A25B-3061B1E78256}"/>
              </a:ext>
            </a:extLst>
          </p:cNvPr>
          <p:cNvSpPr>
            <a:spLocks noGrp="1" noChangeArrowheads="1"/>
          </p:cNvSpPr>
          <p:nvPr>
            <p:ph type="sldNum" idx="12"/>
          </p:nvPr>
        </p:nvSpPr>
        <p:spPr>
          <a:ln/>
        </p:spPr>
        <p:txBody>
          <a:bodyPr/>
          <a:lstStyle>
            <a:lvl1pPr>
              <a:defRPr/>
            </a:lvl1pPr>
          </a:lstStyle>
          <a:p>
            <a:fld id="{991E7484-65D0-4C09-9447-AD1AE15A2C32}" type="slidenum">
              <a:rPr lang="en-IN" altLang="en-US"/>
              <a:pPr/>
              <a:t>‹#›</a:t>
            </a:fld>
            <a:endParaRPr lang="en-IN" altLang="en-US"/>
          </a:p>
        </p:txBody>
      </p:sp>
    </p:spTree>
    <p:extLst>
      <p:ext uri="{BB962C8B-B14F-4D97-AF65-F5344CB8AC3E}">
        <p14:creationId xmlns:p14="http://schemas.microsoft.com/office/powerpoint/2010/main" val="5668146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EAEF1441-EE62-4D74-A7B7-2E90B24E9E67}"/>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E662255C-0B70-488B-9D83-1173849BE519}"/>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6" name="Rectangle 5">
            <a:extLst>
              <a:ext uri="{FF2B5EF4-FFF2-40B4-BE49-F238E27FC236}">
                <a16:creationId xmlns:a16="http://schemas.microsoft.com/office/drawing/2014/main" id="{3067CAED-253D-4F60-A286-AFA1BBB65DF2}"/>
              </a:ext>
            </a:extLst>
          </p:cNvPr>
          <p:cNvSpPr>
            <a:spLocks noGrp="1" noChangeArrowheads="1"/>
          </p:cNvSpPr>
          <p:nvPr>
            <p:ph type="sldNum" idx="12"/>
          </p:nvPr>
        </p:nvSpPr>
        <p:spPr>
          <a:ln/>
        </p:spPr>
        <p:txBody>
          <a:bodyPr/>
          <a:lstStyle>
            <a:lvl1pPr>
              <a:defRPr/>
            </a:lvl1pPr>
          </a:lstStyle>
          <a:p>
            <a:fld id="{49A5CFD6-6AF8-4BD0-BB3C-39F5C50F5820}" type="slidenum">
              <a:rPr lang="en-IN" altLang="en-US"/>
              <a:pPr/>
              <a:t>‹#›</a:t>
            </a:fld>
            <a:endParaRPr lang="en-IN" altLang="en-US"/>
          </a:p>
        </p:txBody>
      </p:sp>
    </p:spTree>
    <p:extLst>
      <p:ext uri="{BB962C8B-B14F-4D97-AF65-F5344CB8AC3E}">
        <p14:creationId xmlns:p14="http://schemas.microsoft.com/office/powerpoint/2010/main" val="15175722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28" b="1" cap="all"/>
            </a:lvl1pPr>
          </a:lstStyle>
          <a:p>
            <a:r>
              <a:rPr lang="en-US"/>
              <a:t>Click to edit Master title style</a:t>
            </a:r>
            <a:endParaRPr lang="en-IN"/>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14"/>
            </a:lvl1pPr>
            <a:lvl2pPr marL="414726" indent="0">
              <a:buNone/>
              <a:defRPr sz="1633"/>
            </a:lvl2pPr>
            <a:lvl3pPr marL="829452" indent="0">
              <a:buNone/>
              <a:defRPr sz="1451"/>
            </a:lvl3pPr>
            <a:lvl4pPr marL="1244178" indent="0">
              <a:buNone/>
              <a:defRPr sz="1270"/>
            </a:lvl4pPr>
            <a:lvl5pPr marL="1658904" indent="0">
              <a:buNone/>
              <a:defRPr sz="1270"/>
            </a:lvl5pPr>
            <a:lvl6pPr marL="2073631" indent="0">
              <a:buNone/>
              <a:defRPr sz="1270"/>
            </a:lvl6pPr>
            <a:lvl7pPr marL="2488357" indent="0">
              <a:buNone/>
              <a:defRPr sz="1270"/>
            </a:lvl7pPr>
            <a:lvl8pPr marL="2903083" indent="0">
              <a:buNone/>
              <a:defRPr sz="1270"/>
            </a:lvl8pPr>
            <a:lvl9pPr marL="3317809" indent="0">
              <a:buNone/>
              <a:defRPr sz="1270"/>
            </a:lvl9pPr>
          </a:lstStyle>
          <a:p>
            <a:pPr lvl="0"/>
            <a:r>
              <a:rPr lang="en-US"/>
              <a:t>Click to edit Master text styles</a:t>
            </a:r>
          </a:p>
        </p:txBody>
      </p:sp>
      <p:sp>
        <p:nvSpPr>
          <p:cNvPr id="4" name="Rectangle 3">
            <a:extLst>
              <a:ext uri="{FF2B5EF4-FFF2-40B4-BE49-F238E27FC236}">
                <a16:creationId xmlns:a16="http://schemas.microsoft.com/office/drawing/2014/main" id="{DAA3C690-CE1E-4CA0-869C-F811AD979389}"/>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3053594E-F584-45E7-B821-E6351A6B3D0B}"/>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6" name="Rectangle 5">
            <a:extLst>
              <a:ext uri="{FF2B5EF4-FFF2-40B4-BE49-F238E27FC236}">
                <a16:creationId xmlns:a16="http://schemas.microsoft.com/office/drawing/2014/main" id="{9C522962-8397-442E-9C46-62C97BCF94AF}"/>
              </a:ext>
            </a:extLst>
          </p:cNvPr>
          <p:cNvSpPr>
            <a:spLocks noGrp="1" noChangeArrowheads="1"/>
          </p:cNvSpPr>
          <p:nvPr>
            <p:ph type="sldNum" idx="12"/>
          </p:nvPr>
        </p:nvSpPr>
        <p:spPr>
          <a:ln/>
        </p:spPr>
        <p:txBody>
          <a:bodyPr/>
          <a:lstStyle>
            <a:lvl1pPr>
              <a:defRPr/>
            </a:lvl1pPr>
          </a:lstStyle>
          <a:p>
            <a:fld id="{4BDDA078-67D4-4A0F-B82E-B4C24A7CF8CA}" type="slidenum">
              <a:rPr lang="en-IN" altLang="en-US"/>
              <a:pPr/>
              <a:t>‹#›</a:t>
            </a:fld>
            <a:endParaRPr lang="en-IN" altLang="en-US"/>
          </a:p>
        </p:txBody>
      </p:sp>
    </p:spTree>
    <p:extLst>
      <p:ext uri="{BB962C8B-B14F-4D97-AF65-F5344CB8AC3E}">
        <p14:creationId xmlns:p14="http://schemas.microsoft.com/office/powerpoint/2010/main" val="2594122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6481" y="1604328"/>
            <a:ext cx="3952800" cy="3976258"/>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547520" y="1604328"/>
            <a:ext cx="3952800" cy="3976258"/>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3">
            <a:extLst>
              <a:ext uri="{FF2B5EF4-FFF2-40B4-BE49-F238E27FC236}">
                <a16:creationId xmlns:a16="http://schemas.microsoft.com/office/drawing/2014/main" id="{DC89BC66-E6D9-4733-8FFF-6795FBF20B29}"/>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0DEEEC2E-4413-4F84-961E-E8CEECFBB524}"/>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7" name="Rectangle 5">
            <a:extLst>
              <a:ext uri="{FF2B5EF4-FFF2-40B4-BE49-F238E27FC236}">
                <a16:creationId xmlns:a16="http://schemas.microsoft.com/office/drawing/2014/main" id="{7E9618CE-6D54-4E83-ABA7-59423191BEDA}"/>
              </a:ext>
            </a:extLst>
          </p:cNvPr>
          <p:cNvSpPr>
            <a:spLocks noGrp="1" noChangeArrowheads="1"/>
          </p:cNvSpPr>
          <p:nvPr>
            <p:ph type="sldNum" idx="12"/>
          </p:nvPr>
        </p:nvSpPr>
        <p:spPr>
          <a:ln/>
        </p:spPr>
        <p:txBody>
          <a:bodyPr/>
          <a:lstStyle>
            <a:lvl1pPr>
              <a:defRPr/>
            </a:lvl1pPr>
          </a:lstStyle>
          <a:p>
            <a:fld id="{832C8E9E-7B40-4EE1-8C36-DCBCA2AD6B3B}" type="slidenum">
              <a:rPr lang="en-IN" altLang="en-US"/>
              <a:pPr/>
              <a:t>‹#›</a:t>
            </a:fld>
            <a:endParaRPr lang="en-IN" altLang="en-US"/>
          </a:p>
        </p:txBody>
      </p:sp>
    </p:spTree>
    <p:extLst>
      <p:ext uri="{BB962C8B-B14F-4D97-AF65-F5344CB8AC3E}">
        <p14:creationId xmlns:p14="http://schemas.microsoft.com/office/powerpoint/2010/main" val="1184002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177"/>
            </a:lvl1pPr>
            <a:lvl2pPr>
              <a:defRPr sz="1814"/>
            </a:lvl2pPr>
            <a:lvl3pPr>
              <a:defRPr sz="1633"/>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177"/>
            </a:lvl1pPr>
            <a:lvl2pPr>
              <a:defRPr sz="1814"/>
            </a:lvl2pPr>
            <a:lvl3pPr>
              <a:defRPr sz="1633"/>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3">
            <a:extLst>
              <a:ext uri="{FF2B5EF4-FFF2-40B4-BE49-F238E27FC236}">
                <a16:creationId xmlns:a16="http://schemas.microsoft.com/office/drawing/2014/main" id="{B31129AC-7DBB-474E-852B-507135E21E20}"/>
              </a:ext>
            </a:extLst>
          </p:cNvPr>
          <p:cNvSpPr>
            <a:spLocks noGrp="1" noChangeArrowheads="1"/>
          </p:cNvSpPr>
          <p:nvPr>
            <p:ph type="dt" idx="10"/>
          </p:nvPr>
        </p:nvSpPr>
        <p:spPr>
          <a:ln/>
        </p:spPr>
        <p:txBody>
          <a:bodyPr/>
          <a:lstStyle>
            <a:lvl1pPr>
              <a:defRPr/>
            </a:lvl1pPr>
          </a:lstStyle>
          <a:p>
            <a:pPr>
              <a:defRPr/>
            </a:pPr>
            <a:endParaRPr lang="en-IN"/>
          </a:p>
        </p:txBody>
      </p:sp>
      <p:sp>
        <p:nvSpPr>
          <p:cNvPr id="8" name="Rectangle 4">
            <a:extLst>
              <a:ext uri="{FF2B5EF4-FFF2-40B4-BE49-F238E27FC236}">
                <a16:creationId xmlns:a16="http://schemas.microsoft.com/office/drawing/2014/main" id="{5BD5A8A8-72DA-4C8A-8A2E-04C26CD6CF4B}"/>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9" name="Rectangle 5">
            <a:extLst>
              <a:ext uri="{FF2B5EF4-FFF2-40B4-BE49-F238E27FC236}">
                <a16:creationId xmlns:a16="http://schemas.microsoft.com/office/drawing/2014/main" id="{A0B51566-DF75-4C68-B16D-1293F7A72B4F}"/>
              </a:ext>
            </a:extLst>
          </p:cNvPr>
          <p:cNvSpPr>
            <a:spLocks noGrp="1" noChangeArrowheads="1"/>
          </p:cNvSpPr>
          <p:nvPr>
            <p:ph type="sldNum" idx="12"/>
          </p:nvPr>
        </p:nvSpPr>
        <p:spPr>
          <a:ln/>
        </p:spPr>
        <p:txBody>
          <a:bodyPr/>
          <a:lstStyle>
            <a:lvl1pPr>
              <a:defRPr/>
            </a:lvl1pPr>
          </a:lstStyle>
          <a:p>
            <a:fld id="{81DCDD7B-B2C6-420B-A7F9-819C470A9B75}" type="slidenum">
              <a:rPr lang="en-IN" altLang="en-US"/>
              <a:pPr/>
              <a:t>‹#›</a:t>
            </a:fld>
            <a:endParaRPr lang="en-IN" altLang="en-US"/>
          </a:p>
        </p:txBody>
      </p:sp>
    </p:spTree>
    <p:extLst>
      <p:ext uri="{BB962C8B-B14F-4D97-AF65-F5344CB8AC3E}">
        <p14:creationId xmlns:p14="http://schemas.microsoft.com/office/powerpoint/2010/main" val="17087925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3">
            <a:extLst>
              <a:ext uri="{FF2B5EF4-FFF2-40B4-BE49-F238E27FC236}">
                <a16:creationId xmlns:a16="http://schemas.microsoft.com/office/drawing/2014/main" id="{564C7838-3031-4632-AFE8-220A591FA3EF}"/>
              </a:ext>
            </a:extLst>
          </p:cNvPr>
          <p:cNvSpPr>
            <a:spLocks noGrp="1" noChangeArrowheads="1"/>
          </p:cNvSpPr>
          <p:nvPr>
            <p:ph type="dt" idx="10"/>
          </p:nvPr>
        </p:nvSpPr>
        <p:spPr>
          <a:ln/>
        </p:spPr>
        <p:txBody>
          <a:bodyPr/>
          <a:lstStyle>
            <a:lvl1pPr>
              <a:defRPr/>
            </a:lvl1pPr>
          </a:lstStyle>
          <a:p>
            <a:pPr>
              <a:defRPr/>
            </a:pPr>
            <a:endParaRPr lang="en-IN"/>
          </a:p>
        </p:txBody>
      </p:sp>
      <p:sp>
        <p:nvSpPr>
          <p:cNvPr id="4" name="Rectangle 4">
            <a:extLst>
              <a:ext uri="{FF2B5EF4-FFF2-40B4-BE49-F238E27FC236}">
                <a16:creationId xmlns:a16="http://schemas.microsoft.com/office/drawing/2014/main" id="{83310229-30BD-491B-9580-7085400C4E2A}"/>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5" name="Rectangle 5">
            <a:extLst>
              <a:ext uri="{FF2B5EF4-FFF2-40B4-BE49-F238E27FC236}">
                <a16:creationId xmlns:a16="http://schemas.microsoft.com/office/drawing/2014/main" id="{F3783DF0-AE84-42EE-8BD3-F566A1B43D36}"/>
              </a:ext>
            </a:extLst>
          </p:cNvPr>
          <p:cNvSpPr>
            <a:spLocks noGrp="1" noChangeArrowheads="1"/>
          </p:cNvSpPr>
          <p:nvPr>
            <p:ph type="sldNum" idx="12"/>
          </p:nvPr>
        </p:nvSpPr>
        <p:spPr>
          <a:ln/>
        </p:spPr>
        <p:txBody>
          <a:bodyPr/>
          <a:lstStyle>
            <a:lvl1pPr>
              <a:defRPr/>
            </a:lvl1pPr>
          </a:lstStyle>
          <a:p>
            <a:fld id="{B340526F-3433-41C7-B379-9ECF443F2D6F}" type="slidenum">
              <a:rPr lang="en-IN" altLang="en-US"/>
              <a:pPr/>
              <a:t>‹#›</a:t>
            </a:fld>
            <a:endParaRPr lang="en-IN" altLang="en-US"/>
          </a:p>
        </p:txBody>
      </p:sp>
    </p:spTree>
    <p:extLst>
      <p:ext uri="{BB962C8B-B14F-4D97-AF65-F5344CB8AC3E}">
        <p14:creationId xmlns:p14="http://schemas.microsoft.com/office/powerpoint/2010/main" val="26477264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5B49399-15C6-4B91-95BF-F9F3B0AEF3AF}"/>
              </a:ext>
            </a:extLst>
          </p:cNvPr>
          <p:cNvSpPr>
            <a:spLocks noGrp="1" noChangeArrowheads="1"/>
          </p:cNvSpPr>
          <p:nvPr>
            <p:ph type="dt" idx="10"/>
          </p:nvPr>
        </p:nvSpPr>
        <p:spPr>
          <a:ln/>
        </p:spPr>
        <p:txBody>
          <a:bodyPr/>
          <a:lstStyle>
            <a:lvl1pPr>
              <a:defRPr/>
            </a:lvl1pPr>
          </a:lstStyle>
          <a:p>
            <a:pPr>
              <a:defRPr/>
            </a:pPr>
            <a:endParaRPr lang="en-IN"/>
          </a:p>
        </p:txBody>
      </p:sp>
      <p:sp>
        <p:nvSpPr>
          <p:cNvPr id="3" name="Rectangle 4">
            <a:extLst>
              <a:ext uri="{FF2B5EF4-FFF2-40B4-BE49-F238E27FC236}">
                <a16:creationId xmlns:a16="http://schemas.microsoft.com/office/drawing/2014/main" id="{2271E286-A740-494E-B838-CBEEF994669D}"/>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4" name="Rectangle 5">
            <a:extLst>
              <a:ext uri="{FF2B5EF4-FFF2-40B4-BE49-F238E27FC236}">
                <a16:creationId xmlns:a16="http://schemas.microsoft.com/office/drawing/2014/main" id="{49C6F1F9-069C-446C-9052-5144B1C7C944}"/>
              </a:ext>
            </a:extLst>
          </p:cNvPr>
          <p:cNvSpPr>
            <a:spLocks noGrp="1" noChangeArrowheads="1"/>
          </p:cNvSpPr>
          <p:nvPr>
            <p:ph type="sldNum" idx="12"/>
          </p:nvPr>
        </p:nvSpPr>
        <p:spPr>
          <a:ln/>
        </p:spPr>
        <p:txBody>
          <a:bodyPr/>
          <a:lstStyle>
            <a:lvl1pPr>
              <a:defRPr/>
            </a:lvl1pPr>
          </a:lstStyle>
          <a:p>
            <a:fld id="{764FAB63-4B6E-4DFB-B888-A4498B835729}" type="slidenum">
              <a:rPr lang="en-IN" altLang="en-US"/>
              <a:pPr/>
              <a:t>‹#›</a:t>
            </a:fld>
            <a:endParaRPr lang="en-IN" altLang="en-US"/>
          </a:p>
        </p:txBody>
      </p:sp>
    </p:spTree>
    <p:extLst>
      <p:ext uri="{BB962C8B-B14F-4D97-AF65-F5344CB8AC3E}">
        <p14:creationId xmlns:p14="http://schemas.microsoft.com/office/powerpoint/2010/main" val="37255611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14" b="1"/>
            </a:lvl1pPr>
          </a:lstStyle>
          <a:p>
            <a:r>
              <a:rPr lang="en-US"/>
              <a:t>Click to edit Master title style</a:t>
            </a:r>
            <a:endParaRPr lang="en-IN"/>
          </a:p>
        </p:txBody>
      </p:sp>
      <p:sp>
        <p:nvSpPr>
          <p:cNvPr id="3" name="Content Placeholder 2"/>
          <p:cNvSpPr>
            <a:spLocks noGrp="1"/>
          </p:cNvSpPr>
          <p:nvPr>
            <p:ph idx="1"/>
          </p:nvPr>
        </p:nvSpPr>
        <p:spPr>
          <a:xfrm>
            <a:off x="3575521" y="273629"/>
            <a:ext cx="5112000" cy="5852774"/>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270"/>
            </a:lvl1pPr>
            <a:lvl2pPr marL="414726" indent="0">
              <a:buNone/>
              <a:defRPr sz="1089"/>
            </a:lvl2pPr>
            <a:lvl3pPr marL="829452" indent="0">
              <a:buNone/>
              <a:defRPr sz="907"/>
            </a:lvl3pPr>
            <a:lvl4pPr marL="1244178" indent="0">
              <a:buNone/>
              <a:defRPr sz="816"/>
            </a:lvl4pPr>
            <a:lvl5pPr marL="1658904" indent="0">
              <a:buNone/>
              <a:defRPr sz="816"/>
            </a:lvl5pPr>
            <a:lvl6pPr marL="2073631" indent="0">
              <a:buNone/>
              <a:defRPr sz="816"/>
            </a:lvl6pPr>
            <a:lvl7pPr marL="2488357" indent="0">
              <a:buNone/>
              <a:defRPr sz="816"/>
            </a:lvl7pPr>
            <a:lvl8pPr marL="2903083" indent="0">
              <a:buNone/>
              <a:defRPr sz="816"/>
            </a:lvl8pPr>
            <a:lvl9pPr marL="3317809" indent="0">
              <a:buNone/>
              <a:defRPr sz="816"/>
            </a:lvl9pPr>
          </a:lstStyle>
          <a:p>
            <a:pPr lvl="0"/>
            <a:r>
              <a:rPr lang="en-US"/>
              <a:t>Click to edit Master text styles</a:t>
            </a:r>
          </a:p>
        </p:txBody>
      </p:sp>
      <p:sp>
        <p:nvSpPr>
          <p:cNvPr id="5" name="Rectangle 3">
            <a:extLst>
              <a:ext uri="{FF2B5EF4-FFF2-40B4-BE49-F238E27FC236}">
                <a16:creationId xmlns:a16="http://schemas.microsoft.com/office/drawing/2014/main" id="{13042562-C058-43E6-B72E-43813C874B98}"/>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EA5F04CF-BBAB-44F9-911A-235B4D855E53}"/>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7" name="Rectangle 5">
            <a:extLst>
              <a:ext uri="{FF2B5EF4-FFF2-40B4-BE49-F238E27FC236}">
                <a16:creationId xmlns:a16="http://schemas.microsoft.com/office/drawing/2014/main" id="{3D300DDF-F502-4EF5-AA6F-84670CC5C510}"/>
              </a:ext>
            </a:extLst>
          </p:cNvPr>
          <p:cNvSpPr>
            <a:spLocks noGrp="1" noChangeArrowheads="1"/>
          </p:cNvSpPr>
          <p:nvPr>
            <p:ph type="sldNum" idx="12"/>
          </p:nvPr>
        </p:nvSpPr>
        <p:spPr>
          <a:ln/>
        </p:spPr>
        <p:txBody>
          <a:bodyPr/>
          <a:lstStyle>
            <a:lvl1pPr>
              <a:defRPr/>
            </a:lvl1pPr>
          </a:lstStyle>
          <a:p>
            <a:fld id="{933C6EF0-2590-4EA9-B013-ED4E63BB9618}" type="slidenum">
              <a:rPr lang="en-IN" altLang="en-US"/>
              <a:pPr/>
              <a:t>‹#›</a:t>
            </a:fld>
            <a:endParaRPr lang="en-IN" altLang="en-US"/>
          </a:p>
        </p:txBody>
      </p:sp>
    </p:spTree>
    <p:extLst>
      <p:ext uri="{BB962C8B-B14F-4D97-AF65-F5344CB8AC3E}">
        <p14:creationId xmlns:p14="http://schemas.microsoft.com/office/powerpoint/2010/main" val="6822752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14" b="1"/>
            </a:lvl1pPr>
          </a:lstStyle>
          <a:p>
            <a:r>
              <a:rPr lang="en-US"/>
              <a:t>Click to edit Master title style</a:t>
            </a:r>
            <a:endParaRPr lang="en-IN"/>
          </a:p>
        </p:txBody>
      </p:sp>
      <p:sp>
        <p:nvSpPr>
          <p:cNvPr id="3" name="Picture Placeholder 2"/>
          <p:cNvSpPr>
            <a:spLocks noGrp="1"/>
          </p:cNvSpPr>
          <p:nvPr>
            <p:ph type="pic" idx="1"/>
          </p:nvPr>
        </p:nvSpPr>
        <p:spPr>
          <a:xfrm>
            <a:off x="1792801" y="612065"/>
            <a:ext cx="5486400" cy="4115952"/>
          </a:xfrm>
        </p:spPr>
        <p:txBody>
          <a:bodyPr/>
          <a:lstStyle>
            <a:lvl1pPr marL="0" indent="0">
              <a:buNone/>
              <a:defRPr sz="2903"/>
            </a:lvl1pPr>
            <a:lvl2pPr marL="414726" indent="0">
              <a:buNone/>
              <a:defRPr sz="2540"/>
            </a:lvl2pPr>
            <a:lvl3pPr marL="829452" indent="0">
              <a:buNone/>
              <a:defRPr sz="2177"/>
            </a:lvl3pPr>
            <a:lvl4pPr marL="1244178" indent="0">
              <a:buNone/>
              <a:defRPr sz="1814"/>
            </a:lvl4pPr>
            <a:lvl5pPr marL="1658904" indent="0">
              <a:buNone/>
              <a:defRPr sz="1814"/>
            </a:lvl5pPr>
            <a:lvl6pPr marL="2073631" indent="0">
              <a:buNone/>
              <a:defRPr sz="1814"/>
            </a:lvl6pPr>
            <a:lvl7pPr marL="2488357" indent="0">
              <a:buNone/>
              <a:defRPr sz="1814"/>
            </a:lvl7pPr>
            <a:lvl8pPr marL="2903083" indent="0">
              <a:buNone/>
              <a:defRPr sz="1814"/>
            </a:lvl8pPr>
            <a:lvl9pPr marL="3317809" indent="0">
              <a:buNone/>
              <a:defRPr sz="1814"/>
            </a:lvl9pPr>
          </a:lstStyle>
          <a:p>
            <a:pPr lvl="0"/>
            <a:endParaRPr lang="en-IN" noProof="0"/>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270"/>
            </a:lvl1pPr>
            <a:lvl2pPr marL="414726" indent="0">
              <a:buNone/>
              <a:defRPr sz="1089"/>
            </a:lvl2pPr>
            <a:lvl3pPr marL="829452" indent="0">
              <a:buNone/>
              <a:defRPr sz="907"/>
            </a:lvl3pPr>
            <a:lvl4pPr marL="1244178" indent="0">
              <a:buNone/>
              <a:defRPr sz="816"/>
            </a:lvl4pPr>
            <a:lvl5pPr marL="1658904" indent="0">
              <a:buNone/>
              <a:defRPr sz="816"/>
            </a:lvl5pPr>
            <a:lvl6pPr marL="2073631" indent="0">
              <a:buNone/>
              <a:defRPr sz="816"/>
            </a:lvl6pPr>
            <a:lvl7pPr marL="2488357" indent="0">
              <a:buNone/>
              <a:defRPr sz="816"/>
            </a:lvl7pPr>
            <a:lvl8pPr marL="2903083" indent="0">
              <a:buNone/>
              <a:defRPr sz="816"/>
            </a:lvl8pPr>
            <a:lvl9pPr marL="3317809" indent="0">
              <a:buNone/>
              <a:defRPr sz="816"/>
            </a:lvl9pPr>
          </a:lstStyle>
          <a:p>
            <a:pPr lvl="0"/>
            <a:r>
              <a:rPr lang="en-US"/>
              <a:t>Click to edit Master text styles</a:t>
            </a:r>
          </a:p>
        </p:txBody>
      </p:sp>
      <p:sp>
        <p:nvSpPr>
          <p:cNvPr id="5" name="Rectangle 3">
            <a:extLst>
              <a:ext uri="{FF2B5EF4-FFF2-40B4-BE49-F238E27FC236}">
                <a16:creationId xmlns:a16="http://schemas.microsoft.com/office/drawing/2014/main" id="{95F59A9E-0FF6-4688-8DFF-B0E43E0B9B83}"/>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E6F7EF0C-F2E1-480F-AACB-7F88A81BFDBF}"/>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7" name="Rectangle 5">
            <a:extLst>
              <a:ext uri="{FF2B5EF4-FFF2-40B4-BE49-F238E27FC236}">
                <a16:creationId xmlns:a16="http://schemas.microsoft.com/office/drawing/2014/main" id="{056C698C-9949-4FBE-B442-66E031417BFC}"/>
              </a:ext>
            </a:extLst>
          </p:cNvPr>
          <p:cNvSpPr>
            <a:spLocks noGrp="1" noChangeArrowheads="1"/>
          </p:cNvSpPr>
          <p:nvPr>
            <p:ph type="sldNum" idx="12"/>
          </p:nvPr>
        </p:nvSpPr>
        <p:spPr>
          <a:ln/>
        </p:spPr>
        <p:txBody>
          <a:bodyPr/>
          <a:lstStyle>
            <a:lvl1pPr>
              <a:defRPr/>
            </a:lvl1pPr>
          </a:lstStyle>
          <a:p>
            <a:fld id="{3129EE47-7927-4D29-BC8C-8A26A4E55743}" type="slidenum">
              <a:rPr lang="en-IN" altLang="en-US"/>
              <a:pPr/>
              <a:t>‹#›</a:t>
            </a:fld>
            <a:endParaRPr lang="en-IN" altLang="en-US"/>
          </a:p>
        </p:txBody>
      </p:sp>
    </p:spTree>
    <p:extLst>
      <p:ext uri="{BB962C8B-B14F-4D97-AF65-F5344CB8AC3E}">
        <p14:creationId xmlns:p14="http://schemas.microsoft.com/office/powerpoint/2010/main" val="28928013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F2F4D3E1-D9AC-4E21-BFD5-D4DECACD4678}"/>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E3872685-ADE8-4C89-819A-38FF6374D875}"/>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6" name="Rectangle 5">
            <a:extLst>
              <a:ext uri="{FF2B5EF4-FFF2-40B4-BE49-F238E27FC236}">
                <a16:creationId xmlns:a16="http://schemas.microsoft.com/office/drawing/2014/main" id="{8F58193E-DE04-43CC-B95E-139E26F81360}"/>
              </a:ext>
            </a:extLst>
          </p:cNvPr>
          <p:cNvSpPr>
            <a:spLocks noGrp="1" noChangeArrowheads="1"/>
          </p:cNvSpPr>
          <p:nvPr>
            <p:ph type="sldNum" idx="12"/>
          </p:nvPr>
        </p:nvSpPr>
        <p:spPr>
          <a:ln/>
        </p:spPr>
        <p:txBody>
          <a:bodyPr/>
          <a:lstStyle>
            <a:lvl1pPr>
              <a:defRPr/>
            </a:lvl1pPr>
          </a:lstStyle>
          <a:p>
            <a:fld id="{F4B14752-D48B-4EC5-94A4-C92C9A71B17F}" type="slidenum">
              <a:rPr lang="en-IN" altLang="en-US"/>
              <a:pPr/>
              <a:t>‹#›</a:t>
            </a:fld>
            <a:endParaRPr lang="en-IN" altLang="en-US"/>
          </a:p>
        </p:txBody>
      </p:sp>
    </p:spTree>
    <p:extLst>
      <p:ext uri="{BB962C8B-B14F-4D97-AF65-F5344CB8AC3E}">
        <p14:creationId xmlns:p14="http://schemas.microsoft.com/office/powerpoint/2010/main" val="9607705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880" y="273629"/>
            <a:ext cx="2056320" cy="530695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6481" y="273629"/>
            <a:ext cx="6032160" cy="530695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6FA76A58-5A1C-4923-9D89-18480E7B12C8}"/>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44F47EC3-BC1F-4B76-A343-0243FC6D7364}"/>
              </a:ext>
            </a:extLst>
          </p:cNvPr>
          <p:cNvSpPr>
            <a:spLocks noGrp="1" noChangeArrowheads="1"/>
          </p:cNvSpPr>
          <p:nvPr>
            <p:ph type="ftr" idx="11"/>
          </p:nvPr>
        </p:nvSpPr>
        <p:spPr>
          <a:ln/>
        </p:spPr>
        <p:txBody>
          <a:bodyPr/>
          <a:lstStyle>
            <a:lvl2pPr lvl="1">
              <a:defRPr/>
            </a:lvl2pPr>
          </a:lstStyle>
          <a:p>
            <a:pPr lvl="1">
              <a:defRPr/>
            </a:pPr>
            <a:r>
              <a:rPr lang="en-IN"/>
              <a:t>The Cause of All Causes</a:t>
            </a:r>
            <a:endParaRPr lang="en-US"/>
          </a:p>
        </p:txBody>
      </p:sp>
      <p:sp>
        <p:nvSpPr>
          <p:cNvPr id="6" name="Rectangle 5">
            <a:extLst>
              <a:ext uri="{FF2B5EF4-FFF2-40B4-BE49-F238E27FC236}">
                <a16:creationId xmlns:a16="http://schemas.microsoft.com/office/drawing/2014/main" id="{4941D256-A5FE-44EB-A136-7523287EB0F8}"/>
              </a:ext>
            </a:extLst>
          </p:cNvPr>
          <p:cNvSpPr>
            <a:spLocks noGrp="1" noChangeArrowheads="1"/>
          </p:cNvSpPr>
          <p:nvPr>
            <p:ph type="sldNum" idx="12"/>
          </p:nvPr>
        </p:nvSpPr>
        <p:spPr>
          <a:ln/>
        </p:spPr>
        <p:txBody>
          <a:bodyPr/>
          <a:lstStyle>
            <a:lvl1pPr>
              <a:defRPr/>
            </a:lvl1pPr>
          </a:lstStyle>
          <a:p>
            <a:fld id="{91125282-2476-418C-8194-B84288DB7A21}" type="slidenum">
              <a:rPr lang="en-IN" altLang="en-US"/>
              <a:pPr/>
              <a:t>‹#›</a:t>
            </a:fld>
            <a:endParaRPr lang="en-IN" altLang="en-US"/>
          </a:p>
        </p:txBody>
      </p:sp>
    </p:spTree>
    <p:extLst>
      <p:ext uri="{BB962C8B-B14F-4D97-AF65-F5344CB8AC3E}">
        <p14:creationId xmlns:p14="http://schemas.microsoft.com/office/powerpoint/2010/main" val="257238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t>20-04-2020</a:t>
            </a:fld>
            <a:endParaRPr lang="en-IN"/>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t>‹#›</a:t>
            </a:fld>
            <a:endParaRPr lang="en-IN"/>
          </a:p>
        </p:txBody>
      </p:sp>
    </p:spTree>
    <p:extLst>
      <p:ext uri="{BB962C8B-B14F-4D97-AF65-F5344CB8AC3E}">
        <p14:creationId xmlns:p14="http://schemas.microsoft.com/office/powerpoint/2010/main" val="2406171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75041176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85528661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20-04-2020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92754443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043" tIns="40522" rIns="81043" bIns="40522" numCol="1" anchor="ctr" anchorCtr="0" compatLnSpc="1">
            <a:prstTxWarp prst="textNoShape">
              <a:avLst/>
            </a:prstTxWarp>
          </a:bodyPr>
          <a:lstStyle/>
          <a:p>
            <a:pPr lvl="0"/>
            <a:r>
              <a:rPr lang="en-US" altLang="en-US"/>
              <a:t>Click to edit Master title style</a:t>
            </a:r>
            <a:endParaRPr lang="en-IN" altLang="en-US"/>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043" tIns="40522" rIns="81043" bIns="4052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81043" tIns="40522" rIns="81043" bIns="40522" rtlCol="0" anchor="ctr"/>
          <a:lstStyle>
            <a:lvl1pPr algn="l" eaLnBrk="1" hangingPunct="1">
              <a:defRPr sz="825" smtClean="0">
                <a:solidFill>
                  <a:prstClr val="black">
                    <a:tint val="75000"/>
                  </a:prstClr>
                </a:solidFill>
                <a:latin typeface="Calibri"/>
              </a:defRPr>
            </a:lvl1pPr>
          </a:lstStyle>
          <a:p>
            <a:pPr>
              <a:defRPr/>
            </a:pPr>
            <a:fld id="{9C9EC6D3-171F-4379-A83A-67C203E4A108}" type="datetimeFigureOut">
              <a:rPr lang="en-IN"/>
              <a:pPr>
                <a:defRPr/>
              </a:pPr>
              <a:t>20-04-2020</a:t>
            </a:fld>
            <a:endParaRPr lang="en-IN"/>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81043" tIns="40522" rIns="81043" bIns="40522" rtlCol="0" anchor="ctr"/>
          <a:lstStyle>
            <a:lvl1pPr algn="ctr" eaLnBrk="1" hangingPunct="1">
              <a:defRPr sz="825">
                <a:solidFill>
                  <a:prstClr val="black">
                    <a:tint val="75000"/>
                  </a:prstClr>
                </a:solidFill>
                <a:latin typeface="Calibri"/>
              </a:defRPr>
            </a:lvl1pPr>
          </a:lstStyle>
          <a:p>
            <a:pPr>
              <a:defRPr/>
            </a:pPr>
            <a:endParaRPr lang="en-IN"/>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81043" tIns="40522" rIns="81043" bIns="40522" rtlCol="0" anchor="ctr"/>
          <a:lstStyle>
            <a:lvl1pPr algn="r" eaLnBrk="1" hangingPunct="1">
              <a:defRPr sz="825" smtClean="0">
                <a:solidFill>
                  <a:prstClr val="black">
                    <a:tint val="75000"/>
                  </a:prstClr>
                </a:solidFill>
                <a:latin typeface="Calibri"/>
              </a:defRPr>
            </a:lvl1pPr>
          </a:lstStyle>
          <a:p>
            <a:pPr>
              <a:defRPr/>
            </a:pPr>
            <a:fld id="{2CE4022D-0729-4F9E-B024-6F528270D8A4}" type="slidenum">
              <a:rPr lang="en-IN"/>
              <a:pPr>
                <a:defRPr/>
              </a:pPr>
              <a:t>‹#›</a:t>
            </a:fld>
            <a:endParaRPr lang="en-IN"/>
          </a:p>
        </p:txBody>
      </p:sp>
    </p:spTree>
    <p:extLst>
      <p:ext uri="{BB962C8B-B14F-4D97-AF65-F5344CB8AC3E}">
        <p14:creationId xmlns:p14="http://schemas.microsoft.com/office/powerpoint/2010/main" val="225347689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607219" rtl="0" fontAlgn="base">
        <a:spcBef>
          <a:spcPct val="0"/>
        </a:spcBef>
        <a:spcAft>
          <a:spcPct val="0"/>
        </a:spcAft>
        <a:defRPr sz="2925" kern="1200">
          <a:solidFill>
            <a:schemeClr val="tx1"/>
          </a:solidFill>
          <a:latin typeface="+mj-lt"/>
          <a:ea typeface="+mj-ea"/>
          <a:cs typeface="+mj-cs"/>
        </a:defRPr>
      </a:lvl1pPr>
      <a:lvl2pPr algn="ctr" defTabSz="607219" rtl="0" fontAlgn="base">
        <a:spcBef>
          <a:spcPct val="0"/>
        </a:spcBef>
        <a:spcAft>
          <a:spcPct val="0"/>
        </a:spcAft>
        <a:defRPr sz="2925">
          <a:solidFill>
            <a:schemeClr val="tx1"/>
          </a:solidFill>
          <a:latin typeface="Calibri" panose="020F0502020204030204" pitchFamily="34" charset="0"/>
        </a:defRPr>
      </a:lvl2pPr>
      <a:lvl3pPr algn="ctr" defTabSz="607219" rtl="0" fontAlgn="base">
        <a:spcBef>
          <a:spcPct val="0"/>
        </a:spcBef>
        <a:spcAft>
          <a:spcPct val="0"/>
        </a:spcAft>
        <a:defRPr sz="2925">
          <a:solidFill>
            <a:schemeClr val="tx1"/>
          </a:solidFill>
          <a:latin typeface="Calibri" panose="020F0502020204030204" pitchFamily="34" charset="0"/>
        </a:defRPr>
      </a:lvl3pPr>
      <a:lvl4pPr algn="ctr" defTabSz="607219" rtl="0" fontAlgn="base">
        <a:spcBef>
          <a:spcPct val="0"/>
        </a:spcBef>
        <a:spcAft>
          <a:spcPct val="0"/>
        </a:spcAft>
        <a:defRPr sz="2925">
          <a:solidFill>
            <a:schemeClr val="tx1"/>
          </a:solidFill>
          <a:latin typeface="Calibri" panose="020F0502020204030204" pitchFamily="34" charset="0"/>
        </a:defRPr>
      </a:lvl4pPr>
      <a:lvl5pPr algn="ctr" defTabSz="607219" rtl="0" fontAlgn="base">
        <a:spcBef>
          <a:spcPct val="0"/>
        </a:spcBef>
        <a:spcAft>
          <a:spcPct val="0"/>
        </a:spcAft>
        <a:defRPr sz="2925">
          <a:solidFill>
            <a:schemeClr val="tx1"/>
          </a:solidFill>
          <a:latin typeface="Calibri" panose="020F0502020204030204" pitchFamily="34" charset="0"/>
        </a:defRPr>
      </a:lvl5pPr>
      <a:lvl6pPr marL="342900" algn="ctr" defTabSz="607219" rtl="0" fontAlgn="base">
        <a:spcBef>
          <a:spcPct val="0"/>
        </a:spcBef>
        <a:spcAft>
          <a:spcPct val="0"/>
        </a:spcAft>
        <a:defRPr sz="2925">
          <a:solidFill>
            <a:schemeClr val="tx1"/>
          </a:solidFill>
          <a:latin typeface="Calibri" panose="020F0502020204030204" pitchFamily="34" charset="0"/>
        </a:defRPr>
      </a:lvl6pPr>
      <a:lvl7pPr marL="685800" algn="ctr" defTabSz="607219" rtl="0" fontAlgn="base">
        <a:spcBef>
          <a:spcPct val="0"/>
        </a:spcBef>
        <a:spcAft>
          <a:spcPct val="0"/>
        </a:spcAft>
        <a:defRPr sz="2925">
          <a:solidFill>
            <a:schemeClr val="tx1"/>
          </a:solidFill>
          <a:latin typeface="Calibri" panose="020F0502020204030204" pitchFamily="34" charset="0"/>
        </a:defRPr>
      </a:lvl7pPr>
      <a:lvl8pPr marL="1028700" algn="ctr" defTabSz="607219" rtl="0" fontAlgn="base">
        <a:spcBef>
          <a:spcPct val="0"/>
        </a:spcBef>
        <a:spcAft>
          <a:spcPct val="0"/>
        </a:spcAft>
        <a:defRPr sz="2925">
          <a:solidFill>
            <a:schemeClr val="tx1"/>
          </a:solidFill>
          <a:latin typeface="Calibri" panose="020F0502020204030204" pitchFamily="34" charset="0"/>
        </a:defRPr>
      </a:lvl8pPr>
      <a:lvl9pPr marL="1371600" algn="ctr" defTabSz="607219" rtl="0" fontAlgn="base">
        <a:spcBef>
          <a:spcPct val="0"/>
        </a:spcBef>
        <a:spcAft>
          <a:spcPct val="0"/>
        </a:spcAft>
        <a:defRPr sz="2925">
          <a:solidFill>
            <a:schemeClr val="tx1"/>
          </a:solidFill>
          <a:latin typeface="Calibri" panose="020F0502020204030204" pitchFamily="34" charset="0"/>
        </a:defRPr>
      </a:lvl9pPr>
    </p:titleStyle>
    <p:bodyStyle>
      <a:lvl1pPr marL="227410" indent="-227410" algn="l" defTabSz="607219"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1pPr>
      <a:lvl2pPr marL="492919" indent="-189310" algn="l" defTabSz="607219" rtl="0" fontAlgn="base">
        <a:spcBef>
          <a:spcPct val="20000"/>
        </a:spcBef>
        <a:spcAft>
          <a:spcPct val="0"/>
        </a:spcAft>
        <a:buFont typeface="Arial" panose="020B0604020202020204" pitchFamily="34" charset="0"/>
        <a:buChar char="–"/>
        <a:defRPr sz="1875" kern="1200">
          <a:solidFill>
            <a:schemeClr val="tx1"/>
          </a:solidFill>
          <a:latin typeface="+mn-lt"/>
          <a:ea typeface="+mn-ea"/>
          <a:cs typeface="+mn-cs"/>
        </a:defRPr>
      </a:lvl2pPr>
      <a:lvl3pPr marL="759619" indent="-151210" algn="l" defTabSz="607219" rtl="0" fontAlgn="base">
        <a:spcBef>
          <a:spcPct val="20000"/>
        </a:spcBef>
        <a:spcAft>
          <a:spcPct val="0"/>
        </a:spcAft>
        <a:buFont typeface="Arial" panose="020B0604020202020204" pitchFamily="34" charset="0"/>
        <a:buChar char="•"/>
        <a:defRPr sz="1575" kern="1200">
          <a:solidFill>
            <a:schemeClr val="tx1"/>
          </a:solidFill>
          <a:latin typeface="+mn-lt"/>
          <a:ea typeface="+mn-ea"/>
          <a:cs typeface="+mn-cs"/>
        </a:defRPr>
      </a:lvl3pPr>
      <a:lvl4pPr marL="1063229" indent="-151210" algn="l" defTabSz="607219" rtl="0" fontAlgn="base">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1366838" indent="-151210" algn="l" defTabSz="607219" rtl="0" fontAlgn="base">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1671518" indent="-151956" algn="l" defTabSz="607825" rtl="0" eaLnBrk="1" latinLnBrk="0" hangingPunct="1">
        <a:spcBef>
          <a:spcPct val="20000"/>
        </a:spcBef>
        <a:buFont typeface="Arial" pitchFamily="34" charset="0"/>
        <a:buChar char="•"/>
        <a:defRPr sz="1350" kern="1200">
          <a:solidFill>
            <a:schemeClr val="tx1"/>
          </a:solidFill>
          <a:latin typeface="+mn-lt"/>
          <a:ea typeface="+mn-ea"/>
          <a:cs typeface="+mn-cs"/>
        </a:defRPr>
      </a:lvl6pPr>
      <a:lvl7pPr marL="1975430" indent="-151956" algn="l" defTabSz="607825" rtl="0" eaLnBrk="1" latinLnBrk="0" hangingPunct="1">
        <a:spcBef>
          <a:spcPct val="20000"/>
        </a:spcBef>
        <a:buFont typeface="Arial" pitchFamily="34" charset="0"/>
        <a:buChar char="•"/>
        <a:defRPr sz="1350" kern="1200">
          <a:solidFill>
            <a:schemeClr val="tx1"/>
          </a:solidFill>
          <a:latin typeface="+mn-lt"/>
          <a:ea typeface="+mn-ea"/>
          <a:cs typeface="+mn-cs"/>
        </a:defRPr>
      </a:lvl7pPr>
      <a:lvl8pPr marL="2279342" indent="-151956" algn="l" defTabSz="607825" rtl="0" eaLnBrk="1" latinLnBrk="0" hangingPunct="1">
        <a:spcBef>
          <a:spcPct val="20000"/>
        </a:spcBef>
        <a:buFont typeface="Arial" pitchFamily="34" charset="0"/>
        <a:buChar char="•"/>
        <a:defRPr sz="1350" kern="1200">
          <a:solidFill>
            <a:schemeClr val="tx1"/>
          </a:solidFill>
          <a:latin typeface="+mn-lt"/>
          <a:ea typeface="+mn-ea"/>
          <a:cs typeface="+mn-cs"/>
        </a:defRPr>
      </a:lvl8pPr>
      <a:lvl9pPr marL="2583254" indent="-151956" algn="l" defTabSz="607825" rtl="0" eaLnBrk="1" latinLnBrk="0" hangingPunct="1">
        <a:spcBef>
          <a:spcPct val="20000"/>
        </a:spcBef>
        <a:buFont typeface="Arial" pitchFamily="34" charset="0"/>
        <a:buChar char="•"/>
        <a:defRPr sz="1350" kern="1200">
          <a:solidFill>
            <a:schemeClr val="tx1"/>
          </a:solidFill>
          <a:latin typeface="+mn-lt"/>
          <a:ea typeface="+mn-ea"/>
          <a:cs typeface="+mn-cs"/>
        </a:defRPr>
      </a:lvl9pPr>
    </p:bodyStyle>
    <p:otherStyle>
      <a:defPPr>
        <a:defRPr lang="en-US"/>
      </a:defPPr>
      <a:lvl1pPr marL="0" algn="l" defTabSz="607825" rtl="0" eaLnBrk="1" latinLnBrk="0" hangingPunct="1">
        <a:defRPr sz="1200" kern="1200">
          <a:solidFill>
            <a:schemeClr val="tx1"/>
          </a:solidFill>
          <a:latin typeface="+mn-lt"/>
          <a:ea typeface="+mn-ea"/>
          <a:cs typeface="+mn-cs"/>
        </a:defRPr>
      </a:lvl1pPr>
      <a:lvl2pPr marL="303912" algn="l" defTabSz="607825" rtl="0" eaLnBrk="1" latinLnBrk="0" hangingPunct="1">
        <a:defRPr sz="1200" kern="1200">
          <a:solidFill>
            <a:schemeClr val="tx1"/>
          </a:solidFill>
          <a:latin typeface="+mn-lt"/>
          <a:ea typeface="+mn-ea"/>
          <a:cs typeface="+mn-cs"/>
        </a:defRPr>
      </a:lvl2pPr>
      <a:lvl3pPr marL="607825" algn="l" defTabSz="607825" rtl="0" eaLnBrk="1" latinLnBrk="0" hangingPunct="1">
        <a:defRPr sz="1200" kern="1200">
          <a:solidFill>
            <a:schemeClr val="tx1"/>
          </a:solidFill>
          <a:latin typeface="+mn-lt"/>
          <a:ea typeface="+mn-ea"/>
          <a:cs typeface="+mn-cs"/>
        </a:defRPr>
      </a:lvl3pPr>
      <a:lvl4pPr marL="911737" algn="l" defTabSz="607825" rtl="0" eaLnBrk="1" latinLnBrk="0" hangingPunct="1">
        <a:defRPr sz="1200" kern="1200">
          <a:solidFill>
            <a:schemeClr val="tx1"/>
          </a:solidFill>
          <a:latin typeface="+mn-lt"/>
          <a:ea typeface="+mn-ea"/>
          <a:cs typeface="+mn-cs"/>
        </a:defRPr>
      </a:lvl4pPr>
      <a:lvl5pPr marL="1215649" algn="l" defTabSz="607825" rtl="0" eaLnBrk="1" latinLnBrk="0" hangingPunct="1">
        <a:defRPr sz="1200" kern="1200">
          <a:solidFill>
            <a:schemeClr val="tx1"/>
          </a:solidFill>
          <a:latin typeface="+mn-lt"/>
          <a:ea typeface="+mn-ea"/>
          <a:cs typeface="+mn-cs"/>
        </a:defRPr>
      </a:lvl5pPr>
      <a:lvl6pPr marL="1519562" algn="l" defTabSz="607825" rtl="0" eaLnBrk="1" latinLnBrk="0" hangingPunct="1">
        <a:defRPr sz="1200" kern="1200">
          <a:solidFill>
            <a:schemeClr val="tx1"/>
          </a:solidFill>
          <a:latin typeface="+mn-lt"/>
          <a:ea typeface="+mn-ea"/>
          <a:cs typeface="+mn-cs"/>
        </a:defRPr>
      </a:lvl6pPr>
      <a:lvl7pPr marL="1823474" algn="l" defTabSz="607825" rtl="0" eaLnBrk="1" latinLnBrk="0" hangingPunct="1">
        <a:defRPr sz="1200" kern="1200">
          <a:solidFill>
            <a:schemeClr val="tx1"/>
          </a:solidFill>
          <a:latin typeface="+mn-lt"/>
          <a:ea typeface="+mn-ea"/>
          <a:cs typeface="+mn-cs"/>
        </a:defRPr>
      </a:lvl7pPr>
      <a:lvl8pPr marL="2127386" algn="l" defTabSz="607825" rtl="0" eaLnBrk="1" latinLnBrk="0" hangingPunct="1">
        <a:defRPr sz="1200" kern="1200">
          <a:solidFill>
            <a:schemeClr val="tx1"/>
          </a:solidFill>
          <a:latin typeface="+mn-lt"/>
          <a:ea typeface="+mn-ea"/>
          <a:cs typeface="+mn-cs"/>
        </a:defRPr>
      </a:lvl8pPr>
      <a:lvl9pPr marL="2431298" algn="l" defTabSz="607825"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smtClean="0"/>
            </a:lvl1pPr>
          </a:lstStyle>
          <a:p>
            <a:pPr>
              <a:defRPr/>
            </a:pPr>
            <a:fld id="{46270C68-7FAA-4CD1-8BEA-F4479A9D8DD2}" type="slidenum">
              <a:rPr lang="en-US" altLang="en-US"/>
              <a:pPr>
                <a:defRPr/>
              </a:pPr>
              <a:t>‹#›</a:t>
            </a:fld>
            <a:endParaRPr lang="en-US" altLang="en-US"/>
          </a:p>
        </p:txBody>
      </p:sp>
    </p:spTree>
    <p:extLst>
      <p:ext uri="{BB962C8B-B14F-4D97-AF65-F5344CB8AC3E}">
        <p14:creationId xmlns:p14="http://schemas.microsoft.com/office/powerpoint/2010/main" val="429024662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0" fontAlgn="base" hangingPunct="0">
        <a:spcBef>
          <a:spcPct val="0"/>
        </a:spcBef>
        <a:spcAft>
          <a:spcPct val="0"/>
        </a:spcAft>
        <a:defRPr sz="3300" kern="12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anose="020B0604020202020204" pitchFamily="34" charset="0"/>
        </a:defRPr>
      </a:lvl2pPr>
      <a:lvl3pPr algn="ctr" rtl="0" eaLnBrk="0" fontAlgn="base" hangingPunct="0">
        <a:spcBef>
          <a:spcPct val="0"/>
        </a:spcBef>
        <a:spcAft>
          <a:spcPct val="0"/>
        </a:spcAft>
        <a:defRPr sz="3300">
          <a:solidFill>
            <a:schemeClr val="tx2"/>
          </a:solidFill>
          <a:latin typeface="Arial" panose="020B0604020202020204" pitchFamily="34" charset="0"/>
        </a:defRPr>
      </a:lvl3pPr>
      <a:lvl4pPr algn="ctr" rtl="0" eaLnBrk="0" fontAlgn="base" hangingPunct="0">
        <a:spcBef>
          <a:spcPct val="0"/>
        </a:spcBef>
        <a:spcAft>
          <a:spcPct val="0"/>
        </a:spcAft>
        <a:defRPr sz="3300">
          <a:solidFill>
            <a:schemeClr val="tx2"/>
          </a:solidFill>
          <a:latin typeface="Arial" panose="020B0604020202020204" pitchFamily="34" charset="0"/>
        </a:defRPr>
      </a:lvl4pPr>
      <a:lvl5pPr algn="ctr" rtl="0" eaLnBrk="0" fontAlgn="base" hangingPunct="0">
        <a:spcBef>
          <a:spcPct val="0"/>
        </a:spcBef>
        <a:spcAft>
          <a:spcPct val="0"/>
        </a:spcAft>
        <a:defRPr sz="3300">
          <a:solidFill>
            <a:schemeClr val="tx2"/>
          </a:solidFill>
          <a:latin typeface="Arial" panose="020B0604020202020204" pitchFamily="34" charset="0"/>
        </a:defRPr>
      </a:lvl5pPr>
      <a:lvl6pPr marL="342900" algn="ctr" rtl="0" fontAlgn="base">
        <a:spcBef>
          <a:spcPct val="0"/>
        </a:spcBef>
        <a:spcAft>
          <a:spcPct val="0"/>
        </a:spcAft>
        <a:defRPr sz="3300">
          <a:solidFill>
            <a:schemeClr val="tx2"/>
          </a:solidFill>
          <a:latin typeface="Arial" panose="020B0604020202020204" pitchFamily="34" charset="0"/>
        </a:defRPr>
      </a:lvl6pPr>
      <a:lvl7pPr marL="685800" algn="ctr" rtl="0" fontAlgn="base">
        <a:spcBef>
          <a:spcPct val="0"/>
        </a:spcBef>
        <a:spcAft>
          <a:spcPct val="0"/>
        </a:spcAft>
        <a:defRPr sz="3300">
          <a:solidFill>
            <a:schemeClr val="tx2"/>
          </a:solidFill>
          <a:latin typeface="Arial" panose="020B0604020202020204" pitchFamily="34" charset="0"/>
        </a:defRPr>
      </a:lvl7pPr>
      <a:lvl8pPr marL="1028700" algn="ctr" rtl="0" fontAlgn="base">
        <a:spcBef>
          <a:spcPct val="0"/>
        </a:spcBef>
        <a:spcAft>
          <a:spcPct val="0"/>
        </a:spcAft>
        <a:defRPr sz="3300">
          <a:solidFill>
            <a:schemeClr val="tx2"/>
          </a:solidFill>
          <a:latin typeface="Arial" panose="020B0604020202020204" pitchFamily="34" charset="0"/>
        </a:defRPr>
      </a:lvl8pPr>
      <a:lvl9pPr marL="1371600" algn="ctr" rtl="0" fontAlgn="base">
        <a:spcBef>
          <a:spcPct val="0"/>
        </a:spcBef>
        <a:spcAft>
          <a:spcPct val="0"/>
        </a:spcAft>
        <a:defRPr sz="3300">
          <a:solidFill>
            <a:schemeClr val="tx2"/>
          </a:solidFill>
          <a:latin typeface="Arial" panose="020B0604020202020204" pitchFamily="34" charset="0"/>
        </a:defRPr>
      </a:lvl9pPr>
    </p:titleStyle>
    <p:bodyStyle>
      <a:lvl1pPr marL="257175" indent="-257175" algn="l" rtl="0" eaLnBrk="0" fontAlgn="base" hangingPunct="0">
        <a:spcBef>
          <a:spcPct val="20000"/>
        </a:spcBef>
        <a:spcAft>
          <a:spcPct val="0"/>
        </a:spcAft>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8C5AEA76-5DD6-4524-B8E7-1BF450435257}"/>
              </a:ext>
            </a:extLst>
          </p:cNvPr>
          <p:cNvSpPr>
            <a:spLocks noGrp="1" noChangeArrowheads="1"/>
          </p:cNvSpPr>
          <p:nvPr>
            <p:ph type="title"/>
          </p:nvPr>
        </p:nvSpPr>
        <p:spPr bwMode="auto">
          <a:xfrm>
            <a:off x="456481" y="273629"/>
            <a:ext cx="822672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73DC8661-B10D-4B5C-99CB-CCD297931CA1}"/>
              </a:ext>
            </a:extLst>
          </p:cNvPr>
          <p:cNvSpPr>
            <a:spLocks noGrp="1" noChangeArrowheads="1"/>
          </p:cNvSpPr>
          <p:nvPr>
            <p:ph type="body" idx="1"/>
          </p:nvPr>
        </p:nvSpPr>
        <p:spPr bwMode="auto">
          <a:xfrm>
            <a:off x="456481" y="1604328"/>
            <a:ext cx="8043840" cy="3976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2" name="Rectangle 3">
            <a:extLst>
              <a:ext uri="{FF2B5EF4-FFF2-40B4-BE49-F238E27FC236}">
                <a16:creationId xmlns:a16="http://schemas.microsoft.com/office/drawing/2014/main" id="{98D170D6-9999-4C8C-A711-D8B1AE5289DB}"/>
              </a:ext>
            </a:extLst>
          </p:cNvPr>
          <p:cNvSpPr>
            <a:spLocks noGrp="1" noChangeArrowheads="1"/>
          </p:cNvSpPr>
          <p:nvPr>
            <p:ph type="dt"/>
          </p:nvPr>
        </p:nvSpPr>
        <p:spPr bwMode="auto">
          <a:xfrm>
            <a:off x="456481"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
                <a:srgbClr val="000000"/>
              </a:buClr>
              <a:buSzPct val="100000"/>
              <a:buFont typeface="Times New Roman" pitchFamily="16" charset="0"/>
              <a:buNone/>
              <a:tabLst>
                <a:tab pos="656650" algn="l"/>
                <a:tab pos="1313299" algn="l"/>
                <a:tab pos="1969949" algn="l"/>
              </a:tabLst>
              <a:defRPr sz="1270">
                <a:solidFill>
                  <a:srgbClr val="000000"/>
                </a:solidFill>
                <a:latin typeface="Times New Roman" pitchFamily="16" charset="0"/>
                <a:ea typeface="DejaVu Sans" charset="0"/>
                <a:cs typeface="DejaVu Sans" charset="0"/>
              </a:defRPr>
            </a:lvl1pPr>
          </a:lstStyle>
          <a:p>
            <a:pPr>
              <a:defRPr/>
            </a:pPr>
            <a:endParaRPr lang="en-IN"/>
          </a:p>
        </p:txBody>
      </p:sp>
      <p:sp>
        <p:nvSpPr>
          <p:cNvPr id="1028" name="Rectangle 4">
            <a:extLst>
              <a:ext uri="{FF2B5EF4-FFF2-40B4-BE49-F238E27FC236}">
                <a16:creationId xmlns:a16="http://schemas.microsoft.com/office/drawing/2014/main" id="{C96838AA-E2E7-46EB-927E-F29B5A4466DA}"/>
              </a:ext>
            </a:extLst>
          </p:cNvPr>
          <p:cNvSpPr>
            <a:spLocks noGrp="1" noChangeArrowheads="1"/>
          </p:cNvSpPr>
          <p:nvPr>
            <p:ph type="ftr"/>
          </p:nvPr>
        </p:nvSpPr>
        <p:spPr bwMode="auto">
          <a:xfrm>
            <a:off x="3127680" y="6247376"/>
            <a:ext cx="289728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2pPr marL="722891" lvl="1" indent="-525608" eaLnBrk="1">
              <a:lnSpc>
                <a:spcPct val="99000"/>
              </a:lnSpc>
              <a:buClr>
                <a:srgbClr val="000000"/>
              </a:buClr>
              <a:buSzPct val="45000"/>
              <a:buFont typeface="Wingdings" charset="2"/>
              <a:buNone/>
              <a:tabLst>
                <a:tab pos="656650" algn="l"/>
                <a:tab pos="1313299" algn="l"/>
                <a:tab pos="1969949" algn="l"/>
                <a:tab pos="2626599" algn="l"/>
              </a:tabLst>
              <a:defRPr sz="1361" b="1">
                <a:solidFill>
                  <a:srgbClr val="000000"/>
                </a:solidFill>
                <a:latin typeface="Balaram" charset="0"/>
                <a:ea typeface="+mn-ea"/>
                <a:cs typeface="Arial" charset="0"/>
              </a:defRPr>
            </a:lvl2pPr>
          </a:lstStyle>
          <a:p>
            <a:pPr lvl="1">
              <a:defRPr/>
            </a:pPr>
            <a:r>
              <a:rPr lang="en-IN"/>
              <a:t>The Cause of All Causes</a:t>
            </a:r>
            <a:endParaRPr lang="en-US"/>
          </a:p>
        </p:txBody>
      </p:sp>
      <p:sp>
        <p:nvSpPr>
          <p:cNvPr id="1029" name="Rectangle 5">
            <a:extLst>
              <a:ext uri="{FF2B5EF4-FFF2-40B4-BE49-F238E27FC236}">
                <a16:creationId xmlns:a16="http://schemas.microsoft.com/office/drawing/2014/main" id="{31AAEAC1-7D71-4CEF-B04C-3AC2FDD2FEEF}"/>
              </a:ext>
            </a:extLst>
          </p:cNvPr>
          <p:cNvSpPr>
            <a:spLocks noGrp="1" noChangeArrowheads="1"/>
          </p:cNvSpPr>
          <p:nvPr>
            <p:ph type="sldNum"/>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tabLst>
                <a:tab pos="656650" algn="l"/>
                <a:tab pos="1313299" algn="l"/>
                <a:tab pos="1969949" algn="l"/>
              </a:tabLst>
              <a:defRPr sz="1270">
                <a:solidFill>
                  <a:srgbClr val="000000"/>
                </a:solidFill>
                <a:latin typeface="Times New Roman" panose="02020603050405020304" pitchFamily="18" charset="0"/>
                <a:cs typeface="DejaVu Sans" charset="0"/>
              </a:defRPr>
            </a:lvl1pPr>
          </a:lstStyle>
          <a:p>
            <a:fld id="{23161A42-5DC2-4BDC-B877-EB0C9A380A5B}" type="slidenum">
              <a:rPr lang="en-IN" altLang="en-US"/>
              <a:pPr/>
              <a:t>‹#›</a:t>
            </a:fld>
            <a:endParaRPr lang="en-IN" altLang="en-US"/>
          </a:p>
        </p:txBody>
      </p:sp>
    </p:spTree>
    <p:extLst>
      <p:ext uri="{BB962C8B-B14F-4D97-AF65-F5344CB8AC3E}">
        <p14:creationId xmlns:p14="http://schemas.microsoft.com/office/powerpoint/2010/main" val="2016254013"/>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mj-lt"/>
          <a:ea typeface="+mj-ea"/>
          <a:cs typeface="+mj-cs"/>
        </a:defRPr>
      </a:lvl1pPr>
      <a:lvl2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2pPr>
      <a:lvl3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3pPr>
      <a:lvl4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4pPr>
      <a:lvl5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5pPr>
      <a:lvl6pPr marL="2280994"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6pPr>
      <a:lvl7pPr marL="2695720"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7pPr>
      <a:lvl8pPr marL="3110446"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8pPr>
      <a:lvl9pPr marL="3525172"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9pPr>
    </p:titleStyle>
    <p:bodyStyle>
      <a:lvl1pPr marL="311045" indent="-311045" algn="l" defTabSz="407526" rtl="0" eaLnBrk="0" fontAlgn="base" hangingPunct="0">
        <a:lnSpc>
          <a:spcPct val="93000"/>
        </a:lnSpc>
        <a:spcBef>
          <a:spcPct val="0"/>
        </a:spcBef>
        <a:spcAft>
          <a:spcPts val="1293"/>
        </a:spcAft>
        <a:buClr>
          <a:srgbClr val="000000"/>
        </a:buClr>
        <a:buSzPct val="100000"/>
        <a:buFont typeface="Times New Roman" panose="02020603050405020304" pitchFamily="18" charset="0"/>
        <a:defRPr sz="2903">
          <a:solidFill>
            <a:srgbClr val="000000"/>
          </a:solidFill>
          <a:latin typeface="+mn-lt"/>
          <a:ea typeface="+mn-ea"/>
          <a:cs typeface="+mn-cs"/>
        </a:defRPr>
      </a:lvl1pPr>
      <a:lvl2pPr marL="673930" indent="-259204" algn="l" defTabSz="407526" rtl="0" eaLnBrk="0" fontAlgn="base" hangingPunct="0">
        <a:lnSpc>
          <a:spcPct val="93000"/>
        </a:lnSpc>
        <a:spcBef>
          <a:spcPct val="0"/>
        </a:spcBef>
        <a:spcAft>
          <a:spcPts val="1032"/>
        </a:spcAft>
        <a:buClr>
          <a:srgbClr val="000000"/>
        </a:buClr>
        <a:buSzPct val="100000"/>
        <a:buFont typeface="Times New Roman" panose="02020603050405020304" pitchFamily="18" charset="0"/>
        <a:defRPr sz="2540">
          <a:solidFill>
            <a:srgbClr val="000000"/>
          </a:solidFill>
          <a:latin typeface="+mn-lt"/>
          <a:ea typeface="+mn-ea"/>
          <a:cs typeface="+mn-cs"/>
        </a:defRPr>
      </a:lvl2pPr>
      <a:lvl3pPr marL="1036815" indent="-207363" algn="l" defTabSz="407526" rtl="0" eaLnBrk="0" fontAlgn="base" hangingPunct="0">
        <a:lnSpc>
          <a:spcPct val="93000"/>
        </a:lnSpc>
        <a:spcBef>
          <a:spcPct val="0"/>
        </a:spcBef>
        <a:spcAft>
          <a:spcPts val="771"/>
        </a:spcAft>
        <a:buClr>
          <a:srgbClr val="000000"/>
        </a:buClr>
        <a:buSzPct val="100000"/>
        <a:buFont typeface="Times New Roman" panose="02020603050405020304" pitchFamily="18" charset="0"/>
        <a:defRPr sz="2177">
          <a:solidFill>
            <a:srgbClr val="000000"/>
          </a:solidFill>
          <a:latin typeface="+mn-lt"/>
          <a:ea typeface="+mn-ea"/>
          <a:cs typeface="+mn-cs"/>
        </a:defRPr>
      </a:lvl3pPr>
      <a:lvl4pPr marL="1451541" indent="-207363" algn="l" defTabSz="407526" rtl="0" eaLnBrk="0" fontAlgn="base" hangingPunct="0">
        <a:lnSpc>
          <a:spcPct val="93000"/>
        </a:lnSpc>
        <a:spcBef>
          <a:spcPct val="0"/>
        </a:spcBef>
        <a:spcAft>
          <a:spcPts val="522"/>
        </a:spcAft>
        <a:buClr>
          <a:srgbClr val="000000"/>
        </a:buClr>
        <a:buSzPct val="100000"/>
        <a:buFont typeface="Times New Roman" panose="02020603050405020304" pitchFamily="18" charset="0"/>
        <a:defRPr sz="1814">
          <a:solidFill>
            <a:srgbClr val="000000"/>
          </a:solidFill>
          <a:latin typeface="+mn-lt"/>
          <a:ea typeface="+mn-ea"/>
          <a:cs typeface="+mn-cs"/>
        </a:defRPr>
      </a:lvl4pPr>
      <a:lvl5pPr marL="1866268" indent="-207363" algn="l" defTabSz="407526" rtl="0" eaLnBrk="0" fontAlgn="base" hangingPunct="0">
        <a:lnSpc>
          <a:spcPct val="93000"/>
        </a:lnSpc>
        <a:spcBef>
          <a:spcPct val="0"/>
        </a:spcBef>
        <a:spcAft>
          <a:spcPts val="261"/>
        </a:spcAft>
        <a:buClr>
          <a:srgbClr val="000000"/>
        </a:buClr>
        <a:buSzPct val="100000"/>
        <a:buFont typeface="Times New Roman" panose="02020603050405020304" pitchFamily="18" charset="0"/>
        <a:defRPr sz="1814">
          <a:solidFill>
            <a:srgbClr val="000000"/>
          </a:solidFill>
          <a:latin typeface="+mn-lt"/>
          <a:ea typeface="+mn-ea"/>
          <a:cs typeface="+mn-cs"/>
        </a:defRPr>
      </a:lvl5pPr>
      <a:lvl6pPr marL="2280994"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6pPr>
      <a:lvl7pPr marL="2695720"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7pPr>
      <a:lvl8pPr marL="3110446"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8pPr>
      <a:lvl9pPr marL="3525172"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9pPr>
    </p:bodyStyle>
    <p:otherStyle>
      <a:defPPr>
        <a:defRPr lang="en-US"/>
      </a:defPPr>
      <a:lvl1pPr marL="0" algn="l" defTabSz="829452" rtl="0" eaLnBrk="1" latinLnBrk="0" hangingPunct="1">
        <a:defRPr sz="1633" kern="1200">
          <a:solidFill>
            <a:schemeClr val="tx1"/>
          </a:solidFill>
          <a:latin typeface="+mn-lt"/>
          <a:ea typeface="+mn-ea"/>
          <a:cs typeface="+mn-cs"/>
        </a:defRPr>
      </a:lvl1pPr>
      <a:lvl2pPr marL="414726" algn="l" defTabSz="829452" rtl="0" eaLnBrk="1" latinLnBrk="0" hangingPunct="1">
        <a:defRPr sz="1633" kern="1200">
          <a:solidFill>
            <a:schemeClr val="tx1"/>
          </a:solidFill>
          <a:latin typeface="+mn-lt"/>
          <a:ea typeface="+mn-ea"/>
          <a:cs typeface="+mn-cs"/>
        </a:defRPr>
      </a:lvl2pPr>
      <a:lvl3pPr marL="829452" algn="l" defTabSz="829452" rtl="0" eaLnBrk="1" latinLnBrk="0" hangingPunct="1">
        <a:defRPr sz="1633" kern="1200">
          <a:solidFill>
            <a:schemeClr val="tx1"/>
          </a:solidFill>
          <a:latin typeface="+mn-lt"/>
          <a:ea typeface="+mn-ea"/>
          <a:cs typeface="+mn-cs"/>
        </a:defRPr>
      </a:lvl3pPr>
      <a:lvl4pPr marL="1244178" algn="l" defTabSz="829452" rtl="0" eaLnBrk="1" latinLnBrk="0" hangingPunct="1">
        <a:defRPr sz="1633" kern="1200">
          <a:solidFill>
            <a:schemeClr val="tx1"/>
          </a:solidFill>
          <a:latin typeface="+mn-lt"/>
          <a:ea typeface="+mn-ea"/>
          <a:cs typeface="+mn-cs"/>
        </a:defRPr>
      </a:lvl4pPr>
      <a:lvl5pPr marL="1658904" algn="l" defTabSz="829452" rtl="0" eaLnBrk="1" latinLnBrk="0" hangingPunct="1">
        <a:defRPr sz="1633" kern="1200">
          <a:solidFill>
            <a:schemeClr val="tx1"/>
          </a:solidFill>
          <a:latin typeface="+mn-lt"/>
          <a:ea typeface="+mn-ea"/>
          <a:cs typeface="+mn-cs"/>
        </a:defRPr>
      </a:lvl5pPr>
      <a:lvl6pPr marL="2073631" algn="l" defTabSz="829452" rtl="0" eaLnBrk="1" latinLnBrk="0" hangingPunct="1">
        <a:defRPr sz="1633" kern="1200">
          <a:solidFill>
            <a:schemeClr val="tx1"/>
          </a:solidFill>
          <a:latin typeface="+mn-lt"/>
          <a:ea typeface="+mn-ea"/>
          <a:cs typeface="+mn-cs"/>
        </a:defRPr>
      </a:lvl6pPr>
      <a:lvl7pPr marL="2488357" algn="l" defTabSz="829452" rtl="0" eaLnBrk="1" latinLnBrk="0" hangingPunct="1">
        <a:defRPr sz="1633" kern="1200">
          <a:solidFill>
            <a:schemeClr val="tx1"/>
          </a:solidFill>
          <a:latin typeface="+mn-lt"/>
          <a:ea typeface="+mn-ea"/>
          <a:cs typeface="+mn-cs"/>
        </a:defRPr>
      </a:lvl7pPr>
      <a:lvl8pPr marL="2903083" algn="l" defTabSz="829452" rtl="0" eaLnBrk="1" latinLnBrk="0" hangingPunct="1">
        <a:defRPr sz="1633" kern="1200">
          <a:solidFill>
            <a:schemeClr val="tx1"/>
          </a:solidFill>
          <a:latin typeface="+mn-lt"/>
          <a:ea typeface="+mn-ea"/>
          <a:cs typeface="+mn-cs"/>
        </a:defRPr>
      </a:lvl8pPr>
      <a:lvl9pPr marL="3317809" algn="l" defTabSz="829452" rtl="0" eaLnBrk="1" latinLnBrk="0" hangingPunct="1">
        <a:defRPr sz="16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ive.radheshyamdas.com/"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eg"/><Relationship Id="rId1" Type="http://schemas.openxmlformats.org/officeDocument/2006/relationships/slideLayout" Target="../slideLayouts/slideLayout40.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40.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19.gif"/><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jpeg"/><Relationship Id="rId1" Type="http://schemas.openxmlformats.org/officeDocument/2006/relationships/slideLayout" Target="../slideLayouts/slideLayout23.xml"/><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3.xml"/><Relationship Id="rId6" Type="http://schemas.openxmlformats.org/officeDocument/2006/relationships/image" Target="../media/image19.gif"/><Relationship Id="rId5" Type="http://schemas.microsoft.com/office/2007/relationships/hdphoto" Target="../media/hdphoto1.wdp"/><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9263" y="620688"/>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0FCD34CE-00DB-468B-AE40-D2EE95499028}"/>
              </a:ext>
            </a:extLst>
          </p:cNvPr>
          <p:cNvSpPr txBox="1"/>
          <p:nvPr/>
        </p:nvSpPr>
        <p:spPr>
          <a:xfrm>
            <a:off x="3277463" y="6027003"/>
            <a:ext cx="4294191" cy="830997"/>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hlinkClick r:id="rId3"/>
              </a:rPr>
              <a:t>www.live.radheshyamdas.com</a:t>
            </a:r>
            <a:r>
              <a:rPr kumimoji="0" lang="en-IN" sz="16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8" name="Rectangle 7">
            <a:extLst>
              <a:ext uri="{FF2B5EF4-FFF2-40B4-BE49-F238E27FC236}">
                <a16:creationId xmlns:a16="http://schemas.microsoft.com/office/drawing/2014/main" id="{033CC9AF-80D3-408E-9081-B3BDEF531DCF}"/>
              </a:ext>
            </a:extLst>
          </p:cNvPr>
          <p:cNvSpPr/>
          <p:nvPr/>
        </p:nvSpPr>
        <p:spPr>
          <a:xfrm>
            <a:off x="-17023" y="5534561"/>
            <a:ext cx="3268202" cy="1323439"/>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b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b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Tree>
    <p:extLst>
      <p:ext uri="{BB962C8B-B14F-4D97-AF65-F5344CB8AC3E}">
        <p14:creationId xmlns:p14="http://schemas.microsoft.com/office/powerpoint/2010/main" val="390213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417100" y="626329"/>
            <a:ext cx="8496944" cy="830997"/>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ScaOptima"/>
                <a:ea typeface="+mn-ea"/>
                <a:cs typeface="ScaOptima"/>
              </a:rPr>
              <a:t>1.3.30-39: The material forms (gross &amp; subtle) of both </a:t>
            </a:r>
            <a:br>
              <a:rPr kumimoji="0" lang="en-US" sz="2400" b="1" i="0" u="none" strike="noStrike" kern="1200" cap="none" spc="0" normalizeH="0" baseline="0" noProof="0" dirty="0">
                <a:ln>
                  <a:noFill/>
                </a:ln>
                <a:solidFill>
                  <a:srgbClr val="C00000"/>
                </a:solidFill>
                <a:effectLst/>
                <a:uLnTx/>
                <a:uFillTx/>
                <a:latin typeface="ScaOptima"/>
                <a:ea typeface="+mn-ea"/>
                <a:cs typeface="ScaOptima"/>
              </a:rPr>
            </a:br>
            <a:r>
              <a:rPr kumimoji="0" lang="en-US" sz="2400" b="1" i="0" u="none" strike="noStrike" kern="1200" cap="none" spc="0" normalizeH="0" baseline="0" noProof="0" dirty="0">
                <a:ln>
                  <a:noFill/>
                </a:ln>
                <a:solidFill>
                  <a:srgbClr val="C00000"/>
                </a:solidFill>
                <a:effectLst/>
                <a:uLnTx/>
                <a:uFillTx/>
                <a:latin typeface="ScaOptima"/>
                <a:ea typeface="+mn-ea"/>
                <a:cs typeface="ScaOptima"/>
              </a:rPr>
              <a:t>the Lord (</a:t>
            </a:r>
            <a:r>
              <a:rPr kumimoji="0" lang="en-US" sz="2400" b="1" i="0" u="none" strike="noStrike" kern="1200" cap="none" spc="0" normalizeH="0" baseline="0" noProof="0" dirty="0" err="1">
                <a:ln>
                  <a:noFill/>
                </a:ln>
                <a:solidFill>
                  <a:srgbClr val="C00000"/>
                </a:solidFill>
                <a:effectLst/>
                <a:uLnTx/>
                <a:uFillTx/>
                <a:latin typeface="ScaOptima"/>
                <a:ea typeface="+mn-ea"/>
                <a:cs typeface="ScaOptima"/>
              </a:rPr>
              <a:t>viräö-rüpa</a:t>
            </a:r>
            <a:r>
              <a:rPr kumimoji="0" lang="en-US" sz="2400" b="1" i="0" u="none" strike="noStrike" kern="1200" cap="none" spc="0" normalizeH="0" baseline="0" noProof="0" dirty="0">
                <a:ln>
                  <a:noFill/>
                </a:ln>
                <a:solidFill>
                  <a:srgbClr val="C00000"/>
                </a:solidFill>
                <a:effectLst/>
                <a:uLnTx/>
                <a:uFillTx/>
                <a:latin typeface="ScaOptima"/>
                <a:ea typeface="+mn-ea"/>
                <a:cs typeface="ScaOptima"/>
              </a:rPr>
              <a:t>) &amp; </a:t>
            </a:r>
            <a:r>
              <a:rPr kumimoji="0" lang="en-US" sz="2400" b="1" i="0" u="none" strike="noStrike" kern="1200" cap="none" spc="0" normalizeH="0" baseline="0" noProof="0" dirty="0" err="1">
                <a:ln>
                  <a:noFill/>
                </a:ln>
                <a:solidFill>
                  <a:srgbClr val="C00000"/>
                </a:solidFill>
                <a:effectLst/>
                <a:uLnTx/>
                <a:uFillTx/>
                <a:latin typeface="ScaOptima"/>
                <a:ea typeface="+mn-ea"/>
                <a:cs typeface="ScaOptima"/>
              </a:rPr>
              <a:t>jivas</a:t>
            </a:r>
            <a:r>
              <a:rPr kumimoji="0" lang="en-US" sz="2400" b="1" i="0" u="none" strike="noStrike" kern="1200" cap="none" spc="0" normalizeH="0" baseline="0" noProof="0" dirty="0">
                <a:ln>
                  <a:noFill/>
                </a:ln>
                <a:solidFill>
                  <a:srgbClr val="C00000"/>
                </a:solidFill>
                <a:effectLst/>
                <a:uLnTx/>
                <a:uFillTx/>
                <a:latin typeface="ScaOptima"/>
                <a:ea typeface="+mn-ea"/>
                <a:cs typeface="ScaOptima"/>
              </a:rPr>
              <a:t> are actually imaginary (temporary)</a:t>
            </a:r>
          </a:p>
        </p:txBody>
      </p:sp>
      <p:pic>
        <p:nvPicPr>
          <p:cNvPr id="3" name="Picture 2">
            <a:extLst>
              <a:ext uri="{FF2B5EF4-FFF2-40B4-BE49-F238E27FC236}">
                <a16:creationId xmlns:a16="http://schemas.microsoft.com/office/drawing/2014/main" id="{056C77FC-FF45-4932-AC3E-2E1DA8E77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457326"/>
            <a:ext cx="3388830" cy="2538352"/>
          </a:xfrm>
          <a:prstGeom prst="rect">
            <a:avLst/>
          </a:prstGeom>
        </p:spPr>
      </p:pic>
      <p:pic>
        <p:nvPicPr>
          <p:cNvPr id="8" name="Picture 4" descr="proj2.jpg">
            <a:extLst>
              <a:ext uri="{FF2B5EF4-FFF2-40B4-BE49-F238E27FC236}">
                <a16:creationId xmlns:a16="http://schemas.microsoft.com/office/drawing/2014/main" id="{96A4D462-443A-4EBC-8BDC-BAB2D8CF6B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469924"/>
            <a:ext cx="1917702" cy="2525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a:extLst>
              <a:ext uri="{FF2B5EF4-FFF2-40B4-BE49-F238E27FC236}">
                <a16:creationId xmlns:a16="http://schemas.microsoft.com/office/drawing/2014/main" id="{ED34DDE9-BDBE-4CED-ADF9-FDDFD9E659BE}"/>
              </a:ext>
            </a:extLst>
          </p:cNvPr>
          <p:cNvSpPr>
            <a:spLocks noChangeArrowheads="1"/>
          </p:cNvSpPr>
          <p:nvPr/>
        </p:nvSpPr>
        <p:spPr bwMode="auto">
          <a:xfrm>
            <a:off x="26448" y="3864582"/>
            <a:ext cx="9091104"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There are those who can simply think of God as being great but do not know how great He is.  If one thinks, "This mountain is the bone of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or if one thinks of the vast Pacific Ocean as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Kåñëa's</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navel, one is in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consciousness. Similarly, one may think of the trees and plants as the hairs on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Kåñëa's</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body, one may think of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Brahmaloka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as the top of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Kåñëa's</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skull, and one may think of the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Pätälaloka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planetary system as the soles of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Kåñëa's</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feet. Thus one may think of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Kåñëa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as greater than the greatest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mahato</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mahéyän</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a:t>
            </a:r>
            <a:endParaRPr kumimoji="0" lang="en-GB" altLang="en-US" sz="4800" b="0" i="0" u="none" strike="noStrike" cap="none" normalizeH="0" baseline="0" dirty="0">
              <a:ln>
                <a:noFill/>
              </a:ln>
              <a:solidFill>
                <a:schemeClr val="tx1"/>
              </a:solidFill>
              <a:effectLst/>
              <a:latin typeface="Arial" panose="020B0604020202020204" pitchFamily="34" charset="0"/>
            </a:endParaRPr>
          </a:p>
        </p:txBody>
      </p:sp>
      <p:sp>
        <p:nvSpPr>
          <p:cNvPr id="10" name="Rectangle 9">
            <a:extLst>
              <a:ext uri="{FF2B5EF4-FFF2-40B4-BE49-F238E27FC236}">
                <a16:creationId xmlns:a16="http://schemas.microsoft.com/office/drawing/2014/main" id="{AEFD2AAD-D55B-4DCA-ADC6-9703B1FA052C}"/>
              </a:ext>
            </a:extLst>
          </p:cNvPr>
          <p:cNvSpPr/>
          <p:nvPr/>
        </p:nvSpPr>
        <p:spPr>
          <a:xfrm>
            <a:off x="0" y="-26301"/>
            <a:ext cx="919860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rPr>
              <a:t>Krishna’s incarnations VS Virat Rupa , 1.3.30-39</a:t>
            </a:r>
          </a:p>
        </p:txBody>
      </p:sp>
    </p:spTree>
    <p:extLst>
      <p:ext uri="{BB962C8B-B14F-4D97-AF65-F5344CB8AC3E}">
        <p14:creationId xmlns:p14="http://schemas.microsoft.com/office/powerpoint/2010/main" val="25139142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D6EAF6-AEFA-4DF5-A29C-A89A12D222E9}"/>
              </a:ext>
            </a:extLst>
          </p:cNvPr>
          <p:cNvSpPr>
            <a:spLocks noChangeArrowheads="1"/>
          </p:cNvSpPr>
          <p:nvPr/>
        </p:nvSpPr>
        <p:spPr bwMode="auto">
          <a:xfrm>
            <a:off x="3511" y="540111"/>
            <a:ext cx="8964488" cy="634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The form described below is a highly conceptualised form originally intended for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impersonalists</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and is a different Virat-Rupa to the one shown to Arjuna on the battlefield.  It is explained in the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Srimad</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Bhagavatam that this Virat </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rupa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is a material form while Krishna’s original spiritual form is made up of sac-</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cid</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a:t>
            </a:r>
            <a:r>
              <a:rPr kumimoji="0" lang="en-GB" altLang="en-US" sz="2400" b="0" i="0" u="none" strike="noStrike" cap="none" normalizeH="0" baseline="0" dirty="0" err="1">
                <a:ln>
                  <a:noFill/>
                </a:ln>
                <a:solidFill>
                  <a:schemeClr val="tx1"/>
                </a:solidFill>
                <a:effectLst/>
                <a:latin typeface="ScaGoudy" panose="00000400000000000000" pitchFamily="2" charset="0"/>
                <a:ea typeface="Times New Roman" panose="02020603050405020304" pitchFamily="18" charset="0"/>
              </a:rPr>
              <a:t>ananda</a:t>
            </a:r>
            <a:r>
              <a:rPr kumimoji="0" lang="en-GB" altLang="en-US" sz="2400" b="0" i="0" u="none" strike="noStrike" cap="none" normalizeH="0" baseline="0" dirty="0">
                <a:ln>
                  <a:noFill/>
                </a:ln>
                <a:solidFill>
                  <a:schemeClr val="tx1"/>
                </a:solidFill>
                <a:effectLst/>
                <a:latin typeface="ScaGoudy" panose="00000400000000000000" pitchFamily="2" charset="0"/>
                <a:ea typeface="Times New Roman" panose="02020603050405020304" pitchFamily="18" charset="0"/>
              </a:rPr>
              <a:t>, eternity, knowledge and bliss.  That spiritual form has no veins or bones.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Hills/Mountains…..Stacks of His bones		The air…………..His breath</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Physical sound……His sense of hearing	The ten directions………..His ears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Material aroma……His sense of smell		The blazing fire…………..His mouth</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Trees……………..The hairs of His body	The sun &amp; moon…………His eyes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Clouds…….………Hairs on His head		Alluring material energy….His smile</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Day and night……...His eye lids		The passing ages………...His movements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Religion……………His breast		The horse, mule, camel…..His nails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Irreligion…………..His back		Varieties of birds………...His artistry</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The Ocean…………His waist		The brahmanas.…………His face</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Rivers……………..Veins			The </a:t>
            </a:r>
            <a:r>
              <a:rPr kumimoji="0" lang="en-GB" altLang="en-US" sz="2000" b="0" i="0" u="none" strike="noStrike" cap="none" normalizeH="0" baseline="0" dirty="0" err="1">
                <a:ln>
                  <a:noFill/>
                </a:ln>
                <a:solidFill>
                  <a:schemeClr val="tx1"/>
                </a:solidFill>
                <a:effectLst/>
                <a:latin typeface="BellCentennial" panose="00000400000000000000" pitchFamily="2" charset="0"/>
                <a:ea typeface="Times New Roman" panose="02020603050405020304" pitchFamily="18" charset="0"/>
              </a:rPr>
              <a:t>ksatriyas</a:t>
            </a: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…………….His arms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Twilight……………His dress		The </a:t>
            </a:r>
            <a:r>
              <a:rPr kumimoji="0" lang="en-GB" altLang="en-US" sz="2000" b="0" i="0" u="none" strike="noStrike" cap="none" normalizeH="0" baseline="0" dirty="0" err="1">
                <a:ln>
                  <a:noFill/>
                </a:ln>
                <a:solidFill>
                  <a:schemeClr val="tx1"/>
                </a:solidFill>
                <a:effectLst/>
                <a:latin typeface="BellCentennial" panose="00000400000000000000" pitchFamily="2" charset="0"/>
                <a:ea typeface="Times New Roman" panose="02020603050405020304" pitchFamily="18" charset="0"/>
              </a:rPr>
              <a:t>vaisyas</a:t>
            </a: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………………His thighs</a:t>
            </a:r>
            <a:endParaRPr kumimoji="0" lang="en-GB" altLang="en-US" sz="1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The </a:t>
            </a:r>
            <a:r>
              <a:rPr kumimoji="0" lang="en-GB" altLang="en-US" sz="2000" b="0" i="0" u="none" strike="noStrike" cap="none" normalizeH="0" baseline="0" dirty="0" err="1">
                <a:ln>
                  <a:noFill/>
                </a:ln>
                <a:solidFill>
                  <a:schemeClr val="tx1"/>
                </a:solidFill>
                <a:effectLst/>
                <a:latin typeface="BellCentennial" panose="00000400000000000000" pitchFamily="2" charset="0"/>
                <a:ea typeface="Times New Roman" panose="02020603050405020304" pitchFamily="18" charset="0"/>
              </a:rPr>
              <a:t>sudras</a:t>
            </a:r>
            <a:r>
              <a:rPr kumimoji="0" lang="en-GB" altLang="en-US" sz="2000" b="0" i="0" u="none" strike="noStrike" cap="none" normalizeH="0" baseline="0" dirty="0">
                <a:ln>
                  <a:noFill/>
                </a:ln>
                <a:solidFill>
                  <a:schemeClr val="tx1"/>
                </a:solidFill>
                <a:effectLst/>
                <a:latin typeface="BellCentennial" panose="00000400000000000000" pitchFamily="2" charset="0"/>
                <a:ea typeface="Times New Roman" panose="02020603050405020304" pitchFamily="18" charset="0"/>
              </a:rPr>
              <a:t>…………Under His feet</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0EEA4DBA-0365-4EE7-B611-2A0B00C42DB7}"/>
              </a:ext>
            </a:extLst>
          </p:cNvPr>
          <p:cNvSpPr/>
          <p:nvPr/>
        </p:nvSpPr>
        <p:spPr>
          <a:xfrm>
            <a:off x="35241" y="-24579"/>
            <a:ext cx="4572000" cy="707886"/>
          </a:xfrm>
          <a:prstGeom prst="rect">
            <a:avLst/>
          </a:prstGeom>
          <a:solidFill>
            <a:srgbClr val="C00000"/>
          </a:solidFill>
        </p:spPr>
        <p:txBody>
          <a:bodyPr>
            <a:spAutoFit/>
          </a:bodyPr>
          <a:lstStyle/>
          <a:p>
            <a:pPr marL="348528" indent="-342900">
              <a:buFont typeface="Arial"/>
              <a:buChar char="•"/>
            </a:pPr>
            <a:r>
              <a:rPr lang="en-US" sz="2000" dirty="0">
                <a:solidFill>
                  <a:schemeClr val="bg1"/>
                </a:solidFill>
                <a:latin typeface="ScaOptima"/>
                <a:cs typeface="ScaOptima"/>
              </a:rPr>
              <a:t>Virat </a:t>
            </a:r>
            <a:r>
              <a:rPr lang="en-US" sz="2000" dirty="0" err="1">
                <a:solidFill>
                  <a:schemeClr val="bg1"/>
                </a:solidFill>
                <a:latin typeface="ScaOptima"/>
                <a:cs typeface="ScaOptima"/>
              </a:rPr>
              <a:t>rupa</a:t>
            </a:r>
            <a:r>
              <a:rPr lang="en-US" sz="2000" dirty="0">
                <a:solidFill>
                  <a:schemeClr val="bg1"/>
                </a:solidFill>
                <a:latin typeface="ScaOptima"/>
                <a:cs typeface="ScaOptima"/>
              </a:rPr>
              <a:t> is material conception of the lord’s form (SB 1.3.30) </a:t>
            </a:r>
          </a:p>
        </p:txBody>
      </p:sp>
      <p:sp>
        <p:nvSpPr>
          <p:cNvPr id="4" name="Rectangle 3">
            <a:extLst>
              <a:ext uri="{FF2B5EF4-FFF2-40B4-BE49-F238E27FC236}">
                <a16:creationId xmlns:a16="http://schemas.microsoft.com/office/drawing/2014/main" id="{F095DD65-DCAE-42D1-8ECD-5B3DD16BB45B}"/>
              </a:ext>
            </a:extLst>
          </p:cNvPr>
          <p:cNvSpPr/>
          <p:nvPr/>
        </p:nvSpPr>
        <p:spPr>
          <a:xfrm>
            <a:off x="4253384" y="7322"/>
            <a:ext cx="4855375" cy="646331"/>
          </a:xfrm>
          <a:prstGeom prst="rect">
            <a:avLst/>
          </a:prstGeom>
          <a:solidFill>
            <a:srgbClr val="FFFF00"/>
          </a:solidFill>
        </p:spPr>
        <p:txBody>
          <a:bodyPr wrap="square">
            <a:spAutoFit/>
          </a:bodyPr>
          <a:lstStyle/>
          <a:p>
            <a:pPr marL="5628" algn="ctr"/>
            <a:r>
              <a:rPr lang="en-US" sz="1800" i="1" dirty="0" err="1">
                <a:solidFill>
                  <a:srgbClr val="000000"/>
                </a:solidFill>
                <a:latin typeface="ScaOptima"/>
                <a:cs typeface="ScaOptima"/>
              </a:rPr>
              <a:t>etad</a:t>
            </a:r>
            <a:r>
              <a:rPr lang="en-US" sz="1800" i="1" dirty="0">
                <a:solidFill>
                  <a:srgbClr val="000000"/>
                </a:solidFill>
                <a:latin typeface="ScaOptima"/>
                <a:cs typeface="ScaOptima"/>
              </a:rPr>
              <a:t> </a:t>
            </a:r>
            <a:r>
              <a:rPr lang="en-US" sz="1800" i="1" dirty="0" err="1">
                <a:solidFill>
                  <a:srgbClr val="000000"/>
                </a:solidFill>
                <a:latin typeface="ScaOptima"/>
                <a:cs typeface="ScaOptima"/>
              </a:rPr>
              <a:t>rüpaà</a:t>
            </a:r>
            <a:r>
              <a:rPr lang="en-US" sz="1800" i="1" dirty="0">
                <a:solidFill>
                  <a:srgbClr val="000000"/>
                </a:solidFill>
                <a:latin typeface="ScaOptima"/>
                <a:cs typeface="ScaOptima"/>
              </a:rPr>
              <a:t> </a:t>
            </a:r>
            <a:r>
              <a:rPr lang="en-US" sz="1800" i="1" dirty="0" err="1">
                <a:solidFill>
                  <a:srgbClr val="000000"/>
                </a:solidFill>
                <a:latin typeface="ScaOptima"/>
                <a:cs typeface="ScaOptima"/>
              </a:rPr>
              <a:t>bhagavato</a:t>
            </a:r>
            <a:r>
              <a:rPr lang="en-US" sz="1800" i="1" dirty="0">
                <a:solidFill>
                  <a:srgbClr val="000000"/>
                </a:solidFill>
                <a:latin typeface="ScaOptima"/>
                <a:cs typeface="ScaOptima"/>
              </a:rPr>
              <a:t> </a:t>
            </a:r>
            <a:r>
              <a:rPr lang="en-US" sz="1800" i="1" dirty="0" err="1">
                <a:solidFill>
                  <a:srgbClr val="000000"/>
                </a:solidFill>
                <a:latin typeface="ScaOptima"/>
                <a:cs typeface="ScaOptima"/>
              </a:rPr>
              <a:t>hy</a:t>
            </a:r>
            <a:r>
              <a:rPr lang="en-US" sz="1800" i="1" dirty="0">
                <a:solidFill>
                  <a:srgbClr val="000000"/>
                </a:solidFill>
                <a:latin typeface="ScaOptima"/>
                <a:cs typeface="ScaOptima"/>
              </a:rPr>
              <a:t> </a:t>
            </a:r>
            <a:r>
              <a:rPr lang="en-US" sz="1800" i="1" dirty="0" err="1">
                <a:solidFill>
                  <a:srgbClr val="000000"/>
                </a:solidFill>
                <a:latin typeface="ScaOptima"/>
                <a:cs typeface="ScaOptima"/>
              </a:rPr>
              <a:t>arüpasya</a:t>
            </a:r>
            <a:r>
              <a:rPr lang="en-US" sz="1800" i="1" dirty="0">
                <a:solidFill>
                  <a:srgbClr val="000000"/>
                </a:solidFill>
                <a:latin typeface="ScaOptima"/>
                <a:cs typeface="ScaOptima"/>
              </a:rPr>
              <a:t> </a:t>
            </a:r>
            <a:r>
              <a:rPr lang="en-US" sz="1800" i="1" dirty="0" err="1">
                <a:solidFill>
                  <a:srgbClr val="000000"/>
                </a:solidFill>
                <a:latin typeface="ScaOptima"/>
                <a:cs typeface="ScaOptima"/>
              </a:rPr>
              <a:t>cid-ätmanaù</a:t>
            </a:r>
            <a:br>
              <a:rPr lang="en-US" sz="1800" i="1" dirty="0">
                <a:solidFill>
                  <a:srgbClr val="000000"/>
                </a:solidFill>
                <a:latin typeface="ScaOptima"/>
                <a:cs typeface="ScaOptima"/>
              </a:rPr>
            </a:br>
            <a:r>
              <a:rPr lang="en-US" sz="1800" i="1" dirty="0" err="1">
                <a:solidFill>
                  <a:srgbClr val="000000"/>
                </a:solidFill>
                <a:latin typeface="ScaOptima"/>
                <a:cs typeface="ScaOptima"/>
              </a:rPr>
              <a:t>mäyä-guëair</a:t>
            </a:r>
            <a:r>
              <a:rPr lang="en-US" sz="1800" i="1" dirty="0">
                <a:solidFill>
                  <a:srgbClr val="000000"/>
                </a:solidFill>
                <a:latin typeface="ScaOptima"/>
                <a:cs typeface="ScaOptima"/>
              </a:rPr>
              <a:t> </a:t>
            </a:r>
            <a:r>
              <a:rPr lang="en-US" sz="1800" i="1" dirty="0" err="1">
                <a:solidFill>
                  <a:srgbClr val="000000"/>
                </a:solidFill>
                <a:latin typeface="ScaOptima"/>
                <a:cs typeface="ScaOptima"/>
              </a:rPr>
              <a:t>viracitaà</a:t>
            </a:r>
            <a:r>
              <a:rPr lang="en-US" sz="1800" i="1" dirty="0">
                <a:solidFill>
                  <a:srgbClr val="000000"/>
                </a:solidFill>
                <a:latin typeface="ScaOptima"/>
                <a:cs typeface="ScaOptima"/>
              </a:rPr>
              <a:t>   </a:t>
            </a:r>
            <a:r>
              <a:rPr lang="en-US" sz="1800" i="1" dirty="0" err="1">
                <a:solidFill>
                  <a:srgbClr val="000000"/>
                </a:solidFill>
                <a:latin typeface="ScaOptima"/>
                <a:cs typeface="ScaOptima"/>
              </a:rPr>
              <a:t>mahadädibhir</a:t>
            </a:r>
            <a:r>
              <a:rPr lang="en-US" sz="1800" i="1" dirty="0">
                <a:solidFill>
                  <a:srgbClr val="000000"/>
                </a:solidFill>
                <a:latin typeface="ScaOptima"/>
                <a:cs typeface="ScaOptima"/>
              </a:rPr>
              <a:t> </a:t>
            </a:r>
            <a:r>
              <a:rPr lang="en-US" sz="1800" i="1" dirty="0" err="1">
                <a:solidFill>
                  <a:srgbClr val="000000"/>
                </a:solidFill>
                <a:latin typeface="ScaOptima"/>
                <a:cs typeface="ScaOptima"/>
              </a:rPr>
              <a:t>ätmani</a:t>
            </a:r>
            <a:endParaRPr lang="en-US" sz="1800" i="1" dirty="0">
              <a:solidFill>
                <a:srgbClr val="000000"/>
              </a:solidFill>
              <a:latin typeface="ScaOptima"/>
              <a:cs typeface="ScaOptima"/>
            </a:endParaRPr>
          </a:p>
        </p:txBody>
      </p:sp>
    </p:spTree>
    <p:extLst>
      <p:ext uri="{BB962C8B-B14F-4D97-AF65-F5344CB8AC3E}">
        <p14:creationId xmlns:p14="http://schemas.microsoft.com/office/powerpoint/2010/main" val="660041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162300-9765-4671-A497-8F02900775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2011909"/>
            <a:ext cx="4211961" cy="4844925"/>
          </a:xfrm>
          <a:prstGeom prst="round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1DBC366-41DD-49A8-A5D5-13CA1E604D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03" y="2204864"/>
            <a:ext cx="4034249" cy="4685391"/>
          </a:xfrm>
          <a:prstGeom prst="roundRect">
            <a:avLst/>
          </a:prstGeom>
          <a:ln w="73025">
            <a:solidFill>
              <a:srgbClr val="FFC000"/>
            </a:solidFill>
          </a:ln>
        </p:spPr>
      </p:pic>
      <p:sp>
        <p:nvSpPr>
          <p:cNvPr id="9" name="TextBox 8">
            <a:extLst>
              <a:ext uri="{FF2B5EF4-FFF2-40B4-BE49-F238E27FC236}">
                <a16:creationId xmlns:a16="http://schemas.microsoft.com/office/drawing/2014/main" id="{EB274127-F117-44D0-A8CF-98EC5C1419C8}"/>
              </a:ext>
            </a:extLst>
          </p:cNvPr>
          <p:cNvSpPr txBox="1"/>
          <p:nvPr/>
        </p:nvSpPr>
        <p:spPr>
          <a:xfrm>
            <a:off x="0" y="196054"/>
            <a:ext cx="4644008" cy="1990050"/>
          </a:xfrm>
          <a:prstGeom prst="rect">
            <a:avLst/>
          </a:prstGeom>
          <a:solidFill>
            <a:schemeClr val="tx1">
              <a:alpha val="0"/>
            </a:schemeClr>
          </a:solidFill>
        </p:spPr>
        <p:txBody>
          <a:bodyPr wrap="square" lIns="81043" tIns="40522" rIns="81043" bIns="40522" rtlCol="0">
            <a:spAutoFit/>
          </a:bodyPr>
          <a:lstStyle/>
          <a:p>
            <a:pPr marL="348528" lvl="0" indent="-342900">
              <a:buFont typeface="Arial"/>
              <a:buChar char="•"/>
              <a:defRPr/>
            </a:pPr>
            <a:r>
              <a:rPr lang="en-US" sz="2000" dirty="0">
                <a:solidFill>
                  <a:srgbClr val="000000"/>
                </a:solidFill>
                <a:latin typeface="ScaOptima"/>
                <a:cs typeface="ScaOptima"/>
              </a:rPr>
              <a:t>The foolish with a poor fund of knowledge cannot know the </a:t>
            </a:r>
            <a:r>
              <a:rPr lang="en-US" sz="2000" b="1" u="sng" dirty="0">
                <a:solidFill>
                  <a:srgbClr val="000000"/>
                </a:solidFill>
                <a:latin typeface="ScaOptima"/>
                <a:cs typeface="ScaOptima"/>
              </a:rPr>
              <a:t>transcendental nature of the forms, names and activities </a:t>
            </a:r>
            <a:r>
              <a:rPr lang="en-US" sz="2000" dirty="0">
                <a:solidFill>
                  <a:srgbClr val="000000"/>
                </a:solidFill>
                <a:latin typeface="ScaOptima"/>
                <a:cs typeface="ScaOptima"/>
              </a:rPr>
              <a:t>of the </a:t>
            </a:r>
            <a:r>
              <a:rPr lang="en-US" sz="2000" b="1" u="sng" dirty="0">
                <a:solidFill>
                  <a:srgbClr val="000000"/>
                </a:solidFill>
                <a:latin typeface="ScaOptima"/>
                <a:cs typeface="ScaOptima"/>
              </a:rPr>
              <a:t>Lord, who is playing like an actor in a drama. </a:t>
            </a:r>
            <a:br>
              <a:rPr lang="en-US" sz="2000" dirty="0">
                <a:solidFill>
                  <a:srgbClr val="000000"/>
                </a:solidFill>
                <a:latin typeface="ScaOptima"/>
                <a:cs typeface="ScaOptima"/>
              </a:rPr>
            </a:br>
            <a:r>
              <a:rPr lang="en-US" sz="2200" dirty="0">
                <a:solidFill>
                  <a:srgbClr val="000000"/>
                </a:solidFill>
                <a:latin typeface="ScaOptima"/>
                <a:cs typeface="ScaOptima"/>
              </a:rPr>
              <a:t>[</a:t>
            </a:r>
            <a:r>
              <a:rPr kumimoji="0" lang="en-US" sz="2200" b="0" i="0" u="none" strike="noStrike" kern="1200" cap="none" spc="0" normalizeH="0" baseline="0" noProof="0" dirty="0">
                <a:ln>
                  <a:noFill/>
                </a:ln>
                <a:solidFill>
                  <a:srgbClr val="000000"/>
                </a:solidFill>
                <a:effectLst/>
                <a:uLnTx/>
                <a:uFillTx/>
                <a:latin typeface="ScaOptima"/>
                <a:ea typeface="+mn-ea"/>
                <a:cs typeface="ScaOptima"/>
              </a:rPr>
              <a:t>SB 1.3.37]</a:t>
            </a:r>
          </a:p>
        </p:txBody>
      </p:sp>
      <p:sp>
        <p:nvSpPr>
          <p:cNvPr id="10" name="TextBox 9">
            <a:extLst>
              <a:ext uri="{FF2B5EF4-FFF2-40B4-BE49-F238E27FC236}">
                <a16:creationId xmlns:a16="http://schemas.microsoft.com/office/drawing/2014/main" id="{D4F9989A-526F-4DE1-9130-ADA13625F080}"/>
              </a:ext>
            </a:extLst>
          </p:cNvPr>
          <p:cNvSpPr txBox="1"/>
          <p:nvPr/>
        </p:nvSpPr>
        <p:spPr>
          <a:xfrm>
            <a:off x="3851920" y="132318"/>
            <a:ext cx="5472608" cy="1559163"/>
          </a:xfrm>
          <a:prstGeom prst="rect">
            <a:avLst/>
          </a:prstGeom>
          <a:solidFill>
            <a:schemeClr val="tx1">
              <a:alpha val="0"/>
            </a:schemeClr>
          </a:solidFill>
        </p:spPr>
        <p:txBody>
          <a:bodyPr wrap="square" lIns="81043" tIns="40522" rIns="81043" bIns="40522" rtlCol="0">
            <a:spAutoFit/>
          </a:bodyPr>
          <a:lstStyle/>
          <a:p>
            <a:pPr marL="5628" lvl="0" algn="ctr">
              <a:defRPr/>
            </a:pPr>
            <a:r>
              <a:rPr lang="fi-FI" sz="2400" i="1" dirty="0">
                <a:solidFill>
                  <a:srgbClr val="000000"/>
                </a:solidFill>
                <a:latin typeface="ScaOptima"/>
                <a:cs typeface="ScaOptima"/>
              </a:rPr>
              <a:t>na cäsya kaçcin nipuëena dhätur</a:t>
            </a:r>
          </a:p>
          <a:p>
            <a:pPr marL="5628" lvl="0" algn="ctr">
              <a:defRPr/>
            </a:pPr>
            <a:r>
              <a:rPr lang="fi-FI" sz="2400" i="1" dirty="0">
                <a:solidFill>
                  <a:srgbClr val="000000"/>
                </a:solidFill>
                <a:latin typeface="ScaOptima"/>
                <a:cs typeface="ScaOptima"/>
              </a:rPr>
              <a:t>avaiti jantuù kumanéña ütéù</a:t>
            </a:r>
          </a:p>
          <a:p>
            <a:pPr marL="5628" lvl="0" algn="ctr">
              <a:defRPr/>
            </a:pPr>
            <a:r>
              <a:rPr lang="fi-FI" sz="2400" i="1" dirty="0">
                <a:solidFill>
                  <a:srgbClr val="000000"/>
                </a:solidFill>
                <a:latin typeface="ScaOptima"/>
                <a:cs typeface="ScaOptima"/>
              </a:rPr>
              <a:t>nämäni rüpäëi mano-vacobhiù</a:t>
            </a:r>
          </a:p>
          <a:p>
            <a:pPr marL="5628" lvl="0" algn="ctr">
              <a:defRPr/>
            </a:pPr>
            <a:r>
              <a:rPr lang="fi-FI" sz="2400" i="1" dirty="0">
                <a:solidFill>
                  <a:srgbClr val="000000"/>
                </a:solidFill>
                <a:latin typeface="ScaOptima"/>
                <a:cs typeface="ScaOptima"/>
              </a:rPr>
              <a:t>santanvato naöa-caryäm iväjïaù</a:t>
            </a:r>
          </a:p>
        </p:txBody>
      </p:sp>
    </p:spTree>
    <p:extLst>
      <p:ext uri="{BB962C8B-B14F-4D97-AF65-F5344CB8AC3E}">
        <p14:creationId xmlns:p14="http://schemas.microsoft.com/office/powerpoint/2010/main" val="26742701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162300-9765-4671-A497-8F02900775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2011909"/>
            <a:ext cx="4211961" cy="4844925"/>
          </a:xfrm>
          <a:prstGeom prst="round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1DBC366-41DD-49A8-A5D5-13CA1E604D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072" y="2088065"/>
            <a:ext cx="4034249" cy="4685391"/>
          </a:xfrm>
          <a:prstGeom prst="roundRect">
            <a:avLst/>
          </a:prstGeom>
          <a:ln w="73025">
            <a:solidFill>
              <a:srgbClr val="FFC000"/>
            </a:solidFill>
          </a:ln>
        </p:spPr>
      </p:pic>
      <p:sp>
        <p:nvSpPr>
          <p:cNvPr id="9" name="TextBox 8">
            <a:extLst>
              <a:ext uri="{FF2B5EF4-FFF2-40B4-BE49-F238E27FC236}">
                <a16:creationId xmlns:a16="http://schemas.microsoft.com/office/drawing/2014/main" id="{EB274127-F117-44D0-A8CF-98EC5C1419C8}"/>
              </a:ext>
            </a:extLst>
          </p:cNvPr>
          <p:cNvSpPr txBox="1"/>
          <p:nvPr/>
        </p:nvSpPr>
        <p:spPr>
          <a:xfrm>
            <a:off x="-216024" y="0"/>
            <a:ext cx="4355976" cy="2113161"/>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srgbClr val="000000"/>
                </a:solidFill>
                <a:effectLst/>
                <a:uLnTx/>
                <a:uFillTx/>
                <a:latin typeface="ScaOptima"/>
                <a:ea typeface="+mn-ea"/>
                <a:cs typeface="ScaOptima"/>
              </a:rPr>
              <a:t>Only fools consider Lord’s spiritual pastimes ordinary. Understanding the Lord needs unreserved, uninterrupted, favorable Devotional service. </a:t>
            </a:r>
            <a:r>
              <a:rPr kumimoji="0" lang="en-US" sz="2200" b="0" i="0" u="none" strike="noStrike" kern="1200" cap="none" spc="0" normalizeH="0" baseline="0" noProof="0" dirty="0">
                <a:ln>
                  <a:noFill/>
                </a:ln>
                <a:solidFill>
                  <a:srgbClr val="000000"/>
                </a:solidFill>
                <a:effectLst/>
                <a:uLnTx/>
                <a:uFillTx/>
                <a:latin typeface="ScaOptima"/>
                <a:ea typeface="+mn-ea"/>
                <a:cs typeface="ScaOptima"/>
              </a:rPr>
              <a:t>[SB 1.3.38]</a:t>
            </a:r>
          </a:p>
        </p:txBody>
      </p:sp>
      <p:sp>
        <p:nvSpPr>
          <p:cNvPr id="10" name="TextBox 9">
            <a:extLst>
              <a:ext uri="{FF2B5EF4-FFF2-40B4-BE49-F238E27FC236}">
                <a16:creationId xmlns:a16="http://schemas.microsoft.com/office/drawing/2014/main" id="{D4F9989A-526F-4DE1-9130-ADA13625F080}"/>
              </a:ext>
            </a:extLst>
          </p:cNvPr>
          <p:cNvSpPr txBox="1"/>
          <p:nvPr/>
        </p:nvSpPr>
        <p:spPr>
          <a:xfrm>
            <a:off x="3851920" y="132318"/>
            <a:ext cx="5472608" cy="1559163"/>
          </a:xfrm>
          <a:prstGeom prst="rect">
            <a:avLst/>
          </a:prstGeom>
          <a:solidFill>
            <a:schemeClr val="tx1">
              <a:alpha val="0"/>
            </a:schemeClr>
          </a:solidFill>
        </p:spPr>
        <p:txBody>
          <a:bodyPr wrap="square" lIns="81043" tIns="40522" rIns="81043" bIns="40522"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1" u="none" strike="noStrike" kern="1200" cap="none" spc="0" normalizeH="0" baseline="0" noProof="0" dirty="0">
                <a:ln>
                  <a:noFill/>
                </a:ln>
                <a:solidFill>
                  <a:srgbClr val="000000"/>
                </a:solidFill>
                <a:effectLst/>
                <a:uLnTx/>
                <a:uFillTx/>
                <a:latin typeface="ScaOptima"/>
                <a:ea typeface="+mn-ea"/>
                <a:cs typeface="ScaOptima"/>
              </a:rPr>
              <a:t>sa veda dhätuù padavéà parasya</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1" u="none" strike="noStrike" kern="1200" cap="none" spc="0" normalizeH="0" baseline="0" noProof="0" dirty="0" err="1">
                <a:ln>
                  <a:noFill/>
                </a:ln>
                <a:solidFill>
                  <a:srgbClr val="000000"/>
                </a:solidFill>
                <a:effectLst/>
                <a:uLnTx/>
                <a:uFillTx/>
                <a:latin typeface="ScaOptima"/>
                <a:ea typeface="+mn-ea"/>
                <a:cs typeface="ScaOptima"/>
              </a:rPr>
              <a:t>duranta-véryasya</a:t>
            </a:r>
            <a:r>
              <a:rPr kumimoji="0" lang="fi-FI" sz="2400" b="0" i="1"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1" u="none" strike="noStrike" kern="1200" cap="none" spc="0" normalizeH="0" baseline="0" noProof="0" dirty="0" err="1">
                <a:ln>
                  <a:noFill/>
                </a:ln>
                <a:solidFill>
                  <a:srgbClr val="000000"/>
                </a:solidFill>
                <a:effectLst/>
                <a:uLnTx/>
                <a:uFillTx/>
                <a:latin typeface="ScaOptima"/>
                <a:ea typeface="+mn-ea"/>
                <a:cs typeface="ScaOptima"/>
              </a:rPr>
              <a:t>rathäìga-päëeù</a:t>
            </a:r>
            <a:endParaRPr kumimoji="0" lang="fi-FI" sz="2400" b="0" i="1"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1" u="none" strike="noStrike" kern="1200" cap="none" spc="0" normalizeH="0" baseline="0" noProof="0" dirty="0">
                <a:ln>
                  <a:noFill/>
                </a:ln>
                <a:solidFill>
                  <a:srgbClr val="000000"/>
                </a:solidFill>
                <a:effectLst/>
                <a:uLnTx/>
                <a:uFillTx/>
                <a:latin typeface="ScaOptima"/>
                <a:ea typeface="+mn-ea"/>
                <a:cs typeface="ScaOptima"/>
              </a:rPr>
              <a:t>yo '</a:t>
            </a:r>
            <a:r>
              <a:rPr kumimoji="0" lang="fi-FI" sz="2400" b="0" i="1" u="none" strike="noStrike" kern="1200" cap="none" spc="0" normalizeH="0" baseline="0" noProof="0" dirty="0" err="1">
                <a:ln>
                  <a:noFill/>
                </a:ln>
                <a:solidFill>
                  <a:srgbClr val="000000"/>
                </a:solidFill>
                <a:effectLst/>
                <a:uLnTx/>
                <a:uFillTx/>
                <a:latin typeface="ScaOptima"/>
                <a:ea typeface="+mn-ea"/>
                <a:cs typeface="ScaOptima"/>
              </a:rPr>
              <a:t>mäyayä</a:t>
            </a:r>
            <a:r>
              <a:rPr kumimoji="0" lang="fi-FI" sz="2400" b="0" i="1"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1" u="none" strike="noStrike" kern="1200" cap="none" spc="0" normalizeH="0" baseline="0" noProof="0" dirty="0" err="1">
                <a:ln>
                  <a:noFill/>
                </a:ln>
                <a:solidFill>
                  <a:srgbClr val="000000"/>
                </a:solidFill>
                <a:effectLst/>
                <a:uLnTx/>
                <a:uFillTx/>
                <a:latin typeface="ScaOptima"/>
                <a:ea typeface="+mn-ea"/>
                <a:cs typeface="ScaOptima"/>
              </a:rPr>
              <a:t>santatayänuvåttyä</a:t>
            </a:r>
            <a:endParaRPr kumimoji="0" lang="fi-FI" sz="2400" b="0" i="1"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1" u="none" strike="noStrike" kern="1200" cap="none" spc="0" normalizeH="0" baseline="0" noProof="0" dirty="0">
                <a:ln>
                  <a:noFill/>
                </a:ln>
                <a:solidFill>
                  <a:srgbClr val="000000"/>
                </a:solidFill>
                <a:effectLst/>
                <a:uLnTx/>
                <a:uFillTx/>
                <a:latin typeface="ScaOptima"/>
                <a:ea typeface="+mn-ea"/>
                <a:cs typeface="ScaOptima"/>
              </a:rPr>
              <a:t>bhajeta tat-päda-saroja-gandham</a:t>
            </a: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11" name="Picture 10">
            <a:extLst>
              <a:ext uri="{FF2B5EF4-FFF2-40B4-BE49-F238E27FC236}">
                <a16:creationId xmlns:a16="http://schemas.microsoft.com/office/drawing/2014/main" id="{45A1A557-59C6-41F6-B183-960086FB2B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2032970"/>
            <a:ext cx="5776382" cy="4636390"/>
          </a:xfrm>
          <a:prstGeom prst="roundRect">
            <a:avLst/>
          </a:prstGeom>
          <a:effectLst>
            <a:softEdge rad="317500"/>
          </a:effectLst>
        </p:spPr>
      </p:pic>
    </p:spTree>
    <p:extLst>
      <p:ext uri="{BB962C8B-B14F-4D97-AF65-F5344CB8AC3E}">
        <p14:creationId xmlns:p14="http://schemas.microsoft.com/office/powerpoint/2010/main" val="38713203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37266-42A1-40EE-9BE1-8577B3D62EB0}"/>
              </a:ext>
            </a:extLst>
          </p:cNvPr>
          <p:cNvSpPr/>
          <p:nvPr/>
        </p:nvSpPr>
        <p:spPr>
          <a:xfrm>
            <a:off x="107504" y="940951"/>
            <a:ext cx="5112568" cy="2677656"/>
          </a:xfrm>
          <a:prstGeom prst="rect">
            <a:avLst/>
          </a:prstGeom>
        </p:spPr>
        <p:txBody>
          <a:bodyPr wrap="square">
            <a:spAutoFit/>
          </a:bodyPr>
          <a:lstStyle/>
          <a:p>
            <a:r>
              <a:rPr lang="en-IN" sz="2800" dirty="0" err="1">
                <a:latin typeface="ScaGoudy" panose="00000400000000000000" pitchFamily="2" charset="0"/>
              </a:rPr>
              <a:t>idaà</a:t>
            </a:r>
            <a:r>
              <a:rPr lang="en-IN" sz="2800" dirty="0">
                <a:latin typeface="ScaGoudy" panose="00000400000000000000" pitchFamily="2" charset="0"/>
              </a:rPr>
              <a:t> </a:t>
            </a:r>
            <a:r>
              <a:rPr lang="en-IN" sz="2800" dirty="0" err="1">
                <a:latin typeface="ScaGoudy" panose="00000400000000000000" pitchFamily="2" charset="0"/>
              </a:rPr>
              <a:t>bhägavataà</a:t>
            </a:r>
            <a:r>
              <a:rPr lang="en-IN" sz="2800" dirty="0">
                <a:latin typeface="ScaGoudy" panose="00000400000000000000" pitchFamily="2" charset="0"/>
              </a:rPr>
              <a:t> </a:t>
            </a:r>
            <a:r>
              <a:rPr lang="en-IN" sz="2800" dirty="0" err="1">
                <a:latin typeface="ScaGoudy" panose="00000400000000000000" pitchFamily="2" charset="0"/>
              </a:rPr>
              <a:t>näma</a:t>
            </a:r>
            <a:endParaRPr lang="en-IN" sz="2800" dirty="0">
              <a:latin typeface="ScaGoudy" panose="00000400000000000000" pitchFamily="2" charset="0"/>
            </a:endParaRPr>
          </a:p>
          <a:p>
            <a:r>
              <a:rPr lang="en-IN" sz="2800" dirty="0" err="1">
                <a:latin typeface="ScaGoudy" panose="00000400000000000000" pitchFamily="2" charset="0"/>
              </a:rPr>
              <a:t>puräëaà</a:t>
            </a:r>
            <a:r>
              <a:rPr lang="en-IN" sz="2800" dirty="0">
                <a:latin typeface="ScaGoudy" panose="00000400000000000000" pitchFamily="2" charset="0"/>
              </a:rPr>
              <a:t> brahma-</a:t>
            </a:r>
            <a:r>
              <a:rPr lang="en-IN" sz="2800" dirty="0" err="1">
                <a:latin typeface="ScaGoudy" panose="00000400000000000000" pitchFamily="2" charset="0"/>
              </a:rPr>
              <a:t>sammitam</a:t>
            </a:r>
            <a:endParaRPr lang="en-IN" sz="2800" dirty="0">
              <a:latin typeface="ScaGoudy" panose="00000400000000000000" pitchFamily="2" charset="0"/>
            </a:endParaRPr>
          </a:p>
          <a:p>
            <a:r>
              <a:rPr lang="en-IN" sz="2800" dirty="0" err="1">
                <a:latin typeface="ScaGoudy" panose="00000400000000000000" pitchFamily="2" charset="0"/>
              </a:rPr>
              <a:t>uttama-çloka-caritaà</a:t>
            </a:r>
            <a:endParaRPr lang="en-IN" sz="2800" dirty="0">
              <a:latin typeface="ScaGoudy" panose="00000400000000000000" pitchFamily="2" charset="0"/>
            </a:endParaRPr>
          </a:p>
          <a:p>
            <a:r>
              <a:rPr lang="en-IN" sz="2800" dirty="0" err="1">
                <a:latin typeface="ScaGoudy" panose="00000400000000000000" pitchFamily="2" charset="0"/>
              </a:rPr>
              <a:t>cakära</a:t>
            </a:r>
            <a:r>
              <a:rPr lang="en-IN" sz="2800" dirty="0">
                <a:latin typeface="ScaGoudy" panose="00000400000000000000" pitchFamily="2" charset="0"/>
              </a:rPr>
              <a:t> </a:t>
            </a:r>
            <a:r>
              <a:rPr lang="en-IN" sz="2800" dirty="0" err="1">
                <a:latin typeface="ScaGoudy" panose="00000400000000000000" pitchFamily="2" charset="0"/>
              </a:rPr>
              <a:t>bhagavän</a:t>
            </a:r>
            <a:r>
              <a:rPr lang="en-IN" sz="2800" dirty="0">
                <a:latin typeface="ScaGoudy" panose="00000400000000000000" pitchFamily="2" charset="0"/>
              </a:rPr>
              <a:t> </a:t>
            </a:r>
            <a:r>
              <a:rPr lang="en-IN" sz="2800" dirty="0" err="1">
                <a:latin typeface="ScaGoudy" panose="00000400000000000000" pitchFamily="2" charset="0"/>
              </a:rPr>
              <a:t>åñiù</a:t>
            </a:r>
            <a:endParaRPr lang="en-IN" sz="2800" dirty="0">
              <a:latin typeface="ScaGoudy" panose="00000400000000000000" pitchFamily="2" charset="0"/>
            </a:endParaRPr>
          </a:p>
          <a:p>
            <a:r>
              <a:rPr lang="en-IN" sz="2800" dirty="0" err="1">
                <a:latin typeface="ScaGoudy" panose="00000400000000000000" pitchFamily="2" charset="0"/>
              </a:rPr>
              <a:t>niùçreyasäya</a:t>
            </a:r>
            <a:r>
              <a:rPr lang="en-IN" sz="2800" dirty="0">
                <a:latin typeface="ScaGoudy" panose="00000400000000000000" pitchFamily="2" charset="0"/>
              </a:rPr>
              <a:t> </a:t>
            </a:r>
            <a:r>
              <a:rPr lang="en-IN" sz="2800" dirty="0" err="1">
                <a:latin typeface="ScaGoudy" panose="00000400000000000000" pitchFamily="2" charset="0"/>
              </a:rPr>
              <a:t>lokasya</a:t>
            </a:r>
            <a:endParaRPr lang="en-IN" sz="2800" dirty="0">
              <a:latin typeface="ScaGoudy" panose="00000400000000000000" pitchFamily="2" charset="0"/>
            </a:endParaRPr>
          </a:p>
          <a:p>
            <a:r>
              <a:rPr lang="en-IN" sz="2800" dirty="0" err="1">
                <a:latin typeface="ScaGoudy" panose="00000400000000000000" pitchFamily="2" charset="0"/>
              </a:rPr>
              <a:t>dhanyaà</a:t>
            </a:r>
            <a:r>
              <a:rPr lang="en-IN" sz="2800" dirty="0">
                <a:latin typeface="ScaGoudy" panose="00000400000000000000" pitchFamily="2" charset="0"/>
              </a:rPr>
              <a:t> </a:t>
            </a:r>
            <a:r>
              <a:rPr lang="en-IN" sz="2800" dirty="0" err="1">
                <a:latin typeface="ScaGoudy" panose="00000400000000000000" pitchFamily="2" charset="0"/>
              </a:rPr>
              <a:t>svasty-ayanaà</a:t>
            </a:r>
            <a:r>
              <a:rPr lang="en-IN" sz="2800" dirty="0">
                <a:latin typeface="ScaGoudy" panose="00000400000000000000" pitchFamily="2" charset="0"/>
              </a:rPr>
              <a:t> </a:t>
            </a:r>
            <a:r>
              <a:rPr lang="en-IN" sz="2800" dirty="0" err="1">
                <a:latin typeface="ScaGoudy" panose="00000400000000000000" pitchFamily="2" charset="0"/>
              </a:rPr>
              <a:t>mahat</a:t>
            </a:r>
            <a:endParaRPr lang="en-IN" sz="2800" dirty="0">
              <a:latin typeface="ScaGoudy" panose="00000400000000000000" pitchFamily="2" charset="0"/>
            </a:endParaRPr>
          </a:p>
        </p:txBody>
      </p:sp>
      <p:sp>
        <p:nvSpPr>
          <p:cNvPr id="3" name="Rectangle 2">
            <a:extLst>
              <a:ext uri="{FF2B5EF4-FFF2-40B4-BE49-F238E27FC236}">
                <a16:creationId xmlns:a16="http://schemas.microsoft.com/office/drawing/2014/main" id="{4DB8DDB6-9C46-401C-BDF5-716891D80126}"/>
              </a:ext>
            </a:extLst>
          </p:cNvPr>
          <p:cNvSpPr/>
          <p:nvPr/>
        </p:nvSpPr>
        <p:spPr>
          <a:xfrm>
            <a:off x="107504" y="3618607"/>
            <a:ext cx="4824536" cy="3046988"/>
          </a:xfrm>
          <a:prstGeom prst="rect">
            <a:avLst/>
          </a:prstGeom>
        </p:spPr>
        <p:txBody>
          <a:bodyPr wrap="square">
            <a:spAutoFit/>
          </a:bodyPr>
          <a:lstStyle/>
          <a:p>
            <a:r>
              <a:rPr lang="en-IN" sz="2400" dirty="0">
                <a:latin typeface="ScaGoudy" panose="00000400000000000000" pitchFamily="2" charset="0"/>
              </a:rPr>
              <a:t>This scripture named </a:t>
            </a:r>
            <a:r>
              <a:rPr lang="en-IN" sz="2400" dirty="0" err="1">
                <a:latin typeface="ScaGoudy" panose="00000400000000000000" pitchFamily="2" charset="0"/>
              </a:rPr>
              <a:t>Çrémad-Bhägavatam</a:t>
            </a:r>
            <a:r>
              <a:rPr lang="en-IN" sz="2400" dirty="0">
                <a:latin typeface="ScaGoudy" panose="00000400000000000000" pitchFamily="2" charset="0"/>
              </a:rPr>
              <a:t> is the literary incarnation of God, and it is compiled by </a:t>
            </a:r>
            <a:r>
              <a:rPr lang="en-IN" sz="2400" dirty="0" err="1">
                <a:latin typeface="ScaGoudy" panose="00000400000000000000" pitchFamily="2" charset="0"/>
              </a:rPr>
              <a:t>Çréla</a:t>
            </a:r>
            <a:r>
              <a:rPr lang="en-IN" sz="2400" dirty="0">
                <a:latin typeface="ScaGoudy" panose="00000400000000000000" pitchFamily="2" charset="0"/>
              </a:rPr>
              <a:t> </a:t>
            </a:r>
            <a:r>
              <a:rPr lang="en-IN" sz="2400" dirty="0" err="1">
                <a:latin typeface="ScaGoudy" panose="00000400000000000000" pitchFamily="2" charset="0"/>
              </a:rPr>
              <a:t>Vyäsadeva</a:t>
            </a:r>
            <a:r>
              <a:rPr lang="en-IN" sz="2400" dirty="0">
                <a:latin typeface="ScaGoudy" panose="00000400000000000000" pitchFamily="2" charset="0"/>
              </a:rPr>
              <a:t>, the incarnation of God. It is meant for the ultimate good of all people, and it is all-successful, all-blissful and all-perfect.  [SB 1.3.40]</a:t>
            </a:r>
          </a:p>
        </p:txBody>
      </p:sp>
      <p:sp>
        <p:nvSpPr>
          <p:cNvPr id="4" name="Rectangle 3">
            <a:extLst>
              <a:ext uri="{FF2B5EF4-FFF2-40B4-BE49-F238E27FC236}">
                <a16:creationId xmlns:a16="http://schemas.microsoft.com/office/drawing/2014/main" id="{4E640EE9-EE1D-4ACF-9C37-AC41C20DA0ED}"/>
              </a:ext>
            </a:extLst>
          </p:cNvPr>
          <p:cNvSpPr/>
          <p:nvPr/>
        </p:nvSpPr>
        <p:spPr>
          <a:xfrm>
            <a:off x="613929" y="171510"/>
            <a:ext cx="7916141"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rPr>
              <a:t>Glories of Bhagavatam, 1.3.40-44</a:t>
            </a:r>
          </a:p>
        </p:txBody>
      </p:sp>
      <p:pic>
        <p:nvPicPr>
          <p:cNvPr id="6" name="Picture 5">
            <a:extLst>
              <a:ext uri="{FF2B5EF4-FFF2-40B4-BE49-F238E27FC236}">
                <a16:creationId xmlns:a16="http://schemas.microsoft.com/office/drawing/2014/main" id="{51085A53-255C-46A6-B60B-60E514A1B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7" y="993279"/>
            <a:ext cx="4427984" cy="2677656"/>
          </a:xfrm>
          <a:prstGeom prst="roundRect">
            <a:avLst/>
          </a:prstGeom>
        </p:spPr>
      </p:pic>
      <p:pic>
        <p:nvPicPr>
          <p:cNvPr id="8" name="Picture 7">
            <a:extLst>
              <a:ext uri="{FF2B5EF4-FFF2-40B4-BE49-F238E27FC236}">
                <a16:creationId xmlns:a16="http://schemas.microsoft.com/office/drawing/2014/main" id="{A77839A7-4AA3-4B71-AF6F-A4C89759D1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9479" y="3429000"/>
            <a:ext cx="3060591" cy="3046988"/>
          </a:xfrm>
          <a:prstGeom prst="rect">
            <a:avLst/>
          </a:prstGeom>
        </p:spPr>
      </p:pic>
    </p:spTree>
    <p:extLst>
      <p:ext uri="{BB962C8B-B14F-4D97-AF65-F5344CB8AC3E}">
        <p14:creationId xmlns:p14="http://schemas.microsoft.com/office/powerpoint/2010/main" val="2144380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37266-42A1-40EE-9BE1-8577B3D62EB0}"/>
              </a:ext>
            </a:extLst>
          </p:cNvPr>
          <p:cNvSpPr/>
          <p:nvPr/>
        </p:nvSpPr>
        <p:spPr>
          <a:xfrm>
            <a:off x="26362" y="970613"/>
            <a:ext cx="4401622" cy="1815882"/>
          </a:xfrm>
          <a:prstGeom prst="rect">
            <a:avLst/>
          </a:prstGeom>
        </p:spPr>
        <p:txBody>
          <a:bodyPr wrap="square">
            <a:spAutoFit/>
          </a:bodyPr>
          <a:lstStyle/>
          <a:p>
            <a:r>
              <a:rPr lang="en-IN" sz="2800" dirty="0">
                <a:latin typeface="ScaGoudy" panose="00000400000000000000" pitchFamily="2" charset="0"/>
              </a:rPr>
              <a:t>tad </a:t>
            </a:r>
            <a:r>
              <a:rPr lang="en-IN" sz="2800" dirty="0" err="1">
                <a:latin typeface="ScaGoudy" panose="00000400000000000000" pitchFamily="2" charset="0"/>
              </a:rPr>
              <a:t>idaà</a:t>
            </a:r>
            <a:r>
              <a:rPr lang="en-IN" sz="2800" dirty="0">
                <a:latin typeface="ScaGoudy" panose="00000400000000000000" pitchFamily="2" charset="0"/>
              </a:rPr>
              <a:t> </a:t>
            </a:r>
            <a:r>
              <a:rPr lang="en-IN" sz="2800" dirty="0" err="1">
                <a:latin typeface="ScaGoudy" panose="00000400000000000000" pitchFamily="2" charset="0"/>
              </a:rPr>
              <a:t>grähayäm</a:t>
            </a:r>
            <a:r>
              <a:rPr lang="en-IN" sz="2800" dirty="0">
                <a:latin typeface="ScaGoudy" panose="00000400000000000000" pitchFamily="2" charset="0"/>
              </a:rPr>
              <a:t> </a:t>
            </a:r>
            <a:r>
              <a:rPr lang="en-IN" sz="2800" dirty="0" err="1">
                <a:latin typeface="ScaGoudy" panose="00000400000000000000" pitchFamily="2" charset="0"/>
              </a:rPr>
              <a:t>äsa</a:t>
            </a:r>
            <a:endParaRPr lang="en-IN" sz="2800" dirty="0">
              <a:latin typeface="ScaGoudy" panose="00000400000000000000" pitchFamily="2" charset="0"/>
            </a:endParaRPr>
          </a:p>
          <a:p>
            <a:r>
              <a:rPr lang="en-IN" sz="2800" dirty="0" err="1">
                <a:latin typeface="ScaGoudy" panose="00000400000000000000" pitchFamily="2" charset="0"/>
              </a:rPr>
              <a:t>sutam</a:t>
            </a:r>
            <a:r>
              <a:rPr lang="en-IN" sz="2800" dirty="0">
                <a:latin typeface="ScaGoudy" panose="00000400000000000000" pitchFamily="2" charset="0"/>
              </a:rPr>
              <a:t> </a:t>
            </a:r>
            <a:r>
              <a:rPr lang="en-IN" sz="2800" dirty="0" err="1">
                <a:latin typeface="ScaGoudy" panose="00000400000000000000" pitchFamily="2" charset="0"/>
              </a:rPr>
              <a:t>ätmavatäà</a:t>
            </a:r>
            <a:r>
              <a:rPr lang="en-IN" sz="2800" dirty="0">
                <a:latin typeface="ScaGoudy" panose="00000400000000000000" pitchFamily="2" charset="0"/>
              </a:rPr>
              <a:t> </a:t>
            </a:r>
            <a:r>
              <a:rPr lang="en-IN" sz="2800" dirty="0" err="1">
                <a:latin typeface="ScaGoudy" panose="00000400000000000000" pitchFamily="2" charset="0"/>
              </a:rPr>
              <a:t>varam</a:t>
            </a:r>
            <a:endParaRPr lang="en-IN" sz="2800" dirty="0">
              <a:latin typeface="ScaGoudy" panose="00000400000000000000" pitchFamily="2" charset="0"/>
            </a:endParaRPr>
          </a:p>
          <a:p>
            <a:r>
              <a:rPr lang="en-IN" sz="2800" dirty="0" err="1">
                <a:latin typeface="ScaGoudy" panose="00000400000000000000" pitchFamily="2" charset="0"/>
              </a:rPr>
              <a:t>sarva-vedetihäsänäà</a:t>
            </a:r>
            <a:endParaRPr lang="en-IN" sz="2800" dirty="0">
              <a:latin typeface="ScaGoudy" panose="00000400000000000000" pitchFamily="2" charset="0"/>
            </a:endParaRPr>
          </a:p>
          <a:p>
            <a:r>
              <a:rPr lang="en-IN" sz="2800" dirty="0" err="1">
                <a:latin typeface="ScaGoudy" panose="00000400000000000000" pitchFamily="2" charset="0"/>
              </a:rPr>
              <a:t>säraà</a:t>
            </a:r>
            <a:r>
              <a:rPr lang="en-IN" sz="2800" dirty="0">
                <a:latin typeface="ScaGoudy" panose="00000400000000000000" pitchFamily="2" charset="0"/>
              </a:rPr>
              <a:t> </a:t>
            </a:r>
            <a:r>
              <a:rPr lang="en-IN" sz="2800" dirty="0" err="1">
                <a:latin typeface="ScaGoudy" panose="00000400000000000000" pitchFamily="2" charset="0"/>
              </a:rPr>
              <a:t>säraà</a:t>
            </a:r>
            <a:r>
              <a:rPr lang="en-IN" sz="2800" dirty="0">
                <a:latin typeface="ScaGoudy" panose="00000400000000000000" pitchFamily="2" charset="0"/>
              </a:rPr>
              <a:t> </a:t>
            </a:r>
            <a:r>
              <a:rPr lang="en-IN" sz="2800" dirty="0" err="1">
                <a:latin typeface="ScaGoudy" panose="00000400000000000000" pitchFamily="2" charset="0"/>
              </a:rPr>
              <a:t>samuddhåtam</a:t>
            </a:r>
            <a:endParaRPr lang="en-IN" sz="2800" dirty="0">
              <a:latin typeface="ScaGoudy" panose="00000400000000000000" pitchFamily="2" charset="0"/>
            </a:endParaRPr>
          </a:p>
        </p:txBody>
      </p:sp>
      <p:sp>
        <p:nvSpPr>
          <p:cNvPr id="3" name="Rectangle 2">
            <a:extLst>
              <a:ext uri="{FF2B5EF4-FFF2-40B4-BE49-F238E27FC236}">
                <a16:creationId xmlns:a16="http://schemas.microsoft.com/office/drawing/2014/main" id="{4DB8DDB6-9C46-401C-BDF5-716891D80126}"/>
              </a:ext>
            </a:extLst>
          </p:cNvPr>
          <p:cNvSpPr/>
          <p:nvPr/>
        </p:nvSpPr>
        <p:spPr>
          <a:xfrm>
            <a:off x="29950" y="3046600"/>
            <a:ext cx="4642713" cy="3539430"/>
          </a:xfrm>
          <a:prstGeom prst="rect">
            <a:avLst/>
          </a:prstGeom>
        </p:spPr>
        <p:txBody>
          <a:bodyPr wrap="square">
            <a:spAutoFit/>
          </a:bodyPr>
          <a:lstStyle/>
          <a:p>
            <a:r>
              <a:rPr lang="en-US" sz="2800" dirty="0">
                <a:latin typeface="ScaGoudy" panose="00000400000000000000" pitchFamily="2" charset="0"/>
              </a:rPr>
              <a:t>TRANSLATION</a:t>
            </a:r>
          </a:p>
          <a:p>
            <a:r>
              <a:rPr lang="en-US" sz="2800" dirty="0" err="1">
                <a:latin typeface="ScaGoudy" panose="00000400000000000000" pitchFamily="2" charset="0"/>
              </a:rPr>
              <a:t>Çré</a:t>
            </a:r>
            <a:r>
              <a:rPr lang="en-US" sz="2800" dirty="0">
                <a:latin typeface="ScaGoudy" panose="00000400000000000000" pitchFamily="2" charset="0"/>
              </a:rPr>
              <a:t> </a:t>
            </a:r>
            <a:r>
              <a:rPr lang="en-US" sz="2800" dirty="0" err="1">
                <a:latin typeface="ScaGoudy" panose="00000400000000000000" pitchFamily="2" charset="0"/>
              </a:rPr>
              <a:t>Vyäsadeva</a:t>
            </a:r>
            <a:r>
              <a:rPr lang="en-US" sz="2800" dirty="0">
                <a:latin typeface="ScaGoudy" panose="00000400000000000000" pitchFamily="2" charset="0"/>
              </a:rPr>
              <a:t> delivered it to his son, who is the most respected among the self-realized, after extracting the cream of all Vedic literatures and histories of the universe.</a:t>
            </a:r>
            <a:r>
              <a:rPr lang="en-IN" sz="2800" dirty="0">
                <a:latin typeface="ScaGoudy" panose="00000400000000000000" pitchFamily="2" charset="0"/>
              </a:rPr>
              <a:t> [SB 1.3.41]</a:t>
            </a:r>
          </a:p>
        </p:txBody>
      </p:sp>
      <p:sp>
        <p:nvSpPr>
          <p:cNvPr id="4" name="Rectangle 3">
            <a:extLst>
              <a:ext uri="{FF2B5EF4-FFF2-40B4-BE49-F238E27FC236}">
                <a16:creationId xmlns:a16="http://schemas.microsoft.com/office/drawing/2014/main" id="{4E640EE9-EE1D-4ACF-9C37-AC41C20DA0ED}"/>
              </a:ext>
            </a:extLst>
          </p:cNvPr>
          <p:cNvSpPr/>
          <p:nvPr/>
        </p:nvSpPr>
        <p:spPr>
          <a:xfrm>
            <a:off x="613929" y="171510"/>
            <a:ext cx="7916141"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rPr>
              <a:t>Glories of Bhagavatam, 1.3.40-44</a:t>
            </a:r>
          </a:p>
        </p:txBody>
      </p:sp>
      <p:pic>
        <p:nvPicPr>
          <p:cNvPr id="7" name="Picture 6">
            <a:extLst>
              <a:ext uri="{FF2B5EF4-FFF2-40B4-BE49-F238E27FC236}">
                <a16:creationId xmlns:a16="http://schemas.microsoft.com/office/drawing/2014/main" id="{D71C5DC2-5C1D-44B5-AB26-EE06860F9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065952"/>
            <a:ext cx="4266113" cy="5427161"/>
          </a:xfrm>
          <a:prstGeom prst="rect">
            <a:avLst/>
          </a:prstGeom>
        </p:spPr>
      </p:pic>
    </p:spTree>
    <p:extLst>
      <p:ext uri="{BB962C8B-B14F-4D97-AF65-F5344CB8AC3E}">
        <p14:creationId xmlns:p14="http://schemas.microsoft.com/office/powerpoint/2010/main" val="3296906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B8DDB6-9C46-401C-BDF5-716891D80126}"/>
              </a:ext>
            </a:extLst>
          </p:cNvPr>
          <p:cNvSpPr/>
          <p:nvPr/>
        </p:nvSpPr>
        <p:spPr>
          <a:xfrm>
            <a:off x="9516" y="4897831"/>
            <a:ext cx="8352928" cy="1938992"/>
          </a:xfrm>
          <a:prstGeom prst="rect">
            <a:avLst/>
          </a:prstGeom>
        </p:spPr>
        <p:txBody>
          <a:bodyPr wrap="square">
            <a:spAutoFit/>
          </a:bodyPr>
          <a:lstStyle/>
          <a:p>
            <a:r>
              <a:rPr lang="en-US" sz="2400" dirty="0">
                <a:latin typeface="ScaGoudy" panose="00000400000000000000" pitchFamily="2" charset="0"/>
              </a:rPr>
              <a:t>TRANSLATION</a:t>
            </a:r>
          </a:p>
          <a:p>
            <a:r>
              <a:rPr lang="en-US" sz="2400" dirty="0" err="1">
                <a:latin typeface="ScaGoudy" panose="00000400000000000000" pitchFamily="2" charset="0"/>
              </a:rPr>
              <a:t>Çukadeva</a:t>
            </a:r>
            <a:r>
              <a:rPr lang="en-US" sz="2400" dirty="0">
                <a:latin typeface="ScaGoudy" panose="00000400000000000000" pitchFamily="2" charset="0"/>
              </a:rPr>
              <a:t> </a:t>
            </a:r>
            <a:r>
              <a:rPr lang="en-US" sz="2400" dirty="0" err="1">
                <a:latin typeface="ScaGoudy" panose="00000400000000000000" pitchFamily="2" charset="0"/>
              </a:rPr>
              <a:t>Gosvämé</a:t>
            </a:r>
            <a:r>
              <a:rPr lang="en-US" sz="2400" dirty="0">
                <a:latin typeface="ScaGoudy" panose="00000400000000000000" pitchFamily="2" charset="0"/>
              </a:rPr>
              <a:t>, the son of </a:t>
            </a:r>
            <a:r>
              <a:rPr lang="en-US" sz="2400" dirty="0" err="1">
                <a:latin typeface="ScaGoudy" panose="00000400000000000000" pitchFamily="2" charset="0"/>
              </a:rPr>
              <a:t>Vyäsadeva</a:t>
            </a:r>
            <a:r>
              <a:rPr lang="en-US" sz="2400" dirty="0">
                <a:latin typeface="ScaGoudy" panose="00000400000000000000" pitchFamily="2" charset="0"/>
              </a:rPr>
              <a:t>, in his turn delivered the </a:t>
            </a:r>
            <a:r>
              <a:rPr lang="en-US" sz="2400" dirty="0" err="1">
                <a:latin typeface="ScaGoudy" panose="00000400000000000000" pitchFamily="2" charset="0"/>
              </a:rPr>
              <a:t>Bhägavatam</a:t>
            </a:r>
            <a:r>
              <a:rPr lang="en-US" sz="2400" dirty="0">
                <a:latin typeface="ScaGoudy" panose="00000400000000000000" pitchFamily="2" charset="0"/>
              </a:rPr>
              <a:t> to the great Emperor </a:t>
            </a:r>
            <a:r>
              <a:rPr lang="en-US" sz="2400" dirty="0" err="1">
                <a:latin typeface="ScaGoudy" panose="00000400000000000000" pitchFamily="2" charset="0"/>
              </a:rPr>
              <a:t>Parékñit</a:t>
            </a:r>
            <a:r>
              <a:rPr lang="en-US" sz="2400" dirty="0">
                <a:latin typeface="ScaGoudy" panose="00000400000000000000" pitchFamily="2" charset="0"/>
              </a:rPr>
              <a:t>, who sat surrounded by sages on the bank of the Ganges, awaiting death without taking food or drink. </a:t>
            </a:r>
            <a:r>
              <a:rPr lang="en-IN" sz="2400" dirty="0">
                <a:latin typeface="ScaGoudy" panose="00000400000000000000" pitchFamily="2" charset="0"/>
              </a:rPr>
              <a:t>[SB 1.3.42]</a:t>
            </a:r>
          </a:p>
        </p:txBody>
      </p:sp>
      <p:sp>
        <p:nvSpPr>
          <p:cNvPr id="4" name="Rectangle 3">
            <a:extLst>
              <a:ext uri="{FF2B5EF4-FFF2-40B4-BE49-F238E27FC236}">
                <a16:creationId xmlns:a16="http://schemas.microsoft.com/office/drawing/2014/main" id="{4E640EE9-EE1D-4ACF-9C37-AC41C20DA0ED}"/>
              </a:ext>
            </a:extLst>
          </p:cNvPr>
          <p:cNvSpPr/>
          <p:nvPr/>
        </p:nvSpPr>
        <p:spPr>
          <a:xfrm>
            <a:off x="613929" y="171510"/>
            <a:ext cx="7916141"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rPr>
              <a:t>Glories of Bhagavatam, 1.3.40-44</a:t>
            </a:r>
          </a:p>
        </p:txBody>
      </p:sp>
      <p:pic>
        <p:nvPicPr>
          <p:cNvPr id="7" name="Picture 6" descr="Sukadeva Goswami instructs Maharaja Pariksit.jpg">
            <a:extLst>
              <a:ext uri="{FF2B5EF4-FFF2-40B4-BE49-F238E27FC236}">
                <a16:creationId xmlns:a16="http://schemas.microsoft.com/office/drawing/2014/main" id="{B2221BC1-D686-453F-8F0F-964DE46E95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83769" y="892464"/>
            <a:ext cx="6660232" cy="4408743"/>
          </a:xfrm>
          <a:prstGeom prst="rect">
            <a:avLst/>
          </a:prstGeom>
        </p:spPr>
      </p:pic>
      <p:sp>
        <p:nvSpPr>
          <p:cNvPr id="2" name="Rectangle 1">
            <a:extLst>
              <a:ext uri="{FF2B5EF4-FFF2-40B4-BE49-F238E27FC236}">
                <a16:creationId xmlns:a16="http://schemas.microsoft.com/office/drawing/2014/main" id="{6BF37266-42A1-40EE-9BE1-8577B3D62EB0}"/>
              </a:ext>
            </a:extLst>
          </p:cNvPr>
          <p:cNvSpPr/>
          <p:nvPr/>
        </p:nvSpPr>
        <p:spPr>
          <a:xfrm>
            <a:off x="3491880" y="800818"/>
            <a:ext cx="5112568" cy="1815882"/>
          </a:xfrm>
          <a:prstGeom prst="rect">
            <a:avLst/>
          </a:prstGeom>
        </p:spPr>
        <p:txBody>
          <a:bodyPr wrap="square">
            <a:spAutoFit/>
          </a:bodyPr>
          <a:lstStyle/>
          <a:p>
            <a:r>
              <a:rPr lang="en-IN" sz="2800" b="1" dirty="0" err="1">
                <a:latin typeface="ScaGoudy" panose="00000400000000000000" pitchFamily="2" charset="0"/>
              </a:rPr>
              <a:t>sa</a:t>
            </a:r>
            <a:r>
              <a:rPr lang="en-IN" sz="2800" b="1" dirty="0">
                <a:latin typeface="ScaGoudy" panose="00000400000000000000" pitchFamily="2" charset="0"/>
              </a:rPr>
              <a:t> </a:t>
            </a:r>
            <a:r>
              <a:rPr lang="en-IN" sz="2800" b="1" dirty="0" err="1">
                <a:latin typeface="ScaGoudy" panose="00000400000000000000" pitchFamily="2" charset="0"/>
              </a:rPr>
              <a:t>tu</a:t>
            </a:r>
            <a:r>
              <a:rPr lang="en-IN" sz="2800" b="1" dirty="0">
                <a:latin typeface="ScaGoudy" panose="00000400000000000000" pitchFamily="2" charset="0"/>
              </a:rPr>
              <a:t> </a:t>
            </a:r>
            <a:r>
              <a:rPr lang="en-IN" sz="2800" b="1" dirty="0" err="1">
                <a:latin typeface="ScaGoudy" panose="00000400000000000000" pitchFamily="2" charset="0"/>
              </a:rPr>
              <a:t>saàçrävayäm</a:t>
            </a:r>
            <a:r>
              <a:rPr lang="en-IN" sz="2800" b="1" dirty="0">
                <a:latin typeface="ScaGoudy" panose="00000400000000000000" pitchFamily="2" charset="0"/>
              </a:rPr>
              <a:t> </a:t>
            </a:r>
            <a:r>
              <a:rPr lang="en-IN" sz="2800" b="1" dirty="0" err="1">
                <a:latin typeface="ScaGoudy" panose="00000400000000000000" pitchFamily="2" charset="0"/>
              </a:rPr>
              <a:t>äsa</a:t>
            </a:r>
            <a:endParaRPr lang="en-IN" sz="2800" b="1" dirty="0">
              <a:latin typeface="ScaGoudy" panose="00000400000000000000" pitchFamily="2" charset="0"/>
            </a:endParaRPr>
          </a:p>
          <a:p>
            <a:r>
              <a:rPr lang="en-IN" sz="2800" b="1" dirty="0" err="1">
                <a:latin typeface="ScaGoudy" panose="00000400000000000000" pitchFamily="2" charset="0"/>
              </a:rPr>
              <a:t>mahäräjaà</a:t>
            </a:r>
            <a:r>
              <a:rPr lang="en-IN" sz="2800" b="1" dirty="0">
                <a:latin typeface="ScaGoudy" panose="00000400000000000000" pitchFamily="2" charset="0"/>
              </a:rPr>
              <a:t> </a:t>
            </a:r>
            <a:r>
              <a:rPr lang="en-IN" sz="2800" b="1" dirty="0" err="1">
                <a:latin typeface="ScaGoudy" panose="00000400000000000000" pitchFamily="2" charset="0"/>
              </a:rPr>
              <a:t>parékñitam</a:t>
            </a:r>
            <a:endParaRPr lang="en-IN" sz="2800" b="1" dirty="0">
              <a:latin typeface="ScaGoudy" panose="00000400000000000000" pitchFamily="2" charset="0"/>
            </a:endParaRPr>
          </a:p>
          <a:p>
            <a:r>
              <a:rPr lang="en-IN" sz="2800" b="1" dirty="0" err="1">
                <a:latin typeface="ScaGoudy" panose="00000400000000000000" pitchFamily="2" charset="0"/>
              </a:rPr>
              <a:t>präyopaviñöaà</a:t>
            </a:r>
            <a:r>
              <a:rPr lang="en-IN" sz="2800" b="1" dirty="0">
                <a:latin typeface="ScaGoudy" panose="00000400000000000000" pitchFamily="2" charset="0"/>
              </a:rPr>
              <a:t> </a:t>
            </a:r>
            <a:r>
              <a:rPr lang="en-IN" sz="2800" b="1" dirty="0" err="1">
                <a:latin typeface="ScaGoudy" panose="00000400000000000000" pitchFamily="2" charset="0"/>
              </a:rPr>
              <a:t>gaìgäyäà</a:t>
            </a:r>
            <a:endParaRPr lang="en-IN" sz="2800" b="1" dirty="0">
              <a:latin typeface="ScaGoudy" panose="00000400000000000000" pitchFamily="2" charset="0"/>
            </a:endParaRPr>
          </a:p>
          <a:p>
            <a:r>
              <a:rPr lang="en-IN" sz="2800" b="1" dirty="0" err="1">
                <a:latin typeface="ScaGoudy" panose="00000400000000000000" pitchFamily="2" charset="0"/>
              </a:rPr>
              <a:t>parétaà</a:t>
            </a:r>
            <a:r>
              <a:rPr lang="en-IN" sz="2800" b="1" dirty="0">
                <a:latin typeface="ScaGoudy" panose="00000400000000000000" pitchFamily="2" charset="0"/>
              </a:rPr>
              <a:t> </a:t>
            </a:r>
            <a:r>
              <a:rPr lang="en-IN" sz="2800" b="1" dirty="0" err="1">
                <a:latin typeface="ScaGoudy" panose="00000400000000000000" pitchFamily="2" charset="0"/>
              </a:rPr>
              <a:t>paramarñibhiù</a:t>
            </a:r>
            <a:endParaRPr lang="en-IN" sz="2800" b="1" dirty="0">
              <a:latin typeface="ScaGoudy" panose="00000400000000000000" pitchFamily="2" charset="0"/>
            </a:endParaRPr>
          </a:p>
        </p:txBody>
      </p:sp>
    </p:spTree>
    <p:extLst>
      <p:ext uri="{BB962C8B-B14F-4D97-AF65-F5344CB8AC3E}">
        <p14:creationId xmlns:p14="http://schemas.microsoft.com/office/powerpoint/2010/main" val="71498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37266-42A1-40EE-9BE1-8577B3D62EB0}"/>
              </a:ext>
            </a:extLst>
          </p:cNvPr>
          <p:cNvSpPr/>
          <p:nvPr/>
        </p:nvSpPr>
        <p:spPr>
          <a:xfrm>
            <a:off x="231357" y="1197619"/>
            <a:ext cx="5112568" cy="1815882"/>
          </a:xfrm>
          <a:prstGeom prst="rect">
            <a:avLst/>
          </a:prstGeom>
        </p:spPr>
        <p:txBody>
          <a:bodyPr wrap="square">
            <a:spAutoFit/>
          </a:bodyPr>
          <a:lstStyle/>
          <a:p>
            <a:r>
              <a:rPr lang="en-IN" sz="2800" dirty="0" err="1">
                <a:latin typeface="ScaGoudy" panose="00000400000000000000" pitchFamily="2" charset="0"/>
              </a:rPr>
              <a:t>kåñëe</a:t>
            </a:r>
            <a:r>
              <a:rPr lang="en-IN" sz="2800" dirty="0">
                <a:latin typeface="ScaGoudy" panose="00000400000000000000" pitchFamily="2" charset="0"/>
              </a:rPr>
              <a:t> </a:t>
            </a:r>
            <a:r>
              <a:rPr lang="en-IN" sz="2800" dirty="0" err="1">
                <a:latin typeface="ScaGoudy" panose="00000400000000000000" pitchFamily="2" charset="0"/>
              </a:rPr>
              <a:t>sva-dhämopagate</a:t>
            </a:r>
            <a:endParaRPr lang="en-IN" sz="2800" dirty="0">
              <a:latin typeface="ScaGoudy" panose="00000400000000000000" pitchFamily="2" charset="0"/>
            </a:endParaRPr>
          </a:p>
          <a:p>
            <a:r>
              <a:rPr lang="en-IN" sz="2800" dirty="0">
                <a:latin typeface="ScaGoudy" panose="00000400000000000000" pitchFamily="2" charset="0"/>
              </a:rPr>
              <a:t>dharma-</a:t>
            </a:r>
            <a:r>
              <a:rPr lang="en-IN" sz="2800" dirty="0" err="1">
                <a:latin typeface="ScaGoudy" panose="00000400000000000000" pitchFamily="2" charset="0"/>
              </a:rPr>
              <a:t>jïänädibhiù</a:t>
            </a:r>
            <a:r>
              <a:rPr lang="en-IN" sz="2800" dirty="0">
                <a:latin typeface="ScaGoudy" panose="00000400000000000000" pitchFamily="2" charset="0"/>
              </a:rPr>
              <a:t> </a:t>
            </a:r>
            <a:r>
              <a:rPr lang="en-IN" sz="2800" dirty="0" err="1">
                <a:latin typeface="ScaGoudy" panose="00000400000000000000" pitchFamily="2" charset="0"/>
              </a:rPr>
              <a:t>saha</a:t>
            </a:r>
            <a:endParaRPr lang="en-IN" sz="2800" dirty="0">
              <a:latin typeface="ScaGoudy" panose="00000400000000000000" pitchFamily="2" charset="0"/>
            </a:endParaRPr>
          </a:p>
          <a:p>
            <a:r>
              <a:rPr lang="en-IN" sz="2800" dirty="0" err="1">
                <a:latin typeface="ScaGoudy" panose="00000400000000000000" pitchFamily="2" charset="0"/>
              </a:rPr>
              <a:t>kalau</a:t>
            </a:r>
            <a:r>
              <a:rPr lang="en-IN" sz="2800" dirty="0">
                <a:latin typeface="ScaGoudy" panose="00000400000000000000" pitchFamily="2" charset="0"/>
              </a:rPr>
              <a:t> </a:t>
            </a:r>
            <a:r>
              <a:rPr lang="en-IN" sz="2800" dirty="0" err="1">
                <a:latin typeface="ScaGoudy" panose="00000400000000000000" pitchFamily="2" charset="0"/>
              </a:rPr>
              <a:t>nañöa-dåçäm</a:t>
            </a:r>
            <a:r>
              <a:rPr lang="en-IN" sz="2800" dirty="0">
                <a:latin typeface="ScaGoudy" panose="00000400000000000000" pitchFamily="2" charset="0"/>
              </a:rPr>
              <a:t> </a:t>
            </a:r>
            <a:r>
              <a:rPr lang="en-IN" sz="2800" dirty="0" err="1">
                <a:latin typeface="ScaGoudy" panose="00000400000000000000" pitchFamily="2" charset="0"/>
              </a:rPr>
              <a:t>eña</a:t>
            </a:r>
            <a:endParaRPr lang="en-IN" sz="2800" dirty="0">
              <a:latin typeface="ScaGoudy" panose="00000400000000000000" pitchFamily="2" charset="0"/>
            </a:endParaRPr>
          </a:p>
          <a:p>
            <a:r>
              <a:rPr lang="en-IN" sz="2800" dirty="0" err="1">
                <a:latin typeface="ScaGoudy" panose="00000400000000000000" pitchFamily="2" charset="0"/>
              </a:rPr>
              <a:t>puräëärko</a:t>
            </a:r>
            <a:r>
              <a:rPr lang="en-IN" sz="2800" dirty="0">
                <a:latin typeface="ScaGoudy" panose="00000400000000000000" pitchFamily="2" charset="0"/>
              </a:rPr>
              <a:t> '</a:t>
            </a:r>
            <a:r>
              <a:rPr lang="en-IN" sz="2800" dirty="0" err="1">
                <a:latin typeface="ScaGoudy" panose="00000400000000000000" pitchFamily="2" charset="0"/>
              </a:rPr>
              <a:t>dhunoditaù</a:t>
            </a:r>
            <a:endParaRPr lang="en-IN" sz="2800" dirty="0">
              <a:latin typeface="ScaGoudy" panose="00000400000000000000" pitchFamily="2" charset="0"/>
            </a:endParaRPr>
          </a:p>
        </p:txBody>
      </p:sp>
      <p:sp>
        <p:nvSpPr>
          <p:cNvPr id="3" name="Rectangle 2">
            <a:extLst>
              <a:ext uri="{FF2B5EF4-FFF2-40B4-BE49-F238E27FC236}">
                <a16:creationId xmlns:a16="http://schemas.microsoft.com/office/drawing/2014/main" id="{4DB8DDB6-9C46-401C-BDF5-716891D80126}"/>
              </a:ext>
            </a:extLst>
          </p:cNvPr>
          <p:cNvSpPr/>
          <p:nvPr/>
        </p:nvSpPr>
        <p:spPr>
          <a:xfrm>
            <a:off x="231357" y="3270170"/>
            <a:ext cx="5581785" cy="3416320"/>
          </a:xfrm>
          <a:prstGeom prst="rect">
            <a:avLst/>
          </a:prstGeom>
        </p:spPr>
        <p:txBody>
          <a:bodyPr wrap="square">
            <a:spAutoFit/>
          </a:bodyPr>
          <a:lstStyle/>
          <a:p>
            <a:r>
              <a:rPr lang="en-US" sz="2400" dirty="0">
                <a:latin typeface="ScaGoudy" panose="00000400000000000000" pitchFamily="2" charset="0"/>
              </a:rPr>
              <a:t>TRANSLATION</a:t>
            </a:r>
          </a:p>
          <a:p>
            <a:r>
              <a:rPr lang="en-US" sz="2400" dirty="0">
                <a:latin typeface="ScaGoudy" panose="00000400000000000000" pitchFamily="2" charset="0"/>
              </a:rPr>
              <a:t>This </a:t>
            </a:r>
            <a:r>
              <a:rPr lang="en-US" sz="2400" dirty="0" err="1">
                <a:latin typeface="ScaGoudy" panose="00000400000000000000" pitchFamily="2" charset="0"/>
              </a:rPr>
              <a:t>Bhägavata</a:t>
            </a:r>
            <a:r>
              <a:rPr lang="en-US" sz="2400" dirty="0">
                <a:latin typeface="ScaGoudy" panose="00000400000000000000" pitchFamily="2" charset="0"/>
              </a:rPr>
              <a:t> </a:t>
            </a:r>
            <a:r>
              <a:rPr lang="en-US" sz="2400" dirty="0" err="1">
                <a:latin typeface="ScaGoudy" panose="00000400000000000000" pitchFamily="2" charset="0"/>
              </a:rPr>
              <a:t>Puräëa</a:t>
            </a:r>
            <a:r>
              <a:rPr lang="en-US" sz="2400" dirty="0">
                <a:latin typeface="ScaGoudy" panose="00000400000000000000" pitchFamily="2" charset="0"/>
              </a:rPr>
              <a:t> is as brilliant as the sun, and it has arisen just after the departure of Lord </a:t>
            </a:r>
            <a:r>
              <a:rPr lang="en-US" sz="2400" dirty="0" err="1">
                <a:latin typeface="ScaGoudy" panose="00000400000000000000" pitchFamily="2" charset="0"/>
              </a:rPr>
              <a:t>Kåñëa</a:t>
            </a:r>
            <a:r>
              <a:rPr lang="en-US" sz="2400" dirty="0">
                <a:latin typeface="ScaGoudy" panose="00000400000000000000" pitchFamily="2" charset="0"/>
              </a:rPr>
              <a:t> to His own abode, accompanied by religion, knowledge, etc. Persons who have lost their vision due to the dense darkness of ignorance in the Age of Kali shall get light from this </a:t>
            </a:r>
            <a:r>
              <a:rPr lang="en-US" sz="2400" dirty="0" err="1">
                <a:latin typeface="ScaGoudy" panose="00000400000000000000" pitchFamily="2" charset="0"/>
              </a:rPr>
              <a:t>Puräëa</a:t>
            </a:r>
            <a:r>
              <a:rPr lang="en-US" sz="2400" dirty="0">
                <a:latin typeface="ScaGoudy" panose="00000400000000000000" pitchFamily="2" charset="0"/>
              </a:rPr>
              <a:t>.  </a:t>
            </a:r>
            <a:r>
              <a:rPr lang="en-IN" sz="2400" dirty="0">
                <a:latin typeface="ScaGoudy" panose="00000400000000000000" pitchFamily="2" charset="0"/>
              </a:rPr>
              <a:t>[SB 1.3.43]</a:t>
            </a:r>
          </a:p>
        </p:txBody>
      </p:sp>
      <p:sp>
        <p:nvSpPr>
          <p:cNvPr id="4" name="Rectangle 3">
            <a:extLst>
              <a:ext uri="{FF2B5EF4-FFF2-40B4-BE49-F238E27FC236}">
                <a16:creationId xmlns:a16="http://schemas.microsoft.com/office/drawing/2014/main" id="{4E640EE9-EE1D-4ACF-9C37-AC41C20DA0ED}"/>
              </a:ext>
            </a:extLst>
          </p:cNvPr>
          <p:cNvSpPr/>
          <p:nvPr/>
        </p:nvSpPr>
        <p:spPr>
          <a:xfrm>
            <a:off x="22595" y="-1159"/>
            <a:ext cx="7916141"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rPr>
              <a:t>Glories of Bhagavatam, 1.3.40-44</a:t>
            </a:r>
          </a:p>
        </p:txBody>
      </p:sp>
      <p:pic>
        <p:nvPicPr>
          <p:cNvPr id="6" name="Picture 5" descr="picture82.jpg">
            <a:extLst>
              <a:ext uri="{FF2B5EF4-FFF2-40B4-BE49-F238E27FC236}">
                <a16:creationId xmlns:a16="http://schemas.microsoft.com/office/drawing/2014/main" id="{CCC7B435-AD50-49C6-8B0E-B37458274D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6602" y="768282"/>
            <a:ext cx="2764803" cy="3775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7D62966F-A33E-4863-93B2-7F29D277E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1803" y="4797151"/>
            <a:ext cx="2784742" cy="2088557"/>
          </a:xfrm>
          <a:prstGeom prst="rect">
            <a:avLst/>
          </a:prstGeom>
        </p:spPr>
      </p:pic>
    </p:spTree>
    <p:extLst>
      <p:ext uri="{BB962C8B-B14F-4D97-AF65-F5344CB8AC3E}">
        <p14:creationId xmlns:p14="http://schemas.microsoft.com/office/powerpoint/2010/main" val="1103736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37266-42A1-40EE-9BE1-8577B3D62EB0}"/>
              </a:ext>
            </a:extLst>
          </p:cNvPr>
          <p:cNvSpPr/>
          <p:nvPr/>
        </p:nvSpPr>
        <p:spPr>
          <a:xfrm>
            <a:off x="107504" y="483684"/>
            <a:ext cx="5112568" cy="2677656"/>
          </a:xfrm>
          <a:prstGeom prst="rect">
            <a:avLst/>
          </a:prstGeom>
        </p:spPr>
        <p:txBody>
          <a:bodyPr wrap="square">
            <a:spAutoFit/>
          </a:bodyPr>
          <a:lstStyle/>
          <a:p>
            <a:r>
              <a:rPr lang="en-IN" sz="2800" dirty="0" err="1">
                <a:latin typeface="ScaGoudy" panose="00000400000000000000" pitchFamily="2" charset="0"/>
              </a:rPr>
              <a:t>tatra</a:t>
            </a:r>
            <a:r>
              <a:rPr lang="en-IN" sz="2800" dirty="0">
                <a:latin typeface="ScaGoudy" panose="00000400000000000000" pitchFamily="2" charset="0"/>
              </a:rPr>
              <a:t> </a:t>
            </a:r>
            <a:r>
              <a:rPr lang="en-IN" sz="2800" dirty="0" err="1">
                <a:latin typeface="ScaGoudy" panose="00000400000000000000" pitchFamily="2" charset="0"/>
              </a:rPr>
              <a:t>kértayato</a:t>
            </a:r>
            <a:r>
              <a:rPr lang="en-IN" sz="2800" dirty="0">
                <a:latin typeface="ScaGoudy" panose="00000400000000000000" pitchFamily="2" charset="0"/>
              </a:rPr>
              <a:t> </a:t>
            </a:r>
            <a:r>
              <a:rPr lang="en-IN" sz="2800" dirty="0" err="1">
                <a:latin typeface="ScaGoudy" panose="00000400000000000000" pitchFamily="2" charset="0"/>
              </a:rPr>
              <a:t>viprä</a:t>
            </a:r>
            <a:endParaRPr lang="en-IN" sz="2800" dirty="0">
              <a:latin typeface="ScaGoudy" panose="00000400000000000000" pitchFamily="2" charset="0"/>
            </a:endParaRPr>
          </a:p>
          <a:p>
            <a:r>
              <a:rPr lang="en-IN" sz="2800" dirty="0" err="1">
                <a:latin typeface="ScaGoudy" panose="00000400000000000000" pitchFamily="2" charset="0"/>
              </a:rPr>
              <a:t>viprarñer</a:t>
            </a:r>
            <a:r>
              <a:rPr lang="en-IN" sz="2800" dirty="0">
                <a:latin typeface="ScaGoudy" panose="00000400000000000000" pitchFamily="2" charset="0"/>
              </a:rPr>
              <a:t> </a:t>
            </a:r>
            <a:r>
              <a:rPr lang="en-IN" sz="2800" dirty="0" err="1">
                <a:latin typeface="ScaGoudy" panose="00000400000000000000" pitchFamily="2" charset="0"/>
              </a:rPr>
              <a:t>bhüri-tejasaù</a:t>
            </a:r>
            <a:endParaRPr lang="en-IN" sz="2800" dirty="0">
              <a:latin typeface="ScaGoudy" panose="00000400000000000000" pitchFamily="2" charset="0"/>
            </a:endParaRPr>
          </a:p>
          <a:p>
            <a:r>
              <a:rPr lang="en-IN" sz="2800" dirty="0" err="1">
                <a:latin typeface="ScaGoudy" panose="00000400000000000000" pitchFamily="2" charset="0"/>
              </a:rPr>
              <a:t>ahaà</a:t>
            </a:r>
            <a:r>
              <a:rPr lang="en-IN" sz="2800" dirty="0">
                <a:latin typeface="ScaGoudy" panose="00000400000000000000" pitchFamily="2" charset="0"/>
              </a:rPr>
              <a:t> </a:t>
            </a:r>
            <a:r>
              <a:rPr lang="en-IN" sz="2800" dirty="0" err="1">
                <a:latin typeface="ScaGoudy" panose="00000400000000000000" pitchFamily="2" charset="0"/>
              </a:rPr>
              <a:t>cädhyagamaà</a:t>
            </a:r>
            <a:r>
              <a:rPr lang="en-IN" sz="2800" dirty="0">
                <a:latin typeface="ScaGoudy" panose="00000400000000000000" pitchFamily="2" charset="0"/>
              </a:rPr>
              <a:t> </a:t>
            </a:r>
            <a:r>
              <a:rPr lang="en-IN" sz="2800" dirty="0" err="1">
                <a:latin typeface="ScaGoudy" panose="00000400000000000000" pitchFamily="2" charset="0"/>
              </a:rPr>
              <a:t>tatra</a:t>
            </a:r>
            <a:endParaRPr lang="en-IN" sz="2800" dirty="0">
              <a:latin typeface="ScaGoudy" panose="00000400000000000000" pitchFamily="2" charset="0"/>
            </a:endParaRPr>
          </a:p>
          <a:p>
            <a:r>
              <a:rPr lang="en-IN" sz="2800" dirty="0" err="1">
                <a:latin typeface="ScaGoudy" panose="00000400000000000000" pitchFamily="2" charset="0"/>
              </a:rPr>
              <a:t>niviñöas</a:t>
            </a:r>
            <a:r>
              <a:rPr lang="en-IN" sz="2800" dirty="0">
                <a:latin typeface="ScaGoudy" panose="00000400000000000000" pitchFamily="2" charset="0"/>
              </a:rPr>
              <a:t> tad-</a:t>
            </a:r>
            <a:r>
              <a:rPr lang="en-IN" sz="2800" dirty="0" err="1">
                <a:latin typeface="ScaGoudy" panose="00000400000000000000" pitchFamily="2" charset="0"/>
              </a:rPr>
              <a:t>anugrahät</a:t>
            </a:r>
            <a:endParaRPr lang="en-IN" sz="2800" dirty="0">
              <a:latin typeface="ScaGoudy" panose="00000400000000000000" pitchFamily="2" charset="0"/>
            </a:endParaRPr>
          </a:p>
          <a:p>
            <a:r>
              <a:rPr lang="en-IN" sz="2800" dirty="0">
                <a:latin typeface="ScaGoudy" panose="00000400000000000000" pitchFamily="2" charset="0"/>
              </a:rPr>
              <a:t>so '</a:t>
            </a:r>
            <a:r>
              <a:rPr lang="en-IN" sz="2800" dirty="0" err="1">
                <a:latin typeface="ScaGoudy" panose="00000400000000000000" pitchFamily="2" charset="0"/>
              </a:rPr>
              <a:t>haà</a:t>
            </a:r>
            <a:r>
              <a:rPr lang="en-IN" sz="2800" dirty="0">
                <a:latin typeface="ScaGoudy" panose="00000400000000000000" pitchFamily="2" charset="0"/>
              </a:rPr>
              <a:t> </a:t>
            </a:r>
            <a:r>
              <a:rPr lang="en-IN" sz="2800" dirty="0" err="1">
                <a:latin typeface="ScaGoudy" panose="00000400000000000000" pitchFamily="2" charset="0"/>
              </a:rPr>
              <a:t>vaù</a:t>
            </a:r>
            <a:r>
              <a:rPr lang="en-IN" sz="2800" dirty="0">
                <a:latin typeface="ScaGoudy" panose="00000400000000000000" pitchFamily="2" charset="0"/>
              </a:rPr>
              <a:t> </a:t>
            </a:r>
            <a:r>
              <a:rPr lang="en-IN" sz="2800" dirty="0" err="1">
                <a:latin typeface="ScaGoudy" panose="00000400000000000000" pitchFamily="2" charset="0"/>
              </a:rPr>
              <a:t>çrävayiñyämi</a:t>
            </a:r>
            <a:endParaRPr lang="en-IN" sz="2800" dirty="0">
              <a:latin typeface="ScaGoudy" panose="00000400000000000000" pitchFamily="2" charset="0"/>
            </a:endParaRPr>
          </a:p>
          <a:p>
            <a:r>
              <a:rPr lang="en-IN" sz="2800" dirty="0" err="1">
                <a:latin typeface="ScaGoudy" panose="00000400000000000000" pitchFamily="2" charset="0"/>
              </a:rPr>
              <a:t>yathädhétaà</a:t>
            </a:r>
            <a:r>
              <a:rPr lang="en-IN" sz="2800" dirty="0">
                <a:latin typeface="ScaGoudy" panose="00000400000000000000" pitchFamily="2" charset="0"/>
              </a:rPr>
              <a:t> </a:t>
            </a:r>
            <a:r>
              <a:rPr lang="en-IN" sz="2800" dirty="0" err="1">
                <a:latin typeface="ScaGoudy" panose="00000400000000000000" pitchFamily="2" charset="0"/>
              </a:rPr>
              <a:t>yathä-mati</a:t>
            </a:r>
            <a:endParaRPr lang="en-IN" sz="2800" dirty="0">
              <a:latin typeface="ScaGoudy" panose="00000400000000000000" pitchFamily="2" charset="0"/>
            </a:endParaRPr>
          </a:p>
        </p:txBody>
      </p:sp>
      <p:sp>
        <p:nvSpPr>
          <p:cNvPr id="3" name="Rectangle 2">
            <a:extLst>
              <a:ext uri="{FF2B5EF4-FFF2-40B4-BE49-F238E27FC236}">
                <a16:creationId xmlns:a16="http://schemas.microsoft.com/office/drawing/2014/main" id="{4DB8DDB6-9C46-401C-BDF5-716891D80126}"/>
              </a:ext>
            </a:extLst>
          </p:cNvPr>
          <p:cNvSpPr/>
          <p:nvPr/>
        </p:nvSpPr>
        <p:spPr>
          <a:xfrm>
            <a:off x="323528" y="3645024"/>
            <a:ext cx="6768752" cy="3046988"/>
          </a:xfrm>
          <a:prstGeom prst="rect">
            <a:avLst/>
          </a:prstGeom>
        </p:spPr>
        <p:txBody>
          <a:bodyPr wrap="square">
            <a:spAutoFit/>
          </a:bodyPr>
          <a:lstStyle/>
          <a:p>
            <a:r>
              <a:rPr lang="en-US" sz="2400" dirty="0">
                <a:latin typeface="ScaGoudy" panose="00000400000000000000" pitchFamily="2" charset="0"/>
              </a:rPr>
              <a:t>TRANSLATION</a:t>
            </a:r>
          </a:p>
          <a:p>
            <a:r>
              <a:rPr lang="en-US" sz="2400" dirty="0">
                <a:latin typeface="ScaGoudy" panose="00000400000000000000" pitchFamily="2" charset="0"/>
              </a:rPr>
              <a:t>O learned </a:t>
            </a:r>
            <a:r>
              <a:rPr lang="en-US" sz="2400" dirty="0" err="1">
                <a:latin typeface="ScaGoudy" panose="00000400000000000000" pitchFamily="2" charset="0"/>
              </a:rPr>
              <a:t>brähmaëas</a:t>
            </a:r>
            <a:r>
              <a:rPr lang="en-US" sz="2400" dirty="0">
                <a:latin typeface="ScaGoudy" panose="00000400000000000000" pitchFamily="2" charset="0"/>
              </a:rPr>
              <a:t>, when </a:t>
            </a:r>
            <a:r>
              <a:rPr lang="en-US" sz="2400" dirty="0" err="1">
                <a:latin typeface="ScaGoudy" panose="00000400000000000000" pitchFamily="2" charset="0"/>
              </a:rPr>
              <a:t>Çukadeva</a:t>
            </a:r>
            <a:r>
              <a:rPr lang="en-US" sz="2400" dirty="0">
                <a:latin typeface="ScaGoudy" panose="00000400000000000000" pitchFamily="2" charset="0"/>
              </a:rPr>
              <a:t> </a:t>
            </a:r>
            <a:r>
              <a:rPr lang="en-US" sz="2400" dirty="0" err="1">
                <a:latin typeface="ScaGoudy" panose="00000400000000000000" pitchFamily="2" charset="0"/>
              </a:rPr>
              <a:t>Gosvämé</a:t>
            </a:r>
            <a:r>
              <a:rPr lang="en-US" sz="2400" dirty="0">
                <a:latin typeface="ScaGoudy" panose="00000400000000000000" pitchFamily="2" charset="0"/>
              </a:rPr>
              <a:t> recited the </a:t>
            </a:r>
            <a:r>
              <a:rPr lang="en-US" sz="2400" dirty="0" err="1">
                <a:latin typeface="ScaGoudy" panose="00000400000000000000" pitchFamily="2" charset="0"/>
              </a:rPr>
              <a:t>Bhägavatam</a:t>
            </a:r>
            <a:r>
              <a:rPr lang="en-US" sz="2400" dirty="0">
                <a:latin typeface="ScaGoudy" panose="00000400000000000000" pitchFamily="2" charset="0"/>
              </a:rPr>
              <a:t> there [in the presence of Emperor </a:t>
            </a:r>
            <a:r>
              <a:rPr lang="en-US" sz="2400" dirty="0" err="1">
                <a:latin typeface="ScaGoudy" panose="00000400000000000000" pitchFamily="2" charset="0"/>
              </a:rPr>
              <a:t>Parékñit</a:t>
            </a:r>
            <a:r>
              <a:rPr lang="en-US" sz="2400" dirty="0">
                <a:latin typeface="ScaGoudy" panose="00000400000000000000" pitchFamily="2" charset="0"/>
              </a:rPr>
              <a:t>], I heard him with rapt attention, and thus, by his mercy, I learned the </a:t>
            </a:r>
            <a:r>
              <a:rPr lang="en-US" sz="2400" dirty="0" err="1">
                <a:latin typeface="ScaGoudy" panose="00000400000000000000" pitchFamily="2" charset="0"/>
              </a:rPr>
              <a:t>Bhägavatam</a:t>
            </a:r>
            <a:r>
              <a:rPr lang="en-US" sz="2400" dirty="0">
                <a:latin typeface="ScaGoudy" panose="00000400000000000000" pitchFamily="2" charset="0"/>
              </a:rPr>
              <a:t> from that great and powerful sage. Now I shall try to make you hear the very same thing as I learned it from him and as I have realized it.  [SB 1.3.44]</a:t>
            </a:r>
            <a:endParaRPr lang="en-IN" sz="2400" dirty="0">
              <a:latin typeface="ScaGoudy" panose="00000400000000000000" pitchFamily="2" charset="0"/>
            </a:endParaRPr>
          </a:p>
        </p:txBody>
      </p:sp>
      <p:pic>
        <p:nvPicPr>
          <p:cNvPr id="7" name="Picture 6">
            <a:extLst>
              <a:ext uri="{FF2B5EF4-FFF2-40B4-BE49-F238E27FC236}">
                <a16:creationId xmlns:a16="http://schemas.microsoft.com/office/drawing/2014/main" id="{C8C10FCC-F50B-46E9-9A54-628295F53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1936" y="0"/>
            <a:ext cx="5004048" cy="3933056"/>
          </a:xfrm>
          <a:prstGeom prst="rect">
            <a:avLst/>
          </a:prstGeom>
        </p:spPr>
      </p:pic>
    </p:spTree>
    <p:extLst>
      <p:ext uri="{BB962C8B-B14F-4D97-AF65-F5344CB8AC3E}">
        <p14:creationId xmlns:p14="http://schemas.microsoft.com/office/powerpoint/2010/main" val="380066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deva Goswami instructs Maharaja Pariksit.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901497"/>
          </a:xfrm>
          <a:prstGeom prst="rect">
            <a:avLst/>
          </a:prstGeom>
        </p:spPr>
      </p:pic>
      <p:sp>
        <p:nvSpPr>
          <p:cNvPr id="6" name="Rectangle 5">
            <a:extLst>
              <a:ext uri="{FF2B5EF4-FFF2-40B4-BE49-F238E27FC236}">
                <a16:creationId xmlns:a16="http://schemas.microsoft.com/office/drawing/2014/main" id="{B8D6333D-155B-49ED-8EF6-A3EDBA632BD2}"/>
              </a:ext>
            </a:extLst>
          </p:cNvPr>
          <p:cNvSpPr/>
          <p:nvPr/>
        </p:nvSpPr>
        <p:spPr>
          <a:xfrm>
            <a:off x="0" y="0"/>
            <a:ext cx="5706370" cy="707886"/>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
        <p:nvSpPr>
          <p:cNvPr id="8" name="Rectangle 7">
            <a:extLst>
              <a:ext uri="{FF2B5EF4-FFF2-40B4-BE49-F238E27FC236}">
                <a16:creationId xmlns:a16="http://schemas.microsoft.com/office/drawing/2014/main" id="{051F3781-3AB7-4895-8FE8-36D8A385E894}"/>
              </a:ext>
            </a:extLst>
          </p:cNvPr>
          <p:cNvSpPr/>
          <p:nvPr/>
        </p:nvSpPr>
        <p:spPr>
          <a:xfrm>
            <a:off x="1716072" y="1498228"/>
            <a:ext cx="4470070"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solidFill>
                  <a:srgbClr val="9BBB59"/>
                </a:solidFill>
                <a:effectLst/>
                <a:uLnTx/>
                <a:uFillTx/>
                <a:latin typeface="Calibri"/>
                <a:ea typeface="+mn-ea"/>
                <a:cs typeface="+mn-cs"/>
              </a:rPr>
              <a:t>SB Canto 1 Chapter 4</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solidFill>
                  <a:srgbClr val="9BBB59"/>
                </a:solidFill>
                <a:effectLst/>
                <a:uLnTx/>
                <a:uFillTx/>
                <a:latin typeface="Calibri"/>
                <a:ea typeface="+mn-ea"/>
                <a:cs typeface="+mn-cs"/>
              </a:rPr>
              <a:t>Appearance of </a:t>
            </a:r>
            <a:r>
              <a:rPr kumimoji="0" lang="en-US" sz="3600" b="1" i="0" u="none" strike="noStrike" kern="1200" cap="none" spc="0" normalizeH="0" baseline="0" noProof="0" dirty="0" err="1">
                <a:ln/>
                <a:solidFill>
                  <a:srgbClr val="9BBB59"/>
                </a:solidFill>
                <a:effectLst/>
                <a:uLnTx/>
                <a:uFillTx/>
                <a:latin typeface="Calibri"/>
                <a:ea typeface="+mn-ea"/>
                <a:cs typeface="+mn-cs"/>
              </a:rPr>
              <a:t>Narada</a:t>
            </a:r>
            <a:endParaRPr kumimoji="0" lang="en-US" sz="3600" b="1" i="0" u="none" strike="noStrike" kern="1200" cap="none" spc="0" normalizeH="0" baseline="0" noProof="0" dirty="0">
              <a:ln/>
              <a:solidFill>
                <a:srgbClr val="9BBB59"/>
              </a:solidFill>
              <a:effectLst/>
              <a:uLnTx/>
              <a:uFillTx/>
              <a:latin typeface="Calibri"/>
              <a:ea typeface="+mn-ea"/>
              <a:cs typeface="+mn-cs"/>
            </a:endParaRPr>
          </a:p>
        </p:txBody>
      </p:sp>
      <p:sp>
        <p:nvSpPr>
          <p:cNvPr id="9" name="TextBox 8">
            <a:extLst>
              <a:ext uri="{FF2B5EF4-FFF2-40B4-BE49-F238E27FC236}">
                <a16:creationId xmlns:a16="http://schemas.microsoft.com/office/drawing/2014/main" id="{DC6DB20D-89BA-4BB5-A21E-36768AF5AECF}"/>
              </a:ext>
            </a:extLst>
          </p:cNvPr>
          <p:cNvSpPr txBox="1"/>
          <p:nvPr/>
        </p:nvSpPr>
        <p:spPr>
          <a:xfrm>
            <a:off x="706089" y="913453"/>
            <a:ext cx="4294191" cy="584775"/>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p:txBody>
      </p:sp>
    </p:spTree>
    <p:extLst>
      <p:ext uri="{BB962C8B-B14F-4D97-AF65-F5344CB8AC3E}">
        <p14:creationId xmlns:p14="http://schemas.microsoft.com/office/powerpoint/2010/main" val="148443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CCA392-CF99-4A9D-88AD-17C4CA461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47908" cy="6858000"/>
          </a:xfrm>
          <a:prstGeom prst="rect">
            <a:avLst/>
          </a:prstGeom>
        </p:spPr>
      </p:pic>
    </p:spTree>
    <p:extLst>
      <p:ext uri="{BB962C8B-B14F-4D97-AF65-F5344CB8AC3E}">
        <p14:creationId xmlns:p14="http://schemas.microsoft.com/office/powerpoint/2010/main" val="38132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Effect transition="in" filter="fade">
                                      <p:cBhvr>
                                        <p:cTn id="9" dur="1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40D33E-3AA6-433E-913B-232F7C2BA223}"/>
              </a:ext>
            </a:extLst>
          </p:cNvPr>
          <p:cNvPicPr>
            <a:picLocks noChangeAspect="1"/>
          </p:cNvPicPr>
          <p:nvPr/>
        </p:nvPicPr>
        <p:blipFill>
          <a:blip r:embed="rId2"/>
          <a:stretch>
            <a:fillRect/>
          </a:stretch>
        </p:blipFill>
        <p:spPr>
          <a:xfrm>
            <a:off x="0" y="1268761"/>
            <a:ext cx="9144000" cy="5582686"/>
          </a:xfrm>
          <a:prstGeom prst="rect">
            <a:avLst/>
          </a:prstGeom>
        </p:spPr>
      </p:pic>
      <p:pic>
        <p:nvPicPr>
          <p:cNvPr id="13" name="Picture 2" descr="C:\Users\Vaishnava\Desktop\GAP Sanskrit\vedas_manuscript.jpg"/>
          <p:cNvPicPr>
            <a:picLocks noChangeAspect="1" noChangeArrowheads="1"/>
          </p:cNvPicPr>
          <p:nvPr/>
        </p:nvPicPr>
        <p:blipFill>
          <a:blip r:embed="rId3" cstate="email">
            <a:alphaModFix/>
            <a:extLst>
              <a:ext uri="{BEBA8EAE-BF5A-486C-A8C5-ECC9F3942E4B}">
                <a14:imgProps xmlns:a14="http://schemas.microsoft.com/office/drawing/2010/main">
                  <a14:imgLayer r:embed="rId4">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260660"/>
            <a:ext cx="7992888" cy="1200329"/>
          </a:xfrm>
          <a:prstGeom prst="rect">
            <a:avLst/>
          </a:prstGeom>
          <a:noFill/>
        </p:spPr>
        <p:txBody>
          <a:bodyPr wrap="square" rtlCol="0">
            <a:spAutoFit/>
          </a:bodyPr>
          <a:lstStyle/>
          <a:p>
            <a:pPr marL="5628" algn="ctr"/>
            <a:r>
              <a:rPr lang="en-US" sz="3600" dirty="0">
                <a:solidFill>
                  <a:srgbClr val="FFFFFF"/>
                </a:solidFill>
                <a:latin typeface="ScaOptima"/>
                <a:cs typeface="ScaOptima"/>
              </a:rPr>
              <a:t>1.4. Appearance of </a:t>
            </a:r>
            <a:r>
              <a:rPr lang="en-US" sz="3600" dirty="0" err="1">
                <a:solidFill>
                  <a:srgbClr val="FFFFFF"/>
                </a:solidFill>
                <a:latin typeface="ScaOptima"/>
                <a:cs typeface="ScaOptima"/>
              </a:rPr>
              <a:t>Çré</a:t>
            </a:r>
            <a:r>
              <a:rPr lang="en-US" sz="3600" dirty="0">
                <a:solidFill>
                  <a:srgbClr val="FFFFFF"/>
                </a:solidFill>
                <a:latin typeface="ScaOptima"/>
                <a:cs typeface="ScaOptima"/>
              </a:rPr>
              <a:t> </a:t>
            </a:r>
            <a:r>
              <a:rPr lang="en-US" sz="3600" dirty="0" err="1">
                <a:solidFill>
                  <a:srgbClr val="FFFFFF"/>
                </a:solidFill>
                <a:latin typeface="ScaOptima"/>
                <a:cs typeface="ScaOptima"/>
              </a:rPr>
              <a:t>Närada</a:t>
            </a:r>
            <a:endParaRPr lang="en-US" sz="3600" dirty="0">
              <a:solidFill>
                <a:srgbClr val="FFFFFF"/>
              </a:solidFill>
              <a:latin typeface="ScaOptima"/>
              <a:cs typeface="ScaOptima"/>
            </a:endParaRPr>
          </a:p>
          <a:p>
            <a:pPr marL="5628" algn="ctr"/>
            <a:endParaRPr lang="fi-FI" sz="3600" dirty="0">
              <a:solidFill>
                <a:srgbClr val="FFFFFF"/>
              </a:solidFill>
              <a:latin typeface="ScaOptima"/>
              <a:cs typeface="ScaOptima"/>
            </a:endParaRPr>
          </a:p>
        </p:txBody>
      </p:sp>
      <p:sp>
        <p:nvSpPr>
          <p:cNvPr id="6" name="TextBox 5"/>
          <p:cNvSpPr txBox="1"/>
          <p:nvPr/>
        </p:nvSpPr>
        <p:spPr>
          <a:xfrm>
            <a:off x="1619672" y="1268761"/>
            <a:ext cx="5832648" cy="1928495"/>
          </a:xfrm>
          <a:prstGeom prst="rect">
            <a:avLst/>
          </a:prstGeom>
          <a:solidFill>
            <a:srgbClr val="FFFF00"/>
          </a:solidFill>
        </p:spPr>
        <p:txBody>
          <a:bodyPr wrap="square" lIns="81043" tIns="40522" rIns="81043" bIns="40522" rtlCol="0">
            <a:spAutoFit/>
          </a:bodyPr>
          <a:lstStyle/>
          <a:p>
            <a:pPr marL="5628"/>
            <a:r>
              <a:rPr lang="en-US" sz="2400" b="1" dirty="0">
                <a:solidFill>
                  <a:srgbClr val="C00000"/>
                </a:solidFill>
                <a:latin typeface="ScaOptima"/>
                <a:cs typeface="ScaOptima"/>
              </a:rPr>
              <a:t>Contents</a:t>
            </a:r>
          </a:p>
          <a:p>
            <a:pPr marL="399588" indent="-393960">
              <a:buBlip>
                <a:blip r:embed="rId5"/>
              </a:buBlip>
            </a:pPr>
            <a:r>
              <a:rPr lang="en-US" sz="2400" b="1" dirty="0">
                <a:solidFill>
                  <a:srgbClr val="C00000"/>
                </a:solidFill>
                <a:latin typeface="ScaOptima"/>
                <a:cs typeface="ScaOptima"/>
              </a:rPr>
              <a:t>1.4.1-13    </a:t>
            </a:r>
            <a:r>
              <a:rPr lang="en-US" sz="2400" b="1" dirty="0" err="1">
                <a:solidFill>
                  <a:srgbClr val="C00000"/>
                </a:solidFill>
                <a:latin typeface="ScaOptima"/>
                <a:cs typeface="ScaOptima"/>
              </a:rPr>
              <a:t>Saunaka</a:t>
            </a:r>
            <a:r>
              <a:rPr lang="en-US" sz="2400" b="1" dirty="0">
                <a:solidFill>
                  <a:srgbClr val="C00000"/>
                </a:solidFill>
                <a:latin typeface="ScaOptima"/>
                <a:cs typeface="ScaOptima"/>
              </a:rPr>
              <a:t> rishi’s questions</a:t>
            </a:r>
          </a:p>
          <a:p>
            <a:pPr marL="399588" indent="-393960">
              <a:buBlip>
                <a:blip r:embed="rId5"/>
              </a:buBlip>
            </a:pPr>
            <a:r>
              <a:rPr lang="en-US" sz="2400" b="1" dirty="0">
                <a:solidFill>
                  <a:srgbClr val="C00000"/>
                </a:solidFill>
                <a:latin typeface="ScaOptima"/>
                <a:cs typeface="ScaOptima"/>
              </a:rPr>
              <a:t>1.4.14-25  </a:t>
            </a:r>
            <a:r>
              <a:rPr lang="en-US" sz="2400" b="1" dirty="0" err="1">
                <a:solidFill>
                  <a:srgbClr val="C00000"/>
                </a:solidFill>
                <a:latin typeface="ScaOptima"/>
                <a:cs typeface="ScaOptima"/>
              </a:rPr>
              <a:t>Vyasadeva</a:t>
            </a:r>
            <a:r>
              <a:rPr lang="en-US" sz="2400" b="1" dirty="0">
                <a:solidFill>
                  <a:srgbClr val="C00000"/>
                </a:solidFill>
                <a:latin typeface="ScaOptima"/>
                <a:cs typeface="ScaOptima"/>
              </a:rPr>
              <a:t> divides the Vedas</a:t>
            </a:r>
          </a:p>
          <a:p>
            <a:pPr marL="399588" indent="-393960">
              <a:buBlip>
                <a:blip r:embed="rId5"/>
              </a:buBlip>
            </a:pPr>
            <a:r>
              <a:rPr lang="en-US" sz="2400" b="1" dirty="0">
                <a:solidFill>
                  <a:srgbClr val="C00000"/>
                </a:solidFill>
                <a:latin typeface="ScaOptima"/>
                <a:cs typeface="ScaOptima"/>
              </a:rPr>
              <a:t>1.4.26-31 </a:t>
            </a:r>
            <a:r>
              <a:rPr lang="en-US" sz="2400" b="1" dirty="0" err="1">
                <a:solidFill>
                  <a:srgbClr val="C00000"/>
                </a:solidFill>
                <a:latin typeface="ScaOptima"/>
                <a:cs typeface="ScaOptima"/>
              </a:rPr>
              <a:t>Vyasadeva’s</a:t>
            </a:r>
            <a:r>
              <a:rPr lang="en-US" sz="2400" b="1" dirty="0">
                <a:solidFill>
                  <a:srgbClr val="C00000"/>
                </a:solidFill>
                <a:latin typeface="ScaOptima"/>
                <a:cs typeface="ScaOptima"/>
              </a:rPr>
              <a:t> dissatisfaction</a:t>
            </a:r>
          </a:p>
          <a:p>
            <a:pPr marL="399588" indent="-393960">
              <a:buBlip>
                <a:blip r:embed="rId5"/>
              </a:buBlip>
            </a:pPr>
            <a:r>
              <a:rPr lang="en-US" sz="2400" b="1" dirty="0">
                <a:solidFill>
                  <a:srgbClr val="C00000"/>
                </a:solidFill>
                <a:latin typeface="ScaOptima"/>
                <a:cs typeface="ScaOptima"/>
              </a:rPr>
              <a:t>1.4.32-33 </a:t>
            </a:r>
            <a:r>
              <a:rPr lang="en-US" sz="2400" b="1" dirty="0" err="1">
                <a:solidFill>
                  <a:srgbClr val="C00000"/>
                </a:solidFill>
                <a:latin typeface="ScaOptima"/>
                <a:cs typeface="ScaOptima"/>
              </a:rPr>
              <a:t>Narada</a:t>
            </a:r>
            <a:r>
              <a:rPr lang="en-US" sz="2400" b="1" dirty="0">
                <a:solidFill>
                  <a:srgbClr val="C00000"/>
                </a:solidFill>
                <a:latin typeface="ScaOptima"/>
                <a:cs typeface="ScaOptima"/>
              </a:rPr>
              <a:t> muni’s appearance</a:t>
            </a:r>
          </a:p>
        </p:txBody>
      </p:sp>
    </p:spTree>
    <p:extLst>
      <p:ext uri="{BB962C8B-B14F-4D97-AF65-F5344CB8AC3E}">
        <p14:creationId xmlns:p14="http://schemas.microsoft.com/office/powerpoint/2010/main" val="6068525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646331"/>
          </a:xfrm>
          <a:prstGeom prst="rect">
            <a:avLst/>
          </a:prstGeom>
          <a:noFill/>
        </p:spPr>
        <p:txBody>
          <a:bodyPr wrap="square" rtlCol="0">
            <a:spAutoFit/>
          </a:bodyPr>
          <a:lstStyle/>
          <a:p>
            <a:pPr marL="5628" algn="ctr"/>
            <a:r>
              <a:rPr lang="en-US" sz="3600" b="1" dirty="0">
                <a:solidFill>
                  <a:srgbClr val="C00000"/>
                </a:solidFill>
                <a:latin typeface="ScaOptima"/>
                <a:cs typeface="ScaOptima"/>
              </a:rPr>
              <a:t>1-13: </a:t>
            </a:r>
            <a:r>
              <a:rPr lang="en-US" sz="3600" b="1" dirty="0" err="1">
                <a:solidFill>
                  <a:srgbClr val="C00000"/>
                </a:solidFill>
                <a:latin typeface="ScaOptima"/>
                <a:cs typeface="ScaOptima"/>
              </a:rPr>
              <a:t>Saunaka</a:t>
            </a:r>
            <a:r>
              <a:rPr lang="en-US" sz="3600" b="1" dirty="0">
                <a:solidFill>
                  <a:srgbClr val="C00000"/>
                </a:solidFill>
                <a:latin typeface="ScaOptima"/>
                <a:cs typeface="ScaOptima"/>
              </a:rPr>
              <a:t> </a:t>
            </a:r>
            <a:r>
              <a:rPr lang="en-US" sz="3600" b="1" dirty="0" err="1">
                <a:solidFill>
                  <a:srgbClr val="C00000"/>
                </a:solidFill>
                <a:latin typeface="ScaOptima"/>
                <a:cs typeface="ScaOptima"/>
              </a:rPr>
              <a:t>rishis’s</a:t>
            </a:r>
            <a:r>
              <a:rPr lang="en-US" sz="3600" b="1" dirty="0">
                <a:solidFill>
                  <a:srgbClr val="C00000"/>
                </a:solidFill>
                <a:latin typeface="ScaOptima"/>
                <a:cs typeface="ScaOptima"/>
              </a:rPr>
              <a:t> inquiries</a:t>
            </a:r>
          </a:p>
        </p:txBody>
      </p:sp>
      <p:sp>
        <p:nvSpPr>
          <p:cNvPr id="5" name="TextBox 4"/>
          <p:cNvSpPr txBox="1"/>
          <p:nvPr/>
        </p:nvSpPr>
        <p:spPr>
          <a:xfrm>
            <a:off x="179512" y="1772820"/>
            <a:ext cx="8964488" cy="4144486"/>
          </a:xfrm>
          <a:prstGeom prst="rect">
            <a:avLst/>
          </a:prstGeom>
          <a:solidFill>
            <a:schemeClr val="tx1">
              <a:alpha val="0"/>
            </a:schemeClr>
          </a:solidFill>
        </p:spPr>
        <p:txBody>
          <a:bodyPr wrap="square" lIns="81043" tIns="40522" rIns="81043" bIns="40522" rtlCol="0">
            <a:spAutoFit/>
          </a:bodyPr>
          <a:lstStyle/>
          <a:p>
            <a:pPr marL="348528" indent="-342900">
              <a:buFont typeface="Arial"/>
              <a:buChar char="•"/>
            </a:pPr>
            <a:r>
              <a:rPr lang="en-US" sz="2400" dirty="0">
                <a:solidFill>
                  <a:srgbClr val="000000"/>
                </a:solidFill>
                <a:latin typeface="ScaOptima"/>
                <a:cs typeface="ScaOptima"/>
              </a:rPr>
              <a:t>About </a:t>
            </a:r>
          </a:p>
          <a:p>
            <a:pPr marL="868044" lvl="1" indent="-457200">
              <a:buFont typeface="+mj-lt"/>
              <a:buAutoNum type="arabicPeriod"/>
            </a:pPr>
            <a:r>
              <a:rPr lang="en-US" sz="2400" dirty="0">
                <a:solidFill>
                  <a:srgbClr val="000000"/>
                </a:solidFill>
                <a:latin typeface="ScaOptima"/>
                <a:cs typeface="ScaOptima"/>
              </a:rPr>
              <a:t>History of </a:t>
            </a:r>
            <a:r>
              <a:rPr lang="en-US" sz="2400" dirty="0" err="1">
                <a:solidFill>
                  <a:srgbClr val="000000"/>
                </a:solidFill>
                <a:latin typeface="ScaOptima"/>
                <a:cs typeface="ScaOptima"/>
              </a:rPr>
              <a:t>Srimad</a:t>
            </a:r>
            <a:r>
              <a:rPr lang="en-US" sz="2400" dirty="0">
                <a:solidFill>
                  <a:srgbClr val="000000"/>
                </a:solidFill>
                <a:latin typeface="ScaOptima"/>
                <a:cs typeface="ScaOptima"/>
              </a:rPr>
              <a:t> Bhagavatam: Where did </a:t>
            </a:r>
            <a:r>
              <a:rPr lang="en-US" sz="2400" dirty="0" err="1">
                <a:solidFill>
                  <a:srgbClr val="000000"/>
                </a:solidFill>
                <a:latin typeface="ScaOptima"/>
                <a:cs typeface="ScaOptima"/>
              </a:rPr>
              <a:t>Vyasadeva</a:t>
            </a:r>
            <a:r>
              <a:rPr lang="en-US" sz="2400" dirty="0">
                <a:solidFill>
                  <a:srgbClr val="000000"/>
                </a:solidFill>
                <a:latin typeface="ScaOptima"/>
                <a:cs typeface="ScaOptima"/>
              </a:rPr>
              <a:t> get inspiration to compile Bhagavatam?</a:t>
            </a:r>
            <a:br>
              <a:rPr lang="en-US" sz="2400" dirty="0">
                <a:solidFill>
                  <a:srgbClr val="000000"/>
                </a:solidFill>
                <a:latin typeface="ScaOptima"/>
                <a:cs typeface="ScaOptima"/>
              </a:rPr>
            </a:br>
            <a:endParaRPr lang="en-US" sz="2400" dirty="0">
              <a:solidFill>
                <a:srgbClr val="000000"/>
              </a:solidFill>
              <a:latin typeface="ScaOptima"/>
              <a:cs typeface="ScaOptima"/>
            </a:endParaRPr>
          </a:p>
          <a:p>
            <a:pPr marL="868044" lvl="1" indent="-457200">
              <a:buFont typeface="+mj-lt"/>
              <a:buAutoNum type="arabicPeriod"/>
            </a:pPr>
            <a:r>
              <a:rPr lang="en-US" sz="2400" dirty="0" err="1">
                <a:solidFill>
                  <a:srgbClr val="000000"/>
                </a:solidFill>
                <a:latin typeface="ScaOptima"/>
                <a:cs typeface="ScaOptima"/>
              </a:rPr>
              <a:t>Sukadeva</a:t>
            </a:r>
            <a:r>
              <a:rPr lang="en-US" sz="2400" dirty="0">
                <a:solidFill>
                  <a:srgbClr val="000000"/>
                </a:solidFill>
                <a:latin typeface="ScaOptima"/>
                <a:cs typeface="ScaOptima"/>
              </a:rPr>
              <a:t> Goswami: </a:t>
            </a:r>
            <a:br>
              <a:rPr lang="en-US" sz="2400" dirty="0">
                <a:solidFill>
                  <a:srgbClr val="000000"/>
                </a:solidFill>
                <a:latin typeface="ScaOptima"/>
                <a:cs typeface="ScaOptima"/>
              </a:rPr>
            </a:br>
            <a:r>
              <a:rPr lang="en-US" sz="2400" dirty="0">
                <a:solidFill>
                  <a:srgbClr val="000000"/>
                </a:solidFill>
                <a:latin typeface="ScaOptima"/>
                <a:cs typeface="ScaOptima"/>
              </a:rPr>
              <a:t>How did Hastinapur citizens recognize him? </a:t>
            </a:r>
            <a:br>
              <a:rPr lang="en-US" sz="2400" dirty="0">
                <a:solidFill>
                  <a:srgbClr val="000000"/>
                </a:solidFill>
                <a:latin typeface="ScaOptima"/>
                <a:cs typeface="ScaOptima"/>
              </a:rPr>
            </a:br>
            <a:endParaRPr lang="en-US" sz="2400" dirty="0">
              <a:solidFill>
                <a:srgbClr val="000000"/>
              </a:solidFill>
              <a:latin typeface="ScaOptima"/>
              <a:cs typeface="ScaOptima"/>
            </a:endParaRPr>
          </a:p>
          <a:p>
            <a:pPr marL="868044" lvl="1" indent="-457200">
              <a:buFont typeface="+mj-lt"/>
              <a:buAutoNum type="arabicPeriod"/>
            </a:pPr>
            <a:r>
              <a:rPr lang="en-US" sz="2400" dirty="0">
                <a:solidFill>
                  <a:srgbClr val="000000"/>
                </a:solidFill>
                <a:latin typeface="ScaOptima"/>
                <a:cs typeface="ScaOptima"/>
              </a:rPr>
              <a:t>Birth &amp; activities of Parikshit maharaja</a:t>
            </a:r>
            <a:br>
              <a:rPr lang="en-US" sz="2400" dirty="0">
                <a:solidFill>
                  <a:srgbClr val="000000"/>
                </a:solidFill>
                <a:latin typeface="ScaOptima"/>
                <a:cs typeface="ScaOptima"/>
              </a:rPr>
            </a:br>
            <a:endParaRPr lang="en-US" sz="2400" dirty="0">
              <a:solidFill>
                <a:srgbClr val="000000"/>
              </a:solidFill>
              <a:latin typeface="ScaOptima"/>
              <a:cs typeface="ScaOptima"/>
            </a:endParaRPr>
          </a:p>
          <a:p>
            <a:pPr marL="868044" lvl="1" indent="-457200">
              <a:buFont typeface="+mj-lt"/>
              <a:buAutoNum type="arabicPeriod"/>
            </a:pPr>
            <a:r>
              <a:rPr lang="en-US" sz="2400" dirty="0">
                <a:solidFill>
                  <a:srgbClr val="000000"/>
                </a:solidFill>
                <a:latin typeface="ScaOptima"/>
                <a:cs typeface="ScaOptima"/>
              </a:rPr>
              <a:t>How did their meeting of </a:t>
            </a:r>
            <a:r>
              <a:rPr lang="en-US" sz="2400" dirty="0" err="1">
                <a:solidFill>
                  <a:srgbClr val="000000"/>
                </a:solidFill>
                <a:latin typeface="ScaOptima"/>
                <a:cs typeface="ScaOptima"/>
              </a:rPr>
              <a:t>Sukadev</a:t>
            </a:r>
            <a:r>
              <a:rPr lang="en-US" sz="2400" dirty="0">
                <a:solidFill>
                  <a:srgbClr val="000000"/>
                </a:solidFill>
                <a:latin typeface="ScaOptima"/>
                <a:cs typeface="ScaOptima"/>
              </a:rPr>
              <a:t> &amp; Parikshit take place?</a:t>
            </a:r>
          </a:p>
          <a:p>
            <a:pPr marL="753744" lvl="1" indent="-342900">
              <a:buFont typeface="Arial"/>
              <a:buChar char="•"/>
            </a:pPr>
            <a:endParaRPr lang="en-US" sz="2400" dirty="0">
              <a:solidFill>
                <a:srgbClr val="000000"/>
              </a:solidFill>
              <a:latin typeface="ScaOptima"/>
              <a:cs typeface="ScaOptima"/>
            </a:endParaRPr>
          </a:p>
        </p:txBody>
      </p:sp>
    </p:spTree>
    <p:extLst>
      <p:ext uri="{BB962C8B-B14F-4D97-AF65-F5344CB8AC3E}">
        <p14:creationId xmlns:p14="http://schemas.microsoft.com/office/powerpoint/2010/main" val="996216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F8B0B3-A05E-48E6-B16F-192163F3C25C}"/>
              </a:ext>
            </a:extLst>
          </p:cNvPr>
          <p:cNvPicPr>
            <a:picLocks noChangeAspect="1"/>
          </p:cNvPicPr>
          <p:nvPr/>
        </p:nvPicPr>
        <p:blipFill>
          <a:blip r:embed="rId2"/>
          <a:stretch>
            <a:fillRect/>
          </a:stretch>
        </p:blipFill>
        <p:spPr>
          <a:xfrm>
            <a:off x="0" y="-10167"/>
            <a:ext cx="9144000" cy="6878333"/>
          </a:xfrm>
          <a:prstGeom prst="rect">
            <a:avLst/>
          </a:prstGeom>
        </p:spPr>
      </p:pic>
    </p:spTree>
    <p:extLst>
      <p:ext uri="{BB962C8B-B14F-4D97-AF65-F5344CB8AC3E}">
        <p14:creationId xmlns:p14="http://schemas.microsoft.com/office/powerpoint/2010/main" val="621994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AB09A3-0557-40E4-A10A-4EBC56CA488E}"/>
              </a:ext>
            </a:extLst>
          </p:cNvPr>
          <p:cNvPicPr>
            <a:picLocks noChangeAspect="1"/>
          </p:cNvPicPr>
          <p:nvPr/>
        </p:nvPicPr>
        <p:blipFill>
          <a:blip r:embed="rId2"/>
          <a:stretch>
            <a:fillRect/>
          </a:stretch>
        </p:blipFill>
        <p:spPr>
          <a:xfrm>
            <a:off x="7723" y="-27384"/>
            <a:ext cx="9128554" cy="6858000"/>
          </a:xfrm>
          <a:prstGeom prst="rect">
            <a:avLst/>
          </a:prstGeom>
        </p:spPr>
      </p:pic>
      <p:sp>
        <p:nvSpPr>
          <p:cNvPr id="3" name="TextBox 2">
            <a:extLst>
              <a:ext uri="{FF2B5EF4-FFF2-40B4-BE49-F238E27FC236}">
                <a16:creationId xmlns:a16="http://schemas.microsoft.com/office/drawing/2014/main" id="{680D549E-D2E1-4EA6-BA2D-C7E789F211BD}"/>
              </a:ext>
            </a:extLst>
          </p:cNvPr>
          <p:cNvSpPr txBox="1"/>
          <p:nvPr/>
        </p:nvSpPr>
        <p:spPr>
          <a:xfrm>
            <a:off x="2987824" y="-99392"/>
            <a:ext cx="3456384" cy="584775"/>
          </a:xfrm>
          <a:prstGeom prst="rect">
            <a:avLst/>
          </a:prstGeom>
          <a:noFill/>
        </p:spPr>
        <p:txBody>
          <a:bodyPr wrap="square" rtlCol="0">
            <a:spAutoFit/>
          </a:bodyPr>
          <a:lstStyle/>
          <a:p>
            <a:r>
              <a:rPr lang="en-IN" sz="3200" b="1" dirty="0">
                <a:solidFill>
                  <a:schemeClr val="bg1"/>
                </a:solidFill>
              </a:rPr>
              <a:t>Verses  1.4.1-3</a:t>
            </a:r>
          </a:p>
        </p:txBody>
      </p:sp>
    </p:spTree>
    <p:extLst>
      <p:ext uri="{BB962C8B-B14F-4D97-AF65-F5344CB8AC3E}">
        <p14:creationId xmlns:p14="http://schemas.microsoft.com/office/powerpoint/2010/main" val="369227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a:extLst>
              <a:ext uri="{FF2B5EF4-FFF2-40B4-BE49-F238E27FC236}">
                <a16:creationId xmlns:a16="http://schemas.microsoft.com/office/drawing/2014/main" id="{984B1EE8-37EF-45C2-BA76-2F2597BEF388}"/>
              </a:ext>
            </a:extLst>
          </p:cNvPr>
          <p:cNvSpPr txBox="1">
            <a:spLocks noChangeArrowheads="1"/>
          </p:cNvSpPr>
          <p:nvPr/>
        </p:nvSpPr>
        <p:spPr bwMode="auto">
          <a:xfrm>
            <a:off x="131041" y="81684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9pPr>
          </a:lstStyle>
          <a:p>
            <a:pPr algn="ctr" defTabSz="407526" fontAlgn="base" hangingPunct="0">
              <a:lnSpc>
                <a:spcPct val="99000"/>
              </a:lnSpc>
              <a:spcBef>
                <a:spcPct val="0"/>
              </a:spcBef>
              <a:spcAft>
                <a:spcPct val="0"/>
              </a:spcAft>
              <a:buClrTx/>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a:solidFill>
                  <a:srgbClr val="0000FF"/>
                </a:solidFill>
                <a:latin typeface="Balaram" panose="00000400000000000000" pitchFamily="2" charset="0"/>
              </a:rPr>
              <a:t>Theme – I </a:t>
            </a:r>
            <a:r>
              <a:rPr lang="en-US" sz="2358" b="1" dirty="0" err="1">
                <a:solidFill>
                  <a:srgbClr val="3333CC"/>
                </a:solidFill>
                <a:latin typeface="Balaram" panose="00000400000000000000" pitchFamily="2" charset="0"/>
              </a:rPr>
              <a:t>Saunaka’s</a:t>
            </a:r>
            <a:r>
              <a:rPr lang="en-US" sz="2358" b="1" dirty="0">
                <a:solidFill>
                  <a:srgbClr val="3333CC"/>
                </a:solidFill>
                <a:latin typeface="Balaram" panose="00000400000000000000" pitchFamily="2" charset="0"/>
              </a:rPr>
              <a:t> further questions to </a:t>
            </a:r>
            <a:r>
              <a:rPr lang="en-US" sz="2358" b="1" dirty="0" err="1">
                <a:solidFill>
                  <a:srgbClr val="3333CC"/>
                </a:solidFill>
                <a:latin typeface="Balaram" panose="00000400000000000000" pitchFamily="2" charset="0"/>
              </a:rPr>
              <a:t>Suta</a:t>
            </a:r>
            <a:r>
              <a:rPr lang="en-US" sz="2358" b="1" dirty="0">
                <a:solidFill>
                  <a:srgbClr val="3333CC"/>
                </a:solidFill>
                <a:latin typeface="Balaram" panose="00000400000000000000" pitchFamily="2" charset="0"/>
              </a:rPr>
              <a:t> (1-13)</a:t>
            </a:r>
            <a:endParaRPr lang="en-IN" sz="2358" b="1" dirty="0">
              <a:solidFill>
                <a:srgbClr val="3333CC"/>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b="1" dirty="0">
              <a:solidFill>
                <a:srgbClr val="00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a:solidFill>
                  <a:srgbClr val="000000"/>
                </a:solidFill>
                <a:latin typeface="Balaram" panose="00000400000000000000" pitchFamily="2" charset="0"/>
              </a:rPr>
              <a:t>|| 1.4.2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err="1">
                <a:solidFill>
                  <a:srgbClr val="FF0000"/>
                </a:solidFill>
                <a:latin typeface="Balaram" panose="00000400000000000000" pitchFamily="2" charset="0"/>
              </a:rPr>
              <a:t>çaunaka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uväca</a:t>
            </a:r>
            <a:endParaRPr lang="en-IN" altLang="en-US" sz="2358" b="1" dirty="0">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err="1">
                <a:solidFill>
                  <a:srgbClr val="FF0000"/>
                </a:solidFill>
                <a:latin typeface="Balaram" panose="00000400000000000000" pitchFamily="2" charset="0"/>
              </a:rPr>
              <a:t>süta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süta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mahä-bhäga</a:t>
            </a:r>
            <a:endParaRPr lang="en-IN" altLang="en-US" sz="2358" b="1" dirty="0">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err="1">
                <a:solidFill>
                  <a:srgbClr val="FF0000"/>
                </a:solidFill>
                <a:latin typeface="Balaram" panose="00000400000000000000" pitchFamily="2" charset="0"/>
              </a:rPr>
              <a:t>vada</a:t>
            </a:r>
            <a:r>
              <a:rPr lang="en-IN" altLang="en-US" sz="2358" b="1" dirty="0">
                <a:solidFill>
                  <a:srgbClr val="FF0000"/>
                </a:solidFill>
                <a:latin typeface="Balaram" panose="00000400000000000000" pitchFamily="2" charset="0"/>
              </a:rPr>
              <a:t> no </a:t>
            </a:r>
            <a:r>
              <a:rPr lang="en-IN" altLang="en-US" sz="2358" b="1" dirty="0" err="1">
                <a:solidFill>
                  <a:srgbClr val="FF0000"/>
                </a:solidFill>
                <a:latin typeface="Balaram" panose="00000400000000000000" pitchFamily="2" charset="0"/>
              </a:rPr>
              <a:t>vadatäà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vara</a:t>
            </a:r>
            <a:endParaRPr lang="en-IN" altLang="en-US" sz="2358" b="1" dirty="0">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err="1">
                <a:solidFill>
                  <a:srgbClr val="FF0000"/>
                </a:solidFill>
                <a:latin typeface="Balaram" panose="00000400000000000000" pitchFamily="2" charset="0"/>
              </a:rPr>
              <a:t>kathäà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bhägavatéà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puëyäà</a:t>
            </a:r>
            <a:endParaRPr lang="en-IN" altLang="en-US" sz="2358" b="1" dirty="0">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err="1">
                <a:solidFill>
                  <a:srgbClr val="FF0000"/>
                </a:solidFill>
                <a:latin typeface="Balaram" panose="00000400000000000000" pitchFamily="2" charset="0"/>
              </a:rPr>
              <a:t>yad</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äha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bhagaväï</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chukaù</a:t>
            </a:r>
            <a:endParaRPr lang="en-IN" altLang="en-US" sz="2358" b="1" dirty="0">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b="1" dirty="0">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358" b="1" dirty="0" err="1">
                <a:solidFill>
                  <a:srgbClr val="000000"/>
                </a:solidFill>
                <a:latin typeface="Balaram" panose="00000400000000000000" pitchFamily="2" charset="0"/>
              </a:rPr>
              <a:t>Çaunaka</a:t>
            </a:r>
            <a:r>
              <a:rPr lang="en-US" altLang="en-US" sz="2358" b="1" dirty="0">
                <a:solidFill>
                  <a:srgbClr val="000000"/>
                </a:solidFill>
                <a:latin typeface="Balaram" panose="00000400000000000000" pitchFamily="2" charset="0"/>
              </a:rPr>
              <a:t> said</a:t>
            </a:r>
            <a:r>
              <a:rPr lang="en-US" altLang="en-US" sz="2358" dirty="0">
                <a:solidFill>
                  <a:srgbClr val="000000"/>
                </a:solidFill>
                <a:latin typeface="Balaram" panose="00000400000000000000" pitchFamily="2" charset="0"/>
              </a:rPr>
              <a:t>:  O </a:t>
            </a:r>
            <a:r>
              <a:rPr lang="en-US" altLang="en-US" sz="2358" dirty="0" err="1">
                <a:solidFill>
                  <a:srgbClr val="000000"/>
                </a:solidFill>
                <a:latin typeface="Balaram" panose="00000400000000000000" pitchFamily="2" charset="0"/>
              </a:rPr>
              <a:t>Süta</a:t>
            </a:r>
            <a:r>
              <a:rPr lang="en-US" altLang="en-US" sz="2358" dirty="0">
                <a:solidFill>
                  <a:srgbClr val="000000"/>
                </a:solidFill>
                <a:latin typeface="Balaram" panose="00000400000000000000" pitchFamily="2" charset="0"/>
              </a:rPr>
              <a:t>! O </a:t>
            </a:r>
            <a:r>
              <a:rPr lang="en-US" altLang="en-US" sz="2358" dirty="0" err="1">
                <a:solidFill>
                  <a:srgbClr val="000000"/>
                </a:solidFill>
                <a:latin typeface="Balaram" panose="00000400000000000000" pitchFamily="2" charset="0"/>
              </a:rPr>
              <a:t>Süta</a:t>
            </a:r>
            <a:r>
              <a:rPr lang="en-US" altLang="en-US" sz="2358" dirty="0">
                <a:solidFill>
                  <a:srgbClr val="000000"/>
                </a:solidFill>
                <a:latin typeface="Balaram" panose="00000400000000000000" pitchFamily="2" charset="0"/>
              </a:rPr>
              <a:t>! Fortunate soul (</a:t>
            </a:r>
            <a:r>
              <a:rPr lang="en-IN" altLang="en-US" sz="2358" b="1" dirty="0" err="1">
                <a:solidFill>
                  <a:srgbClr val="FF0000"/>
                </a:solidFill>
                <a:latin typeface="Balaram" panose="00000400000000000000" pitchFamily="2" charset="0"/>
              </a:rPr>
              <a:t>süta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süta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mahä-bhäga</a:t>
            </a:r>
            <a:r>
              <a:rPr lang="en-US" altLang="en-US" sz="2358" dirty="0">
                <a:solidFill>
                  <a:srgbClr val="000000"/>
                </a:solidFill>
                <a:latin typeface="Balaram" panose="00000400000000000000" pitchFamily="2" charset="0"/>
              </a:rPr>
              <a:t>)! Best of speakers (</a:t>
            </a:r>
            <a:r>
              <a:rPr lang="en-IN" altLang="en-US" sz="2358" b="1" dirty="0" err="1">
                <a:solidFill>
                  <a:srgbClr val="FF0000"/>
                </a:solidFill>
                <a:latin typeface="Balaram" panose="00000400000000000000" pitchFamily="2" charset="0"/>
              </a:rPr>
              <a:t>vadatäà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vara</a:t>
            </a:r>
            <a:r>
              <a:rPr lang="en-US" altLang="en-US" sz="2358" dirty="0">
                <a:solidFill>
                  <a:srgbClr val="000000"/>
                </a:solidFill>
                <a:latin typeface="Balaram" panose="00000400000000000000" pitchFamily="2" charset="0"/>
              </a:rPr>
              <a:t>)! Please tell us (</a:t>
            </a:r>
            <a:r>
              <a:rPr lang="en-IN" altLang="en-US" sz="2358" b="1" dirty="0">
                <a:solidFill>
                  <a:srgbClr val="FF0000"/>
                </a:solidFill>
                <a:latin typeface="Balaram" panose="00000400000000000000" pitchFamily="2" charset="0"/>
              </a:rPr>
              <a:t>nah </a:t>
            </a:r>
            <a:r>
              <a:rPr lang="en-IN" altLang="en-US" sz="2358" b="1" dirty="0" err="1">
                <a:solidFill>
                  <a:srgbClr val="FF0000"/>
                </a:solidFill>
                <a:latin typeface="Balaram" panose="00000400000000000000" pitchFamily="2" charset="0"/>
              </a:rPr>
              <a:t>vada</a:t>
            </a:r>
            <a:r>
              <a:rPr lang="en-US" altLang="en-US" sz="2358" dirty="0">
                <a:solidFill>
                  <a:srgbClr val="000000"/>
                </a:solidFill>
                <a:latin typeface="Balaram" panose="00000400000000000000" pitchFamily="2" charset="0"/>
              </a:rPr>
              <a:t>) the pure stories related to the Lord (</a:t>
            </a:r>
            <a:r>
              <a:rPr lang="en-IN" altLang="en-US" sz="2358" b="1" dirty="0" err="1">
                <a:solidFill>
                  <a:srgbClr val="FF0000"/>
                </a:solidFill>
                <a:latin typeface="Balaram" panose="00000400000000000000" pitchFamily="2" charset="0"/>
              </a:rPr>
              <a:t>kathäà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bhägavatéà</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puëyäà</a:t>
            </a:r>
            <a:r>
              <a:rPr lang="en-US" altLang="en-US" sz="2358" dirty="0">
                <a:solidFill>
                  <a:srgbClr val="000000"/>
                </a:solidFill>
                <a:latin typeface="Balaram" panose="00000400000000000000" pitchFamily="2" charset="0"/>
              </a:rPr>
              <a:t>) which the glorious </a:t>
            </a:r>
            <a:r>
              <a:rPr lang="en-US" altLang="en-US" sz="2358" dirty="0" err="1">
                <a:solidFill>
                  <a:srgbClr val="000000"/>
                </a:solidFill>
                <a:latin typeface="Balaram" panose="00000400000000000000" pitchFamily="2" charset="0"/>
              </a:rPr>
              <a:t>Çuka</a:t>
            </a:r>
            <a:r>
              <a:rPr lang="en-US" altLang="en-US" sz="2358" dirty="0">
                <a:solidFill>
                  <a:srgbClr val="000000"/>
                </a:solidFill>
                <a:latin typeface="Balaram" panose="00000400000000000000" pitchFamily="2" charset="0"/>
              </a:rPr>
              <a:t> spoke at the assembly of </a:t>
            </a:r>
            <a:r>
              <a:rPr lang="en-US" altLang="en-US" sz="2358" dirty="0" err="1">
                <a:solidFill>
                  <a:srgbClr val="000000"/>
                </a:solidFill>
                <a:latin typeface="Balaram" panose="00000400000000000000" pitchFamily="2" charset="0"/>
              </a:rPr>
              <a:t>Parékñit</a:t>
            </a:r>
            <a:r>
              <a:rPr lang="en-US" altLang="en-US" sz="2358" dirty="0">
                <a:solidFill>
                  <a:srgbClr val="000000"/>
                </a:solidFill>
                <a:latin typeface="Balaram" panose="00000400000000000000" pitchFamily="2" charset="0"/>
              </a:rPr>
              <a:t> (</a:t>
            </a:r>
            <a:r>
              <a:rPr lang="en-IN" altLang="en-US" sz="2358" b="1" dirty="0" err="1">
                <a:solidFill>
                  <a:srgbClr val="FF0000"/>
                </a:solidFill>
                <a:latin typeface="Balaram" panose="00000400000000000000" pitchFamily="2" charset="0"/>
              </a:rPr>
              <a:t>yad</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äha</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bhagaväï</a:t>
            </a:r>
            <a:r>
              <a:rPr lang="en-IN" altLang="en-US" sz="2358" b="1" dirty="0">
                <a:solidFill>
                  <a:srgbClr val="FF0000"/>
                </a:solidFill>
                <a:latin typeface="Balaram" panose="00000400000000000000" pitchFamily="2" charset="0"/>
              </a:rPr>
              <a:t> </a:t>
            </a:r>
            <a:r>
              <a:rPr lang="en-IN" altLang="en-US" sz="2358" b="1" dirty="0" err="1">
                <a:solidFill>
                  <a:srgbClr val="FF0000"/>
                </a:solidFill>
                <a:latin typeface="Balaram" panose="00000400000000000000" pitchFamily="2" charset="0"/>
              </a:rPr>
              <a:t>çukaù</a:t>
            </a:r>
            <a:r>
              <a:rPr lang="en-US" altLang="en-US" sz="2358" dirty="0">
                <a:solidFill>
                  <a:srgbClr val="000000"/>
                </a:solidFill>
                <a:latin typeface="Balaram" panose="00000400000000000000" pitchFamily="2" charset="0"/>
              </a:rPr>
              <a:t>).</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dirty="0">
              <a:solidFill>
                <a:srgbClr val="00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altLang="en-US" sz="2358" b="1" dirty="0">
                <a:solidFill>
                  <a:srgbClr val="0000FF"/>
                </a:solidFill>
                <a:latin typeface="Balaram" panose="00000400000000000000" pitchFamily="2" charset="0"/>
              </a:rPr>
              <a:t>Verse Summary</a:t>
            </a:r>
            <a:r>
              <a:rPr lang="en-IN" altLang="en-US" sz="2358" dirty="0">
                <a:solidFill>
                  <a:srgbClr val="0000FF"/>
                </a:solidFill>
                <a:latin typeface="Balaram" panose="00000400000000000000" pitchFamily="2" charset="0"/>
              </a:rPr>
              <a:t>: Oh </a:t>
            </a:r>
            <a:r>
              <a:rPr lang="en-IN" altLang="en-US" sz="2358" dirty="0" err="1">
                <a:solidFill>
                  <a:srgbClr val="0000FF"/>
                </a:solidFill>
                <a:latin typeface="Balaram" panose="00000400000000000000" pitchFamily="2" charset="0"/>
              </a:rPr>
              <a:t>Suta</a:t>
            </a:r>
            <a:r>
              <a:rPr lang="en-IN" altLang="en-US" sz="2358" dirty="0">
                <a:solidFill>
                  <a:srgbClr val="0000FF"/>
                </a:solidFill>
                <a:latin typeface="Balaram" panose="00000400000000000000" pitchFamily="2" charset="0"/>
              </a:rPr>
              <a:t>! </a:t>
            </a:r>
            <a:r>
              <a:rPr lang="en-IN" altLang="en-US" sz="2358" dirty="0" err="1">
                <a:solidFill>
                  <a:srgbClr val="0000FF"/>
                </a:solidFill>
                <a:latin typeface="Balaram" panose="00000400000000000000" pitchFamily="2" charset="0"/>
              </a:rPr>
              <a:t>Pls</a:t>
            </a:r>
            <a:r>
              <a:rPr lang="en-IN" altLang="en-US" sz="2358" dirty="0">
                <a:solidFill>
                  <a:srgbClr val="0000FF"/>
                </a:solidFill>
                <a:latin typeface="Balaram" panose="00000400000000000000" pitchFamily="2" charset="0"/>
              </a:rPr>
              <a:t> narrate to us all that </a:t>
            </a:r>
            <a:r>
              <a:rPr lang="en-IN" altLang="en-US" sz="2358" dirty="0" err="1">
                <a:solidFill>
                  <a:srgbClr val="0000FF"/>
                </a:solidFill>
                <a:latin typeface="Balaram" panose="00000400000000000000" pitchFamily="2" charset="0"/>
              </a:rPr>
              <a:t>Suka</a:t>
            </a:r>
            <a:r>
              <a:rPr lang="en-IN" altLang="en-US" sz="2358" dirty="0">
                <a:solidFill>
                  <a:srgbClr val="0000FF"/>
                </a:solidFill>
                <a:latin typeface="Balaram" panose="00000400000000000000" pitchFamily="2" charset="0"/>
              </a:rPr>
              <a:t> spoke to </a:t>
            </a:r>
            <a:r>
              <a:rPr lang="en-IN" altLang="en-US" sz="2358" dirty="0" err="1">
                <a:solidFill>
                  <a:srgbClr val="0000FF"/>
                </a:solidFill>
                <a:latin typeface="Balaram" panose="00000400000000000000" pitchFamily="2" charset="0"/>
              </a:rPr>
              <a:t>Pariksit</a:t>
            </a:r>
            <a:r>
              <a:rPr lang="en-IN" altLang="en-US" sz="2358" dirty="0">
                <a:solidFill>
                  <a:srgbClr val="0000FF"/>
                </a:solidFill>
                <a:latin typeface="Balaram" panose="00000400000000000000" pitchFamily="2" charset="0"/>
              </a:rPr>
              <a:t>.</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dirty="0">
              <a:solidFill>
                <a:srgbClr val="0000FF"/>
              </a:solidFill>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358" dirty="0">
                <a:solidFill>
                  <a:srgbClr val="000000"/>
                </a:solidFill>
                <a:latin typeface="Balaram" panose="00000400000000000000" pitchFamily="2" charset="0"/>
              </a:rPr>
              <a:t>He addresses </a:t>
            </a:r>
            <a:r>
              <a:rPr lang="en-US" altLang="en-US" sz="2358" dirty="0" err="1">
                <a:solidFill>
                  <a:srgbClr val="000000"/>
                </a:solidFill>
                <a:latin typeface="Balaram" panose="00000400000000000000" pitchFamily="2" charset="0"/>
              </a:rPr>
              <a:t>Süta</a:t>
            </a:r>
            <a:r>
              <a:rPr lang="en-US" altLang="en-US" sz="2358" dirty="0">
                <a:solidFill>
                  <a:srgbClr val="000000"/>
                </a:solidFill>
                <a:latin typeface="Balaram" panose="00000400000000000000" pitchFamily="2" charset="0"/>
              </a:rPr>
              <a:t> twice out of joy.</a:t>
            </a:r>
            <a:endParaRPr lang="en-IN" altLang="en-US" sz="2358" dirty="0">
              <a:solidFill>
                <a:srgbClr val="00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dirty="0">
              <a:solidFill>
                <a:srgbClr val="00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altLang="en-US" sz="2358" dirty="0">
              <a:solidFill>
                <a:srgbClr val="000000"/>
              </a:solidFill>
              <a:latin typeface="Balaram" panose="00000400000000000000"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8" name="Picture 5" descr="0132_BA  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Box 1"/>
          <p:cNvSpPr txBox="1">
            <a:spLocks noChangeArrowheads="1"/>
          </p:cNvSpPr>
          <p:nvPr/>
        </p:nvSpPr>
        <p:spPr bwMode="auto">
          <a:xfrm>
            <a:off x="0" y="764704"/>
            <a:ext cx="422423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t>1.Realisation </a:t>
            </a:r>
            <a:b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br>
            <a: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t>-  What it is?  </a:t>
            </a:r>
            <a:b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br>
            <a: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t>-  What it is not?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4050" b="1" i="0" u="none" strike="noStrike" kern="0" cap="none" spc="0" normalizeH="0" baseline="0" noProof="0" dirty="0">
                <a:ln>
                  <a:noFill/>
                </a:ln>
                <a:solidFill>
                  <a:srgbClr val="C00000"/>
                </a:solidFill>
                <a:effectLst/>
                <a:uLnTx/>
                <a:uFillTx/>
                <a:latin typeface="Arial" panose="020B0604020202020204" pitchFamily="34" charset="0"/>
                <a:ea typeface="+mn-ea"/>
                <a:cs typeface="+mn-cs"/>
              </a:rPr>
              <a:t>     (SB.1.4.1)</a:t>
            </a:r>
          </a:p>
        </p:txBody>
      </p:sp>
    </p:spTree>
    <p:extLst>
      <p:ext uri="{BB962C8B-B14F-4D97-AF65-F5344CB8AC3E}">
        <p14:creationId xmlns:p14="http://schemas.microsoft.com/office/powerpoint/2010/main" val="305483968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6146" name="Picture 2" descr="G:\Emphatic\CT05-079.JPG"/>
          <p:cNvPicPr>
            <a:picLocks noChangeAspect="1" noChangeArrowheads="1"/>
          </p:cNvPicPr>
          <p:nvPr/>
        </p:nvPicPr>
        <p:blipFill>
          <a:blip r:embed="rId2">
            <a:extLst>
              <a:ext uri="{28A0092B-C50C-407E-A947-70E740481C1C}">
                <a14:useLocalDpi xmlns:a14="http://schemas.microsoft.com/office/drawing/2010/main" val="0"/>
              </a:ext>
            </a:extLst>
          </a:blip>
          <a:srcRect l="47018" r="13194"/>
          <a:stretch>
            <a:fillRect/>
          </a:stretch>
        </p:blipFill>
        <p:spPr bwMode="auto">
          <a:xfrm>
            <a:off x="5775159" y="857250"/>
            <a:ext cx="336884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2"/>
          <p:cNvSpPr>
            <a:spLocks noGrp="1" noChangeArrowheads="1"/>
          </p:cNvSpPr>
          <p:nvPr>
            <p:ph type="ctrTitle"/>
          </p:nvPr>
        </p:nvSpPr>
        <p:spPr>
          <a:xfrm>
            <a:off x="252663" y="2971800"/>
            <a:ext cx="5273029" cy="971550"/>
          </a:xfrm>
        </p:spPr>
        <p:txBody>
          <a:bodyPr anchor="ctr"/>
          <a:lstStyle/>
          <a:p>
            <a:pPr algn="l" eaLnBrk="1" hangingPunct="1"/>
            <a:r>
              <a:rPr lang="en-US" altLang="en-US" sz="2400" b="1" dirty="0">
                <a:solidFill>
                  <a:schemeClr val="bg1"/>
                </a:solidFill>
                <a:latin typeface="ScaGoudy" panose="00000400000000000000" pitchFamily="2" charset="0"/>
              </a:rPr>
              <a:t>Personal realization does not mean that one should, out of vanity, attempt to show one's own learning by trying to surpass the previous </a:t>
            </a:r>
            <a:r>
              <a:rPr lang="en-US" altLang="en-US" sz="2400" b="1" dirty="0" err="1">
                <a:solidFill>
                  <a:schemeClr val="bg1"/>
                </a:solidFill>
                <a:latin typeface="ScaGoudy" panose="00000400000000000000" pitchFamily="2" charset="0"/>
              </a:rPr>
              <a:t>äcärya</a:t>
            </a:r>
            <a:r>
              <a:rPr lang="en-US" altLang="en-US" sz="2400" b="1" dirty="0">
                <a:solidFill>
                  <a:schemeClr val="bg1"/>
                </a:solidFill>
                <a:latin typeface="ScaGoudy" panose="00000400000000000000" pitchFamily="2" charset="0"/>
              </a:rPr>
              <a:t>. He must have full confidence in the previous </a:t>
            </a:r>
            <a:r>
              <a:rPr lang="en-US" altLang="en-US" sz="2400" b="1" dirty="0" err="1">
                <a:solidFill>
                  <a:schemeClr val="bg1"/>
                </a:solidFill>
                <a:latin typeface="ScaGoudy" panose="00000400000000000000" pitchFamily="2" charset="0"/>
              </a:rPr>
              <a:t>äcärya</a:t>
            </a:r>
            <a:r>
              <a:rPr lang="en-US" altLang="en-US" sz="2400" b="1" dirty="0">
                <a:solidFill>
                  <a:schemeClr val="bg1"/>
                </a:solidFill>
                <a:latin typeface="ScaGoudy" panose="00000400000000000000" pitchFamily="2" charset="0"/>
              </a:rPr>
              <a:t>, and at the same time he must realize the subject matter so nicely that he can present the matter for the particular circumstances in a suitable manner. The original purpose of the text must be maintained. No obscure meaning should be screwed out of it, yet it should be presented in an interesting manner for the understanding of the audience. This is called realization. </a:t>
            </a:r>
            <a:br>
              <a:rPr lang="en-US" altLang="en-US" sz="2400" b="1" dirty="0">
                <a:solidFill>
                  <a:schemeClr val="bg1"/>
                </a:solidFill>
                <a:latin typeface="ScaGoudy" panose="00000400000000000000" pitchFamily="2" charset="0"/>
              </a:rPr>
            </a:br>
            <a:r>
              <a:rPr lang="en-US" altLang="en-US" sz="2400" b="1" dirty="0">
                <a:solidFill>
                  <a:schemeClr val="bg1"/>
                </a:solidFill>
                <a:latin typeface="ScaGoudy" panose="00000400000000000000" pitchFamily="2" charset="0"/>
              </a:rPr>
              <a:t>[</a:t>
            </a:r>
            <a:r>
              <a:rPr lang="en-US" altLang="en-US" sz="2400" b="1" dirty="0" err="1">
                <a:solidFill>
                  <a:schemeClr val="bg1"/>
                </a:solidFill>
                <a:latin typeface="ScaGoudy" panose="00000400000000000000" pitchFamily="2" charset="0"/>
              </a:rPr>
              <a:t>Srimad</a:t>
            </a:r>
            <a:r>
              <a:rPr lang="en-US" altLang="en-US" sz="2400" b="1" dirty="0">
                <a:solidFill>
                  <a:schemeClr val="bg1"/>
                </a:solidFill>
                <a:latin typeface="ScaGoudy" panose="00000400000000000000" pitchFamily="2" charset="0"/>
              </a:rPr>
              <a:t> </a:t>
            </a:r>
            <a:r>
              <a:rPr lang="en-US" altLang="en-US" sz="2400" b="1" dirty="0" err="1">
                <a:solidFill>
                  <a:schemeClr val="bg1"/>
                </a:solidFill>
                <a:latin typeface="ScaGoudy" panose="00000400000000000000" pitchFamily="2" charset="0"/>
              </a:rPr>
              <a:t>Bhagavatam</a:t>
            </a:r>
            <a:r>
              <a:rPr lang="en-US" altLang="en-US" sz="2400" b="1" dirty="0">
                <a:solidFill>
                  <a:schemeClr val="bg1"/>
                </a:solidFill>
                <a:latin typeface="ScaGoudy" panose="00000400000000000000" pitchFamily="2" charset="0"/>
              </a:rPr>
              <a:t> purport 1.4.1.]</a:t>
            </a:r>
          </a:p>
        </p:txBody>
      </p:sp>
    </p:spTree>
    <p:extLst>
      <p:ext uri="{BB962C8B-B14F-4D97-AF65-F5344CB8AC3E}">
        <p14:creationId xmlns:p14="http://schemas.microsoft.com/office/powerpoint/2010/main" val="4180322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07504" y="2743201"/>
            <a:ext cx="9036496" cy="1102519"/>
          </a:xfrm>
        </p:spPr>
        <p:txBody>
          <a:bodyPr anchor="ctr"/>
          <a:lstStyle/>
          <a:p>
            <a:pPr algn="l" eaLnBrk="1" hangingPunct="1"/>
            <a:r>
              <a:rPr lang="en-US" altLang="en-US" sz="2600" dirty="0">
                <a:solidFill>
                  <a:schemeClr val="bg1"/>
                </a:solidFill>
                <a:latin typeface="ScaGoudy" panose="00000400000000000000" pitchFamily="2" charset="0"/>
              </a:rPr>
              <a:t>Personal realization does not mean that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one should, out of vanity, attempt to show one's own learning by trying to surpass the previous </a:t>
            </a:r>
            <a:r>
              <a:rPr lang="en-US" altLang="en-US" sz="2600" dirty="0" err="1">
                <a:solidFill>
                  <a:schemeClr val="bg1"/>
                </a:solidFill>
                <a:latin typeface="ScaGoudy" panose="00000400000000000000" pitchFamily="2" charset="0"/>
              </a:rPr>
              <a:t>äcärya</a:t>
            </a:r>
            <a:r>
              <a:rPr lang="en-US" altLang="en-US" sz="2600" dirty="0">
                <a:solidFill>
                  <a:schemeClr val="bg1"/>
                </a:solidFill>
                <a:latin typeface="ScaGoudy" panose="00000400000000000000" pitchFamily="2" charset="0"/>
              </a:rPr>
              <a:t>. </a:t>
            </a:r>
            <a:br>
              <a:rPr lang="en-US" altLang="en-US" sz="2600" dirty="0">
                <a:solidFill>
                  <a:schemeClr val="bg1"/>
                </a:solidFill>
                <a:latin typeface="ScaGoudy" panose="00000400000000000000" pitchFamily="2" charset="0"/>
              </a:rPr>
            </a:b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A Preacher…….</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should have full confidence in the previous </a:t>
            </a:r>
            <a:r>
              <a:rPr lang="en-US" altLang="en-US" sz="2600" dirty="0" err="1">
                <a:solidFill>
                  <a:schemeClr val="bg1"/>
                </a:solidFill>
                <a:latin typeface="ScaGoudy" panose="00000400000000000000" pitchFamily="2" charset="0"/>
              </a:rPr>
              <a:t>äcärya</a:t>
            </a:r>
            <a:r>
              <a:rPr lang="en-US" altLang="en-US" sz="2600" dirty="0">
                <a:solidFill>
                  <a:schemeClr val="bg1"/>
                </a:solidFill>
                <a:latin typeface="ScaGoudy" panose="00000400000000000000" pitchFamily="2" charset="0"/>
              </a:rPr>
              <a:t>,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must realize the subject matter nicely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can present the matter for the particular circumstances in a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suitable manner. </a:t>
            </a:r>
            <a:br>
              <a:rPr lang="en-US" altLang="en-US" sz="2600" dirty="0">
                <a:solidFill>
                  <a:schemeClr val="bg1"/>
                </a:solidFill>
                <a:latin typeface="ScaGoudy" panose="00000400000000000000" pitchFamily="2" charset="0"/>
              </a:rPr>
            </a:b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While speaking on a subject……….</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The original purpose of the text must be maintained.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No obscure meaning should be screwed out of it,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yet it should be presented in an interesting manner for the </a:t>
            </a:r>
            <a:br>
              <a:rPr lang="en-US" altLang="en-US" sz="2600" dirty="0">
                <a:solidFill>
                  <a:schemeClr val="bg1"/>
                </a:solidFill>
                <a:latin typeface="ScaGoudy" panose="00000400000000000000" pitchFamily="2" charset="0"/>
              </a:rPr>
            </a:br>
            <a:r>
              <a:rPr lang="en-US" altLang="en-US" sz="2600" dirty="0">
                <a:solidFill>
                  <a:schemeClr val="bg1"/>
                </a:solidFill>
                <a:latin typeface="ScaGoudy" panose="00000400000000000000" pitchFamily="2" charset="0"/>
              </a:rPr>
              <a:t>        understanding of the audience. </a:t>
            </a:r>
          </a:p>
        </p:txBody>
      </p:sp>
    </p:spTree>
    <p:extLst>
      <p:ext uri="{BB962C8B-B14F-4D97-AF65-F5344CB8AC3E}">
        <p14:creationId xmlns:p14="http://schemas.microsoft.com/office/powerpoint/2010/main" val="1424474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403648" y="-174"/>
            <a:ext cx="5829300" cy="1102519"/>
          </a:xfrm>
        </p:spPr>
        <p:txBody>
          <a:bodyPr anchor="ctr"/>
          <a:lstStyle/>
          <a:p>
            <a:pPr eaLnBrk="1" hangingPunct="1"/>
            <a:r>
              <a:rPr lang="en-US" altLang="en-US" sz="4000" b="1" dirty="0">
                <a:solidFill>
                  <a:schemeClr val="bg1"/>
                </a:solidFill>
                <a:latin typeface="ScaGoudy" panose="00000400000000000000" pitchFamily="2" charset="0"/>
              </a:rPr>
              <a:t> Personal </a:t>
            </a:r>
            <a:r>
              <a:rPr lang="en-US" altLang="en-US" sz="4000" b="1" dirty="0" err="1">
                <a:solidFill>
                  <a:schemeClr val="bg1"/>
                </a:solidFill>
                <a:latin typeface="ScaGoudy" panose="00000400000000000000" pitchFamily="2" charset="0"/>
              </a:rPr>
              <a:t>Realisation</a:t>
            </a:r>
            <a:endParaRPr lang="en-US" altLang="en-US" sz="4000" b="1" dirty="0">
              <a:solidFill>
                <a:schemeClr val="bg1"/>
              </a:solidFill>
              <a:latin typeface="ScaGoudy" panose="00000400000000000000" pitchFamily="2" charset="0"/>
            </a:endParaRPr>
          </a:p>
        </p:txBody>
      </p:sp>
      <p:sp>
        <p:nvSpPr>
          <p:cNvPr id="9219" name="Rectangle 2"/>
          <p:cNvSpPr txBox="1">
            <a:spLocks noChangeArrowheads="1"/>
          </p:cNvSpPr>
          <p:nvPr/>
        </p:nvSpPr>
        <p:spPr bwMode="auto">
          <a:xfrm>
            <a:off x="251520" y="3429000"/>
            <a:ext cx="8784976" cy="110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1"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2800" b="1"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Who is a Preacher?</a:t>
            </a:r>
          </a:p>
          <a:p>
            <a:pPr marL="0" marR="0" lvl="0" indent="0" algn="l" defTabSz="685800" rtl="0" eaLnBrk="1" fontAlgn="auto" latinLnBrk="0" hangingPunct="1">
              <a:lnSpc>
                <a:spcPct val="100000"/>
              </a:lnSpc>
              <a:spcBef>
                <a:spcPct val="0"/>
              </a:spcBef>
              <a:spcAft>
                <a:spcPts val="0"/>
              </a:spcAft>
              <a:buClrTx/>
              <a:buSzTx/>
              <a:buFontTx/>
              <a:buNone/>
              <a:tabLst/>
              <a:defRPr/>
            </a:pPr>
            <a:br>
              <a:rPr kumimoji="0" lang="en-US" altLang="en-US" sz="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b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A Preacher </a:t>
            </a:r>
            <a:b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b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 gives Krishna to others &amp; transform their hearts.</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 helps others to come closer to Krishna.  </a:t>
            </a:r>
            <a:b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b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 makes others feel closer to Krishna. </a:t>
            </a:r>
            <a:b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b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 attracts people to KC understanding through his  deep Conviction rather than Pushiness or dishonest preaching techniques.</a:t>
            </a: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a:t>
            </a:r>
            <a:r>
              <a:rPr kumimoji="0" lang="en-US" altLang="en-US" sz="2800" b="0" i="0" u="none" strike="noStrike" kern="0" cap="none" spc="0" normalizeH="0" baseline="0" noProof="0" dirty="0" err="1">
                <a:ln>
                  <a:noFill/>
                </a:ln>
                <a:solidFill>
                  <a:srgbClr val="FFFFFF"/>
                </a:solidFill>
                <a:effectLst/>
                <a:uLnTx/>
                <a:uFillTx/>
                <a:latin typeface="ScaGoudy" panose="00000400000000000000" pitchFamily="2" charset="0"/>
                <a:ea typeface="+mn-ea"/>
                <a:cs typeface="+mn-cs"/>
              </a:rPr>
              <a:t>eg</a:t>
            </a:r>
            <a:r>
              <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rPr>
              <a:t>) SP didn’t see degradation in hippies as much as he saw soul’s natural relationship with Krishna.</a:t>
            </a: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0" cap="none" spc="0" normalizeH="0" baseline="0" noProof="0" dirty="0">
              <a:ln>
                <a:noFill/>
              </a:ln>
              <a:solidFill>
                <a:srgbClr val="FFFFFF"/>
              </a:solidFill>
              <a:effectLst/>
              <a:uLnTx/>
              <a:uFillTx/>
              <a:latin typeface="ScaGoudy" panose="00000400000000000000" pitchFamily="2" charset="0"/>
              <a:ea typeface="+mn-ea"/>
              <a:cs typeface="+mn-cs"/>
            </a:endParaRPr>
          </a:p>
        </p:txBody>
      </p:sp>
    </p:spTree>
    <p:extLst>
      <p:ext uri="{BB962C8B-B14F-4D97-AF65-F5344CB8AC3E}">
        <p14:creationId xmlns:p14="http://schemas.microsoft.com/office/powerpoint/2010/main" val="1735673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AF6EB4-A6E7-4EE1-80BA-4B9E0F421CCB}"/>
              </a:ext>
            </a:extLst>
          </p:cNvPr>
          <p:cNvPicPr>
            <a:picLocks noChangeAspect="1"/>
          </p:cNvPicPr>
          <p:nvPr/>
        </p:nvPicPr>
        <p:blipFill>
          <a:blip r:embed="rId2"/>
          <a:stretch>
            <a:fillRect/>
          </a:stretch>
        </p:blipFill>
        <p:spPr>
          <a:xfrm>
            <a:off x="0" y="705"/>
            <a:ext cx="9144000" cy="6889952"/>
          </a:xfrm>
          <a:prstGeom prst="rect">
            <a:avLst/>
          </a:prstGeom>
        </p:spPr>
      </p:pic>
      <p:sp>
        <p:nvSpPr>
          <p:cNvPr id="3" name="TextBox 2">
            <a:extLst>
              <a:ext uri="{FF2B5EF4-FFF2-40B4-BE49-F238E27FC236}">
                <a16:creationId xmlns:a16="http://schemas.microsoft.com/office/drawing/2014/main" id="{E7E7D62B-F59F-433B-A3CB-BED413C66410}"/>
              </a:ext>
            </a:extLst>
          </p:cNvPr>
          <p:cNvSpPr txBox="1"/>
          <p:nvPr/>
        </p:nvSpPr>
        <p:spPr>
          <a:xfrm>
            <a:off x="3419872" y="-23975"/>
            <a:ext cx="3456384" cy="584775"/>
          </a:xfrm>
          <a:prstGeom prst="rect">
            <a:avLst/>
          </a:prstGeom>
          <a:noFill/>
        </p:spPr>
        <p:txBody>
          <a:bodyPr wrap="square" rtlCol="0">
            <a:spAutoFit/>
          </a:bodyPr>
          <a:lstStyle/>
          <a:p>
            <a:r>
              <a:rPr lang="en-IN" sz="3200" b="1" dirty="0">
                <a:solidFill>
                  <a:schemeClr val="bg1"/>
                </a:solidFill>
              </a:rPr>
              <a:t>Verse  1.4.4 </a:t>
            </a:r>
          </a:p>
        </p:txBody>
      </p:sp>
    </p:spTree>
    <p:extLst>
      <p:ext uri="{BB962C8B-B14F-4D97-AF65-F5344CB8AC3E}">
        <p14:creationId xmlns:p14="http://schemas.microsoft.com/office/powerpoint/2010/main" val="2193743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E470C3-5253-44F0-B212-0F23635C693C}"/>
              </a:ext>
            </a:extLst>
          </p:cNvPr>
          <p:cNvPicPr>
            <a:picLocks noChangeAspect="1"/>
          </p:cNvPicPr>
          <p:nvPr/>
        </p:nvPicPr>
        <p:blipFill>
          <a:blip r:embed="rId2"/>
          <a:stretch>
            <a:fillRect/>
          </a:stretch>
        </p:blipFill>
        <p:spPr>
          <a:xfrm>
            <a:off x="13516" y="0"/>
            <a:ext cx="9130484" cy="6868166"/>
          </a:xfrm>
          <a:prstGeom prst="rect">
            <a:avLst/>
          </a:prstGeom>
        </p:spPr>
      </p:pic>
      <p:sp>
        <p:nvSpPr>
          <p:cNvPr id="3" name="TextBox 2">
            <a:extLst>
              <a:ext uri="{FF2B5EF4-FFF2-40B4-BE49-F238E27FC236}">
                <a16:creationId xmlns:a16="http://schemas.microsoft.com/office/drawing/2014/main" id="{3E0D78BD-C69F-45BF-976E-29E77BD2773A}"/>
              </a:ext>
            </a:extLst>
          </p:cNvPr>
          <p:cNvSpPr txBox="1"/>
          <p:nvPr/>
        </p:nvSpPr>
        <p:spPr>
          <a:xfrm>
            <a:off x="2915816" y="0"/>
            <a:ext cx="3456384" cy="584775"/>
          </a:xfrm>
          <a:prstGeom prst="rect">
            <a:avLst/>
          </a:prstGeom>
          <a:noFill/>
        </p:spPr>
        <p:txBody>
          <a:bodyPr wrap="square" rtlCol="0">
            <a:spAutoFit/>
          </a:bodyPr>
          <a:lstStyle/>
          <a:p>
            <a:r>
              <a:rPr lang="en-IN" sz="3200" b="1" dirty="0">
                <a:solidFill>
                  <a:schemeClr val="bg1"/>
                </a:solidFill>
              </a:rPr>
              <a:t>Verses  1.4.4-8</a:t>
            </a:r>
          </a:p>
        </p:txBody>
      </p:sp>
    </p:spTree>
    <p:extLst>
      <p:ext uri="{BB962C8B-B14F-4D97-AF65-F5344CB8AC3E}">
        <p14:creationId xmlns:p14="http://schemas.microsoft.com/office/powerpoint/2010/main" val="1704238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4DB725-5B3C-4CA7-9CA7-7056ECE225EF}"/>
              </a:ext>
            </a:extLst>
          </p:cNvPr>
          <p:cNvPicPr>
            <a:picLocks noChangeAspect="1"/>
          </p:cNvPicPr>
          <p:nvPr/>
        </p:nvPicPr>
        <p:blipFill>
          <a:blip r:embed="rId2"/>
          <a:stretch>
            <a:fillRect/>
          </a:stretch>
        </p:blipFill>
        <p:spPr>
          <a:xfrm>
            <a:off x="-11604" y="0"/>
            <a:ext cx="9155603" cy="6849319"/>
          </a:xfrm>
          <a:prstGeom prst="rect">
            <a:avLst/>
          </a:prstGeom>
        </p:spPr>
      </p:pic>
      <p:sp>
        <p:nvSpPr>
          <p:cNvPr id="3" name="TextBox 2">
            <a:extLst>
              <a:ext uri="{FF2B5EF4-FFF2-40B4-BE49-F238E27FC236}">
                <a16:creationId xmlns:a16="http://schemas.microsoft.com/office/drawing/2014/main" id="{AD7A2CA5-77E3-4860-9EF7-D16CA7D256F1}"/>
              </a:ext>
            </a:extLst>
          </p:cNvPr>
          <p:cNvSpPr txBox="1"/>
          <p:nvPr/>
        </p:nvSpPr>
        <p:spPr>
          <a:xfrm>
            <a:off x="2915816" y="0"/>
            <a:ext cx="3456384" cy="584775"/>
          </a:xfrm>
          <a:prstGeom prst="rect">
            <a:avLst/>
          </a:prstGeom>
          <a:noFill/>
        </p:spPr>
        <p:txBody>
          <a:bodyPr wrap="square" rtlCol="0">
            <a:spAutoFit/>
          </a:bodyPr>
          <a:lstStyle/>
          <a:p>
            <a:r>
              <a:rPr lang="en-IN" sz="3200" b="1" dirty="0">
                <a:solidFill>
                  <a:schemeClr val="bg1"/>
                </a:solidFill>
              </a:rPr>
              <a:t>Verses  1.4.9-12</a:t>
            </a:r>
          </a:p>
        </p:txBody>
      </p:sp>
    </p:spTree>
    <p:extLst>
      <p:ext uri="{BB962C8B-B14F-4D97-AF65-F5344CB8AC3E}">
        <p14:creationId xmlns:p14="http://schemas.microsoft.com/office/powerpoint/2010/main" val="3860337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2190C9-C438-4848-B904-72104CD6B799}"/>
              </a:ext>
            </a:extLst>
          </p:cNvPr>
          <p:cNvPicPr>
            <a:picLocks noChangeAspect="1"/>
          </p:cNvPicPr>
          <p:nvPr/>
        </p:nvPicPr>
        <p:blipFill>
          <a:blip r:embed="rId2"/>
          <a:stretch>
            <a:fillRect/>
          </a:stretch>
        </p:blipFill>
        <p:spPr>
          <a:xfrm>
            <a:off x="-13562" y="0"/>
            <a:ext cx="9157561" cy="6847859"/>
          </a:xfrm>
          <a:prstGeom prst="rect">
            <a:avLst/>
          </a:prstGeom>
        </p:spPr>
      </p:pic>
    </p:spTree>
    <p:extLst>
      <p:ext uri="{BB962C8B-B14F-4D97-AF65-F5344CB8AC3E}">
        <p14:creationId xmlns:p14="http://schemas.microsoft.com/office/powerpoint/2010/main" val="1528113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0DB53E-2EAF-402B-94B8-3324BF15C429}"/>
              </a:ext>
            </a:extLst>
          </p:cNvPr>
          <p:cNvPicPr>
            <a:picLocks noChangeAspect="1"/>
          </p:cNvPicPr>
          <p:nvPr/>
        </p:nvPicPr>
        <p:blipFill>
          <a:blip r:embed="rId2"/>
          <a:stretch>
            <a:fillRect/>
          </a:stretch>
        </p:blipFill>
        <p:spPr>
          <a:xfrm>
            <a:off x="7723" y="0"/>
            <a:ext cx="9136277" cy="6863802"/>
          </a:xfrm>
          <a:prstGeom prst="rect">
            <a:avLst/>
          </a:prstGeom>
        </p:spPr>
      </p:pic>
    </p:spTree>
    <p:extLst>
      <p:ext uri="{BB962C8B-B14F-4D97-AF65-F5344CB8AC3E}">
        <p14:creationId xmlns:p14="http://schemas.microsoft.com/office/powerpoint/2010/main" val="3775796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FCDEDE-3D0C-4573-A6AC-9FD52F606FBC}"/>
              </a:ext>
            </a:extLst>
          </p:cNvPr>
          <p:cNvPicPr>
            <a:picLocks noChangeAspect="1"/>
          </p:cNvPicPr>
          <p:nvPr/>
        </p:nvPicPr>
        <p:blipFill>
          <a:blip r:embed="rId2"/>
          <a:stretch>
            <a:fillRect/>
          </a:stretch>
        </p:blipFill>
        <p:spPr>
          <a:xfrm>
            <a:off x="-21346" y="1"/>
            <a:ext cx="9165345" cy="6842064"/>
          </a:xfrm>
          <a:prstGeom prst="rect">
            <a:avLst/>
          </a:prstGeom>
        </p:spPr>
      </p:pic>
    </p:spTree>
    <p:extLst>
      <p:ext uri="{BB962C8B-B14F-4D97-AF65-F5344CB8AC3E}">
        <p14:creationId xmlns:p14="http://schemas.microsoft.com/office/powerpoint/2010/main" val="866788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A06598-A4BA-4098-AF97-4D32C5789CAD}"/>
              </a:ext>
            </a:extLst>
          </p:cNvPr>
          <p:cNvSpPr/>
          <p:nvPr/>
        </p:nvSpPr>
        <p:spPr>
          <a:xfrm>
            <a:off x="611560" y="1095889"/>
            <a:ext cx="8424936" cy="3539430"/>
          </a:xfrm>
          <a:prstGeom prst="rect">
            <a:avLst/>
          </a:prstGeom>
        </p:spPr>
        <p:txBody>
          <a:bodyPr wrap="square">
            <a:spAutoFit/>
          </a:bodyPr>
          <a:lstStyle/>
          <a:p>
            <a:r>
              <a:rPr lang="en-IN" sz="2800" dirty="0" err="1">
                <a:latin typeface="ScaGoudy" panose="00000400000000000000" pitchFamily="2" charset="0"/>
              </a:rPr>
              <a:t>bhautikänäà</a:t>
            </a:r>
            <a:r>
              <a:rPr lang="en-IN" sz="2800" dirty="0">
                <a:latin typeface="ScaGoudy" panose="00000400000000000000" pitchFamily="2" charset="0"/>
              </a:rPr>
              <a:t> ca </a:t>
            </a:r>
            <a:r>
              <a:rPr lang="en-IN" sz="2800" dirty="0" err="1">
                <a:latin typeface="ScaGoudy" panose="00000400000000000000" pitchFamily="2" charset="0"/>
              </a:rPr>
              <a:t>bhävänäà</a:t>
            </a:r>
            <a:endParaRPr lang="en-IN" sz="2800" dirty="0">
              <a:latin typeface="ScaGoudy" panose="00000400000000000000" pitchFamily="2" charset="0"/>
            </a:endParaRPr>
          </a:p>
          <a:p>
            <a:r>
              <a:rPr lang="en-IN" sz="2800" dirty="0" err="1">
                <a:latin typeface="ScaGoudy" panose="00000400000000000000" pitchFamily="2" charset="0"/>
              </a:rPr>
              <a:t>çakti-hräsaà</a:t>
            </a:r>
            <a:r>
              <a:rPr lang="en-IN" sz="2800" dirty="0">
                <a:latin typeface="ScaGoudy" panose="00000400000000000000" pitchFamily="2" charset="0"/>
              </a:rPr>
              <a:t> ca tat-</a:t>
            </a:r>
            <a:r>
              <a:rPr lang="en-IN" sz="2800" dirty="0" err="1">
                <a:latin typeface="ScaGoudy" panose="00000400000000000000" pitchFamily="2" charset="0"/>
              </a:rPr>
              <a:t>kåtam</a:t>
            </a:r>
            <a:endParaRPr lang="en-IN" sz="2800" dirty="0">
              <a:latin typeface="ScaGoudy" panose="00000400000000000000" pitchFamily="2" charset="0"/>
            </a:endParaRPr>
          </a:p>
          <a:p>
            <a:r>
              <a:rPr lang="en-IN" sz="2800" dirty="0" err="1">
                <a:latin typeface="ScaGoudy" panose="00000400000000000000" pitchFamily="2" charset="0"/>
              </a:rPr>
              <a:t>açraddadhänän</a:t>
            </a:r>
            <a:r>
              <a:rPr lang="en-IN" sz="2800" dirty="0">
                <a:latin typeface="ScaGoudy" panose="00000400000000000000" pitchFamily="2" charset="0"/>
              </a:rPr>
              <a:t> </a:t>
            </a:r>
            <a:r>
              <a:rPr lang="en-IN" sz="2800" dirty="0" err="1">
                <a:latin typeface="ScaGoudy" panose="00000400000000000000" pitchFamily="2" charset="0"/>
              </a:rPr>
              <a:t>niùsattvän</a:t>
            </a:r>
            <a:endParaRPr lang="en-IN" sz="2800" dirty="0">
              <a:latin typeface="ScaGoudy" panose="00000400000000000000" pitchFamily="2" charset="0"/>
            </a:endParaRPr>
          </a:p>
          <a:p>
            <a:r>
              <a:rPr lang="en-IN" sz="2800" dirty="0" err="1">
                <a:latin typeface="ScaGoudy" panose="00000400000000000000" pitchFamily="2" charset="0"/>
              </a:rPr>
              <a:t>durmedhän</a:t>
            </a:r>
            <a:r>
              <a:rPr lang="en-IN" sz="2800" dirty="0">
                <a:latin typeface="ScaGoudy" panose="00000400000000000000" pitchFamily="2" charset="0"/>
              </a:rPr>
              <a:t> </a:t>
            </a:r>
            <a:r>
              <a:rPr lang="en-IN" sz="2800" dirty="0" err="1">
                <a:latin typeface="ScaGoudy" panose="00000400000000000000" pitchFamily="2" charset="0"/>
              </a:rPr>
              <a:t>hrasitäyuñaù</a:t>
            </a:r>
            <a:endParaRPr lang="en-IN" sz="2800" dirty="0">
              <a:latin typeface="ScaGoudy" panose="00000400000000000000" pitchFamily="2" charset="0"/>
            </a:endParaRPr>
          </a:p>
          <a:p>
            <a:r>
              <a:rPr lang="en-IN" sz="2800" dirty="0" err="1">
                <a:latin typeface="ScaGoudy" panose="00000400000000000000" pitchFamily="2" charset="0"/>
              </a:rPr>
              <a:t>durbhagäàç</a:t>
            </a:r>
            <a:r>
              <a:rPr lang="en-IN" sz="2800" dirty="0">
                <a:latin typeface="ScaGoudy" panose="00000400000000000000" pitchFamily="2" charset="0"/>
              </a:rPr>
              <a:t> ca </a:t>
            </a:r>
            <a:r>
              <a:rPr lang="en-IN" sz="2800" dirty="0" err="1">
                <a:latin typeface="ScaGoudy" panose="00000400000000000000" pitchFamily="2" charset="0"/>
              </a:rPr>
              <a:t>janän</a:t>
            </a:r>
            <a:r>
              <a:rPr lang="en-IN" sz="2800" dirty="0">
                <a:latin typeface="ScaGoudy" panose="00000400000000000000" pitchFamily="2" charset="0"/>
              </a:rPr>
              <a:t> </a:t>
            </a:r>
            <a:r>
              <a:rPr lang="en-IN" sz="2800" dirty="0" err="1">
                <a:latin typeface="ScaGoudy" panose="00000400000000000000" pitchFamily="2" charset="0"/>
              </a:rPr>
              <a:t>vékñya</a:t>
            </a:r>
            <a:endParaRPr lang="en-IN" sz="2800" dirty="0">
              <a:latin typeface="ScaGoudy" panose="00000400000000000000" pitchFamily="2" charset="0"/>
            </a:endParaRPr>
          </a:p>
          <a:p>
            <a:r>
              <a:rPr lang="en-IN" sz="2800" dirty="0" err="1">
                <a:latin typeface="ScaGoudy" panose="00000400000000000000" pitchFamily="2" charset="0"/>
              </a:rPr>
              <a:t>munir</a:t>
            </a:r>
            <a:r>
              <a:rPr lang="en-IN" sz="2800" dirty="0">
                <a:latin typeface="ScaGoudy" panose="00000400000000000000" pitchFamily="2" charset="0"/>
              </a:rPr>
              <a:t> </a:t>
            </a:r>
            <a:r>
              <a:rPr lang="en-IN" sz="2800" dirty="0" err="1">
                <a:latin typeface="ScaGoudy" panose="00000400000000000000" pitchFamily="2" charset="0"/>
              </a:rPr>
              <a:t>divyena</a:t>
            </a:r>
            <a:r>
              <a:rPr lang="en-IN" sz="2800" dirty="0">
                <a:latin typeface="ScaGoudy" panose="00000400000000000000" pitchFamily="2" charset="0"/>
              </a:rPr>
              <a:t> </a:t>
            </a:r>
            <a:r>
              <a:rPr lang="en-IN" sz="2800" dirty="0" err="1">
                <a:latin typeface="ScaGoudy" panose="00000400000000000000" pitchFamily="2" charset="0"/>
              </a:rPr>
              <a:t>cakñuñä</a:t>
            </a:r>
            <a:endParaRPr lang="en-IN" sz="2800" dirty="0">
              <a:latin typeface="ScaGoudy" panose="00000400000000000000" pitchFamily="2" charset="0"/>
            </a:endParaRPr>
          </a:p>
          <a:p>
            <a:r>
              <a:rPr lang="en-IN" sz="2800" dirty="0" err="1">
                <a:latin typeface="ScaGoudy" panose="00000400000000000000" pitchFamily="2" charset="0"/>
              </a:rPr>
              <a:t>sarva-varëäçramäëäà</a:t>
            </a:r>
            <a:r>
              <a:rPr lang="en-IN" sz="2800" dirty="0">
                <a:latin typeface="ScaGoudy" panose="00000400000000000000" pitchFamily="2" charset="0"/>
              </a:rPr>
              <a:t> yad</a:t>
            </a:r>
          </a:p>
          <a:p>
            <a:r>
              <a:rPr lang="en-IN" sz="2800" dirty="0" err="1">
                <a:latin typeface="ScaGoudy" panose="00000400000000000000" pitchFamily="2" charset="0"/>
              </a:rPr>
              <a:t>dadhyau</a:t>
            </a:r>
            <a:r>
              <a:rPr lang="en-IN" sz="2800" dirty="0">
                <a:latin typeface="ScaGoudy" panose="00000400000000000000" pitchFamily="2" charset="0"/>
              </a:rPr>
              <a:t> </a:t>
            </a:r>
            <a:r>
              <a:rPr lang="en-IN" sz="2800" dirty="0" err="1">
                <a:latin typeface="ScaGoudy" panose="00000400000000000000" pitchFamily="2" charset="0"/>
              </a:rPr>
              <a:t>hitam</a:t>
            </a:r>
            <a:r>
              <a:rPr lang="en-IN" sz="2800" dirty="0">
                <a:latin typeface="ScaGoudy" panose="00000400000000000000" pitchFamily="2" charset="0"/>
              </a:rPr>
              <a:t> </a:t>
            </a:r>
            <a:r>
              <a:rPr lang="en-IN" sz="2800" dirty="0" err="1">
                <a:latin typeface="ScaGoudy" panose="00000400000000000000" pitchFamily="2" charset="0"/>
              </a:rPr>
              <a:t>amogha-dåk</a:t>
            </a:r>
            <a:endParaRPr lang="en-IN" sz="2800" dirty="0">
              <a:latin typeface="ScaGoudy" panose="00000400000000000000" pitchFamily="2" charset="0"/>
            </a:endParaRPr>
          </a:p>
        </p:txBody>
      </p:sp>
      <p:sp>
        <p:nvSpPr>
          <p:cNvPr id="3" name="Rectangle 2">
            <a:extLst>
              <a:ext uri="{FF2B5EF4-FFF2-40B4-BE49-F238E27FC236}">
                <a16:creationId xmlns:a16="http://schemas.microsoft.com/office/drawing/2014/main" id="{37D6F058-ADAE-4B9F-A721-C605B5C9EC4E}"/>
              </a:ext>
            </a:extLst>
          </p:cNvPr>
          <p:cNvSpPr/>
          <p:nvPr/>
        </p:nvSpPr>
        <p:spPr>
          <a:xfrm>
            <a:off x="107504" y="4171177"/>
            <a:ext cx="9252520" cy="2677656"/>
          </a:xfrm>
          <a:prstGeom prst="rect">
            <a:avLst/>
          </a:prstGeom>
        </p:spPr>
        <p:txBody>
          <a:bodyPr wrap="square">
            <a:spAutoFit/>
          </a:bodyPr>
          <a:lstStyle/>
          <a:p>
            <a:endParaRPr lang="en-US" sz="2400" dirty="0">
              <a:latin typeface="ScaGoudy" panose="00000400000000000000" pitchFamily="2" charset="0"/>
            </a:endParaRPr>
          </a:p>
          <a:p>
            <a:r>
              <a:rPr lang="en-US" sz="2400" dirty="0">
                <a:latin typeface="ScaGoudy" panose="00000400000000000000" pitchFamily="2" charset="0"/>
              </a:rPr>
              <a:t>The great sage, who was fully equipped with knowledge, could see with his transcendental vision the deterioration of everything material due to the influence of the age. He could also see that the faithless people in general would be reduced in duration of life and would be impatient due to lack of goodness. Thus he contemplated for the welfare of men in all statuses and orders of life.  [SB 1.4.17-18]</a:t>
            </a:r>
            <a:endParaRPr lang="en-IN" sz="2400" dirty="0">
              <a:latin typeface="ScaGoudy" panose="00000400000000000000" pitchFamily="2" charset="0"/>
            </a:endParaRPr>
          </a:p>
        </p:txBody>
      </p:sp>
      <p:pic>
        <p:nvPicPr>
          <p:cNvPr id="5" name="Picture 4">
            <a:extLst>
              <a:ext uri="{FF2B5EF4-FFF2-40B4-BE49-F238E27FC236}">
                <a16:creationId xmlns:a16="http://schemas.microsoft.com/office/drawing/2014/main" id="{6FFF3E04-3B45-48B9-A083-8777A0480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5066" y="1225052"/>
            <a:ext cx="2397916" cy="3242777"/>
          </a:xfrm>
          <a:prstGeom prst="rect">
            <a:avLst/>
          </a:prstGeom>
        </p:spPr>
      </p:pic>
      <p:sp>
        <p:nvSpPr>
          <p:cNvPr id="6" name="TextBox 5">
            <a:extLst>
              <a:ext uri="{FF2B5EF4-FFF2-40B4-BE49-F238E27FC236}">
                <a16:creationId xmlns:a16="http://schemas.microsoft.com/office/drawing/2014/main" id="{C332588B-A861-4D9E-9B4D-E3C017706782}"/>
              </a:ext>
            </a:extLst>
          </p:cNvPr>
          <p:cNvSpPr txBox="1"/>
          <p:nvPr/>
        </p:nvSpPr>
        <p:spPr>
          <a:xfrm>
            <a:off x="719572" y="30865"/>
            <a:ext cx="8208912" cy="523220"/>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ScaOptima"/>
                <a:ea typeface="+mn-ea"/>
                <a:cs typeface="ScaOptima"/>
              </a:rPr>
              <a:t>1.4.14-25: </a:t>
            </a:r>
            <a:r>
              <a:rPr kumimoji="0" lang="en-US" sz="2800" b="1" i="0" u="none" strike="noStrike" kern="1200" cap="none" spc="0" normalizeH="0" baseline="0" noProof="0" dirty="0" err="1">
                <a:ln>
                  <a:noFill/>
                </a:ln>
                <a:solidFill>
                  <a:srgbClr val="C00000"/>
                </a:solidFill>
                <a:effectLst/>
                <a:uLnTx/>
                <a:uFillTx/>
                <a:latin typeface="ScaOptima"/>
                <a:ea typeface="+mn-ea"/>
                <a:cs typeface="ScaOptima"/>
              </a:rPr>
              <a:t>Vyasadeva</a:t>
            </a:r>
            <a:r>
              <a:rPr kumimoji="0" lang="en-US" sz="2800" b="1" i="0" u="none" strike="noStrike" kern="1200" cap="none" spc="0" normalizeH="0" baseline="0" noProof="0" dirty="0">
                <a:ln>
                  <a:noFill/>
                </a:ln>
                <a:solidFill>
                  <a:srgbClr val="C00000"/>
                </a:solidFill>
                <a:effectLst/>
                <a:uLnTx/>
                <a:uFillTx/>
                <a:latin typeface="ScaOptima"/>
                <a:ea typeface="+mn-ea"/>
                <a:cs typeface="ScaOptima"/>
              </a:rPr>
              <a:t> divides the Veda</a:t>
            </a:r>
          </a:p>
        </p:txBody>
      </p:sp>
      <p:sp>
        <p:nvSpPr>
          <p:cNvPr id="7" name="Rectangle 6">
            <a:extLst>
              <a:ext uri="{FF2B5EF4-FFF2-40B4-BE49-F238E27FC236}">
                <a16:creationId xmlns:a16="http://schemas.microsoft.com/office/drawing/2014/main" id="{CB528E0B-5D47-4B2E-8643-0E4088C40EF8}"/>
              </a:ext>
            </a:extLst>
          </p:cNvPr>
          <p:cNvSpPr/>
          <p:nvPr/>
        </p:nvSpPr>
        <p:spPr>
          <a:xfrm>
            <a:off x="107504" y="517167"/>
            <a:ext cx="9036496" cy="707886"/>
          </a:xfrm>
          <a:prstGeom prst="rect">
            <a:avLst/>
          </a:prstGeom>
        </p:spPr>
        <p:txBody>
          <a:bodyPr wrap="square">
            <a:spAutoFit/>
          </a:bodyPr>
          <a:lstStyle/>
          <a:p>
            <a:pPr marL="5628" lvl="0">
              <a:defRPr/>
            </a:pPr>
            <a:r>
              <a:rPr lang="en-US" sz="2000" b="1" dirty="0" err="1">
                <a:solidFill>
                  <a:srgbClr val="000000"/>
                </a:solidFill>
                <a:latin typeface="ScaOptima"/>
                <a:cs typeface="ScaOptima"/>
              </a:rPr>
              <a:t>Vyasadeva</a:t>
            </a:r>
            <a:r>
              <a:rPr lang="en-US" sz="2000" b="1" dirty="0">
                <a:solidFill>
                  <a:srgbClr val="000000"/>
                </a:solidFill>
                <a:latin typeface="ScaOptima"/>
                <a:cs typeface="ScaOptima"/>
              </a:rPr>
              <a:t>, in his meditation saw the anomalies of Kali </a:t>
            </a:r>
            <a:r>
              <a:rPr lang="en-US" sz="2000" b="1" dirty="0" err="1">
                <a:solidFill>
                  <a:srgbClr val="000000"/>
                </a:solidFill>
                <a:latin typeface="ScaOptima"/>
                <a:cs typeface="ScaOptima"/>
              </a:rPr>
              <a:t>yuga</a:t>
            </a:r>
            <a:r>
              <a:rPr lang="en-US" sz="2000" b="1" dirty="0">
                <a:solidFill>
                  <a:srgbClr val="000000"/>
                </a:solidFill>
                <a:latin typeface="ScaOptima"/>
                <a:cs typeface="ScaOptima"/>
              </a:rPr>
              <a:t> &amp; </a:t>
            </a:r>
            <a:br>
              <a:rPr lang="en-US" sz="2000" b="1" dirty="0">
                <a:solidFill>
                  <a:srgbClr val="000000"/>
                </a:solidFill>
                <a:latin typeface="ScaOptima"/>
                <a:cs typeface="ScaOptima"/>
              </a:rPr>
            </a:br>
            <a:r>
              <a:rPr lang="en-US" sz="2000" b="1" dirty="0">
                <a:solidFill>
                  <a:srgbClr val="000000"/>
                </a:solidFill>
                <a:latin typeface="ScaOptima"/>
                <a:cs typeface="ScaOptima"/>
              </a:rPr>
              <a:t>        contemplated for the welfare of people</a:t>
            </a:r>
          </a:p>
        </p:txBody>
      </p:sp>
    </p:spTree>
    <p:extLst>
      <p:ext uri="{BB962C8B-B14F-4D97-AF65-F5344CB8AC3E}">
        <p14:creationId xmlns:p14="http://schemas.microsoft.com/office/powerpoint/2010/main" val="381036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A87D5C-B310-44E7-810F-1637C1DEAE7A}"/>
              </a:ext>
            </a:extLst>
          </p:cNvPr>
          <p:cNvPicPr>
            <a:picLocks noChangeAspect="1"/>
          </p:cNvPicPr>
          <p:nvPr/>
        </p:nvPicPr>
        <p:blipFill>
          <a:blip r:embed="rId2"/>
          <a:stretch>
            <a:fillRect/>
          </a:stretch>
        </p:blipFill>
        <p:spPr>
          <a:xfrm>
            <a:off x="15220" y="0"/>
            <a:ext cx="9128779" cy="6858000"/>
          </a:xfrm>
          <a:prstGeom prst="rect">
            <a:avLst/>
          </a:prstGeom>
        </p:spPr>
      </p:pic>
    </p:spTree>
    <p:extLst>
      <p:ext uri="{BB962C8B-B14F-4D97-AF65-F5344CB8AC3E}">
        <p14:creationId xmlns:p14="http://schemas.microsoft.com/office/powerpoint/2010/main" val="1845751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794791-C552-4F44-8428-18F020488C59}"/>
              </a:ext>
            </a:extLst>
          </p:cNvPr>
          <p:cNvPicPr>
            <a:picLocks noChangeAspect="1"/>
          </p:cNvPicPr>
          <p:nvPr/>
        </p:nvPicPr>
        <p:blipFill>
          <a:blip r:embed="rId2"/>
          <a:stretch>
            <a:fillRect/>
          </a:stretch>
        </p:blipFill>
        <p:spPr>
          <a:xfrm>
            <a:off x="-7749" y="0"/>
            <a:ext cx="9151749" cy="6852198"/>
          </a:xfrm>
          <a:prstGeom prst="rect">
            <a:avLst/>
          </a:prstGeom>
        </p:spPr>
      </p:pic>
    </p:spTree>
    <p:extLst>
      <p:ext uri="{BB962C8B-B14F-4D97-AF65-F5344CB8AC3E}">
        <p14:creationId xmlns:p14="http://schemas.microsoft.com/office/powerpoint/2010/main" val="2741997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9C3E50-9E36-4A67-9FBB-E29E91498D96}"/>
              </a:ext>
            </a:extLst>
          </p:cNvPr>
          <p:cNvPicPr>
            <a:picLocks noChangeAspect="1"/>
          </p:cNvPicPr>
          <p:nvPr/>
        </p:nvPicPr>
        <p:blipFill>
          <a:blip r:embed="rId2"/>
          <a:stretch>
            <a:fillRect/>
          </a:stretch>
        </p:blipFill>
        <p:spPr>
          <a:xfrm>
            <a:off x="-46182" y="1"/>
            <a:ext cx="9190183" cy="6869604"/>
          </a:xfrm>
          <a:prstGeom prst="rect">
            <a:avLst/>
          </a:prstGeom>
        </p:spPr>
      </p:pic>
    </p:spTree>
    <p:extLst>
      <p:ext uri="{BB962C8B-B14F-4D97-AF65-F5344CB8AC3E}">
        <p14:creationId xmlns:p14="http://schemas.microsoft.com/office/powerpoint/2010/main" val="628919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AC12F3-53CA-4A4B-AEB3-95A18815BB5B}"/>
              </a:ext>
            </a:extLst>
          </p:cNvPr>
          <p:cNvPicPr>
            <a:picLocks noChangeAspect="1"/>
          </p:cNvPicPr>
          <p:nvPr/>
        </p:nvPicPr>
        <p:blipFill>
          <a:blip r:embed="rId3"/>
          <a:stretch>
            <a:fillRect/>
          </a:stretch>
        </p:blipFill>
        <p:spPr>
          <a:xfrm>
            <a:off x="5679780" y="553744"/>
            <a:ext cx="3469792" cy="4896544"/>
          </a:xfrm>
          <a:prstGeom prst="rect">
            <a:avLst/>
          </a:prstGeom>
        </p:spPr>
      </p:pic>
      <p:pic>
        <p:nvPicPr>
          <p:cNvPr id="2" name="Picture 1">
            <a:extLst>
              <a:ext uri="{FF2B5EF4-FFF2-40B4-BE49-F238E27FC236}">
                <a16:creationId xmlns:a16="http://schemas.microsoft.com/office/drawing/2014/main" id="{BC4EDCA0-0BA5-4FF0-B6B1-604F445DA191}"/>
              </a:ext>
            </a:extLst>
          </p:cNvPr>
          <p:cNvPicPr>
            <a:picLocks noChangeAspect="1"/>
          </p:cNvPicPr>
          <p:nvPr/>
        </p:nvPicPr>
        <p:blipFill rotWithShape="1">
          <a:blip r:embed="rId4"/>
          <a:srcRect l="7536" b="14286"/>
          <a:stretch/>
        </p:blipFill>
        <p:spPr>
          <a:xfrm>
            <a:off x="0" y="908720"/>
            <a:ext cx="5868145" cy="4467091"/>
          </a:xfrm>
          <a:prstGeom prst="rect">
            <a:avLst/>
          </a:prstGeom>
        </p:spPr>
      </p:pic>
    </p:spTree>
    <p:extLst>
      <p:ext uri="{BB962C8B-B14F-4D97-AF65-F5344CB8AC3E}">
        <p14:creationId xmlns:p14="http://schemas.microsoft.com/office/powerpoint/2010/main" val="3750730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23528" y="313492"/>
            <a:ext cx="8496944" cy="523220"/>
          </a:xfrm>
          <a:prstGeom prst="rect">
            <a:avLst/>
          </a:prstGeom>
          <a:noFill/>
        </p:spPr>
        <p:txBody>
          <a:bodyPr wrap="square" rtlCol="0">
            <a:spAutoFit/>
          </a:bodyPr>
          <a:lstStyle/>
          <a:p>
            <a:pPr marL="5628" algn="ctr"/>
            <a:r>
              <a:rPr lang="en-US" sz="2800" b="1" dirty="0">
                <a:solidFill>
                  <a:srgbClr val="C00000"/>
                </a:solidFill>
                <a:latin typeface="ScaOptima"/>
                <a:cs typeface="ScaOptima"/>
              </a:rPr>
              <a:t>26-31: </a:t>
            </a:r>
            <a:r>
              <a:rPr lang="en-US" sz="2800" b="1" dirty="0" err="1">
                <a:solidFill>
                  <a:srgbClr val="C00000"/>
                </a:solidFill>
                <a:latin typeface="ScaOptima"/>
                <a:cs typeface="ScaOptima"/>
              </a:rPr>
              <a:t>Vyasadeva’s</a:t>
            </a:r>
            <a:r>
              <a:rPr lang="en-US" sz="2800" b="1" dirty="0">
                <a:solidFill>
                  <a:srgbClr val="C00000"/>
                </a:solidFill>
                <a:latin typeface="ScaOptima"/>
                <a:cs typeface="ScaOptima"/>
              </a:rPr>
              <a:t> dissatisfaction </a:t>
            </a:r>
          </a:p>
        </p:txBody>
      </p:sp>
      <p:sp>
        <p:nvSpPr>
          <p:cNvPr id="5" name="TextBox 4"/>
          <p:cNvSpPr txBox="1"/>
          <p:nvPr/>
        </p:nvSpPr>
        <p:spPr>
          <a:xfrm>
            <a:off x="107504" y="908720"/>
            <a:ext cx="7704856" cy="5783396"/>
          </a:xfrm>
          <a:prstGeom prst="rect">
            <a:avLst/>
          </a:prstGeom>
          <a:solidFill>
            <a:schemeClr val="tx1">
              <a:alpha val="0"/>
            </a:schemeClr>
          </a:solidFill>
        </p:spPr>
        <p:txBody>
          <a:bodyPr wrap="square" lIns="81043" tIns="40522" rIns="81043" bIns="40522" rtlCol="0">
            <a:spAutoFit/>
          </a:bodyPr>
          <a:lstStyle/>
          <a:p>
            <a:pPr marL="5628"/>
            <a:r>
              <a:rPr lang="en-US" sz="2000" dirty="0">
                <a:solidFill>
                  <a:srgbClr val="000000"/>
                </a:solidFill>
                <a:latin typeface="ScaOptima"/>
                <a:cs typeface="ScaOptima"/>
              </a:rPr>
              <a:t>He reflected on the cause of dissatisfaction </a:t>
            </a:r>
          </a:p>
          <a:p>
            <a:pPr marL="5628"/>
            <a:endParaRPr lang="en-US" sz="1050" b="1" dirty="0">
              <a:solidFill>
                <a:srgbClr val="000000"/>
              </a:solidFill>
              <a:latin typeface="ScaOptima"/>
              <a:cs typeface="ScaOptima"/>
            </a:endParaRPr>
          </a:p>
          <a:p>
            <a:pPr marL="5628"/>
            <a:r>
              <a:rPr lang="en-US" sz="2000" b="1" dirty="0">
                <a:solidFill>
                  <a:srgbClr val="000000"/>
                </a:solidFill>
                <a:latin typeface="ScaOptima"/>
                <a:cs typeface="ScaOptima"/>
              </a:rPr>
              <a:t>His efforts: </a:t>
            </a:r>
            <a:br>
              <a:rPr lang="en-US" sz="2000" b="1" dirty="0">
                <a:solidFill>
                  <a:srgbClr val="000000"/>
                </a:solidFill>
                <a:latin typeface="ScaOptima"/>
                <a:cs typeface="ScaOptima"/>
              </a:rPr>
            </a:br>
            <a:r>
              <a:rPr lang="en-US" sz="2000" dirty="0">
                <a:solidFill>
                  <a:srgbClr val="000000"/>
                </a:solidFill>
                <a:latin typeface="ScaOptima"/>
                <a:cs typeface="ScaOptima"/>
              </a:rPr>
              <a:t>(</a:t>
            </a:r>
            <a:r>
              <a:rPr lang="en-US" sz="2000" dirty="0" err="1">
                <a:solidFill>
                  <a:srgbClr val="000000"/>
                </a:solidFill>
                <a:latin typeface="ScaOptima"/>
                <a:cs typeface="ScaOptima"/>
              </a:rPr>
              <a:t>i</a:t>
            </a:r>
            <a:r>
              <a:rPr lang="en-US" sz="2000" dirty="0">
                <a:solidFill>
                  <a:srgbClr val="000000"/>
                </a:solidFill>
                <a:latin typeface="ScaOptima"/>
                <a:cs typeface="ScaOptima"/>
              </a:rPr>
              <a:t>) underwent strict disciplinary vows, </a:t>
            </a:r>
            <a:br>
              <a:rPr lang="en-US" sz="2000" dirty="0">
                <a:solidFill>
                  <a:srgbClr val="000000"/>
                </a:solidFill>
                <a:latin typeface="ScaOptima"/>
                <a:cs typeface="ScaOptima"/>
              </a:rPr>
            </a:br>
            <a:endParaRPr lang="en-US" sz="2000" dirty="0">
              <a:solidFill>
                <a:srgbClr val="000000"/>
              </a:solidFill>
              <a:latin typeface="ScaOptima"/>
              <a:cs typeface="ScaOptima"/>
            </a:endParaRPr>
          </a:p>
          <a:p>
            <a:pPr marL="5628"/>
            <a:r>
              <a:rPr lang="en-US" sz="2000" dirty="0">
                <a:solidFill>
                  <a:srgbClr val="000000"/>
                </a:solidFill>
                <a:latin typeface="ScaOptima"/>
                <a:cs typeface="ScaOptima"/>
              </a:rPr>
              <a:t>(ii) unpretentiously worshiped the Vedas, </a:t>
            </a:r>
            <a:br>
              <a:rPr lang="en-US" sz="2000" dirty="0">
                <a:solidFill>
                  <a:srgbClr val="000000"/>
                </a:solidFill>
                <a:latin typeface="ScaOptima"/>
                <a:cs typeface="ScaOptima"/>
              </a:rPr>
            </a:br>
            <a:r>
              <a:rPr lang="en-US" sz="2000" dirty="0">
                <a:solidFill>
                  <a:srgbClr val="000000"/>
                </a:solidFill>
                <a:latin typeface="ScaOptima"/>
                <a:cs typeface="ScaOptima"/>
              </a:rPr>
              <a:t>     the spiritual master and the altar of sacrifice. </a:t>
            </a:r>
            <a:br>
              <a:rPr lang="en-US" sz="2000" dirty="0">
                <a:solidFill>
                  <a:srgbClr val="000000"/>
                </a:solidFill>
                <a:latin typeface="ScaOptima"/>
                <a:cs typeface="ScaOptima"/>
              </a:rPr>
            </a:br>
            <a:endParaRPr lang="en-US" sz="2000" dirty="0">
              <a:solidFill>
                <a:srgbClr val="000000"/>
              </a:solidFill>
              <a:latin typeface="ScaOptima"/>
              <a:cs typeface="ScaOptima"/>
            </a:endParaRPr>
          </a:p>
          <a:p>
            <a:pPr marL="5628"/>
            <a:r>
              <a:rPr lang="en-US" sz="2000" dirty="0">
                <a:solidFill>
                  <a:srgbClr val="000000"/>
                </a:solidFill>
                <a:latin typeface="ScaOptima"/>
                <a:cs typeface="ScaOptima"/>
              </a:rPr>
              <a:t>(iii) Abided by the rulings </a:t>
            </a:r>
            <a:br>
              <a:rPr lang="en-US" sz="2000" dirty="0">
                <a:solidFill>
                  <a:srgbClr val="000000"/>
                </a:solidFill>
                <a:latin typeface="ScaOptima"/>
                <a:cs typeface="ScaOptima"/>
              </a:rPr>
            </a:br>
            <a:endParaRPr lang="en-US" sz="2000" dirty="0">
              <a:solidFill>
                <a:srgbClr val="000000"/>
              </a:solidFill>
              <a:latin typeface="ScaOptima"/>
              <a:cs typeface="ScaOptima"/>
            </a:endParaRPr>
          </a:p>
          <a:p>
            <a:pPr marL="5628"/>
            <a:r>
              <a:rPr lang="en-US" sz="2000" dirty="0">
                <a:solidFill>
                  <a:srgbClr val="000000"/>
                </a:solidFill>
                <a:latin typeface="ScaOptima"/>
                <a:cs typeface="ScaOptima"/>
              </a:rPr>
              <a:t>(iv) shown the import of </a:t>
            </a:r>
            <a:br>
              <a:rPr lang="en-US" sz="2000" dirty="0">
                <a:solidFill>
                  <a:srgbClr val="000000"/>
                </a:solidFill>
                <a:latin typeface="ScaOptima"/>
                <a:cs typeface="ScaOptima"/>
              </a:rPr>
            </a:br>
            <a:r>
              <a:rPr lang="en-US" sz="2000" dirty="0">
                <a:solidFill>
                  <a:srgbClr val="000000"/>
                </a:solidFill>
                <a:latin typeface="ScaOptima"/>
                <a:cs typeface="ScaOptima"/>
              </a:rPr>
              <a:t>     </a:t>
            </a:r>
            <a:r>
              <a:rPr lang="en-US" sz="2000" dirty="0" err="1">
                <a:solidFill>
                  <a:srgbClr val="000000"/>
                </a:solidFill>
                <a:latin typeface="ScaOptima"/>
                <a:cs typeface="ScaOptima"/>
              </a:rPr>
              <a:t>disciplic</a:t>
            </a:r>
            <a:r>
              <a:rPr lang="en-US" sz="2000" dirty="0">
                <a:solidFill>
                  <a:srgbClr val="000000"/>
                </a:solidFill>
                <a:latin typeface="ScaOptima"/>
                <a:cs typeface="ScaOptima"/>
              </a:rPr>
              <a:t> succession through the  </a:t>
            </a:r>
          </a:p>
          <a:p>
            <a:pPr marL="5628"/>
            <a:r>
              <a:rPr lang="en-US" sz="2000" dirty="0">
                <a:solidFill>
                  <a:srgbClr val="000000"/>
                </a:solidFill>
                <a:latin typeface="ScaOptima"/>
                <a:cs typeface="ScaOptima"/>
              </a:rPr>
              <a:t>     explanation of the </a:t>
            </a:r>
            <a:r>
              <a:rPr lang="en-US" sz="2000" dirty="0" err="1">
                <a:solidFill>
                  <a:srgbClr val="000000"/>
                </a:solidFill>
                <a:latin typeface="ScaOptima"/>
                <a:cs typeface="ScaOptima"/>
              </a:rPr>
              <a:t>Mahäbhärata</a:t>
            </a:r>
            <a:r>
              <a:rPr lang="en-US" sz="2000" dirty="0">
                <a:solidFill>
                  <a:srgbClr val="000000"/>
                </a:solidFill>
                <a:latin typeface="ScaOptima"/>
                <a:cs typeface="ScaOptima"/>
              </a:rPr>
              <a:t>.</a:t>
            </a:r>
            <a:br>
              <a:rPr lang="en-US" sz="2000" dirty="0">
                <a:solidFill>
                  <a:srgbClr val="000000"/>
                </a:solidFill>
                <a:latin typeface="ScaOptima"/>
                <a:cs typeface="ScaOptima"/>
              </a:rPr>
            </a:br>
            <a:r>
              <a:rPr lang="en-US" sz="2000" dirty="0">
                <a:solidFill>
                  <a:srgbClr val="000000"/>
                </a:solidFill>
                <a:latin typeface="ScaOptima"/>
                <a:cs typeface="ScaOptima"/>
              </a:rPr>
              <a:t> </a:t>
            </a:r>
            <a:endParaRPr lang="en-US" sz="1200" dirty="0">
              <a:solidFill>
                <a:srgbClr val="000000"/>
              </a:solidFill>
              <a:latin typeface="ScaOptima"/>
              <a:cs typeface="ScaOptima"/>
            </a:endParaRPr>
          </a:p>
          <a:p>
            <a:pPr marL="1158961" lvl="2" indent="-342900">
              <a:buFont typeface="Arial"/>
              <a:buChar char="•"/>
            </a:pPr>
            <a:r>
              <a:rPr lang="en-US" sz="2000" dirty="0">
                <a:solidFill>
                  <a:srgbClr val="000000"/>
                </a:solidFill>
                <a:latin typeface="ScaOptima"/>
                <a:cs typeface="ScaOptima"/>
              </a:rPr>
              <a:t>Still a feeling of incompleteness</a:t>
            </a:r>
          </a:p>
          <a:p>
            <a:pPr marL="348528" indent="-342900">
              <a:buFont typeface="Arial"/>
              <a:buChar char="•"/>
            </a:pPr>
            <a:endParaRPr lang="en-US" sz="2000" b="1" dirty="0">
              <a:solidFill>
                <a:srgbClr val="000000"/>
              </a:solidFill>
              <a:latin typeface="ScaOptima"/>
              <a:cs typeface="ScaOptima"/>
            </a:endParaRPr>
          </a:p>
          <a:p>
            <a:pPr marL="348528" indent="-342900">
              <a:buFont typeface="Arial"/>
              <a:buChar char="•"/>
            </a:pPr>
            <a:r>
              <a:rPr lang="en-US" sz="2000" b="1" dirty="0">
                <a:solidFill>
                  <a:srgbClr val="000000"/>
                </a:solidFill>
                <a:latin typeface="ScaOptima"/>
                <a:cs typeface="ScaOptima"/>
              </a:rPr>
              <a:t>Catches the possible clue:</a:t>
            </a:r>
            <a:r>
              <a:rPr lang="en-US" sz="2000" dirty="0">
                <a:solidFill>
                  <a:srgbClr val="000000"/>
                </a:solidFill>
                <a:latin typeface="ScaOptima"/>
                <a:cs typeface="ScaOptima"/>
              </a:rPr>
              <a:t> may be because </a:t>
            </a:r>
            <a:br>
              <a:rPr lang="en-US" sz="2000" dirty="0">
                <a:solidFill>
                  <a:srgbClr val="000000"/>
                </a:solidFill>
                <a:latin typeface="ScaOptima"/>
                <a:cs typeface="ScaOptima"/>
              </a:rPr>
            </a:br>
            <a:r>
              <a:rPr lang="en-US" sz="2000" dirty="0">
                <a:solidFill>
                  <a:srgbClr val="000000"/>
                </a:solidFill>
                <a:latin typeface="ScaOptima"/>
                <a:cs typeface="ScaOptima"/>
              </a:rPr>
              <a:t>I have not pointed out DS which is dear to both </a:t>
            </a:r>
            <a:br>
              <a:rPr lang="en-US" sz="2000" dirty="0">
                <a:solidFill>
                  <a:srgbClr val="000000"/>
                </a:solidFill>
                <a:latin typeface="ScaOptima"/>
                <a:cs typeface="ScaOptima"/>
              </a:rPr>
            </a:br>
            <a:r>
              <a:rPr lang="en-US" sz="2000" dirty="0">
                <a:solidFill>
                  <a:srgbClr val="000000"/>
                </a:solidFill>
                <a:latin typeface="ScaOptima"/>
                <a:cs typeface="ScaOptima"/>
              </a:rPr>
              <a:t>- perfect beings and the infallible Lord. </a:t>
            </a:r>
          </a:p>
        </p:txBody>
      </p:sp>
      <p:pic>
        <p:nvPicPr>
          <p:cNvPr id="3" name="Picture 2">
            <a:extLst>
              <a:ext uri="{FF2B5EF4-FFF2-40B4-BE49-F238E27FC236}">
                <a16:creationId xmlns:a16="http://schemas.microsoft.com/office/drawing/2014/main" id="{C05E155F-95BA-4C14-B4D4-302128D8F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239" y="958916"/>
            <a:ext cx="3939761" cy="4990364"/>
          </a:xfrm>
          <a:prstGeom prst="rect">
            <a:avLst/>
          </a:prstGeom>
        </p:spPr>
      </p:pic>
    </p:spTree>
    <p:extLst>
      <p:ext uri="{BB962C8B-B14F-4D97-AF65-F5344CB8AC3E}">
        <p14:creationId xmlns:p14="http://schemas.microsoft.com/office/powerpoint/2010/main" val="36985920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608CC1-2C95-4E5A-82C8-ECD0B3E554B9}"/>
              </a:ext>
            </a:extLst>
          </p:cNvPr>
          <p:cNvPicPr>
            <a:picLocks noChangeAspect="1"/>
          </p:cNvPicPr>
          <p:nvPr/>
        </p:nvPicPr>
        <p:blipFill rotWithShape="1">
          <a:blip r:embed="rId2"/>
          <a:srcRect l="4322" t="6429" r="3343" b="20287"/>
          <a:stretch/>
        </p:blipFill>
        <p:spPr>
          <a:xfrm>
            <a:off x="296999" y="1376772"/>
            <a:ext cx="6003193" cy="3564396"/>
          </a:xfrm>
          <a:prstGeom prst="rect">
            <a:avLst/>
          </a:prstGeom>
        </p:spPr>
      </p:pic>
      <p:pic>
        <p:nvPicPr>
          <p:cNvPr id="4" name="Picture 3">
            <a:extLst>
              <a:ext uri="{FF2B5EF4-FFF2-40B4-BE49-F238E27FC236}">
                <a16:creationId xmlns:a16="http://schemas.microsoft.com/office/drawing/2014/main" id="{3BE1EC05-0A12-48DF-A97B-C198133836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377991"/>
            <a:ext cx="2601255" cy="3563177"/>
          </a:xfrm>
          <a:prstGeom prst="rect">
            <a:avLst/>
          </a:prstGeom>
        </p:spPr>
      </p:pic>
    </p:spTree>
    <p:extLst>
      <p:ext uri="{BB962C8B-B14F-4D97-AF65-F5344CB8AC3E}">
        <p14:creationId xmlns:p14="http://schemas.microsoft.com/office/powerpoint/2010/main" val="3549289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0511F1-C9EA-4791-BAA9-CE70F3A0F515}"/>
              </a:ext>
            </a:extLst>
          </p:cNvPr>
          <p:cNvPicPr>
            <a:picLocks noChangeAspect="1"/>
          </p:cNvPicPr>
          <p:nvPr/>
        </p:nvPicPr>
        <p:blipFill>
          <a:blip r:embed="rId2"/>
          <a:stretch>
            <a:fillRect/>
          </a:stretch>
        </p:blipFill>
        <p:spPr>
          <a:xfrm>
            <a:off x="0" y="1219200"/>
            <a:ext cx="9144000" cy="5638800"/>
          </a:xfrm>
          <a:prstGeom prst="rect">
            <a:avLst/>
          </a:prstGeom>
        </p:spPr>
      </p:pic>
    </p:spTree>
    <p:extLst>
      <p:ext uri="{BB962C8B-B14F-4D97-AF65-F5344CB8AC3E}">
        <p14:creationId xmlns:p14="http://schemas.microsoft.com/office/powerpoint/2010/main" val="291542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E0BB4A-49A7-46BA-824B-1E217DB99566}"/>
              </a:ext>
            </a:extLst>
          </p:cNvPr>
          <p:cNvPicPr>
            <a:picLocks noChangeAspect="1"/>
          </p:cNvPicPr>
          <p:nvPr/>
        </p:nvPicPr>
        <p:blipFill>
          <a:blip r:embed="rId2"/>
          <a:stretch>
            <a:fillRect/>
          </a:stretch>
        </p:blipFill>
        <p:spPr>
          <a:xfrm>
            <a:off x="0" y="0"/>
            <a:ext cx="9144000" cy="6831858"/>
          </a:xfrm>
          <a:prstGeom prst="rect">
            <a:avLst/>
          </a:prstGeom>
        </p:spPr>
      </p:pic>
    </p:spTree>
    <p:extLst>
      <p:ext uri="{BB962C8B-B14F-4D97-AF65-F5344CB8AC3E}">
        <p14:creationId xmlns:p14="http://schemas.microsoft.com/office/powerpoint/2010/main" val="1529735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604993-5906-474D-BCDA-2BAC307279F1}"/>
              </a:ext>
            </a:extLst>
          </p:cNvPr>
          <p:cNvPicPr>
            <a:picLocks noChangeAspect="1"/>
          </p:cNvPicPr>
          <p:nvPr/>
        </p:nvPicPr>
        <p:blipFill>
          <a:blip r:embed="rId2"/>
          <a:stretch>
            <a:fillRect/>
          </a:stretch>
        </p:blipFill>
        <p:spPr>
          <a:xfrm>
            <a:off x="0" y="-1"/>
            <a:ext cx="9144000" cy="6860897"/>
          </a:xfrm>
          <a:prstGeom prst="rect">
            <a:avLst/>
          </a:prstGeom>
        </p:spPr>
      </p:pic>
    </p:spTree>
    <p:extLst>
      <p:ext uri="{BB962C8B-B14F-4D97-AF65-F5344CB8AC3E}">
        <p14:creationId xmlns:p14="http://schemas.microsoft.com/office/powerpoint/2010/main" val="2763297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FBD629-A2AB-49F0-8EC9-83CB876E6B41}"/>
              </a:ext>
            </a:extLst>
          </p:cNvPr>
          <p:cNvPicPr>
            <a:picLocks noChangeAspect="1"/>
          </p:cNvPicPr>
          <p:nvPr/>
        </p:nvPicPr>
        <p:blipFill>
          <a:blip r:embed="rId2"/>
          <a:stretch>
            <a:fillRect/>
          </a:stretch>
        </p:blipFill>
        <p:spPr>
          <a:xfrm>
            <a:off x="13537" y="11604"/>
            <a:ext cx="9144000" cy="6834792"/>
          </a:xfrm>
          <a:prstGeom prst="rect">
            <a:avLst/>
          </a:prstGeom>
        </p:spPr>
      </p:pic>
      <p:sp>
        <p:nvSpPr>
          <p:cNvPr id="3" name="Rectangle 2">
            <a:extLst>
              <a:ext uri="{FF2B5EF4-FFF2-40B4-BE49-F238E27FC236}">
                <a16:creationId xmlns:a16="http://schemas.microsoft.com/office/drawing/2014/main" id="{F7C87BFB-8E9D-4A23-A053-749EE0DADBC8}"/>
              </a:ext>
            </a:extLst>
          </p:cNvPr>
          <p:cNvSpPr/>
          <p:nvPr/>
        </p:nvSpPr>
        <p:spPr>
          <a:xfrm>
            <a:off x="5004048" y="116632"/>
            <a:ext cx="4032448" cy="1815882"/>
          </a:xfrm>
          <a:prstGeom prst="rect">
            <a:avLst/>
          </a:prstGeom>
          <a:solidFill>
            <a:srgbClr val="FFFF00"/>
          </a:solidFill>
        </p:spPr>
        <p:txBody>
          <a:bodyPr wrap="square">
            <a:spAutoFit/>
          </a:bodyPr>
          <a:lstStyle/>
          <a:p>
            <a:r>
              <a:rPr lang="en-IN" sz="2800" b="1" dirty="0" err="1">
                <a:solidFill>
                  <a:srgbClr val="C00000"/>
                </a:solidFill>
                <a:latin typeface="ScaGoudy" panose="00000400000000000000" pitchFamily="2" charset="0"/>
              </a:rPr>
              <a:t>kià</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vä</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bhägavatä</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dharmä</a:t>
            </a:r>
            <a:endParaRPr lang="en-IN" sz="2800" b="1" dirty="0">
              <a:solidFill>
                <a:srgbClr val="C00000"/>
              </a:solidFill>
              <a:latin typeface="ScaGoudy" panose="00000400000000000000" pitchFamily="2" charset="0"/>
            </a:endParaRPr>
          </a:p>
          <a:p>
            <a:r>
              <a:rPr lang="en-IN" sz="2800" b="1" dirty="0" err="1">
                <a:solidFill>
                  <a:srgbClr val="C00000"/>
                </a:solidFill>
                <a:latin typeface="ScaGoudy" panose="00000400000000000000" pitchFamily="2" charset="0"/>
              </a:rPr>
              <a:t>na</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präyeëa</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nirüpitäù</a:t>
            </a:r>
            <a:endParaRPr lang="en-IN" sz="2800" b="1" dirty="0">
              <a:solidFill>
                <a:srgbClr val="C00000"/>
              </a:solidFill>
              <a:latin typeface="ScaGoudy" panose="00000400000000000000" pitchFamily="2" charset="0"/>
            </a:endParaRPr>
          </a:p>
          <a:p>
            <a:r>
              <a:rPr lang="en-IN" sz="2800" b="1" dirty="0" err="1">
                <a:solidFill>
                  <a:srgbClr val="C00000"/>
                </a:solidFill>
                <a:latin typeface="ScaGoudy" panose="00000400000000000000" pitchFamily="2" charset="0"/>
              </a:rPr>
              <a:t>priyäù</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paramahaàsänäà</a:t>
            </a:r>
            <a:endParaRPr lang="en-IN" sz="2800" b="1" dirty="0">
              <a:solidFill>
                <a:srgbClr val="C00000"/>
              </a:solidFill>
              <a:latin typeface="ScaGoudy" panose="00000400000000000000" pitchFamily="2" charset="0"/>
            </a:endParaRPr>
          </a:p>
          <a:p>
            <a:r>
              <a:rPr lang="en-IN" sz="2800" b="1" dirty="0">
                <a:solidFill>
                  <a:srgbClr val="C00000"/>
                </a:solidFill>
                <a:latin typeface="ScaGoudy" panose="00000400000000000000" pitchFamily="2" charset="0"/>
              </a:rPr>
              <a:t>ta </a:t>
            </a:r>
            <a:r>
              <a:rPr lang="en-IN" sz="2800" b="1" dirty="0" err="1">
                <a:solidFill>
                  <a:srgbClr val="C00000"/>
                </a:solidFill>
                <a:latin typeface="ScaGoudy" panose="00000400000000000000" pitchFamily="2" charset="0"/>
              </a:rPr>
              <a:t>eva</a:t>
            </a:r>
            <a:r>
              <a:rPr lang="en-IN" sz="2800" b="1" dirty="0">
                <a:solidFill>
                  <a:srgbClr val="C00000"/>
                </a:solidFill>
                <a:latin typeface="ScaGoudy" panose="00000400000000000000" pitchFamily="2" charset="0"/>
              </a:rPr>
              <a:t> </a:t>
            </a:r>
            <a:r>
              <a:rPr lang="en-IN" sz="2800" b="1" dirty="0" err="1">
                <a:solidFill>
                  <a:srgbClr val="C00000"/>
                </a:solidFill>
                <a:latin typeface="ScaGoudy" panose="00000400000000000000" pitchFamily="2" charset="0"/>
              </a:rPr>
              <a:t>hy</a:t>
            </a:r>
            <a:r>
              <a:rPr lang="en-IN" sz="2800" b="1" dirty="0">
                <a:solidFill>
                  <a:srgbClr val="C00000"/>
                </a:solidFill>
                <a:latin typeface="ScaGoudy" panose="00000400000000000000" pitchFamily="2" charset="0"/>
              </a:rPr>
              <a:t> acyuta-</a:t>
            </a:r>
            <a:r>
              <a:rPr lang="en-IN" sz="2800" b="1" dirty="0" err="1">
                <a:solidFill>
                  <a:srgbClr val="C00000"/>
                </a:solidFill>
                <a:latin typeface="ScaGoudy" panose="00000400000000000000" pitchFamily="2" charset="0"/>
              </a:rPr>
              <a:t>priyäù</a:t>
            </a:r>
            <a:endParaRPr lang="en-IN" sz="2800" b="1" dirty="0">
              <a:solidFill>
                <a:srgbClr val="C00000"/>
              </a:solidFill>
              <a:latin typeface="ScaGoudy" panose="00000400000000000000" pitchFamily="2" charset="0"/>
            </a:endParaRPr>
          </a:p>
        </p:txBody>
      </p:sp>
    </p:spTree>
    <p:extLst>
      <p:ext uri="{BB962C8B-B14F-4D97-AF65-F5344CB8AC3E}">
        <p14:creationId xmlns:p14="http://schemas.microsoft.com/office/powerpoint/2010/main" val="899784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9500D1-C158-4122-8383-CA9C7CEC7641}"/>
              </a:ext>
            </a:extLst>
          </p:cNvPr>
          <p:cNvPicPr>
            <a:picLocks noChangeAspect="1"/>
          </p:cNvPicPr>
          <p:nvPr/>
        </p:nvPicPr>
        <p:blipFill>
          <a:blip r:embed="rId2"/>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C64F997D-1DBB-4DA7-B6D6-78E9F012E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78"/>
            <a:ext cx="5032276" cy="3754852"/>
          </a:xfrm>
          <a:prstGeom prst="rect">
            <a:avLst/>
          </a:prstGeom>
        </p:spPr>
      </p:pic>
    </p:spTree>
    <p:extLst>
      <p:ext uri="{BB962C8B-B14F-4D97-AF65-F5344CB8AC3E}">
        <p14:creationId xmlns:p14="http://schemas.microsoft.com/office/powerpoint/2010/main" val="3337047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23528" y="313492"/>
            <a:ext cx="8496944" cy="523220"/>
          </a:xfrm>
          <a:prstGeom prst="rect">
            <a:avLst/>
          </a:prstGeom>
          <a:noFill/>
        </p:spPr>
        <p:txBody>
          <a:bodyPr wrap="square" rtlCol="0">
            <a:spAutoFit/>
          </a:bodyPr>
          <a:lstStyle/>
          <a:p>
            <a:pPr marL="5628" algn="ctr"/>
            <a:r>
              <a:rPr lang="en-US" sz="2800" b="1" dirty="0">
                <a:solidFill>
                  <a:srgbClr val="C00000"/>
                </a:solidFill>
                <a:latin typeface="ScaOptima"/>
                <a:cs typeface="ScaOptima"/>
              </a:rPr>
              <a:t>Chapter 4 Overview</a:t>
            </a:r>
          </a:p>
        </p:txBody>
      </p:sp>
      <p:graphicFrame>
        <p:nvGraphicFramePr>
          <p:cNvPr id="3" name="Diagram 2"/>
          <p:cNvGraphicFramePr/>
          <p:nvPr>
            <p:extLst>
              <p:ext uri="{D42A27DB-BD31-4B8C-83A1-F6EECF244321}">
                <p14:modId xmlns:p14="http://schemas.microsoft.com/office/powerpoint/2010/main" val="4143071868"/>
              </p:ext>
            </p:extLst>
          </p:nvPr>
        </p:nvGraphicFramePr>
        <p:xfrm>
          <a:off x="251520" y="980728"/>
          <a:ext cx="9498437" cy="5855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00F737D-67AD-4B9C-8140-D6563784A0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95" y="0"/>
            <a:ext cx="2641452" cy="2641452"/>
          </a:xfrm>
          <a:prstGeom prst="rect">
            <a:avLst/>
          </a:prstGeom>
        </p:spPr>
      </p:pic>
    </p:spTree>
    <p:extLst>
      <p:ext uri="{BB962C8B-B14F-4D97-AF65-F5344CB8AC3E}">
        <p14:creationId xmlns:p14="http://schemas.microsoft.com/office/powerpoint/2010/main" val="15316226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0B733-60CB-44AE-85FE-D36514C6C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 y="8671"/>
            <a:ext cx="9287761" cy="6858000"/>
          </a:xfrm>
          <a:prstGeom prst="rect">
            <a:avLst/>
          </a:prstGeom>
        </p:spPr>
      </p:pic>
      <p:sp>
        <p:nvSpPr>
          <p:cNvPr id="4" name="TextBox 3"/>
          <p:cNvSpPr txBox="1"/>
          <p:nvPr/>
        </p:nvSpPr>
        <p:spPr>
          <a:xfrm>
            <a:off x="-1332656" y="-75961"/>
            <a:ext cx="8496944" cy="523220"/>
          </a:xfrm>
          <a:prstGeom prst="rect">
            <a:avLst/>
          </a:prstGeom>
          <a:noFill/>
        </p:spPr>
        <p:txBody>
          <a:bodyPr wrap="square" rtlCol="0">
            <a:spAutoFit/>
          </a:bodyPr>
          <a:lstStyle/>
          <a:p>
            <a:pPr marL="5628" algn="ctr"/>
            <a:r>
              <a:rPr lang="en-US" sz="2800" b="1" dirty="0">
                <a:solidFill>
                  <a:srgbClr val="C00000"/>
                </a:solidFill>
                <a:latin typeface="ScaOptima"/>
                <a:cs typeface="ScaOptima"/>
              </a:rPr>
              <a:t>Entering Chapter 5</a:t>
            </a:r>
          </a:p>
        </p:txBody>
      </p:sp>
      <p:sp>
        <p:nvSpPr>
          <p:cNvPr id="5" name="TextBox 4"/>
          <p:cNvSpPr txBox="1"/>
          <p:nvPr/>
        </p:nvSpPr>
        <p:spPr>
          <a:xfrm>
            <a:off x="-35241" y="511504"/>
            <a:ext cx="9179241" cy="420390"/>
          </a:xfrm>
          <a:prstGeom prst="rect">
            <a:avLst/>
          </a:prstGeom>
          <a:solidFill>
            <a:srgbClr val="002060">
              <a:alpha val="48000"/>
            </a:srgbClr>
          </a:solidFill>
        </p:spPr>
        <p:txBody>
          <a:bodyPr wrap="square" lIns="81043" tIns="40522" rIns="81043" bIns="40522" rtlCol="0">
            <a:spAutoFit/>
          </a:bodyPr>
          <a:lstStyle/>
          <a:p>
            <a:pPr marL="5628" algn="ctr"/>
            <a:r>
              <a:rPr lang="en-US" sz="2200" b="1" dirty="0" err="1">
                <a:solidFill>
                  <a:schemeClr val="bg1"/>
                </a:solidFill>
                <a:latin typeface="ScaOptima"/>
                <a:cs typeface="ScaOptima"/>
              </a:rPr>
              <a:t>Narada</a:t>
            </a:r>
            <a:r>
              <a:rPr lang="en-US" sz="2200" b="1" dirty="0">
                <a:solidFill>
                  <a:schemeClr val="bg1"/>
                </a:solidFill>
                <a:latin typeface="ScaOptima"/>
                <a:cs typeface="ScaOptima"/>
              </a:rPr>
              <a:t> muni appears as </a:t>
            </a:r>
            <a:r>
              <a:rPr lang="en-US" sz="2200" b="1" dirty="0" err="1">
                <a:solidFill>
                  <a:schemeClr val="bg1"/>
                </a:solidFill>
                <a:latin typeface="ScaOptima"/>
                <a:cs typeface="ScaOptima"/>
              </a:rPr>
              <a:t>Vyasadeva</a:t>
            </a:r>
            <a:r>
              <a:rPr lang="en-US" sz="2200" b="1" dirty="0">
                <a:solidFill>
                  <a:schemeClr val="bg1"/>
                </a:solidFill>
                <a:latin typeface="ScaOptima"/>
                <a:cs typeface="ScaOptima"/>
              </a:rPr>
              <a:t> was regretting </a:t>
            </a:r>
            <a:r>
              <a:rPr lang="en-US" sz="2200" b="1" dirty="0" err="1">
                <a:solidFill>
                  <a:schemeClr val="bg1"/>
                </a:solidFill>
                <a:latin typeface="ScaOptima"/>
                <a:cs typeface="ScaOptima"/>
              </a:rPr>
              <a:t>Vyasadeva</a:t>
            </a:r>
            <a:r>
              <a:rPr lang="en-US" sz="2200" b="1" dirty="0">
                <a:solidFill>
                  <a:schemeClr val="bg1"/>
                </a:solidFill>
                <a:latin typeface="ScaOptima"/>
                <a:cs typeface="ScaOptima"/>
              </a:rPr>
              <a:t> receives him</a:t>
            </a:r>
          </a:p>
        </p:txBody>
      </p:sp>
      <p:pic>
        <p:nvPicPr>
          <p:cNvPr id="7" name="Picture 6">
            <a:extLst>
              <a:ext uri="{FF2B5EF4-FFF2-40B4-BE49-F238E27FC236}">
                <a16:creationId xmlns:a16="http://schemas.microsoft.com/office/drawing/2014/main" id="{4A1D4A6C-A22A-45C4-8B72-947472F8E2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105" y="2556233"/>
            <a:ext cx="4596720" cy="4293096"/>
          </a:xfrm>
          <a:prstGeom prst="rect">
            <a:avLst/>
          </a:prstGeom>
        </p:spPr>
      </p:pic>
    </p:spTree>
    <p:extLst>
      <p:ext uri="{BB962C8B-B14F-4D97-AF65-F5344CB8AC3E}">
        <p14:creationId xmlns:p14="http://schemas.microsoft.com/office/powerpoint/2010/main" val="17254386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47526"/>
            <a:ext cx="7992888" cy="1077218"/>
          </a:xfrm>
          <a:prstGeom prst="rect">
            <a:avLst/>
          </a:prstGeom>
          <a:noFill/>
        </p:spPr>
        <p:txBody>
          <a:bodyPr wrap="square" rtlCol="0">
            <a:spAutoFit/>
          </a:bodyPr>
          <a:lstStyle/>
          <a:p>
            <a:pPr marL="5628" algn="ctr"/>
            <a:r>
              <a:rPr lang="tr-TR" sz="3200" dirty="0">
                <a:solidFill>
                  <a:srgbClr val="FFFFFF"/>
                </a:solidFill>
                <a:latin typeface="ScaOptima"/>
                <a:cs typeface="ScaOptima"/>
              </a:rPr>
              <a:t>1.5. </a:t>
            </a:r>
            <a:r>
              <a:rPr lang="tr-TR" sz="3200" dirty="0" err="1">
                <a:solidFill>
                  <a:srgbClr val="FFFFFF"/>
                </a:solidFill>
                <a:latin typeface="ScaOptima"/>
                <a:cs typeface="ScaOptima"/>
              </a:rPr>
              <a:t>Narada’s</a:t>
            </a:r>
            <a:r>
              <a:rPr lang="tr-TR" sz="3200" dirty="0">
                <a:solidFill>
                  <a:srgbClr val="FFFFFF"/>
                </a:solidFill>
                <a:latin typeface="ScaOptima"/>
                <a:cs typeface="ScaOptima"/>
              </a:rPr>
              <a:t> </a:t>
            </a:r>
            <a:r>
              <a:rPr lang="tr-TR" sz="3200" dirty="0" err="1">
                <a:solidFill>
                  <a:srgbClr val="FFFFFF"/>
                </a:solidFill>
                <a:latin typeface="ScaOptima"/>
                <a:cs typeface="ScaOptima"/>
              </a:rPr>
              <a:t>Instruction</a:t>
            </a:r>
            <a:r>
              <a:rPr lang="tr-TR" sz="3200" dirty="0">
                <a:solidFill>
                  <a:srgbClr val="FFFFFF"/>
                </a:solidFill>
                <a:latin typeface="ScaOptima"/>
                <a:cs typeface="ScaOptima"/>
              </a:rPr>
              <a:t> on </a:t>
            </a:r>
            <a:r>
              <a:rPr lang="tr-TR" sz="3200" dirty="0" err="1">
                <a:solidFill>
                  <a:srgbClr val="FFFFFF"/>
                </a:solidFill>
                <a:latin typeface="ScaOptima"/>
                <a:cs typeface="ScaOptima"/>
              </a:rPr>
              <a:t>Srimad</a:t>
            </a:r>
            <a:r>
              <a:rPr lang="tr-TR" sz="3200" dirty="0">
                <a:solidFill>
                  <a:srgbClr val="FFFFFF"/>
                </a:solidFill>
                <a:latin typeface="ScaOptima"/>
                <a:cs typeface="ScaOptima"/>
              </a:rPr>
              <a:t> </a:t>
            </a:r>
            <a:r>
              <a:rPr lang="tr-TR" sz="3200" dirty="0" err="1">
                <a:solidFill>
                  <a:srgbClr val="FFFFFF"/>
                </a:solidFill>
                <a:latin typeface="ScaOptima"/>
                <a:cs typeface="ScaOptima"/>
              </a:rPr>
              <a:t>Bhagavatam</a:t>
            </a:r>
            <a:r>
              <a:rPr lang="tr-TR" sz="3200" dirty="0">
                <a:solidFill>
                  <a:srgbClr val="FFFFFF"/>
                </a:solidFill>
                <a:latin typeface="ScaOptima"/>
                <a:cs typeface="ScaOptima"/>
              </a:rPr>
              <a:t> </a:t>
            </a:r>
            <a:r>
              <a:rPr lang="tr-TR" sz="3200" dirty="0" err="1">
                <a:solidFill>
                  <a:srgbClr val="FFFFFF"/>
                </a:solidFill>
                <a:latin typeface="ScaOptima"/>
                <a:cs typeface="ScaOptima"/>
              </a:rPr>
              <a:t>to</a:t>
            </a:r>
            <a:r>
              <a:rPr lang="tr-TR" sz="3200" dirty="0">
                <a:solidFill>
                  <a:srgbClr val="FFFFFF"/>
                </a:solidFill>
                <a:latin typeface="ScaOptima"/>
                <a:cs typeface="ScaOptima"/>
              </a:rPr>
              <a:t> </a:t>
            </a:r>
            <a:r>
              <a:rPr lang="tr-TR" sz="3200" dirty="0" err="1">
                <a:solidFill>
                  <a:srgbClr val="FFFFFF"/>
                </a:solidFill>
                <a:latin typeface="ScaOptima"/>
                <a:cs typeface="ScaOptima"/>
              </a:rPr>
              <a:t>Vyasadeva</a:t>
            </a:r>
            <a:endParaRPr lang="fi-FI" sz="3200" dirty="0">
              <a:solidFill>
                <a:srgbClr val="FFFFFF"/>
              </a:solidFill>
              <a:latin typeface="ScaOptima"/>
              <a:cs typeface="ScaOptima"/>
            </a:endParaRPr>
          </a:p>
        </p:txBody>
      </p:sp>
      <p:sp>
        <p:nvSpPr>
          <p:cNvPr id="6" name="TextBox 5"/>
          <p:cNvSpPr txBox="1"/>
          <p:nvPr/>
        </p:nvSpPr>
        <p:spPr>
          <a:xfrm>
            <a:off x="3923928" y="1628800"/>
            <a:ext cx="5040560" cy="2297827"/>
          </a:xfrm>
          <a:prstGeom prst="rect">
            <a:avLst/>
          </a:prstGeom>
          <a:solidFill>
            <a:schemeClr val="tx1">
              <a:alpha val="50000"/>
            </a:schemeClr>
          </a:solidFill>
        </p:spPr>
        <p:txBody>
          <a:bodyPr wrap="square" lIns="81043" tIns="40522" rIns="81043" bIns="40522" rtlCol="0">
            <a:spAutoFit/>
          </a:bodyPr>
          <a:lstStyle/>
          <a:p>
            <a:pPr marL="5628"/>
            <a:r>
              <a:rPr lang="en-US" sz="2400" b="1" dirty="0">
                <a:solidFill>
                  <a:srgbClr val="FFFFFF"/>
                </a:solidFill>
                <a:latin typeface="ScaOptima"/>
                <a:cs typeface="ScaOptima"/>
              </a:rPr>
              <a:t>Contents</a:t>
            </a:r>
          </a:p>
          <a:p>
            <a:pPr marL="399588" indent="-393960">
              <a:buBlip>
                <a:blip r:embed="rId6"/>
              </a:buBlip>
            </a:pPr>
            <a:r>
              <a:rPr lang="en-US" sz="2400" dirty="0" err="1">
                <a:solidFill>
                  <a:srgbClr val="FFFFFF"/>
                </a:solidFill>
                <a:latin typeface="ScaOptima"/>
                <a:cs typeface="ScaOptima"/>
              </a:rPr>
              <a:t>Vyasadeva’s</a:t>
            </a:r>
            <a:r>
              <a:rPr lang="en-US" sz="2400" dirty="0">
                <a:solidFill>
                  <a:srgbClr val="FFFFFF"/>
                </a:solidFill>
                <a:latin typeface="ScaOptima"/>
                <a:cs typeface="ScaOptima"/>
              </a:rPr>
              <a:t> despondency</a:t>
            </a:r>
          </a:p>
          <a:p>
            <a:pPr marL="399588" indent="-393960">
              <a:buBlip>
                <a:blip r:embed="rId6"/>
              </a:buBlip>
            </a:pPr>
            <a:r>
              <a:rPr lang="en-US" sz="2400" dirty="0" err="1">
                <a:solidFill>
                  <a:srgbClr val="FFFFFF"/>
                </a:solidFill>
                <a:latin typeface="ScaOptima"/>
                <a:cs typeface="ScaOptima"/>
              </a:rPr>
              <a:t>Narada</a:t>
            </a:r>
            <a:r>
              <a:rPr lang="en-US" sz="2400" dirty="0">
                <a:solidFill>
                  <a:srgbClr val="FFFFFF"/>
                </a:solidFill>
                <a:latin typeface="ScaOptima"/>
                <a:cs typeface="ScaOptima"/>
              </a:rPr>
              <a:t> muni’s diagnosis</a:t>
            </a:r>
          </a:p>
          <a:p>
            <a:pPr marL="399588" indent="-393960">
              <a:buBlip>
                <a:blip r:embed="rId6"/>
              </a:buBlip>
            </a:pPr>
            <a:r>
              <a:rPr lang="en-US" sz="2400" dirty="0" err="1">
                <a:solidFill>
                  <a:srgbClr val="FFFFFF"/>
                </a:solidFill>
                <a:latin typeface="ScaOptima"/>
                <a:cs typeface="ScaOptima"/>
              </a:rPr>
              <a:t>Narada</a:t>
            </a:r>
            <a:r>
              <a:rPr lang="en-US" sz="2400" dirty="0">
                <a:solidFill>
                  <a:srgbClr val="FFFFFF"/>
                </a:solidFill>
                <a:latin typeface="ScaOptima"/>
                <a:cs typeface="ScaOptima"/>
              </a:rPr>
              <a:t> muni’s previous life</a:t>
            </a:r>
          </a:p>
          <a:p>
            <a:pPr marL="399588" indent="-393960">
              <a:buBlip>
                <a:blip r:embed="rId6"/>
              </a:buBlip>
            </a:pPr>
            <a:r>
              <a:rPr lang="en-US" sz="2400" dirty="0" err="1">
                <a:solidFill>
                  <a:srgbClr val="FFFFFF"/>
                </a:solidFill>
                <a:latin typeface="ScaOptima"/>
                <a:cs typeface="ScaOptima"/>
              </a:rPr>
              <a:t>Narada</a:t>
            </a:r>
            <a:r>
              <a:rPr lang="en-US" sz="2400" dirty="0">
                <a:solidFill>
                  <a:srgbClr val="FFFFFF"/>
                </a:solidFill>
                <a:latin typeface="ScaOptima"/>
                <a:cs typeface="ScaOptima"/>
              </a:rPr>
              <a:t> muni’s advice to </a:t>
            </a:r>
            <a:r>
              <a:rPr lang="en-US" sz="2400" dirty="0" err="1">
                <a:solidFill>
                  <a:srgbClr val="FFFFFF"/>
                </a:solidFill>
                <a:latin typeface="ScaOptima"/>
                <a:cs typeface="ScaOptima"/>
              </a:rPr>
              <a:t>Vyasadev</a:t>
            </a:r>
            <a:r>
              <a:rPr lang="en-US" sz="2400" dirty="0">
                <a:solidFill>
                  <a:srgbClr val="FFFFFF"/>
                </a:solidFill>
                <a:latin typeface="ScaOptima"/>
                <a:cs typeface="ScaOptima"/>
              </a:rPr>
              <a:t> – describe Lord’s glories</a:t>
            </a:r>
          </a:p>
        </p:txBody>
      </p:sp>
      <p:pic>
        <p:nvPicPr>
          <p:cNvPr id="7" name="Picture 6" descr="sages_boy_large.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1484784"/>
            <a:ext cx="4076794" cy="5373215"/>
          </a:xfrm>
          <a:prstGeom prst="ellipse">
            <a:avLst/>
          </a:prstGeom>
          <a:ln>
            <a:noFill/>
          </a:ln>
          <a:effectLst>
            <a:softEdge rad="112500"/>
          </a:effectLst>
        </p:spPr>
      </p:pic>
    </p:spTree>
    <p:extLst>
      <p:ext uri="{BB962C8B-B14F-4D97-AF65-F5344CB8AC3E}">
        <p14:creationId xmlns:p14="http://schemas.microsoft.com/office/powerpoint/2010/main" val="5556872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5598" y="6457890"/>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D2C686B7-8F0C-40DD-9200-16FD5E967E56}"/>
              </a:ext>
            </a:extLst>
          </p:cNvPr>
          <p:cNvSpPr txBox="1"/>
          <p:nvPr/>
        </p:nvSpPr>
        <p:spPr>
          <a:xfrm>
            <a:off x="3563887" y="3933056"/>
            <a:ext cx="5585023" cy="1384995"/>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prstClr val="white"/>
                </a:solidFill>
                <a:effectLst/>
                <a:uLnTx/>
                <a:uFillTx/>
                <a:latin typeface="Calibri"/>
                <a:ea typeface="+mn-ea"/>
                <a:cs typeface="+mn-cs"/>
              </a:rPr>
              <a:t>You are welcome Tomorrow for </a:t>
            </a:r>
          </a:p>
          <a:p>
            <a:pPr lvl="0" algn="ctr">
              <a:defRPr/>
            </a:pPr>
            <a:r>
              <a:rPr kumimoji="0" lang="en-IN" sz="2800" b="1" i="0" u="none" strike="noStrike" kern="1200" cap="none" spc="0" normalizeH="0" baseline="0" noProof="0" dirty="0">
                <a:ln>
                  <a:noFill/>
                </a:ln>
                <a:solidFill>
                  <a:prstClr val="white"/>
                </a:solidFill>
                <a:effectLst/>
                <a:uLnTx/>
                <a:uFillTx/>
                <a:latin typeface="Calibri"/>
                <a:ea typeface="+mn-ea"/>
                <a:cs typeface="+mn-cs"/>
              </a:rPr>
              <a:t>First Canto Chapter </a:t>
            </a:r>
            <a:r>
              <a:rPr lang="en-IN" sz="2800" b="1" dirty="0">
                <a:solidFill>
                  <a:prstClr val="white"/>
                </a:solidFill>
                <a:latin typeface="Calibri"/>
              </a:rPr>
              <a:t>5</a:t>
            </a:r>
            <a:r>
              <a:rPr kumimoji="0" lang="en-IN" sz="2800" b="1" i="0" u="none" strike="noStrike" kern="1200" cap="none" spc="0" normalizeH="0" baseline="0" noProof="0" dirty="0">
                <a:ln>
                  <a:noFill/>
                </a:ln>
                <a:solidFill>
                  <a:prstClr val="white"/>
                </a:solidFill>
                <a:effectLst/>
                <a:uLnTx/>
                <a:uFillTx/>
                <a:latin typeface="Calibri"/>
                <a:ea typeface="+mn-ea"/>
                <a:cs typeface="+mn-cs"/>
              </a:rPr>
              <a:t> </a:t>
            </a:r>
            <a:br>
              <a:rPr kumimoji="0" lang="en-IN" sz="2800" b="1" i="0" u="none" strike="noStrike" kern="1200" cap="none" spc="0" normalizeH="0" baseline="0" noProof="0" dirty="0">
                <a:ln>
                  <a:noFill/>
                </a:ln>
                <a:solidFill>
                  <a:prstClr val="white"/>
                </a:solidFill>
                <a:effectLst/>
                <a:uLnTx/>
                <a:uFillTx/>
                <a:latin typeface="Calibri"/>
                <a:ea typeface="+mn-ea"/>
                <a:cs typeface="+mn-cs"/>
              </a:rPr>
            </a:br>
            <a:r>
              <a:rPr lang="tr-TR" sz="2800" dirty="0">
                <a:solidFill>
                  <a:srgbClr val="FFFFFF"/>
                </a:solidFill>
                <a:latin typeface="ScaOptima"/>
                <a:cs typeface="ScaOptima"/>
              </a:rPr>
              <a:t>Narada’s Instruction on S</a:t>
            </a:r>
            <a:r>
              <a:rPr lang="en-IN" sz="2800" dirty="0">
                <a:solidFill>
                  <a:srgbClr val="FFFFFF"/>
                </a:solidFill>
                <a:latin typeface="ScaOptima"/>
                <a:cs typeface="ScaOptima"/>
              </a:rPr>
              <a:t>B </a:t>
            </a:r>
            <a:r>
              <a:rPr lang="tr-TR" sz="2800" dirty="0">
                <a:solidFill>
                  <a:srgbClr val="FFFFFF"/>
                </a:solidFill>
                <a:latin typeface="ScaOptima"/>
                <a:cs typeface="ScaOptima"/>
              </a:rPr>
              <a:t>to Vyasa</a:t>
            </a:r>
            <a:endParaRPr kumimoji="0" lang="en-IN" sz="24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6902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roid Sans"/>
        <a:cs typeface="Droid Sans"/>
      </a:majorFont>
      <a:minorFont>
        <a:latin typeface="Arial"/>
        <a:ea typeface="Droid Sans"/>
        <a:cs typeface="Droid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2980</TotalTime>
  <Words>1558</Words>
  <Application>Microsoft Office PowerPoint</Application>
  <PresentationFormat>On-screen Show (4:3)</PresentationFormat>
  <Paragraphs>198</Paragraphs>
  <Slides>43</Slides>
  <Notes>1</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43</vt:i4>
      </vt:variant>
    </vt:vector>
  </HeadingPairs>
  <TitlesOfParts>
    <vt:vector size="58" baseType="lpstr">
      <vt:lpstr>Arial</vt:lpstr>
      <vt:lpstr>Balaram</vt:lpstr>
      <vt:lpstr>BellCentennial</vt:lpstr>
      <vt:lpstr>Calibri</vt:lpstr>
      <vt:lpstr>ScaGoudy</vt:lpstr>
      <vt:lpstr>ScaOptima</vt:lpstr>
      <vt:lpstr>Times New Roman</vt:lpstr>
      <vt:lpstr>Wingdings</vt:lpstr>
      <vt:lpstr>Office Theme</vt:lpstr>
      <vt:lpstr>12_Office Theme</vt:lpstr>
      <vt:lpstr>15_Office Theme</vt:lpstr>
      <vt:lpstr>16_Office Theme</vt:lpstr>
      <vt:lpstr>24_Office Theme</vt:lpstr>
      <vt:lpstr>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Personal realization does not mean that one should, out of vanity, attempt to show one's own learning by trying to surpass the previous äcärya. He must have full confidence in the previous äcärya, and at the same time he must realize the subject matter so nicely that he can present the matter for the particular circumstances in a suitable manner. The original purpose of the text must be maintained. No obscure meaning should be screwed out of it, yet it should be presented in an interesting manner for the understanding of the audience. This is called realization.  [Srimad Bhagavatam purport 1.4.1.]</vt:lpstr>
      <vt:lpstr>Personal realization does not mean that  -  one should, out of vanity, attempt to show one's own learning by trying to surpass the previous äcärya.   A Preacher……. - should have full confidence in the previous äcärya,  - must realize the subject matter nicely  - can present the matter for the particular circumstances in a         suitable manner.   While speaking on a subject………. - The original purpose of the text must be maintained.  - No obscure meaning should be screwed out of it,  - yet it should be presented in an interesting manner for the          understanding of the audience. </vt:lpstr>
      <vt:lpstr> Personal Realisation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Vaishnava</dc:creator>
  <cp:keywords/>
  <dc:description/>
  <cp:lastModifiedBy>CVMS2</cp:lastModifiedBy>
  <cp:revision>142</cp:revision>
  <dcterms:created xsi:type="dcterms:W3CDTF">2010-11-05T03:26:43Z</dcterms:created>
  <dcterms:modified xsi:type="dcterms:W3CDTF">2020-04-20T05:49:34Z</dcterms:modified>
  <cp:category/>
</cp:coreProperties>
</file>