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AKOwAa9kjC2rQ7x4NxE1A==" hashData="Np1BDihmBUDeXing7BUfqronE7J2KCD65NiMlCVlkDvF+NHNTCQDOyUXp+WUM5ODPrZcsJDo/ITFV0X3U8+Ddg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1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E826-B9F1-4911-9031-9D3D47FBE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5C9E8-4345-4C52-9857-F620DD2B6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A5986-76C4-4F2E-9149-A3246F387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C79DF-7B0D-4AD7-8B1A-2D220626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25B5F-37C4-449E-93FC-803580D2A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33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8398B-C146-4FFE-BEB0-F53367889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4B392-302B-4D74-AB2C-47A06D2FF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84F91-2D59-4EFC-BE4C-8081199B5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338CC-7196-44A5-BB73-6389F215A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19D20-FE70-49EC-B4BD-DEEC376A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536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79070-1B18-47F9-81F2-D6151DC06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581AA-D502-4D15-B543-E4A877268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08C79-6047-48D4-8DBC-25ADA9A18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3EC5D-FF3C-472A-8055-0F8A38FE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A3DD0-1B62-43CA-A38B-62D7FF0E9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89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15D6-F823-430B-B235-ADB2FDD94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97F86-BDBA-4F67-A7DD-42E188C99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9A534-52A5-4A52-B3C2-C6FF09A66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7C4FC-A232-4BE7-BFE8-CB8C26FC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4B5E3-1FD7-466B-A270-E2EC36AC3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99761-D653-41CA-8B0F-79EA837C1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316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E6A72-6B8B-43BA-989E-0DDD1D97D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F1E1D-71ED-4B2A-B862-EEBE10D98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BCED29-08E6-4D9C-BE10-75F13FD51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86E2CC-9662-4603-A625-A8527EF1D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3E6E0-EDE7-4D7C-B015-86FC991A3B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3BE3F-AA12-48E2-B8F9-F1112E1E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FCDF72-8265-4CBA-8085-BD927A65B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0C06B9-3303-489E-9EDB-5E693FE8C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74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83A43-2B43-47D8-8C3F-E0E49D14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1BE84-06B8-4804-86DC-96EDA7B7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41F53D-C472-4EAF-A4D1-333E3E30C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92DA6-40D0-4644-ABFA-117DA53EE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039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E42A77-332B-4448-81C4-4BCBEF7B6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D121F5-FE38-43C4-88EE-D444D632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0B3EB-45C7-47D5-8635-60D80A899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6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8E9A-FB4E-4AE7-864D-12E8FFF87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B5BC8-CDC6-4A1A-BCCE-54158D46B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03499-975B-40F3-B9E8-A7033D8F2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5FE79-FD8C-41E0-B88D-D3E48A5DE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808DD-A411-4467-AB41-173F0D4C6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69A18-7FFE-489F-A84E-D69A3F0E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44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C89A3-3F94-4CB4-AD78-8EBF4FF78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683411-8C73-45AF-8396-46CB305A89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581E4-5ECC-4681-9968-6281D5E3B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5739D-E4D4-48B4-B8FB-DF28E967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47FBB-5752-4FA8-91FE-3E76969F3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6D815-D6BC-4A08-AE4B-F9D9F67A1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4845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37D4-9003-40F7-9B4E-139359D7E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70FE8-B335-46BE-B4F1-D45E7F1C4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D4BF5-0174-4FFC-BE93-81AEA6E4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6A94C-B8EC-4693-B905-E1F2A65E1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091A8-C2A6-42D4-920B-4AE7E223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755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7329AD-5890-4BE2-9881-EACFAC7892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FB5E6-9DB9-4488-8358-7124B7668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EFC52-28DD-4461-A65F-4F61128D0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1108E-A0CE-4817-BA80-F58FA1686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623CF-7446-46B3-BC68-C1BA26827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635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A5A639-B5C1-479C-AA00-19547B7E9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22F1E-8789-488B-AADA-A2456DDFC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C8B12-F935-4562-81A7-9CD0C1158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20F21-1907-481B-9E89-B623BEFAA33D}" type="datetimeFigureOut">
              <a:rPr lang="en-IN" smtClean="0"/>
              <a:t>18-02-2022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DE06-FB51-4CD3-ACBF-941EF3C4B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39EF3-144A-4780-88F1-A74CBA99F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F2CE8-190B-4AFD-B7AC-B18311FDC1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6031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98DF93AC-DE85-4A19-A933-9E37B1F1F0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8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E6B7F128-F80D-4E39-B6A7-AAF7239662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09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86A0148-6D49-4272-B227-34D599099A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5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36BB7F95-CC5B-413D-AC73-ABC6E49669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4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19CB17B6-750F-4D8E-AE73-E13AC2DD80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07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AC93CC9-B595-4E6B-8B83-A770168D90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78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7C36C0FB-FE72-43CF-AF88-76FB27842B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15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4D9B649D-891E-4E8F-810D-C0C4D852F6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67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95D9C18B-AD99-4963-AA5E-F970F58B28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1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B95A52AC-B9A9-435D-8B45-0F06E5D67C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6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A7619E3-C473-4A3B-9C77-0DEA532688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51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6FF2678-77BA-42D8-AC7A-FCCFAF424D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97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9EEBEAB-999A-4C7A-9B30-5262F05B9C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34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656C100D-DDD1-4615-8A90-4FE0652E7D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45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23691735-7D4D-4599-8EE3-1BFEE80068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50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343B44C1-6330-4BB9-966F-9614E815F1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09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F1E3714F-54C8-45DE-80BB-8B6E76D5FF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7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2ED230A9-F396-4470-848D-D018A76F6C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98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01657017-E53D-40C6-BB57-733AEF3227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92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6B14352-B8B6-4CB0-813F-39C8AD9EED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04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7BDED06A-998B-41B2-A51F-463C2CB953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54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0B2B1848-DB0B-4BA7-833A-05C931642D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55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961C47FC-008F-4F09-8D32-1D66992368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56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4D6F7163-E0C2-40B1-AA6E-7FC702C0CC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27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47B79F77-C6D6-434E-9DFC-BABB1B4FD9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63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D6914CE7-3C11-47E5-9010-6CA724C6D3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37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8DB76521-F3BD-4418-B649-BEF0479755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62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F476B6B3-53C3-4275-8CAE-8438618EEC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95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661595B7-9063-4261-A75D-77191D34CA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77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EF749937-4392-4129-BB62-78BD1D7EE8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40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665260FC-E66E-4C96-A614-3F9084BA64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702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0B63DE88-C8CF-471B-A779-42798CC9C3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685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C1655609-E1FE-4044-ABFE-24F8307EE6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397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905F2DC4-0DC8-4BC2-9F12-9CEC431BEA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55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42000913-2505-44ED-A6FD-FE966BFD4E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79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0F434B04-27E4-4BBA-A3A9-4E2CE35894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797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0F23F2D5-636E-4875-9661-765DDE3ED8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388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ACC56657-C627-4595-B305-9FC6ECD1F3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349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473C2703-C586-43F0-BF07-0D6C679E7F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89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AFF749-7292-4F40-AF9B-AC734A3F5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347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864F6CAE-2D95-42FE-B2DB-1E3EAEBCA4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850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590FDAAF-F9CE-48CE-B2C5-42CA3E57FB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506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DC35CEAD-F949-4382-A078-A5C39FF083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11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29FDD1C4-C333-4C73-8933-AA268DE1C6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11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Mayank Aggarwal</dc:creator>
  <cp:lastModifiedBy>Mayank Aggarwal</cp:lastModifiedBy>
  <cp:revision>2</cp:revision>
  <dcterms:created xsi:type="dcterms:W3CDTF">2022-02-18T05:02:25Z</dcterms:created>
  <dcterms:modified xsi:type="dcterms:W3CDTF">2022-02-18T05:05:28Z</dcterms:modified>
</cp:coreProperties>
</file>