
<file path=[Content_Types].xml><?xml version="1.0" encoding="utf-8"?>
<Types xmlns="http://schemas.openxmlformats.org/package/2006/content-types">
  <Default Extension="png" ContentType="image/png"/>
  <Default Extension="jfif" ContentType="image/jpe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08" r:id="rId2"/>
    <p:sldMasterId id="2147483732" r:id="rId3"/>
    <p:sldMasterId id="2147483744" r:id="rId4"/>
  </p:sldMasterIdLst>
  <p:sldIdLst>
    <p:sldId id="357" r:id="rId5"/>
    <p:sldId id="284" r:id="rId6"/>
    <p:sldId id="300" r:id="rId7"/>
    <p:sldId id="299" r:id="rId8"/>
    <p:sldId id="373" r:id="rId9"/>
    <p:sldId id="311" r:id="rId10"/>
    <p:sldId id="307" r:id="rId11"/>
    <p:sldId id="383" r:id="rId12"/>
    <p:sldId id="386" r:id="rId13"/>
    <p:sldId id="306" r:id="rId14"/>
    <p:sldId id="376" r:id="rId15"/>
    <p:sldId id="313" r:id="rId16"/>
    <p:sldId id="379" r:id="rId17"/>
    <p:sldId id="315" r:id="rId18"/>
    <p:sldId id="312" r:id="rId19"/>
    <p:sldId id="256" r:id="rId20"/>
    <p:sldId id="263" r:id="rId21"/>
    <p:sldId id="260" r:id="rId22"/>
    <p:sldId id="264" r:id="rId23"/>
    <p:sldId id="265" r:id="rId24"/>
    <p:sldId id="266" r:id="rId25"/>
    <p:sldId id="384" r:id="rId26"/>
    <p:sldId id="267" r:id="rId27"/>
    <p:sldId id="276" r:id="rId28"/>
    <p:sldId id="270" r:id="rId29"/>
    <p:sldId id="271" r:id="rId30"/>
    <p:sldId id="273" r:id="rId31"/>
    <p:sldId id="275" r:id="rId32"/>
    <p:sldId id="277" r:id="rId33"/>
    <p:sldId id="285" r:id="rId34"/>
    <p:sldId id="279" r:id="rId35"/>
    <p:sldId id="280" r:id="rId36"/>
    <p:sldId id="287" r:id="rId37"/>
    <p:sldId id="281" r:id="rId38"/>
    <p:sldId id="283" r:id="rId39"/>
    <p:sldId id="288" r:id="rId40"/>
    <p:sldId id="293" r:id="rId41"/>
    <p:sldId id="298" r:id="rId42"/>
    <p:sldId id="354" r:id="rId43"/>
    <p:sldId id="385" r:id="rId44"/>
    <p:sldId id="316" r:id="rId45"/>
    <p:sldId id="380" r:id="rId46"/>
    <p:sldId id="378" r:id="rId47"/>
    <p:sldId id="317" r:id="rId48"/>
    <p:sldId id="382" r:id="rId49"/>
    <p:sldId id="318" r:id="rId50"/>
    <p:sldId id="319" r:id="rId51"/>
    <p:sldId id="374" r:id="rId52"/>
  </p:sldIdLst>
  <p:sldSz cx="9144000" cy="6858000" type="screen4x3"/>
  <p:notesSz cx="6858000" cy="9144000"/>
  <p:defaultTextStyle>
    <a:defPPr>
      <a:defRPr lang="en-US"/>
    </a:defPPr>
    <a:lvl1pPr marL="0" algn="l" defTabSz="810433" rtl="0" eaLnBrk="1" latinLnBrk="0" hangingPunct="1">
      <a:defRPr sz="1600" kern="1200">
        <a:solidFill>
          <a:schemeClr val="tx1"/>
        </a:solidFill>
        <a:latin typeface="+mn-lt"/>
        <a:ea typeface="+mn-ea"/>
        <a:cs typeface="+mn-cs"/>
      </a:defRPr>
    </a:lvl1pPr>
    <a:lvl2pPr marL="405216" algn="l" defTabSz="810433" rtl="0" eaLnBrk="1" latinLnBrk="0" hangingPunct="1">
      <a:defRPr sz="1600" kern="1200">
        <a:solidFill>
          <a:schemeClr val="tx1"/>
        </a:solidFill>
        <a:latin typeface="+mn-lt"/>
        <a:ea typeface="+mn-ea"/>
        <a:cs typeface="+mn-cs"/>
      </a:defRPr>
    </a:lvl2pPr>
    <a:lvl3pPr marL="810433" algn="l" defTabSz="810433" rtl="0" eaLnBrk="1" latinLnBrk="0" hangingPunct="1">
      <a:defRPr sz="1600" kern="1200">
        <a:solidFill>
          <a:schemeClr val="tx1"/>
        </a:solidFill>
        <a:latin typeface="+mn-lt"/>
        <a:ea typeface="+mn-ea"/>
        <a:cs typeface="+mn-cs"/>
      </a:defRPr>
    </a:lvl3pPr>
    <a:lvl4pPr marL="1215649" algn="l" defTabSz="810433" rtl="0" eaLnBrk="1" latinLnBrk="0" hangingPunct="1">
      <a:defRPr sz="1600" kern="1200">
        <a:solidFill>
          <a:schemeClr val="tx1"/>
        </a:solidFill>
        <a:latin typeface="+mn-lt"/>
        <a:ea typeface="+mn-ea"/>
        <a:cs typeface="+mn-cs"/>
      </a:defRPr>
    </a:lvl4pPr>
    <a:lvl5pPr marL="1620865" algn="l" defTabSz="810433" rtl="0" eaLnBrk="1" latinLnBrk="0" hangingPunct="1">
      <a:defRPr sz="1600" kern="1200">
        <a:solidFill>
          <a:schemeClr val="tx1"/>
        </a:solidFill>
        <a:latin typeface="+mn-lt"/>
        <a:ea typeface="+mn-ea"/>
        <a:cs typeface="+mn-cs"/>
      </a:defRPr>
    </a:lvl5pPr>
    <a:lvl6pPr marL="2026082" algn="l" defTabSz="810433" rtl="0" eaLnBrk="1" latinLnBrk="0" hangingPunct="1">
      <a:defRPr sz="1600" kern="1200">
        <a:solidFill>
          <a:schemeClr val="tx1"/>
        </a:solidFill>
        <a:latin typeface="+mn-lt"/>
        <a:ea typeface="+mn-ea"/>
        <a:cs typeface="+mn-cs"/>
      </a:defRPr>
    </a:lvl6pPr>
    <a:lvl7pPr marL="2431298" algn="l" defTabSz="810433" rtl="0" eaLnBrk="1" latinLnBrk="0" hangingPunct="1">
      <a:defRPr sz="1600" kern="1200">
        <a:solidFill>
          <a:schemeClr val="tx1"/>
        </a:solidFill>
        <a:latin typeface="+mn-lt"/>
        <a:ea typeface="+mn-ea"/>
        <a:cs typeface="+mn-cs"/>
      </a:defRPr>
    </a:lvl7pPr>
    <a:lvl8pPr marL="2836515" algn="l" defTabSz="810433" rtl="0" eaLnBrk="1" latinLnBrk="0" hangingPunct="1">
      <a:defRPr sz="1600" kern="1200">
        <a:solidFill>
          <a:schemeClr val="tx1"/>
        </a:solidFill>
        <a:latin typeface="+mn-lt"/>
        <a:ea typeface="+mn-ea"/>
        <a:cs typeface="+mn-cs"/>
      </a:defRPr>
    </a:lvl8pPr>
    <a:lvl9pPr marL="3241731" algn="l" defTabSz="810433" rtl="0" eaLnBrk="1" latinLnBrk="0" hangingPunct="1">
      <a:defRPr sz="1600" kern="1200">
        <a:solidFill>
          <a:schemeClr val="tx1"/>
        </a:solidFill>
        <a:latin typeface="+mn-lt"/>
        <a:ea typeface="+mn-ea"/>
        <a:cs typeface="+mn-cs"/>
      </a:defRPr>
    </a:lvl9pPr>
  </p:defaultTextStyle>
  <p:modifyVerifier cryptProviderType="rsaAES" cryptAlgorithmClass="hash" cryptAlgorithmType="typeAny" cryptAlgorithmSid="14" spinCount="100000" saltData="Zjw4rVGMOJadJFZb6J1GoA==" hashData="7oecozy2ZI8kVIoR5fHztoKxyEQ6WSKJa7uNaTZg5X7qpf8xMnhv5aQqGDpRgoDjfAQ9r4JvwNgNAHQBB6AZZg=="/>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C0000"/>
    <a:srgbClr val="4C2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69" d="100"/>
          <a:sy n="69" d="100"/>
        </p:scale>
        <p:origin x="1202" y="36"/>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3F2DD1-FBCA-F146-950F-633AA096B9E2}" type="doc">
      <dgm:prSet loTypeId="urn:microsoft.com/office/officeart/2005/8/layout/hierarchy5" loCatId="" qsTypeId="urn:microsoft.com/office/officeart/2005/8/quickstyle/simple3" qsCatId="simple" csTypeId="urn:microsoft.com/office/officeart/2005/8/colors/colorful2" csCatId="colorful" phldr="1"/>
      <dgm:spPr/>
      <dgm:t>
        <a:bodyPr/>
        <a:lstStyle/>
        <a:p>
          <a:endParaRPr lang="en-US"/>
        </a:p>
      </dgm:t>
    </dgm:pt>
    <dgm:pt modelId="{D7AEC8AC-D174-4945-A393-88BCCEF95671}">
      <dgm:prSet phldrT="[Text]" custT="1"/>
      <dgm:spPr/>
      <dgm:t>
        <a:bodyPr/>
        <a:lstStyle/>
        <a:p>
          <a:r>
            <a:rPr lang="en-US" sz="1800" dirty="0"/>
            <a:t>1-3: Prelude</a:t>
          </a:r>
        </a:p>
      </dgm:t>
    </dgm:pt>
    <dgm:pt modelId="{7F4DDB9A-37BF-4F4F-B5DC-FAF54C43415A}" type="parTrans" cxnId="{730E6A9E-7A2E-224C-B7FF-AB6A1C95E451}">
      <dgm:prSet custT="1"/>
      <dgm:spPr/>
      <dgm:t>
        <a:bodyPr/>
        <a:lstStyle/>
        <a:p>
          <a:endParaRPr lang="en-US" sz="1400"/>
        </a:p>
      </dgm:t>
    </dgm:pt>
    <dgm:pt modelId="{0D0A563C-F4ED-3D4A-A2B8-31859B18EC56}" type="sibTrans" cxnId="{730E6A9E-7A2E-224C-B7FF-AB6A1C95E451}">
      <dgm:prSet/>
      <dgm:spPr/>
      <dgm:t>
        <a:bodyPr/>
        <a:lstStyle/>
        <a:p>
          <a:endParaRPr lang="en-US"/>
        </a:p>
      </dgm:t>
    </dgm:pt>
    <dgm:pt modelId="{71C7C6BC-0B87-B84B-8B75-50381F360DD0}">
      <dgm:prSet phldrT="[Text]" custT="1"/>
      <dgm:spPr/>
      <dgm:t>
        <a:bodyPr/>
        <a:lstStyle/>
        <a:p>
          <a:r>
            <a:rPr lang="en-US" sz="1800" dirty="0"/>
            <a:t>Definition of Absolute Truth </a:t>
          </a:r>
        </a:p>
      </dgm:t>
    </dgm:pt>
    <dgm:pt modelId="{40BFFD0D-659F-984A-89D3-E73993D85AE1}" type="parTrans" cxnId="{7B4AB01F-2665-7845-B5AA-C3198062C231}">
      <dgm:prSet custT="1"/>
      <dgm:spPr/>
      <dgm:t>
        <a:bodyPr/>
        <a:lstStyle/>
        <a:p>
          <a:endParaRPr lang="en-US" sz="1100"/>
        </a:p>
      </dgm:t>
    </dgm:pt>
    <dgm:pt modelId="{2227A014-FFD6-1D44-B2AD-FBD99A7BC4E6}" type="sibTrans" cxnId="{7B4AB01F-2665-7845-B5AA-C3198062C231}">
      <dgm:prSet/>
      <dgm:spPr/>
      <dgm:t>
        <a:bodyPr/>
        <a:lstStyle/>
        <a:p>
          <a:endParaRPr lang="en-US"/>
        </a:p>
      </dgm:t>
    </dgm:pt>
    <dgm:pt modelId="{AE27A582-CAA7-5349-95D4-756792E2E072}">
      <dgm:prSet phldrT="[Text]" custT="1"/>
      <dgm:spPr/>
      <dgm:t>
        <a:bodyPr/>
        <a:lstStyle/>
        <a:p>
          <a:r>
            <a:rPr lang="en-US" sz="1800" dirty="0"/>
            <a:t>Glories of SB, Actual religion </a:t>
          </a:r>
        </a:p>
      </dgm:t>
    </dgm:pt>
    <dgm:pt modelId="{ECAA62B1-D5D0-D649-A533-6F5F3554AE03}" type="parTrans" cxnId="{3BDB647C-B4ED-8C45-BC7D-671C408B7E6C}">
      <dgm:prSet custT="1"/>
      <dgm:spPr/>
      <dgm:t>
        <a:bodyPr/>
        <a:lstStyle/>
        <a:p>
          <a:endParaRPr lang="en-US" sz="1100"/>
        </a:p>
      </dgm:t>
    </dgm:pt>
    <dgm:pt modelId="{52419FB1-629F-7548-9CE9-312519C18ED9}" type="sibTrans" cxnId="{3BDB647C-B4ED-8C45-BC7D-671C408B7E6C}">
      <dgm:prSet/>
      <dgm:spPr/>
      <dgm:t>
        <a:bodyPr/>
        <a:lstStyle/>
        <a:p>
          <a:endParaRPr lang="en-US"/>
        </a:p>
      </dgm:t>
    </dgm:pt>
    <dgm:pt modelId="{98B83798-1F0E-A944-BF70-0CCEE3F8A7D8}">
      <dgm:prSet phldrT="[Text]" custT="1"/>
      <dgm:spPr/>
      <dgm:t>
        <a:bodyPr/>
        <a:lstStyle/>
        <a:p>
          <a:r>
            <a:rPr lang="en-US" sz="1800" dirty="0"/>
            <a:t>Invitation to relish SB </a:t>
          </a:r>
        </a:p>
      </dgm:t>
    </dgm:pt>
    <dgm:pt modelId="{E1CBC70A-2C65-F242-BCAA-C00601417082}" type="parTrans" cxnId="{F06ABEE6-4770-F14D-9D8E-B5FBC63133ED}">
      <dgm:prSet custT="1"/>
      <dgm:spPr/>
      <dgm:t>
        <a:bodyPr/>
        <a:lstStyle/>
        <a:p>
          <a:endParaRPr lang="en-US" sz="1100"/>
        </a:p>
      </dgm:t>
    </dgm:pt>
    <dgm:pt modelId="{CDD4A277-D38E-9242-95B9-C6F1114D7062}" type="sibTrans" cxnId="{F06ABEE6-4770-F14D-9D8E-B5FBC63133ED}">
      <dgm:prSet/>
      <dgm:spPr/>
      <dgm:t>
        <a:bodyPr/>
        <a:lstStyle/>
        <a:p>
          <a:endParaRPr lang="en-US"/>
        </a:p>
      </dgm:t>
    </dgm:pt>
    <dgm:pt modelId="{3ABAD517-501A-9249-8D84-5EF29321BDCD}">
      <dgm:prSet phldrT="[Text]" custT="1"/>
      <dgm:spPr/>
      <dgm:t>
        <a:bodyPr/>
        <a:lstStyle/>
        <a:p>
          <a:r>
            <a:rPr lang="en-US" sz="1800" dirty="0"/>
            <a:t>4-8: Sages glorify </a:t>
          </a:r>
          <a:r>
            <a:rPr lang="en-US" sz="1800" dirty="0" err="1"/>
            <a:t>Suta</a:t>
          </a:r>
          <a:r>
            <a:rPr lang="en-US" sz="1800" dirty="0"/>
            <a:t> </a:t>
          </a:r>
          <a:r>
            <a:rPr lang="en-US" sz="1800" dirty="0" err="1"/>
            <a:t>Goswami</a:t>
          </a:r>
          <a:r>
            <a:rPr lang="en-US" sz="1800" dirty="0"/>
            <a:t> </a:t>
          </a:r>
        </a:p>
      </dgm:t>
    </dgm:pt>
    <dgm:pt modelId="{5C430D8A-B23C-654D-B7E8-DDA3F71A9EA0}" type="parTrans" cxnId="{5AAFC7BF-3200-BB42-81AF-7317C2221082}">
      <dgm:prSet custT="1"/>
      <dgm:spPr/>
      <dgm:t>
        <a:bodyPr/>
        <a:lstStyle/>
        <a:p>
          <a:endParaRPr lang="en-US" sz="1100"/>
        </a:p>
      </dgm:t>
    </dgm:pt>
    <dgm:pt modelId="{27D681DD-F3E9-474F-BA0A-005AC84C5A2E}" type="sibTrans" cxnId="{5AAFC7BF-3200-BB42-81AF-7317C2221082}">
      <dgm:prSet/>
      <dgm:spPr/>
      <dgm:t>
        <a:bodyPr/>
        <a:lstStyle/>
        <a:p>
          <a:endParaRPr lang="en-US"/>
        </a:p>
      </dgm:t>
    </dgm:pt>
    <dgm:pt modelId="{33C14095-F06D-EC45-95C7-65309A06EA1F}">
      <dgm:prSet phldrT="[Text]" custT="1"/>
      <dgm:spPr/>
      <dgm:t>
        <a:bodyPr/>
        <a:lstStyle/>
        <a:p>
          <a:r>
            <a:rPr lang="en-US" sz="1600" dirty="0"/>
            <a:t>Sages assemble for sacrifice to satisfy SPG &amp; devotees</a:t>
          </a:r>
        </a:p>
      </dgm:t>
    </dgm:pt>
    <dgm:pt modelId="{2EB57A2F-2F42-AC4C-8641-4BD2D600C410}" type="parTrans" cxnId="{3DDA77E0-A236-334F-9421-0BE63E6528AB}">
      <dgm:prSet custT="1"/>
      <dgm:spPr/>
      <dgm:t>
        <a:bodyPr/>
        <a:lstStyle/>
        <a:p>
          <a:endParaRPr lang="en-US" sz="1100"/>
        </a:p>
      </dgm:t>
    </dgm:pt>
    <dgm:pt modelId="{216DD093-BA48-7144-B891-9495E2481176}" type="sibTrans" cxnId="{3DDA77E0-A236-334F-9421-0BE63E6528AB}">
      <dgm:prSet/>
      <dgm:spPr/>
      <dgm:t>
        <a:bodyPr/>
        <a:lstStyle/>
        <a:p>
          <a:endParaRPr lang="en-US"/>
        </a:p>
      </dgm:t>
    </dgm:pt>
    <dgm:pt modelId="{0DBE7AF9-B0D3-3A4F-BC79-EFC894255C3F}">
      <dgm:prSet phldrT="[Text]" custT="1"/>
      <dgm:spPr/>
      <dgm:t>
        <a:bodyPr/>
        <a:lstStyle/>
        <a:p>
          <a:r>
            <a:rPr lang="en-US" sz="1800" dirty="0"/>
            <a:t>Offer seat to </a:t>
          </a:r>
          <a:r>
            <a:rPr lang="en-US" sz="1800" dirty="0" err="1"/>
            <a:t>Suta</a:t>
          </a:r>
          <a:r>
            <a:rPr lang="en-US" sz="1800" dirty="0"/>
            <a:t> </a:t>
          </a:r>
          <a:r>
            <a:rPr lang="en-US" sz="1800" dirty="0" err="1"/>
            <a:t>Goswami</a:t>
          </a:r>
          <a:r>
            <a:rPr lang="en-US" sz="1800" dirty="0"/>
            <a:t> &amp; glorify him</a:t>
          </a:r>
        </a:p>
      </dgm:t>
    </dgm:pt>
    <dgm:pt modelId="{5F08EB92-9D04-474D-AB1E-484029E58A27}" type="parTrans" cxnId="{44E07523-E788-C749-B700-3E52948D9AFE}">
      <dgm:prSet custT="1"/>
      <dgm:spPr/>
      <dgm:t>
        <a:bodyPr/>
        <a:lstStyle/>
        <a:p>
          <a:endParaRPr lang="en-US" sz="1100"/>
        </a:p>
      </dgm:t>
    </dgm:pt>
    <dgm:pt modelId="{FA46347D-9C2D-634A-8A41-515E25433293}" type="sibTrans" cxnId="{44E07523-E788-C749-B700-3E52948D9AFE}">
      <dgm:prSet/>
      <dgm:spPr/>
      <dgm:t>
        <a:bodyPr/>
        <a:lstStyle/>
        <a:p>
          <a:endParaRPr lang="en-US"/>
        </a:p>
      </dgm:t>
    </dgm:pt>
    <dgm:pt modelId="{51086F25-90F2-A849-AA2C-EBFF9CD17DE0}">
      <dgm:prSet phldrT="[Text]" custT="1"/>
      <dgm:spPr/>
      <dgm:t>
        <a:bodyPr/>
        <a:lstStyle/>
        <a:p>
          <a:r>
            <a:rPr lang="en-US" sz="1600" dirty="0"/>
            <a:t>9-23: Sages describe condemned state of affairs of </a:t>
          </a:r>
          <a:r>
            <a:rPr lang="en-US" sz="1600" dirty="0" err="1"/>
            <a:t>Kaliyuga</a:t>
          </a:r>
          <a:r>
            <a:rPr lang="en-US" sz="1600" dirty="0"/>
            <a:t> people &amp; ask 6 questions, expressing their eagerness to hear</a:t>
          </a:r>
        </a:p>
      </dgm:t>
    </dgm:pt>
    <dgm:pt modelId="{D123D70B-3A45-C34C-9A9F-A83BF1EB97AA}" type="parTrans" cxnId="{5CE851FD-CBAB-D64D-A20B-D4BC35828294}">
      <dgm:prSet custT="1"/>
      <dgm:spPr/>
      <dgm:t>
        <a:bodyPr/>
        <a:lstStyle/>
        <a:p>
          <a:endParaRPr lang="en-US" sz="1400"/>
        </a:p>
      </dgm:t>
    </dgm:pt>
    <dgm:pt modelId="{814C8B97-6DCA-7C4E-B23C-F7878C2D3E20}" type="sibTrans" cxnId="{5CE851FD-CBAB-D64D-A20B-D4BC35828294}">
      <dgm:prSet/>
      <dgm:spPr/>
      <dgm:t>
        <a:bodyPr/>
        <a:lstStyle/>
        <a:p>
          <a:endParaRPr lang="en-US"/>
        </a:p>
      </dgm:t>
    </dgm:pt>
    <dgm:pt modelId="{BC6A79BA-D79C-4F47-9B9D-C26A979C3637}">
      <dgm:prSet phldrT="[Text]" custT="1"/>
      <dgm:spPr/>
      <dgm:t>
        <a:bodyPr/>
        <a:lstStyle/>
        <a:p>
          <a:r>
            <a:rPr lang="en-US" sz="1800" dirty="0"/>
            <a:t>Kali </a:t>
          </a:r>
          <a:r>
            <a:rPr lang="en-US" sz="1800" dirty="0" err="1"/>
            <a:t>yuga</a:t>
          </a:r>
          <a:r>
            <a:rPr lang="en-US" sz="1800" dirty="0"/>
            <a:t> people</a:t>
          </a:r>
        </a:p>
      </dgm:t>
    </dgm:pt>
    <dgm:pt modelId="{D562CAD1-03A6-0B40-A3D6-BCDFC241AE7B}" type="parTrans" cxnId="{86F20C87-842B-9144-9C4B-C2A0006CAD54}">
      <dgm:prSet custT="1"/>
      <dgm:spPr/>
      <dgm:t>
        <a:bodyPr/>
        <a:lstStyle/>
        <a:p>
          <a:endParaRPr lang="en-US" sz="1100"/>
        </a:p>
      </dgm:t>
    </dgm:pt>
    <dgm:pt modelId="{FB5DDCC7-8F95-BD4D-A175-C89217E250BB}" type="sibTrans" cxnId="{86F20C87-842B-9144-9C4B-C2A0006CAD54}">
      <dgm:prSet/>
      <dgm:spPr/>
      <dgm:t>
        <a:bodyPr/>
        <a:lstStyle/>
        <a:p>
          <a:endParaRPr lang="en-US"/>
        </a:p>
      </dgm:t>
    </dgm:pt>
    <dgm:pt modelId="{4A74ADBD-8671-7A49-BCCF-7532886E9763}">
      <dgm:prSet phldrT="[Text]" custT="1"/>
      <dgm:spPr/>
      <dgm:t>
        <a:bodyPr/>
        <a:lstStyle/>
        <a:p>
          <a:r>
            <a:rPr lang="en-US" sz="1800" dirty="0"/>
            <a:t>Eagerness to hear</a:t>
          </a:r>
        </a:p>
      </dgm:t>
    </dgm:pt>
    <dgm:pt modelId="{BB6A81C4-FDC1-7E41-9597-8BCFD8415BA9}" type="parTrans" cxnId="{05AB47A5-4FE8-EA48-82F2-9C824F2014E6}">
      <dgm:prSet custT="1"/>
      <dgm:spPr/>
      <dgm:t>
        <a:bodyPr/>
        <a:lstStyle/>
        <a:p>
          <a:endParaRPr lang="en-US" sz="1100"/>
        </a:p>
      </dgm:t>
    </dgm:pt>
    <dgm:pt modelId="{6FE03BC6-F2AC-AB4F-A87F-6EC692A6AEC9}" type="sibTrans" cxnId="{05AB47A5-4FE8-EA48-82F2-9C824F2014E6}">
      <dgm:prSet/>
      <dgm:spPr/>
      <dgm:t>
        <a:bodyPr/>
        <a:lstStyle/>
        <a:p>
          <a:endParaRPr lang="en-US"/>
        </a:p>
      </dgm:t>
    </dgm:pt>
    <dgm:pt modelId="{89299141-4E89-E74B-A935-77F00C8FF77F}">
      <dgm:prSet phldrT="[Text]" custT="1"/>
      <dgm:spPr/>
      <dgm:t>
        <a:bodyPr/>
        <a:lstStyle/>
        <a:p>
          <a:r>
            <a:rPr lang="en-US" sz="1800" dirty="0"/>
            <a:t>6 questions</a:t>
          </a:r>
        </a:p>
      </dgm:t>
    </dgm:pt>
    <dgm:pt modelId="{F381B8FC-AEC9-E245-9BC2-C37B22657866}" type="parTrans" cxnId="{7243C486-7293-0942-B36E-FB2BD3600E69}">
      <dgm:prSet custT="1"/>
      <dgm:spPr/>
      <dgm:t>
        <a:bodyPr/>
        <a:lstStyle/>
        <a:p>
          <a:endParaRPr lang="en-US" sz="1100"/>
        </a:p>
      </dgm:t>
    </dgm:pt>
    <dgm:pt modelId="{34B9DC97-4F87-CB4F-9333-5BF737611DAE}" type="sibTrans" cxnId="{7243C486-7293-0942-B36E-FB2BD3600E69}">
      <dgm:prSet/>
      <dgm:spPr/>
      <dgm:t>
        <a:bodyPr/>
        <a:lstStyle/>
        <a:p>
          <a:endParaRPr lang="en-US"/>
        </a:p>
      </dgm:t>
    </dgm:pt>
    <dgm:pt modelId="{042D2338-AB10-7F40-A8AF-A8B94C322488}">
      <dgm:prSet phldrT="[Text]" custT="1"/>
      <dgm:spPr/>
      <dgm:t>
        <a:bodyPr/>
        <a:lstStyle/>
        <a:p>
          <a:r>
            <a:rPr lang="en-US" sz="1800" b="1" dirty="0"/>
            <a:t>1.1. Questions by Sages</a:t>
          </a:r>
          <a:endParaRPr lang="en-US" sz="1800" dirty="0"/>
        </a:p>
      </dgm:t>
    </dgm:pt>
    <dgm:pt modelId="{289DF36E-629D-824A-9648-0DCE67CB5C94}" type="sibTrans" cxnId="{056409E7-2930-4D4B-8694-ABD027D54CE3}">
      <dgm:prSet/>
      <dgm:spPr/>
      <dgm:t>
        <a:bodyPr/>
        <a:lstStyle/>
        <a:p>
          <a:endParaRPr lang="en-US"/>
        </a:p>
      </dgm:t>
    </dgm:pt>
    <dgm:pt modelId="{8EB4ADAE-C160-AF49-AA71-8E7364686612}" type="parTrans" cxnId="{056409E7-2930-4D4B-8694-ABD027D54CE3}">
      <dgm:prSet/>
      <dgm:spPr/>
      <dgm:t>
        <a:bodyPr/>
        <a:lstStyle/>
        <a:p>
          <a:endParaRPr lang="en-US"/>
        </a:p>
      </dgm:t>
    </dgm:pt>
    <dgm:pt modelId="{F32EE448-DE09-1C43-BAC5-050469D30453}" type="pres">
      <dgm:prSet presAssocID="{FE3F2DD1-FBCA-F146-950F-633AA096B9E2}" presName="mainComposite" presStyleCnt="0">
        <dgm:presLayoutVars>
          <dgm:chPref val="1"/>
          <dgm:dir/>
          <dgm:animOne val="branch"/>
          <dgm:animLvl val="lvl"/>
          <dgm:resizeHandles val="exact"/>
        </dgm:presLayoutVars>
      </dgm:prSet>
      <dgm:spPr/>
      <dgm:t>
        <a:bodyPr/>
        <a:lstStyle/>
        <a:p>
          <a:endParaRPr lang="en-US"/>
        </a:p>
      </dgm:t>
    </dgm:pt>
    <dgm:pt modelId="{7C4DBF0C-3E10-3443-AE69-F8B1BA96E3F3}" type="pres">
      <dgm:prSet presAssocID="{FE3F2DD1-FBCA-F146-950F-633AA096B9E2}" presName="hierFlow" presStyleCnt="0"/>
      <dgm:spPr/>
    </dgm:pt>
    <dgm:pt modelId="{04BBDE2A-1242-5348-8474-2D1DED378545}" type="pres">
      <dgm:prSet presAssocID="{FE3F2DD1-FBCA-F146-950F-633AA096B9E2}" presName="hierChild1" presStyleCnt="0">
        <dgm:presLayoutVars>
          <dgm:chPref val="1"/>
          <dgm:animOne val="branch"/>
          <dgm:animLvl val="lvl"/>
        </dgm:presLayoutVars>
      </dgm:prSet>
      <dgm:spPr/>
    </dgm:pt>
    <dgm:pt modelId="{AD6B91C8-083F-F940-92AB-1FE7ACFFCBD3}" type="pres">
      <dgm:prSet presAssocID="{042D2338-AB10-7F40-A8AF-A8B94C322488}" presName="Name17" presStyleCnt="0"/>
      <dgm:spPr/>
    </dgm:pt>
    <dgm:pt modelId="{203C5738-DBA7-994D-948A-1C6FE44EA2A2}" type="pres">
      <dgm:prSet presAssocID="{042D2338-AB10-7F40-A8AF-A8B94C322488}" presName="level1Shape" presStyleLbl="node0" presStyleIdx="0" presStyleCnt="1" custScaleX="198472">
        <dgm:presLayoutVars>
          <dgm:chPref val="3"/>
        </dgm:presLayoutVars>
      </dgm:prSet>
      <dgm:spPr/>
      <dgm:t>
        <a:bodyPr/>
        <a:lstStyle/>
        <a:p>
          <a:endParaRPr lang="en-US"/>
        </a:p>
      </dgm:t>
    </dgm:pt>
    <dgm:pt modelId="{686B1811-9089-B543-B997-C260653A83E6}" type="pres">
      <dgm:prSet presAssocID="{042D2338-AB10-7F40-A8AF-A8B94C322488}" presName="hierChild2" presStyleCnt="0"/>
      <dgm:spPr/>
    </dgm:pt>
    <dgm:pt modelId="{8AF40ABE-7E64-CE48-A54B-48CD30B2F3CF}" type="pres">
      <dgm:prSet presAssocID="{7F4DDB9A-37BF-4F4F-B5DC-FAF54C43415A}" presName="Name25" presStyleLbl="parChTrans1D2" presStyleIdx="0" presStyleCnt="3" custScaleX="2000000"/>
      <dgm:spPr/>
      <dgm:t>
        <a:bodyPr/>
        <a:lstStyle/>
        <a:p>
          <a:endParaRPr lang="en-US"/>
        </a:p>
      </dgm:t>
    </dgm:pt>
    <dgm:pt modelId="{D1CBCC0A-38E0-2644-B3D0-F5C066017A63}" type="pres">
      <dgm:prSet presAssocID="{7F4DDB9A-37BF-4F4F-B5DC-FAF54C43415A}" presName="connTx" presStyleLbl="parChTrans1D2" presStyleIdx="0" presStyleCnt="3"/>
      <dgm:spPr/>
      <dgm:t>
        <a:bodyPr/>
        <a:lstStyle/>
        <a:p>
          <a:endParaRPr lang="en-US"/>
        </a:p>
      </dgm:t>
    </dgm:pt>
    <dgm:pt modelId="{E61A708B-2604-114A-962C-AFE7008B5DC0}" type="pres">
      <dgm:prSet presAssocID="{D7AEC8AC-D174-4945-A393-88BCCEF95671}" presName="Name30" presStyleCnt="0"/>
      <dgm:spPr/>
    </dgm:pt>
    <dgm:pt modelId="{E17BF121-095F-EA46-A23D-2ACE72A53E71}" type="pres">
      <dgm:prSet presAssocID="{D7AEC8AC-D174-4945-A393-88BCCEF95671}" presName="level2Shape" presStyleLbl="node2" presStyleIdx="0" presStyleCnt="3" custScaleX="198472"/>
      <dgm:spPr/>
      <dgm:t>
        <a:bodyPr/>
        <a:lstStyle/>
        <a:p>
          <a:endParaRPr lang="en-US"/>
        </a:p>
      </dgm:t>
    </dgm:pt>
    <dgm:pt modelId="{E4530F90-C492-3649-9266-06A9267F1E0E}" type="pres">
      <dgm:prSet presAssocID="{D7AEC8AC-D174-4945-A393-88BCCEF95671}" presName="hierChild3" presStyleCnt="0"/>
      <dgm:spPr/>
    </dgm:pt>
    <dgm:pt modelId="{A6C4C807-8274-6742-9B65-7B9B524D85C7}" type="pres">
      <dgm:prSet presAssocID="{40BFFD0D-659F-984A-89D3-E73993D85AE1}" presName="Name25" presStyleLbl="parChTrans1D3" presStyleIdx="0" presStyleCnt="8" custScaleX="2000000"/>
      <dgm:spPr/>
      <dgm:t>
        <a:bodyPr/>
        <a:lstStyle/>
        <a:p>
          <a:endParaRPr lang="en-US"/>
        </a:p>
      </dgm:t>
    </dgm:pt>
    <dgm:pt modelId="{227B2404-986B-C34B-9E6E-BB2B42A5AA7B}" type="pres">
      <dgm:prSet presAssocID="{40BFFD0D-659F-984A-89D3-E73993D85AE1}" presName="connTx" presStyleLbl="parChTrans1D3" presStyleIdx="0" presStyleCnt="8"/>
      <dgm:spPr/>
      <dgm:t>
        <a:bodyPr/>
        <a:lstStyle/>
        <a:p>
          <a:endParaRPr lang="en-US"/>
        </a:p>
      </dgm:t>
    </dgm:pt>
    <dgm:pt modelId="{C10E1AB2-A088-CC4D-BBEA-5D2F5BC844E1}" type="pres">
      <dgm:prSet presAssocID="{71C7C6BC-0B87-B84B-8B75-50381F360DD0}" presName="Name30" presStyleCnt="0"/>
      <dgm:spPr/>
    </dgm:pt>
    <dgm:pt modelId="{9C6CDA72-5B56-2C47-8E73-F0C6F97E785C}" type="pres">
      <dgm:prSet presAssocID="{71C7C6BC-0B87-B84B-8B75-50381F360DD0}" presName="level2Shape" presStyleLbl="node3" presStyleIdx="0" presStyleCnt="8" custScaleX="198472"/>
      <dgm:spPr/>
      <dgm:t>
        <a:bodyPr/>
        <a:lstStyle/>
        <a:p>
          <a:endParaRPr lang="en-US"/>
        </a:p>
      </dgm:t>
    </dgm:pt>
    <dgm:pt modelId="{F878C8F5-FE2D-7843-AB2A-F54D09ACAA99}" type="pres">
      <dgm:prSet presAssocID="{71C7C6BC-0B87-B84B-8B75-50381F360DD0}" presName="hierChild3" presStyleCnt="0"/>
      <dgm:spPr/>
    </dgm:pt>
    <dgm:pt modelId="{39A3A3C5-4EF9-9344-8E10-59B9282969B6}" type="pres">
      <dgm:prSet presAssocID="{ECAA62B1-D5D0-D649-A533-6F5F3554AE03}" presName="Name25" presStyleLbl="parChTrans1D3" presStyleIdx="1" presStyleCnt="8" custScaleX="2000000"/>
      <dgm:spPr/>
      <dgm:t>
        <a:bodyPr/>
        <a:lstStyle/>
        <a:p>
          <a:endParaRPr lang="en-US"/>
        </a:p>
      </dgm:t>
    </dgm:pt>
    <dgm:pt modelId="{3DDEB868-76BB-AE46-9095-47440BBD5537}" type="pres">
      <dgm:prSet presAssocID="{ECAA62B1-D5D0-D649-A533-6F5F3554AE03}" presName="connTx" presStyleLbl="parChTrans1D3" presStyleIdx="1" presStyleCnt="8"/>
      <dgm:spPr/>
      <dgm:t>
        <a:bodyPr/>
        <a:lstStyle/>
        <a:p>
          <a:endParaRPr lang="en-US"/>
        </a:p>
      </dgm:t>
    </dgm:pt>
    <dgm:pt modelId="{D21A1CC9-E964-F340-BFE4-A2196CC16BE7}" type="pres">
      <dgm:prSet presAssocID="{AE27A582-CAA7-5349-95D4-756792E2E072}" presName="Name30" presStyleCnt="0"/>
      <dgm:spPr/>
    </dgm:pt>
    <dgm:pt modelId="{8B5D9F87-45DC-F345-9EF5-AF6DCB5A6239}" type="pres">
      <dgm:prSet presAssocID="{AE27A582-CAA7-5349-95D4-756792E2E072}" presName="level2Shape" presStyleLbl="node3" presStyleIdx="1" presStyleCnt="8" custScaleX="198472"/>
      <dgm:spPr/>
      <dgm:t>
        <a:bodyPr/>
        <a:lstStyle/>
        <a:p>
          <a:endParaRPr lang="en-US"/>
        </a:p>
      </dgm:t>
    </dgm:pt>
    <dgm:pt modelId="{B93AA1CF-4072-CE43-9D06-740B1CA48472}" type="pres">
      <dgm:prSet presAssocID="{AE27A582-CAA7-5349-95D4-756792E2E072}" presName="hierChild3" presStyleCnt="0"/>
      <dgm:spPr/>
    </dgm:pt>
    <dgm:pt modelId="{52363279-F152-D94F-A75E-E132463F7DA6}" type="pres">
      <dgm:prSet presAssocID="{E1CBC70A-2C65-F242-BCAA-C00601417082}" presName="Name25" presStyleLbl="parChTrans1D3" presStyleIdx="2" presStyleCnt="8" custScaleX="2000000"/>
      <dgm:spPr/>
      <dgm:t>
        <a:bodyPr/>
        <a:lstStyle/>
        <a:p>
          <a:endParaRPr lang="en-US"/>
        </a:p>
      </dgm:t>
    </dgm:pt>
    <dgm:pt modelId="{D0216218-1CFC-4144-87D3-2ECFC3290C61}" type="pres">
      <dgm:prSet presAssocID="{E1CBC70A-2C65-F242-BCAA-C00601417082}" presName="connTx" presStyleLbl="parChTrans1D3" presStyleIdx="2" presStyleCnt="8"/>
      <dgm:spPr/>
      <dgm:t>
        <a:bodyPr/>
        <a:lstStyle/>
        <a:p>
          <a:endParaRPr lang="en-US"/>
        </a:p>
      </dgm:t>
    </dgm:pt>
    <dgm:pt modelId="{FB849BC7-9235-4848-89FF-675A8F82184B}" type="pres">
      <dgm:prSet presAssocID="{98B83798-1F0E-A944-BF70-0CCEE3F8A7D8}" presName="Name30" presStyleCnt="0"/>
      <dgm:spPr/>
    </dgm:pt>
    <dgm:pt modelId="{4BDE645B-647A-C948-B3D9-DDD86188B8F8}" type="pres">
      <dgm:prSet presAssocID="{98B83798-1F0E-A944-BF70-0CCEE3F8A7D8}" presName="level2Shape" presStyleLbl="node3" presStyleIdx="2" presStyleCnt="8" custScaleX="198472"/>
      <dgm:spPr/>
      <dgm:t>
        <a:bodyPr/>
        <a:lstStyle/>
        <a:p>
          <a:endParaRPr lang="en-US"/>
        </a:p>
      </dgm:t>
    </dgm:pt>
    <dgm:pt modelId="{1DC62872-75FE-F146-B3E2-A8BE0CC7A338}" type="pres">
      <dgm:prSet presAssocID="{98B83798-1F0E-A944-BF70-0CCEE3F8A7D8}" presName="hierChild3" presStyleCnt="0"/>
      <dgm:spPr/>
    </dgm:pt>
    <dgm:pt modelId="{B507C931-DE10-C34C-9A3A-720AFC089B31}" type="pres">
      <dgm:prSet presAssocID="{5C430D8A-B23C-654D-B7E8-DDA3F71A9EA0}" presName="Name25" presStyleLbl="parChTrans1D2" presStyleIdx="1" presStyleCnt="3" custScaleX="2000000"/>
      <dgm:spPr/>
      <dgm:t>
        <a:bodyPr/>
        <a:lstStyle/>
        <a:p>
          <a:endParaRPr lang="en-US"/>
        </a:p>
      </dgm:t>
    </dgm:pt>
    <dgm:pt modelId="{D8258EC3-EFC6-BA40-8C3E-1CE955026594}" type="pres">
      <dgm:prSet presAssocID="{5C430D8A-B23C-654D-B7E8-DDA3F71A9EA0}" presName="connTx" presStyleLbl="parChTrans1D2" presStyleIdx="1" presStyleCnt="3"/>
      <dgm:spPr/>
      <dgm:t>
        <a:bodyPr/>
        <a:lstStyle/>
        <a:p>
          <a:endParaRPr lang="en-US"/>
        </a:p>
      </dgm:t>
    </dgm:pt>
    <dgm:pt modelId="{C63CD33F-341B-F241-B3D6-F206B193F296}" type="pres">
      <dgm:prSet presAssocID="{3ABAD517-501A-9249-8D84-5EF29321BDCD}" presName="Name30" presStyleCnt="0"/>
      <dgm:spPr/>
    </dgm:pt>
    <dgm:pt modelId="{35C5AA62-5879-1E4B-BC8D-1AAB8A94D07A}" type="pres">
      <dgm:prSet presAssocID="{3ABAD517-501A-9249-8D84-5EF29321BDCD}" presName="level2Shape" presStyleLbl="node2" presStyleIdx="1" presStyleCnt="3" custScaleX="198472"/>
      <dgm:spPr/>
      <dgm:t>
        <a:bodyPr/>
        <a:lstStyle/>
        <a:p>
          <a:endParaRPr lang="en-US"/>
        </a:p>
      </dgm:t>
    </dgm:pt>
    <dgm:pt modelId="{29F31227-53DE-6643-B123-3E7F5A0F26FB}" type="pres">
      <dgm:prSet presAssocID="{3ABAD517-501A-9249-8D84-5EF29321BDCD}" presName="hierChild3" presStyleCnt="0"/>
      <dgm:spPr/>
    </dgm:pt>
    <dgm:pt modelId="{6AFABC2D-A2DB-9543-904E-042BC37961EA}" type="pres">
      <dgm:prSet presAssocID="{2EB57A2F-2F42-AC4C-8641-4BD2D600C410}" presName="Name25" presStyleLbl="parChTrans1D3" presStyleIdx="3" presStyleCnt="8" custScaleX="2000000"/>
      <dgm:spPr/>
      <dgm:t>
        <a:bodyPr/>
        <a:lstStyle/>
        <a:p>
          <a:endParaRPr lang="en-US"/>
        </a:p>
      </dgm:t>
    </dgm:pt>
    <dgm:pt modelId="{0EBB0DF6-0D9C-1248-82B3-16A8388271D1}" type="pres">
      <dgm:prSet presAssocID="{2EB57A2F-2F42-AC4C-8641-4BD2D600C410}" presName="connTx" presStyleLbl="parChTrans1D3" presStyleIdx="3" presStyleCnt="8"/>
      <dgm:spPr/>
      <dgm:t>
        <a:bodyPr/>
        <a:lstStyle/>
        <a:p>
          <a:endParaRPr lang="en-US"/>
        </a:p>
      </dgm:t>
    </dgm:pt>
    <dgm:pt modelId="{CC091617-9BB6-9E43-805E-8F78612E5724}" type="pres">
      <dgm:prSet presAssocID="{33C14095-F06D-EC45-95C7-65309A06EA1F}" presName="Name30" presStyleCnt="0"/>
      <dgm:spPr/>
    </dgm:pt>
    <dgm:pt modelId="{90DF0982-F48F-EE40-B2F9-D67F744579A6}" type="pres">
      <dgm:prSet presAssocID="{33C14095-F06D-EC45-95C7-65309A06EA1F}" presName="level2Shape" presStyleLbl="node3" presStyleIdx="3" presStyleCnt="8" custScaleX="198472"/>
      <dgm:spPr/>
      <dgm:t>
        <a:bodyPr/>
        <a:lstStyle/>
        <a:p>
          <a:endParaRPr lang="en-US"/>
        </a:p>
      </dgm:t>
    </dgm:pt>
    <dgm:pt modelId="{C1236DFD-2F49-354C-AC2C-D14ED96D11D9}" type="pres">
      <dgm:prSet presAssocID="{33C14095-F06D-EC45-95C7-65309A06EA1F}" presName="hierChild3" presStyleCnt="0"/>
      <dgm:spPr/>
    </dgm:pt>
    <dgm:pt modelId="{ADF2D47A-531E-DB44-B254-DF53A64C6415}" type="pres">
      <dgm:prSet presAssocID="{5F08EB92-9D04-474D-AB1E-484029E58A27}" presName="Name25" presStyleLbl="parChTrans1D3" presStyleIdx="4" presStyleCnt="8" custScaleX="2000000"/>
      <dgm:spPr/>
      <dgm:t>
        <a:bodyPr/>
        <a:lstStyle/>
        <a:p>
          <a:endParaRPr lang="en-US"/>
        </a:p>
      </dgm:t>
    </dgm:pt>
    <dgm:pt modelId="{2256CD0A-2882-4D4E-AF24-C73694774296}" type="pres">
      <dgm:prSet presAssocID="{5F08EB92-9D04-474D-AB1E-484029E58A27}" presName="connTx" presStyleLbl="parChTrans1D3" presStyleIdx="4" presStyleCnt="8"/>
      <dgm:spPr/>
      <dgm:t>
        <a:bodyPr/>
        <a:lstStyle/>
        <a:p>
          <a:endParaRPr lang="en-US"/>
        </a:p>
      </dgm:t>
    </dgm:pt>
    <dgm:pt modelId="{4E46D62C-C5AD-0E46-8BBD-B4F9E680DC69}" type="pres">
      <dgm:prSet presAssocID="{0DBE7AF9-B0D3-3A4F-BC79-EFC894255C3F}" presName="Name30" presStyleCnt="0"/>
      <dgm:spPr/>
    </dgm:pt>
    <dgm:pt modelId="{1169983E-699A-DB4A-873C-B5A170F373B7}" type="pres">
      <dgm:prSet presAssocID="{0DBE7AF9-B0D3-3A4F-BC79-EFC894255C3F}" presName="level2Shape" presStyleLbl="node3" presStyleIdx="4" presStyleCnt="8" custScaleX="198472"/>
      <dgm:spPr/>
      <dgm:t>
        <a:bodyPr/>
        <a:lstStyle/>
        <a:p>
          <a:endParaRPr lang="en-US"/>
        </a:p>
      </dgm:t>
    </dgm:pt>
    <dgm:pt modelId="{7806D441-547D-5E43-9330-160EE6BCD532}" type="pres">
      <dgm:prSet presAssocID="{0DBE7AF9-B0D3-3A4F-BC79-EFC894255C3F}" presName="hierChild3" presStyleCnt="0"/>
      <dgm:spPr/>
    </dgm:pt>
    <dgm:pt modelId="{A5FAAC30-57E1-BB47-80BC-77E746C48C39}" type="pres">
      <dgm:prSet presAssocID="{D123D70B-3A45-C34C-9A9F-A83BF1EB97AA}" presName="Name25" presStyleLbl="parChTrans1D2" presStyleIdx="2" presStyleCnt="3" custScaleX="2000000"/>
      <dgm:spPr/>
      <dgm:t>
        <a:bodyPr/>
        <a:lstStyle/>
        <a:p>
          <a:endParaRPr lang="en-US"/>
        </a:p>
      </dgm:t>
    </dgm:pt>
    <dgm:pt modelId="{3D01A19F-CDA3-4045-9A49-03A54A1D63B3}" type="pres">
      <dgm:prSet presAssocID="{D123D70B-3A45-C34C-9A9F-A83BF1EB97AA}" presName="connTx" presStyleLbl="parChTrans1D2" presStyleIdx="2" presStyleCnt="3"/>
      <dgm:spPr/>
      <dgm:t>
        <a:bodyPr/>
        <a:lstStyle/>
        <a:p>
          <a:endParaRPr lang="en-US"/>
        </a:p>
      </dgm:t>
    </dgm:pt>
    <dgm:pt modelId="{4B17E496-3399-0843-BA72-50EFEDFDF61F}" type="pres">
      <dgm:prSet presAssocID="{51086F25-90F2-A849-AA2C-EBFF9CD17DE0}" presName="Name30" presStyleCnt="0"/>
      <dgm:spPr/>
    </dgm:pt>
    <dgm:pt modelId="{E799B6A8-3370-9C47-B6AB-ED2A74EDD074}" type="pres">
      <dgm:prSet presAssocID="{51086F25-90F2-A849-AA2C-EBFF9CD17DE0}" presName="level2Shape" presStyleLbl="node2" presStyleIdx="2" presStyleCnt="3" custScaleX="198472" custScaleY="254914"/>
      <dgm:spPr/>
      <dgm:t>
        <a:bodyPr/>
        <a:lstStyle/>
        <a:p>
          <a:endParaRPr lang="en-US"/>
        </a:p>
      </dgm:t>
    </dgm:pt>
    <dgm:pt modelId="{EAE43ED3-63C1-7647-A810-CBDF1DEFDC16}" type="pres">
      <dgm:prSet presAssocID="{51086F25-90F2-A849-AA2C-EBFF9CD17DE0}" presName="hierChild3" presStyleCnt="0"/>
      <dgm:spPr/>
    </dgm:pt>
    <dgm:pt modelId="{D75BB054-11D6-824E-8A0F-9AC3627B33D6}" type="pres">
      <dgm:prSet presAssocID="{D562CAD1-03A6-0B40-A3D6-BCDFC241AE7B}" presName="Name25" presStyleLbl="parChTrans1D3" presStyleIdx="5" presStyleCnt="8" custScaleX="2000000"/>
      <dgm:spPr/>
      <dgm:t>
        <a:bodyPr/>
        <a:lstStyle/>
        <a:p>
          <a:endParaRPr lang="en-US"/>
        </a:p>
      </dgm:t>
    </dgm:pt>
    <dgm:pt modelId="{09028AB9-02C2-324C-849B-0D651F23472A}" type="pres">
      <dgm:prSet presAssocID="{D562CAD1-03A6-0B40-A3D6-BCDFC241AE7B}" presName="connTx" presStyleLbl="parChTrans1D3" presStyleIdx="5" presStyleCnt="8"/>
      <dgm:spPr/>
      <dgm:t>
        <a:bodyPr/>
        <a:lstStyle/>
        <a:p>
          <a:endParaRPr lang="en-US"/>
        </a:p>
      </dgm:t>
    </dgm:pt>
    <dgm:pt modelId="{688C09DB-364A-AD43-A498-CFD343C901D9}" type="pres">
      <dgm:prSet presAssocID="{BC6A79BA-D79C-4F47-9B9D-C26A979C3637}" presName="Name30" presStyleCnt="0"/>
      <dgm:spPr/>
    </dgm:pt>
    <dgm:pt modelId="{4143A21A-7321-B444-9762-FEC2D93F0D6F}" type="pres">
      <dgm:prSet presAssocID="{BC6A79BA-D79C-4F47-9B9D-C26A979C3637}" presName="level2Shape" presStyleLbl="node3" presStyleIdx="5" presStyleCnt="8" custScaleX="198472"/>
      <dgm:spPr/>
      <dgm:t>
        <a:bodyPr/>
        <a:lstStyle/>
        <a:p>
          <a:endParaRPr lang="en-US"/>
        </a:p>
      </dgm:t>
    </dgm:pt>
    <dgm:pt modelId="{05B7F377-7AB2-1648-BF4C-B84C0EFD0257}" type="pres">
      <dgm:prSet presAssocID="{BC6A79BA-D79C-4F47-9B9D-C26A979C3637}" presName="hierChild3" presStyleCnt="0"/>
      <dgm:spPr/>
    </dgm:pt>
    <dgm:pt modelId="{A8AC5E7A-319F-7741-B23B-4C2FD5A7D67D}" type="pres">
      <dgm:prSet presAssocID="{BB6A81C4-FDC1-7E41-9597-8BCFD8415BA9}" presName="Name25" presStyleLbl="parChTrans1D3" presStyleIdx="6" presStyleCnt="8" custScaleX="2000000"/>
      <dgm:spPr/>
      <dgm:t>
        <a:bodyPr/>
        <a:lstStyle/>
        <a:p>
          <a:endParaRPr lang="en-US"/>
        </a:p>
      </dgm:t>
    </dgm:pt>
    <dgm:pt modelId="{E9444426-D69D-E043-89AF-384A55E6DF84}" type="pres">
      <dgm:prSet presAssocID="{BB6A81C4-FDC1-7E41-9597-8BCFD8415BA9}" presName="connTx" presStyleLbl="parChTrans1D3" presStyleIdx="6" presStyleCnt="8"/>
      <dgm:spPr/>
      <dgm:t>
        <a:bodyPr/>
        <a:lstStyle/>
        <a:p>
          <a:endParaRPr lang="en-US"/>
        </a:p>
      </dgm:t>
    </dgm:pt>
    <dgm:pt modelId="{E90C5EDE-F6CD-1D4A-A615-F43D15DCD24D}" type="pres">
      <dgm:prSet presAssocID="{4A74ADBD-8671-7A49-BCCF-7532886E9763}" presName="Name30" presStyleCnt="0"/>
      <dgm:spPr/>
    </dgm:pt>
    <dgm:pt modelId="{861477C9-BA3A-254E-BD0C-0EE52EC177FA}" type="pres">
      <dgm:prSet presAssocID="{4A74ADBD-8671-7A49-BCCF-7532886E9763}" presName="level2Shape" presStyleLbl="node3" presStyleIdx="6" presStyleCnt="8" custScaleX="198472"/>
      <dgm:spPr/>
      <dgm:t>
        <a:bodyPr/>
        <a:lstStyle/>
        <a:p>
          <a:endParaRPr lang="en-US"/>
        </a:p>
      </dgm:t>
    </dgm:pt>
    <dgm:pt modelId="{C83E2233-C50A-484B-9EEA-4436A336F395}" type="pres">
      <dgm:prSet presAssocID="{4A74ADBD-8671-7A49-BCCF-7532886E9763}" presName="hierChild3" presStyleCnt="0"/>
      <dgm:spPr/>
    </dgm:pt>
    <dgm:pt modelId="{CEAAFB10-AF6F-1748-BC64-8B6AA2837D81}" type="pres">
      <dgm:prSet presAssocID="{F381B8FC-AEC9-E245-9BC2-C37B22657866}" presName="Name25" presStyleLbl="parChTrans1D3" presStyleIdx="7" presStyleCnt="8" custScaleX="2000000"/>
      <dgm:spPr/>
      <dgm:t>
        <a:bodyPr/>
        <a:lstStyle/>
        <a:p>
          <a:endParaRPr lang="en-US"/>
        </a:p>
      </dgm:t>
    </dgm:pt>
    <dgm:pt modelId="{D00463B9-05F7-C64D-AA15-8776D7BCF216}" type="pres">
      <dgm:prSet presAssocID="{F381B8FC-AEC9-E245-9BC2-C37B22657866}" presName="connTx" presStyleLbl="parChTrans1D3" presStyleIdx="7" presStyleCnt="8"/>
      <dgm:spPr/>
      <dgm:t>
        <a:bodyPr/>
        <a:lstStyle/>
        <a:p>
          <a:endParaRPr lang="en-US"/>
        </a:p>
      </dgm:t>
    </dgm:pt>
    <dgm:pt modelId="{43FC3B25-6069-C24E-A52B-0A8C16724261}" type="pres">
      <dgm:prSet presAssocID="{89299141-4E89-E74B-A935-77F00C8FF77F}" presName="Name30" presStyleCnt="0"/>
      <dgm:spPr/>
    </dgm:pt>
    <dgm:pt modelId="{F107B401-AEED-534A-8848-D4B4B5BFE611}" type="pres">
      <dgm:prSet presAssocID="{89299141-4E89-E74B-A935-77F00C8FF77F}" presName="level2Shape" presStyleLbl="node3" presStyleIdx="7" presStyleCnt="8" custScaleX="198472"/>
      <dgm:spPr/>
      <dgm:t>
        <a:bodyPr/>
        <a:lstStyle/>
        <a:p>
          <a:endParaRPr lang="en-US"/>
        </a:p>
      </dgm:t>
    </dgm:pt>
    <dgm:pt modelId="{E086FE8B-4849-8644-BD01-8CB7AA48E007}" type="pres">
      <dgm:prSet presAssocID="{89299141-4E89-E74B-A935-77F00C8FF77F}" presName="hierChild3" presStyleCnt="0"/>
      <dgm:spPr/>
    </dgm:pt>
    <dgm:pt modelId="{7149D570-107C-4F44-8802-7E73E3053A2D}" type="pres">
      <dgm:prSet presAssocID="{FE3F2DD1-FBCA-F146-950F-633AA096B9E2}" presName="bgShapesFlow" presStyleCnt="0"/>
      <dgm:spPr/>
    </dgm:pt>
  </dgm:ptLst>
  <dgm:cxnLst>
    <dgm:cxn modelId="{DF80BA7F-5E81-F04A-82EC-54E92A181CED}" type="presOf" srcId="{40BFFD0D-659F-984A-89D3-E73993D85AE1}" destId="{227B2404-986B-C34B-9E6E-BB2B42A5AA7B}" srcOrd="1" destOrd="0" presId="urn:microsoft.com/office/officeart/2005/8/layout/hierarchy5"/>
    <dgm:cxn modelId="{5CE851FD-CBAB-D64D-A20B-D4BC35828294}" srcId="{042D2338-AB10-7F40-A8AF-A8B94C322488}" destId="{51086F25-90F2-A849-AA2C-EBFF9CD17DE0}" srcOrd="2" destOrd="0" parTransId="{D123D70B-3A45-C34C-9A9F-A83BF1EB97AA}" sibTransId="{814C8B97-6DCA-7C4E-B23C-F7878C2D3E20}"/>
    <dgm:cxn modelId="{4757AD7F-AA61-524D-A262-1503631983B4}" type="presOf" srcId="{D123D70B-3A45-C34C-9A9F-A83BF1EB97AA}" destId="{A5FAAC30-57E1-BB47-80BC-77E746C48C39}" srcOrd="0" destOrd="0" presId="urn:microsoft.com/office/officeart/2005/8/layout/hierarchy5"/>
    <dgm:cxn modelId="{056409E7-2930-4D4B-8694-ABD027D54CE3}" srcId="{FE3F2DD1-FBCA-F146-950F-633AA096B9E2}" destId="{042D2338-AB10-7F40-A8AF-A8B94C322488}" srcOrd="0" destOrd="0" parTransId="{8EB4ADAE-C160-AF49-AA71-8E7364686612}" sibTransId="{289DF36E-629D-824A-9648-0DCE67CB5C94}"/>
    <dgm:cxn modelId="{B0D61B6C-8B24-304D-9697-945C8A25BE82}" type="presOf" srcId="{89299141-4E89-E74B-A935-77F00C8FF77F}" destId="{F107B401-AEED-534A-8848-D4B4B5BFE611}" srcOrd="0" destOrd="0" presId="urn:microsoft.com/office/officeart/2005/8/layout/hierarchy5"/>
    <dgm:cxn modelId="{44E07523-E788-C749-B700-3E52948D9AFE}" srcId="{3ABAD517-501A-9249-8D84-5EF29321BDCD}" destId="{0DBE7AF9-B0D3-3A4F-BC79-EFC894255C3F}" srcOrd="1" destOrd="0" parTransId="{5F08EB92-9D04-474D-AB1E-484029E58A27}" sibTransId="{FA46347D-9C2D-634A-8A41-515E25433293}"/>
    <dgm:cxn modelId="{5AAFC7BF-3200-BB42-81AF-7317C2221082}" srcId="{042D2338-AB10-7F40-A8AF-A8B94C322488}" destId="{3ABAD517-501A-9249-8D84-5EF29321BDCD}" srcOrd="1" destOrd="0" parTransId="{5C430D8A-B23C-654D-B7E8-DDA3F71A9EA0}" sibTransId="{27D681DD-F3E9-474F-BA0A-005AC84C5A2E}"/>
    <dgm:cxn modelId="{82609D8D-AA30-9047-AF74-C5851C0CF1C8}" type="presOf" srcId="{33C14095-F06D-EC45-95C7-65309A06EA1F}" destId="{90DF0982-F48F-EE40-B2F9-D67F744579A6}" srcOrd="0" destOrd="0" presId="urn:microsoft.com/office/officeart/2005/8/layout/hierarchy5"/>
    <dgm:cxn modelId="{D39B1D5B-760F-5047-B1BE-D7549F9D1489}" type="presOf" srcId="{51086F25-90F2-A849-AA2C-EBFF9CD17DE0}" destId="{E799B6A8-3370-9C47-B6AB-ED2A74EDD074}" srcOrd="0" destOrd="0" presId="urn:microsoft.com/office/officeart/2005/8/layout/hierarchy5"/>
    <dgm:cxn modelId="{A2400FFF-58C0-284D-94B2-69088B6CFF9D}" type="presOf" srcId="{AE27A582-CAA7-5349-95D4-756792E2E072}" destId="{8B5D9F87-45DC-F345-9EF5-AF6DCB5A6239}" srcOrd="0" destOrd="0" presId="urn:microsoft.com/office/officeart/2005/8/layout/hierarchy5"/>
    <dgm:cxn modelId="{BE5144FD-BB81-804E-80F5-5EB37168FC9C}" type="presOf" srcId="{BC6A79BA-D79C-4F47-9B9D-C26A979C3637}" destId="{4143A21A-7321-B444-9762-FEC2D93F0D6F}" srcOrd="0" destOrd="0" presId="urn:microsoft.com/office/officeart/2005/8/layout/hierarchy5"/>
    <dgm:cxn modelId="{4569502D-1892-1140-8B82-DDACCD46A0C3}" type="presOf" srcId="{7F4DDB9A-37BF-4F4F-B5DC-FAF54C43415A}" destId="{8AF40ABE-7E64-CE48-A54B-48CD30B2F3CF}" srcOrd="0" destOrd="0" presId="urn:microsoft.com/office/officeart/2005/8/layout/hierarchy5"/>
    <dgm:cxn modelId="{3BDB647C-B4ED-8C45-BC7D-671C408B7E6C}" srcId="{D7AEC8AC-D174-4945-A393-88BCCEF95671}" destId="{AE27A582-CAA7-5349-95D4-756792E2E072}" srcOrd="1" destOrd="0" parTransId="{ECAA62B1-D5D0-D649-A533-6F5F3554AE03}" sibTransId="{52419FB1-629F-7548-9CE9-312519C18ED9}"/>
    <dgm:cxn modelId="{1F12797C-AD94-3145-970B-FE92367B04C8}" type="presOf" srcId="{D123D70B-3A45-C34C-9A9F-A83BF1EB97AA}" destId="{3D01A19F-CDA3-4045-9A49-03A54A1D63B3}" srcOrd="1" destOrd="0" presId="urn:microsoft.com/office/officeart/2005/8/layout/hierarchy5"/>
    <dgm:cxn modelId="{50E3B51E-1105-8943-B6C1-2B3A19213934}" type="presOf" srcId="{5F08EB92-9D04-474D-AB1E-484029E58A27}" destId="{2256CD0A-2882-4D4E-AF24-C73694774296}" srcOrd="1" destOrd="0" presId="urn:microsoft.com/office/officeart/2005/8/layout/hierarchy5"/>
    <dgm:cxn modelId="{6219BDC4-6089-6440-91EE-03A853E08F24}" type="presOf" srcId="{D562CAD1-03A6-0B40-A3D6-BCDFC241AE7B}" destId="{D75BB054-11D6-824E-8A0F-9AC3627B33D6}" srcOrd="0" destOrd="0" presId="urn:microsoft.com/office/officeart/2005/8/layout/hierarchy5"/>
    <dgm:cxn modelId="{33D69D41-D71B-E142-8443-4A93752B1ACD}" type="presOf" srcId="{2EB57A2F-2F42-AC4C-8641-4BD2D600C410}" destId="{6AFABC2D-A2DB-9543-904E-042BC37961EA}" srcOrd="0" destOrd="0" presId="urn:microsoft.com/office/officeart/2005/8/layout/hierarchy5"/>
    <dgm:cxn modelId="{2897B74A-F9CE-3F40-A96E-3A1569273143}" type="presOf" srcId="{BB6A81C4-FDC1-7E41-9597-8BCFD8415BA9}" destId="{A8AC5E7A-319F-7741-B23B-4C2FD5A7D67D}" srcOrd="0" destOrd="0" presId="urn:microsoft.com/office/officeart/2005/8/layout/hierarchy5"/>
    <dgm:cxn modelId="{4C8DFB2E-72CC-AC42-ADBC-1C00BE90D67C}" type="presOf" srcId="{71C7C6BC-0B87-B84B-8B75-50381F360DD0}" destId="{9C6CDA72-5B56-2C47-8E73-F0C6F97E785C}" srcOrd="0" destOrd="0" presId="urn:microsoft.com/office/officeart/2005/8/layout/hierarchy5"/>
    <dgm:cxn modelId="{BF2E8E44-FF92-8E48-AA84-8731A5F6D672}" type="presOf" srcId="{4A74ADBD-8671-7A49-BCCF-7532886E9763}" destId="{861477C9-BA3A-254E-BD0C-0EE52EC177FA}" srcOrd="0" destOrd="0" presId="urn:microsoft.com/office/officeart/2005/8/layout/hierarchy5"/>
    <dgm:cxn modelId="{6872C9E8-F7D6-7444-B80B-CE317E1B87D6}" type="presOf" srcId="{5F08EB92-9D04-474D-AB1E-484029E58A27}" destId="{ADF2D47A-531E-DB44-B254-DF53A64C6415}" srcOrd="0" destOrd="0" presId="urn:microsoft.com/office/officeart/2005/8/layout/hierarchy5"/>
    <dgm:cxn modelId="{EB670873-44EF-5040-ADDC-3591DCDEBAFA}" type="presOf" srcId="{40BFFD0D-659F-984A-89D3-E73993D85AE1}" destId="{A6C4C807-8274-6742-9B65-7B9B524D85C7}" srcOrd="0" destOrd="0" presId="urn:microsoft.com/office/officeart/2005/8/layout/hierarchy5"/>
    <dgm:cxn modelId="{3F83EA46-C018-3943-966E-4AF5919E99BE}" type="presOf" srcId="{042D2338-AB10-7F40-A8AF-A8B94C322488}" destId="{203C5738-DBA7-994D-948A-1C6FE44EA2A2}" srcOrd="0" destOrd="0" presId="urn:microsoft.com/office/officeart/2005/8/layout/hierarchy5"/>
    <dgm:cxn modelId="{781F80B9-5E8F-0A4A-BB45-78EF35A1A6B1}" type="presOf" srcId="{3ABAD517-501A-9249-8D84-5EF29321BDCD}" destId="{35C5AA62-5879-1E4B-BC8D-1AAB8A94D07A}" srcOrd="0" destOrd="0" presId="urn:microsoft.com/office/officeart/2005/8/layout/hierarchy5"/>
    <dgm:cxn modelId="{2C98C244-C045-ED4A-B60C-3D419388BA2F}" type="presOf" srcId="{FE3F2DD1-FBCA-F146-950F-633AA096B9E2}" destId="{F32EE448-DE09-1C43-BAC5-050469D30453}" srcOrd="0" destOrd="0" presId="urn:microsoft.com/office/officeart/2005/8/layout/hierarchy5"/>
    <dgm:cxn modelId="{CF48F115-3814-F04C-AEC9-9A15346C6568}" type="presOf" srcId="{F381B8FC-AEC9-E245-9BC2-C37B22657866}" destId="{CEAAFB10-AF6F-1748-BC64-8B6AA2837D81}" srcOrd="0" destOrd="0" presId="urn:microsoft.com/office/officeart/2005/8/layout/hierarchy5"/>
    <dgm:cxn modelId="{4BE3D356-0938-CA4C-BB8D-86906A7BAE39}" type="presOf" srcId="{E1CBC70A-2C65-F242-BCAA-C00601417082}" destId="{52363279-F152-D94F-A75E-E132463F7DA6}" srcOrd="0" destOrd="0" presId="urn:microsoft.com/office/officeart/2005/8/layout/hierarchy5"/>
    <dgm:cxn modelId="{7243C486-7293-0942-B36E-FB2BD3600E69}" srcId="{51086F25-90F2-A849-AA2C-EBFF9CD17DE0}" destId="{89299141-4E89-E74B-A935-77F00C8FF77F}" srcOrd="2" destOrd="0" parTransId="{F381B8FC-AEC9-E245-9BC2-C37B22657866}" sibTransId="{34B9DC97-4F87-CB4F-9333-5BF737611DAE}"/>
    <dgm:cxn modelId="{7B4AB01F-2665-7845-B5AA-C3198062C231}" srcId="{D7AEC8AC-D174-4945-A393-88BCCEF95671}" destId="{71C7C6BC-0B87-B84B-8B75-50381F360DD0}" srcOrd="0" destOrd="0" parTransId="{40BFFD0D-659F-984A-89D3-E73993D85AE1}" sibTransId="{2227A014-FFD6-1D44-B2AD-FBD99A7BC4E6}"/>
    <dgm:cxn modelId="{8B7DB15D-C6FB-5343-816E-AE9543CA2EEF}" type="presOf" srcId="{D562CAD1-03A6-0B40-A3D6-BCDFC241AE7B}" destId="{09028AB9-02C2-324C-849B-0D651F23472A}" srcOrd="1" destOrd="0" presId="urn:microsoft.com/office/officeart/2005/8/layout/hierarchy5"/>
    <dgm:cxn modelId="{05AB47A5-4FE8-EA48-82F2-9C824F2014E6}" srcId="{51086F25-90F2-A849-AA2C-EBFF9CD17DE0}" destId="{4A74ADBD-8671-7A49-BCCF-7532886E9763}" srcOrd="1" destOrd="0" parTransId="{BB6A81C4-FDC1-7E41-9597-8BCFD8415BA9}" sibTransId="{6FE03BC6-F2AC-AB4F-A87F-6EC692A6AEC9}"/>
    <dgm:cxn modelId="{99FCF8AE-3522-F041-B0FE-EBB05814BA8F}" type="presOf" srcId="{5C430D8A-B23C-654D-B7E8-DDA3F71A9EA0}" destId="{D8258EC3-EFC6-BA40-8C3E-1CE955026594}" srcOrd="1" destOrd="0" presId="urn:microsoft.com/office/officeart/2005/8/layout/hierarchy5"/>
    <dgm:cxn modelId="{D811A40D-E104-974A-BA6B-736B6EBD8ACC}" type="presOf" srcId="{ECAA62B1-D5D0-D649-A533-6F5F3554AE03}" destId="{39A3A3C5-4EF9-9344-8E10-59B9282969B6}" srcOrd="0" destOrd="0" presId="urn:microsoft.com/office/officeart/2005/8/layout/hierarchy5"/>
    <dgm:cxn modelId="{4D2E842E-CD6E-BF4F-A30A-209FF1CA2D74}" type="presOf" srcId="{0DBE7AF9-B0D3-3A4F-BC79-EFC894255C3F}" destId="{1169983E-699A-DB4A-873C-B5A170F373B7}" srcOrd="0" destOrd="0" presId="urn:microsoft.com/office/officeart/2005/8/layout/hierarchy5"/>
    <dgm:cxn modelId="{4293E906-955B-EB4F-8689-88166BFD06B3}" type="presOf" srcId="{5C430D8A-B23C-654D-B7E8-DDA3F71A9EA0}" destId="{B507C931-DE10-C34C-9A3A-720AFC089B31}" srcOrd="0" destOrd="0" presId="urn:microsoft.com/office/officeart/2005/8/layout/hierarchy5"/>
    <dgm:cxn modelId="{86F20C87-842B-9144-9C4B-C2A0006CAD54}" srcId="{51086F25-90F2-A849-AA2C-EBFF9CD17DE0}" destId="{BC6A79BA-D79C-4F47-9B9D-C26A979C3637}" srcOrd="0" destOrd="0" parTransId="{D562CAD1-03A6-0B40-A3D6-BCDFC241AE7B}" sibTransId="{FB5DDCC7-8F95-BD4D-A175-C89217E250BB}"/>
    <dgm:cxn modelId="{F06ABEE6-4770-F14D-9D8E-B5FBC63133ED}" srcId="{D7AEC8AC-D174-4945-A393-88BCCEF95671}" destId="{98B83798-1F0E-A944-BF70-0CCEE3F8A7D8}" srcOrd="2" destOrd="0" parTransId="{E1CBC70A-2C65-F242-BCAA-C00601417082}" sibTransId="{CDD4A277-D38E-9242-95B9-C6F1114D7062}"/>
    <dgm:cxn modelId="{797DB761-64E9-9C40-B791-889A7FE682F6}" type="presOf" srcId="{2EB57A2F-2F42-AC4C-8641-4BD2D600C410}" destId="{0EBB0DF6-0D9C-1248-82B3-16A8388271D1}" srcOrd="1" destOrd="0" presId="urn:microsoft.com/office/officeart/2005/8/layout/hierarchy5"/>
    <dgm:cxn modelId="{990DBCAD-70DA-DC4B-AB7D-C1AC49CC3A14}" type="presOf" srcId="{98B83798-1F0E-A944-BF70-0CCEE3F8A7D8}" destId="{4BDE645B-647A-C948-B3D9-DDD86188B8F8}" srcOrd="0" destOrd="0" presId="urn:microsoft.com/office/officeart/2005/8/layout/hierarchy5"/>
    <dgm:cxn modelId="{B6CB730D-2B59-4C4F-B256-3526736EC3FF}" type="presOf" srcId="{F381B8FC-AEC9-E245-9BC2-C37B22657866}" destId="{D00463B9-05F7-C64D-AA15-8776D7BCF216}" srcOrd="1" destOrd="0" presId="urn:microsoft.com/office/officeart/2005/8/layout/hierarchy5"/>
    <dgm:cxn modelId="{9E2D9298-B02A-ED48-962F-47116760D2C9}" type="presOf" srcId="{ECAA62B1-D5D0-D649-A533-6F5F3554AE03}" destId="{3DDEB868-76BB-AE46-9095-47440BBD5537}" srcOrd="1" destOrd="0" presId="urn:microsoft.com/office/officeart/2005/8/layout/hierarchy5"/>
    <dgm:cxn modelId="{730E6A9E-7A2E-224C-B7FF-AB6A1C95E451}" srcId="{042D2338-AB10-7F40-A8AF-A8B94C322488}" destId="{D7AEC8AC-D174-4945-A393-88BCCEF95671}" srcOrd="0" destOrd="0" parTransId="{7F4DDB9A-37BF-4F4F-B5DC-FAF54C43415A}" sibTransId="{0D0A563C-F4ED-3D4A-A2B8-31859B18EC56}"/>
    <dgm:cxn modelId="{F8FEE8C9-4B82-D143-AB9F-366F3D984B1D}" type="presOf" srcId="{7F4DDB9A-37BF-4F4F-B5DC-FAF54C43415A}" destId="{D1CBCC0A-38E0-2644-B3D0-F5C066017A63}" srcOrd="1" destOrd="0" presId="urn:microsoft.com/office/officeart/2005/8/layout/hierarchy5"/>
    <dgm:cxn modelId="{7EA6AC88-B80C-6C4B-9F93-E41DB5F37FBA}" type="presOf" srcId="{E1CBC70A-2C65-F242-BCAA-C00601417082}" destId="{D0216218-1CFC-4144-87D3-2ECFC3290C61}" srcOrd="1" destOrd="0" presId="urn:microsoft.com/office/officeart/2005/8/layout/hierarchy5"/>
    <dgm:cxn modelId="{3DDA77E0-A236-334F-9421-0BE63E6528AB}" srcId="{3ABAD517-501A-9249-8D84-5EF29321BDCD}" destId="{33C14095-F06D-EC45-95C7-65309A06EA1F}" srcOrd="0" destOrd="0" parTransId="{2EB57A2F-2F42-AC4C-8641-4BD2D600C410}" sibTransId="{216DD093-BA48-7144-B891-9495E2481176}"/>
    <dgm:cxn modelId="{C2438D26-266F-3B42-A66C-29CD710AE19D}" type="presOf" srcId="{D7AEC8AC-D174-4945-A393-88BCCEF95671}" destId="{E17BF121-095F-EA46-A23D-2ACE72A53E71}" srcOrd="0" destOrd="0" presId="urn:microsoft.com/office/officeart/2005/8/layout/hierarchy5"/>
    <dgm:cxn modelId="{0E7CC037-1F6A-424D-A925-F26502A0425B}" type="presOf" srcId="{BB6A81C4-FDC1-7E41-9597-8BCFD8415BA9}" destId="{E9444426-D69D-E043-89AF-384A55E6DF84}" srcOrd="1" destOrd="0" presId="urn:microsoft.com/office/officeart/2005/8/layout/hierarchy5"/>
    <dgm:cxn modelId="{A5FAAC39-6502-2442-95E3-D64066D979DE}" type="presParOf" srcId="{F32EE448-DE09-1C43-BAC5-050469D30453}" destId="{7C4DBF0C-3E10-3443-AE69-F8B1BA96E3F3}" srcOrd="0" destOrd="0" presId="urn:microsoft.com/office/officeart/2005/8/layout/hierarchy5"/>
    <dgm:cxn modelId="{7957277E-8F61-6549-8A83-D6B0C8EE4DF8}" type="presParOf" srcId="{7C4DBF0C-3E10-3443-AE69-F8B1BA96E3F3}" destId="{04BBDE2A-1242-5348-8474-2D1DED378545}" srcOrd="0" destOrd="0" presId="urn:microsoft.com/office/officeart/2005/8/layout/hierarchy5"/>
    <dgm:cxn modelId="{94776733-E8D1-7848-AE69-C8F53A0A5E44}" type="presParOf" srcId="{04BBDE2A-1242-5348-8474-2D1DED378545}" destId="{AD6B91C8-083F-F940-92AB-1FE7ACFFCBD3}" srcOrd="0" destOrd="0" presId="urn:microsoft.com/office/officeart/2005/8/layout/hierarchy5"/>
    <dgm:cxn modelId="{B1AAAAD7-81BA-FA49-A01B-72795A720F1E}" type="presParOf" srcId="{AD6B91C8-083F-F940-92AB-1FE7ACFFCBD3}" destId="{203C5738-DBA7-994D-948A-1C6FE44EA2A2}" srcOrd="0" destOrd="0" presId="urn:microsoft.com/office/officeart/2005/8/layout/hierarchy5"/>
    <dgm:cxn modelId="{043801BD-5C40-5A49-BFD6-6CB579B25461}" type="presParOf" srcId="{AD6B91C8-083F-F940-92AB-1FE7ACFFCBD3}" destId="{686B1811-9089-B543-B997-C260653A83E6}" srcOrd="1" destOrd="0" presId="urn:microsoft.com/office/officeart/2005/8/layout/hierarchy5"/>
    <dgm:cxn modelId="{8FAACB9C-8B02-EE4C-83D3-8676B6E87513}" type="presParOf" srcId="{686B1811-9089-B543-B997-C260653A83E6}" destId="{8AF40ABE-7E64-CE48-A54B-48CD30B2F3CF}" srcOrd="0" destOrd="0" presId="urn:microsoft.com/office/officeart/2005/8/layout/hierarchy5"/>
    <dgm:cxn modelId="{08D81A09-24A0-0344-848F-E770BA7194C4}" type="presParOf" srcId="{8AF40ABE-7E64-CE48-A54B-48CD30B2F3CF}" destId="{D1CBCC0A-38E0-2644-B3D0-F5C066017A63}" srcOrd="0" destOrd="0" presId="urn:microsoft.com/office/officeart/2005/8/layout/hierarchy5"/>
    <dgm:cxn modelId="{A51BE435-672B-B944-83B1-F447C9BB6E07}" type="presParOf" srcId="{686B1811-9089-B543-B997-C260653A83E6}" destId="{E61A708B-2604-114A-962C-AFE7008B5DC0}" srcOrd="1" destOrd="0" presId="urn:microsoft.com/office/officeart/2005/8/layout/hierarchy5"/>
    <dgm:cxn modelId="{C3A41858-21EE-D44D-A882-C7C38A15A5E6}" type="presParOf" srcId="{E61A708B-2604-114A-962C-AFE7008B5DC0}" destId="{E17BF121-095F-EA46-A23D-2ACE72A53E71}" srcOrd="0" destOrd="0" presId="urn:microsoft.com/office/officeart/2005/8/layout/hierarchy5"/>
    <dgm:cxn modelId="{CBBA63B5-6237-BF4D-BD24-D5E8B8B948E8}" type="presParOf" srcId="{E61A708B-2604-114A-962C-AFE7008B5DC0}" destId="{E4530F90-C492-3649-9266-06A9267F1E0E}" srcOrd="1" destOrd="0" presId="urn:microsoft.com/office/officeart/2005/8/layout/hierarchy5"/>
    <dgm:cxn modelId="{41B7B9A1-58E6-C34E-B315-11D6F91ABAC2}" type="presParOf" srcId="{E4530F90-C492-3649-9266-06A9267F1E0E}" destId="{A6C4C807-8274-6742-9B65-7B9B524D85C7}" srcOrd="0" destOrd="0" presId="urn:microsoft.com/office/officeart/2005/8/layout/hierarchy5"/>
    <dgm:cxn modelId="{1582AF08-277F-DD49-B53F-F5550243E832}" type="presParOf" srcId="{A6C4C807-8274-6742-9B65-7B9B524D85C7}" destId="{227B2404-986B-C34B-9E6E-BB2B42A5AA7B}" srcOrd="0" destOrd="0" presId="urn:microsoft.com/office/officeart/2005/8/layout/hierarchy5"/>
    <dgm:cxn modelId="{D414099A-8ABF-7C45-B27C-DE1C0F517065}" type="presParOf" srcId="{E4530F90-C492-3649-9266-06A9267F1E0E}" destId="{C10E1AB2-A088-CC4D-BBEA-5D2F5BC844E1}" srcOrd="1" destOrd="0" presId="urn:microsoft.com/office/officeart/2005/8/layout/hierarchy5"/>
    <dgm:cxn modelId="{45B7B8E7-8A9D-6549-B94B-A39608DC9DD0}" type="presParOf" srcId="{C10E1AB2-A088-CC4D-BBEA-5D2F5BC844E1}" destId="{9C6CDA72-5B56-2C47-8E73-F0C6F97E785C}" srcOrd="0" destOrd="0" presId="urn:microsoft.com/office/officeart/2005/8/layout/hierarchy5"/>
    <dgm:cxn modelId="{F61E32EE-5A7A-6D44-8D1A-4A5030FE2A50}" type="presParOf" srcId="{C10E1AB2-A088-CC4D-BBEA-5D2F5BC844E1}" destId="{F878C8F5-FE2D-7843-AB2A-F54D09ACAA99}" srcOrd="1" destOrd="0" presId="urn:microsoft.com/office/officeart/2005/8/layout/hierarchy5"/>
    <dgm:cxn modelId="{C8433C26-D810-BA49-B1E8-7C3A48C70700}" type="presParOf" srcId="{E4530F90-C492-3649-9266-06A9267F1E0E}" destId="{39A3A3C5-4EF9-9344-8E10-59B9282969B6}" srcOrd="2" destOrd="0" presId="urn:microsoft.com/office/officeart/2005/8/layout/hierarchy5"/>
    <dgm:cxn modelId="{9BD5434D-A563-AE46-ACF7-622A3EBEF602}" type="presParOf" srcId="{39A3A3C5-4EF9-9344-8E10-59B9282969B6}" destId="{3DDEB868-76BB-AE46-9095-47440BBD5537}" srcOrd="0" destOrd="0" presId="urn:microsoft.com/office/officeart/2005/8/layout/hierarchy5"/>
    <dgm:cxn modelId="{BBE0597E-42E5-4F41-9B2A-6C8F9751E0C9}" type="presParOf" srcId="{E4530F90-C492-3649-9266-06A9267F1E0E}" destId="{D21A1CC9-E964-F340-BFE4-A2196CC16BE7}" srcOrd="3" destOrd="0" presId="urn:microsoft.com/office/officeart/2005/8/layout/hierarchy5"/>
    <dgm:cxn modelId="{000E5507-CB8B-9E4B-9B3B-F81120F7649E}" type="presParOf" srcId="{D21A1CC9-E964-F340-BFE4-A2196CC16BE7}" destId="{8B5D9F87-45DC-F345-9EF5-AF6DCB5A6239}" srcOrd="0" destOrd="0" presId="urn:microsoft.com/office/officeart/2005/8/layout/hierarchy5"/>
    <dgm:cxn modelId="{4C915BC5-C55A-0542-8CA6-29D050D8E97C}" type="presParOf" srcId="{D21A1CC9-E964-F340-BFE4-A2196CC16BE7}" destId="{B93AA1CF-4072-CE43-9D06-740B1CA48472}" srcOrd="1" destOrd="0" presId="urn:microsoft.com/office/officeart/2005/8/layout/hierarchy5"/>
    <dgm:cxn modelId="{9A58D16E-E5DA-CC48-92CA-EFE8C7D4B4C2}" type="presParOf" srcId="{E4530F90-C492-3649-9266-06A9267F1E0E}" destId="{52363279-F152-D94F-A75E-E132463F7DA6}" srcOrd="4" destOrd="0" presId="urn:microsoft.com/office/officeart/2005/8/layout/hierarchy5"/>
    <dgm:cxn modelId="{303FEC9B-8FE2-7B4E-99C9-DDA92F6BEA6D}" type="presParOf" srcId="{52363279-F152-D94F-A75E-E132463F7DA6}" destId="{D0216218-1CFC-4144-87D3-2ECFC3290C61}" srcOrd="0" destOrd="0" presId="urn:microsoft.com/office/officeart/2005/8/layout/hierarchy5"/>
    <dgm:cxn modelId="{095B101E-3AB0-8C4C-AA5B-20AB2F04D581}" type="presParOf" srcId="{E4530F90-C492-3649-9266-06A9267F1E0E}" destId="{FB849BC7-9235-4848-89FF-675A8F82184B}" srcOrd="5" destOrd="0" presId="urn:microsoft.com/office/officeart/2005/8/layout/hierarchy5"/>
    <dgm:cxn modelId="{62051EBC-3D94-6440-AF1F-3CF78F3F6EEB}" type="presParOf" srcId="{FB849BC7-9235-4848-89FF-675A8F82184B}" destId="{4BDE645B-647A-C948-B3D9-DDD86188B8F8}" srcOrd="0" destOrd="0" presId="urn:microsoft.com/office/officeart/2005/8/layout/hierarchy5"/>
    <dgm:cxn modelId="{CB9E25BB-F4FC-A648-95E8-6DA18ED1C1A6}" type="presParOf" srcId="{FB849BC7-9235-4848-89FF-675A8F82184B}" destId="{1DC62872-75FE-F146-B3E2-A8BE0CC7A338}" srcOrd="1" destOrd="0" presId="urn:microsoft.com/office/officeart/2005/8/layout/hierarchy5"/>
    <dgm:cxn modelId="{D3590DA2-6C77-D84A-A85C-92FCD395ED51}" type="presParOf" srcId="{686B1811-9089-B543-B997-C260653A83E6}" destId="{B507C931-DE10-C34C-9A3A-720AFC089B31}" srcOrd="2" destOrd="0" presId="urn:microsoft.com/office/officeart/2005/8/layout/hierarchy5"/>
    <dgm:cxn modelId="{E4C6DF3C-5721-D242-B96F-BCC43AD5F70E}" type="presParOf" srcId="{B507C931-DE10-C34C-9A3A-720AFC089B31}" destId="{D8258EC3-EFC6-BA40-8C3E-1CE955026594}" srcOrd="0" destOrd="0" presId="urn:microsoft.com/office/officeart/2005/8/layout/hierarchy5"/>
    <dgm:cxn modelId="{A54FBC71-0EA0-234A-B9C4-13AA1267352F}" type="presParOf" srcId="{686B1811-9089-B543-B997-C260653A83E6}" destId="{C63CD33F-341B-F241-B3D6-F206B193F296}" srcOrd="3" destOrd="0" presId="urn:microsoft.com/office/officeart/2005/8/layout/hierarchy5"/>
    <dgm:cxn modelId="{98DFF2CD-4077-C04A-8D33-AF8FEDC29FFD}" type="presParOf" srcId="{C63CD33F-341B-F241-B3D6-F206B193F296}" destId="{35C5AA62-5879-1E4B-BC8D-1AAB8A94D07A}" srcOrd="0" destOrd="0" presId="urn:microsoft.com/office/officeart/2005/8/layout/hierarchy5"/>
    <dgm:cxn modelId="{99CBC079-54E3-034D-ADAB-32CFD02EA587}" type="presParOf" srcId="{C63CD33F-341B-F241-B3D6-F206B193F296}" destId="{29F31227-53DE-6643-B123-3E7F5A0F26FB}" srcOrd="1" destOrd="0" presId="urn:microsoft.com/office/officeart/2005/8/layout/hierarchy5"/>
    <dgm:cxn modelId="{F7BC7101-AAFE-CA4E-85D8-88ED5B5D4669}" type="presParOf" srcId="{29F31227-53DE-6643-B123-3E7F5A0F26FB}" destId="{6AFABC2D-A2DB-9543-904E-042BC37961EA}" srcOrd="0" destOrd="0" presId="urn:microsoft.com/office/officeart/2005/8/layout/hierarchy5"/>
    <dgm:cxn modelId="{6E847DC5-1A41-BF4D-863A-7BEC5807F8BE}" type="presParOf" srcId="{6AFABC2D-A2DB-9543-904E-042BC37961EA}" destId="{0EBB0DF6-0D9C-1248-82B3-16A8388271D1}" srcOrd="0" destOrd="0" presId="urn:microsoft.com/office/officeart/2005/8/layout/hierarchy5"/>
    <dgm:cxn modelId="{C91A7501-C5CE-384F-BA9A-2C97E8850D6B}" type="presParOf" srcId="{29F31227-53DE-6643-B123-3E7F5A0F26FB}" destId="{CC091617-9BB6-9E43-805E-8F78612E5724}" srcOrd="1" destOrd="0" presId="urn:microsoft.com/office/officeart/2005/8/layout/hierarchy5"/>
    <dgm:cxn modelId="{D96D0862-8D6E-B14B-810D-DD20B851EB2F}" type="presParOf" srcId="{CC091617-9BB6-9E43-805E-8F78612E5724}" destId="{90DF0982-F48F-EE40-B2F9-D67F744579A6}" srcOrd="0" destOrd="0" presId="urn:microsoft.com/office/officeart/2005/8/layout/hierarchy5"/>
    <dgm:cxn modelId="{08924CC0-74E0-4A43-A4F8-F61EDFFDC385}" type="presParOf" srcId="{CC091617-9BB6-9E43-805E-8F78612E5724}" destId="{C1236DFD-2F49-354C-AC2C-D14ED96D11D9}" srcOrd="1" destOrd="0" presId="urn:microsoft.com/office/officeart/2005/8/layout/hierarchy5"/>
    <dgm:cxn modelId="{83D59D76-5D3E-5449-ACAC-7D63D3D4511D}" type="presParOf" srcId="{29F31227-53DE-6643-B123-3E7F5A0F26FB}" destId="{ADF2D47A-531E-DB44-B254-DF53A64C6415}" srcOrd="2" destOrd="0" presId="urn:microsoft.com/office/officeart/2005/8/layout/hierarchy5"/>
    <dgm:cxn modelId="{7AE8EE8D-AA01-414D-9699-B6A8EAEF9BB6}" type="presParOf" srcId="{ADF2D47A-531E-DB44-B254-DF53A64C6415}" destId="{2256CD0A-2882-4D4E-AF24-C73694774296}" srcOrd="0" destOrd="0" presId="urn:microsoft.com/office/officeart/2005/8/layout/hierarchy5"/>
    <dgm:cxn modelId="{32733E68-A782-C344-A1D5-17901AFF26A4}" type="presParOf" srcId="{29F31227-53DE-6643-B123-3E7F5A0F26FB}" destId="{4E46D62C-C5AD-0E46-8BBD-B4F9E680DC69}" srcOrd="3" destOrd="0" presId="urn:microsoft.com/office/officeart/2005/8/layout/hierarchy5"/>
    <dgm:cxn modelId="{5E91A4C4-3EBB-EE41-851B-55B9BC3E8DD6}" type="presParOf" srcId="{4E46D62C-C5AD-0E46-8BBD-B4F9E680DC69}" destId="{1169983E-699A-DB4A-873C-B5A170F373B7}" srcOrd="0" destOrd="0" presId="urn:microsoft.com/office/officeart/2005/8/layout/hierarchy5"/>
    <dgm:cxn modelId="{2F22D2FF-B931-944D-AE00-CE6992E30894}" type="presParOf" srcId="{4E46D62C-C5AD-0E46-8BBD-B4F9E680DC69}" destId="{7806D441-547D-5E43-9330-160EE6BCD532}" srcOrd="1" destOrd="0" presId="urn:microsoft.com/office/officeart/2005/8/layout/hierarchy5"/>
    <dgm:cxn modelId="{6AC69E01-0B33-B844-8B5E-EDDE0BC38054}" type="presParOf" srcId="{686B1811-9089-B543-B997-C260653A83E6}" destId="{A5FAAC30-57E1-BB47-80BC-77E746C48C39}" srcOrd="4" destOrd="0" presId="urn:microsoft.com/office/officeart/2005/8/layout/hierarchy5"/>
    <dgm:cxn modelId="{AB97CC3E-8E1B-1A46-B58F-A500C58C3B38}" type="presParOf" srcId="{A5FAAC30-57E1-BB47-80BC-77E746C48C39}" destId="{3D01A19F-CDA3-4045-9A49-03A54A1D63B3}" srcOrd="0" destOrd="0" presId="urn:microsoft.com/office/officeart/2005/8/layout/hierarchy5"/>
    <dgm:cxn modelId="{AE8BF85A-42F7-D049-B274-AC44A77D675E}" type="presParOf" srcId="{686B1811-9089-B543-B997-C260653A83E6}" destId="{4B17E496-3399-0843-BA72-50EFEDFDF61F}" srcOrd="5" destOrd="0" presId="urn:microsoft.com/office/officeart/2005/8/layout/hierarchy5"/>
    <dgm:cxn modelId="{3594C62F-345E-1E46-A7C1-AD06F3365E4E}" type="presParOf" srcId="{4B17E496-3399-0843-BA72-50EFEDFDF61F}" destId="{E799B6A8-3370-9C47-B6AB-ED2A74EDD074}" srcOrd="0" destOrd="0" presId="urn:microsoft.com/office/officeart/2005/8/layout/hierarchy5"/>
    <dgm:cxn modelId="{5AFE083B-E7B7-DB47-B877-86F2C00C378D}" type="presParOf" srcId="{4B17E496-3399-0843-BA72-50EFEDFDF61F}" destId="{EAE43ED3-63C1-7647-A810-CBDF1DEFDC16}" srcOrd="1" destOrd="0" presId="urn:microsoft.com/office/officeart/2005/8/layout/hierarchy5"/>
    <dgm:cxn modelId="{A8299CD5-ECA5-2E4D-8C07-1F85CA17B345}" type="presParOf" srcId="{EAE43ED3-63C1-7647-A810-CBDF1DEFDC16}" destId="{D75BB054-11D6-824E-8A0F-9AC3627B33D6}" srcOrd="0" destOrd="0" presId="urn:microsoft.com/office/officeart/2005/8/layout/hierarchy5"/>
    <dgm:cxn modelId="{8A1433FC-4728-504D-8C00-B5A6A5E71662}" type="presParOf" srcId="{D75BB054-11D6-824E-8A0F-9AC3627B33D6}" destId="{09028AB9-02C2-324C-849B-0D651F23472A}" srcOrd="0" destOrd="0" presId="urn:microsoft.com/office/officeart/2005/8/layout/hierarchy5"/>
    <dgm:cxn modelId="{1F2E560D-C4D9-6C4B-9F20-F711A179B6B6}" type="presParOf" srcId="{EAE43ED3-63C1-7647-A810-CBDF1DEFDC16}" destId="{688C09DB-364A-AD43-A498-CFD343C901D9}" srcOrd="1" destOrd="0" presId="urn:microsoft.com/office/officeart/2005/8/layout/hierarchy5"/>
    <dgm:cxn modelId="{E4C9F4DC-569F-B048-9FC4-26B01CEAF9FD}" type="presParOf" srcId="{688C09DB-364A-AD43-A498-CFD343C901D9}" destId="{4143A21A-7321-B444-9762-FEC2D93F0D6F}" srcOrd="0" destOrd="0" presId="urn:microsoft.com/office/officeart/2005/8/layout/hierarchy5"/>
    <dgm:cxn modelId="{3358A9A0-43A1-E14B-BD50-107E572A2575}" type="presParOf" srcId="{688C09DB-364A-AD43-A498-CFD343C901D9}" destId="{05B7F377-7AB2-1648-BF4C-B84C0EFD0257}" srcOrd="1" destOrd="0" presId="urn:microsoft.com/office/officeart/2005/8/layout/hierarchy5"/>
    <dgm:cxn modelId="{E6636D45-8EC3-9D49-91DE-E697F7602756}" type="presParOf" srcId="{EAE43ED3-63C1-7647-A810-CBDF1DEFDC16}" destId="{A8AC5E7A-319F-7741-B23B-4C2FD5A7D67D}" srcOrd="2" destOrd="0" presId="urn:microsoft.com/office/officeart/2005/8/layout/hierarchy5"/>
    <dgm:cxn modelId="{D2B8040E-8A70-1043-8EBA-92E0C4267E32}" type="presParOf" srcId="{A8AC5E7A-319F-7741-B23B-4C2FD5A7D67D}" destId="{E9444426-D69D-E043-89AF-384A55E6DF84}" srcOrd="0" destOrd="0" presId="urn:microsoft.com/office/officeart/2005/8/layout/hierarchy5"/>
    <dgm:cxn modelId="{326418CA-9B1A-9943-BF28-3224621117D2}" type="presParOf" srcId="{EAE43ED3-63C1-7647-A810-CBDF1DEFDC16}" destId="{E90C5EDE-F6CD-1D4A-A615-F43D15DCD24D}" srcOrd="3" destOrd="0" presId="urn:microsoft.com/office/officeart/2005/8/layout/hierarchy5"/>
    <dgm:cxn modelId="{7120ABDB-004B-AE47-8358-FAF57F41BA54}" type="presParOf" srcId="{E90C5EDE-F6CD-1D4A-A615-F43D15DCD24D}" destId="{861477C9-BA3A-254E-BD0C-0EE52EC177FA}" srcOrd="0" destOrd="0" presId="urn:microsoft.com/office/officeart/2005/8/layout/hierarchy5"/>
    <dgm:cxn modelId="{4C1B6415-D725-2D45-B0A0-587ABA19CFE3}" type="presParOf" srcId="{E90C5EDE-F6CD-1D4A-A615-F43D15DCD24D}" destId="{C83E2233-C50A-484B-9EEA-4436A336F395}" srcOrd="1" destOrd="0" presId="urn:microsoft.com/office/officeart/2005/8/layout/hierarchy5"/>
    <dgm:cxn modelId="{9CEC7761-2262-4741-BABF-6F1B18F1BCAA}" type="presParOf" srcId="{EAE43ED3-63C1-7647-A810-CBDF1DEFDC16}" destId="{CEAAFB10-AF6F-1748-BC64-8B6AA2837D81}" srcOrd="4" destOrd="0" presId="urn:microsoft.com/office/officeart/2005/8/layout/hierarchy5"/>
    <dgm:cxn modelId="{DC8A8F51-FF7E-8743-AA0F-A4637E38A367}" type="presParOf" srcId="{CEAAFB10-AF6F-1748-BC64-8B6AA2837D81}" destId="{D00463B9-05F7-C64D-AA15-8776D7BCF216}" srcOrd="0" destOrd="0" presId="urn:microsoft.com/office/officeart/2005/8/layout/hierarchy5"/>
    <dgm:cxn modelId="{E547246B-A14E-0E4F-ACF9-6223D81C7580}" type="presParOf" srcId="{EAE43ED3-63C1-7647-A810-CBDF1DEFDC16}" destId="{43FC3B25-6069-C24E-A52B-0A8C16724261}" srcOrd="5" destOrd="0" presId="urn:microsoft.com/office/officeart/2005/8/layout/hierarchy5"/>
    <dgm:cxn modelId="{4153851E-EE3D-404F-9351-3A914D383C7D}" type="presParOf" srcId="{43FC3B25-6069-C24E-A52B-0A8C16724261}" destId="{F107B401-AEED-534A-8848-D4B4B5BFE611}" srcOrd="0" destOrd="0" presId="urn:microsoft.com/office/officeart/2005/8/layout/hierarchy5"/>
    <dgm:cxn modelId="{C6CF6948-ED67-7F4C-94E2-6DD7991872D9}" type="presParOf" srcId="{43FC3B25-6069-C24E-A52B-0A8C16724261}" destId="{E086FE8B-4849-8644-BD01-8CB7AA48E007}" srcOrd="1" destOrd="0" presId="urn:microsoft.com/office/officeart/2005/8/layout/hierarchy5"/>
    <dgm:cxn modelId="{A07BEFA9-E25F-A942-967D-F89162327769}" type="presParOf" srcId="{F32EE448-DE09-1C43-BAC5-050469D30453}" destId="{7149D570-107C-4F44-8802-7E73E3053A2D}" srcOrd="1" destOrd="0" presId="urn:microsoft.com/office/officeart/2005/8/layout/hierarchy5"/>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21C5E1E-A712-5F4C-96C5-57EF095BB777}" type="doc">
      <dgm:prSet loTypeId="urn:microsoft.com/office/officeart/2005/8/layout/hierarchy5" loCatId="" qsTypeId="urn:microsoft.com/office/officeart/2005/8/quickstyle/simple3" qsCatId="simple" csTypeId="urn:microsoft.com/office/officeart/2005/8/colors/colorful1" csCatId="colorful" phldr="1"/>
      <dgm:spPr/>
      <dgm:t>
        <a:bodyPr/>
        <a:lstStyle/>
        <a:p>
          <a:endParaRPr lang="en-US"/>
        </a:p>
      </dgm:t>
    </dgm:pt>
    <dgm:pt modelId="{F40AD7CC-7CA6-A444-9C31-848AB8D8FFC0}">
      <dgm:prSet phldrT="[Text]" custT="1"/>
      <dgm:spPr/>
      <dgm:t>
        <a:bodyPr/>
        <a:lstStyle/>
        <a:p>
          <a:r>
            <a:rPr lang="en-US" sz="1600" dirty="0"/>
            <a:t>1.2. Divinity &amp; Divine Services</a:t>
          </a:r>
        </a:p>
      </dgm:t>
    </dgm:pt>
    <dgm:pt modelId="{1FEB803F-BCE1-BD4E-98F9-C9BB03911E22}" type="parTrans" cxnId="{F2C08D7F-F4FD-B040-9294-79E16E75B564}">
      <dgm:prSet/>
      <dgm:spPr/>
      <dgm:t>
        <a:bodyPr/>
        <a:lstStyle/>
        <a:p>
          <a:endParaRPr lang="en-US"/>
        </a:p>
      </dgm:t>
    </dgm:pt>
    <dgm:pt modelId="{2AFC6151-BD14-8640-8F0F-C280238E0704}" type="sibTrans" cxnId="{F2C08D7F-F4FD-B040-9294-79E16E75B564}">
      <dgm:prSet/>
      <dgm:spPr/>
      <dgm:t>
        <a:bodyPr/>
        <a:lstStyle/>
        <a:p>
          <a:endParaRPr lang="en-US"/>
        </a:p>
      </dgm:t>
    </dgm:pt>
    <dgm:pt modelId="{E07496B7-F668-CB4A-B8AB-2A305715D5B2}">
      <dgm:prSet phldrT="[Text]" custT="1"/>
      <dgm:spPr/>
      <dgm:t>
        <a:bodyPr/>
        <a:lstStyle/>
        <a:p>
          <a:r>
            <a:rPr lang="en-US" sz="1600" dirty="0"/>
            <a:t>1 – 7: </a:t>
          </a:r>
          <a:r>
            <a:rPr lang="en-US" sz="1600" dirty="0" err="1"/>
            <a:t>Suta</a:t>
          </a:r>
          <a:r>
            <a:rPr lang="en-US" sz="1600" dirty="0"/>
            <a:t> </a:t>
          </a:r>
          <a:r>
            <a:rPr lang="en-US" sz="1600" dirty="0" err="1"/>
            <a:t>goswami’s</a:t>
          </a:r>
          <a:r>
            <a:rPr lang="en-US" sz="1600" dirty="0"/>
            <a:t> reply</a:t>
          </a:r>
        </a:p>
      </dgm:t>
    </dgm:pt>
    <dgm:pt modelId="{1D86E0E4-F98B-4C43-874C-DA842B19BE99}" type="parTrans" cxnId="{DC4ABE42-477C-CC4F-92AA-2058C4E5AD62}">
      <dgm:prSet custT="1"/>
      <dgm:spPr/>
      <dgm:t>
        <a:bodyPr/>
        <a:lstStyle/>
        <a:p>
          <a:endParaRPr lang="en-US" sz="1000"/>
        </a:p>
      </dgm:t>
    </dgm:pt>
    <dgm:pt modelId="{C3DC57DB-BB89-5745-944C-651FC645F090}" type="sibTrans" cxnId="{DC4ABE42-477C-CC4F-92AA-2058C4E5AD62}">
      <dgm:prSet/>
      <dgm:spPr/>
      <dgm:t>
        <a:bodyPr/>
        <a:lstStyle/>
        <a:p>
          <a:endParaRPr lang="en-US"/>
        </a:p>
      </dgm:t>
    </dgm:pt>
    <dgm:pt modelId="{EB2F7C0D-C7D0-854F-86D9-43F6D3C44C6F}">
      <dgm:prSet phldrT="[Text]" custT="1"/>
      <dgm:spPr/>
      <dgm:t>
        <a:bodyPr/>
        <a:lstStyle/>
        <a:p>
          <a:r>
            <a:rPr lang="en-US" sz="1600" dirty="0"/>
            <a:t>16–21: Bhakti progresses</a:t>
          </a:r>
        </a:p>
      </dgm:t>
    </dgm:pt>
    <dgm:pt modelId="{82AC4E2A-2313-2D47-BFEA-DCE388B56586}" type="parTrans" cxnId="{4791AD75-545E-6544-A748-8532929CCA15}">
      <dgm:prSet custT="1"/>
      <dgm:spPr/>
      <dgm:t>
        <a:bodyPr/>
        <a:lstStyle/>
        <a:p>
          <a:endParaRPr lang="en-US" sz="1000"/>
        </a:p>
      </dgm:t>
    </dgm:pt>
    <dgm:pt modelId="{5EC20ED6-E784-804C-A3EE-B43BBD3A731C}" type="sibTrans" cxnId="{4791AD75-545E-6544-A748-8532929CCA15}">
      <dgm:prSet/>
      <dgm:spPr/>
      <dgm:t>
        <a:bodyPr/>
        <a:lstStyle/>
        <a:p>
          <a:endParaRPr lang="en-US"/>
        </a:p>
      </dgm:t>
    </dgm:pt>
    <dgm:pt modelId="{3EC39F97-BE39-704B-BDB8-FCC5F4CDAB83}">
      <dgm:prSet phldrT="[Text]" custT="1"/>
      <dgm:spPr/>
      <dgm:t>
        <a:bodyPr/>
        <a:lstStyle/>
        <a:p>
          <a:r>
            <a:rPr lang="en-US" sz="1600" dirty="0"/>
            <a:t>8–15: Only Bhakti is to be gained</a:t>
          </a:r>
        </a:p>
      </dgm:t>
    </dgm:pt>
    <dgm:pt modelId="{322329D3-33C6-C443-A05C-E0F610B4C647}" type="parTrans" cxnId="{49564C35-E5CC-444E-A923-905357CFB7A8}">
      <dgm:prSet custT="1"/>
      <dgm:spPr/>
      <dgm:t>
        <a:bodyPr/>
        <a:lstStyle/>
        <a:p>
          <a:endParaRPr lang="en-US" sz="1000"/>
        </a:p>
      </dgm:t>
    </dgm:pt>
    <dgm:pt modelId="{DD3CDBA4-2DB2-FD49-B6D3-28AD1A5E2D63}" type="sibTrans" cxnId="{49564C35-E5CC-444E-A923-905357CFB7A8}">
      <dgm:prSet/>
      <dgm:spPr/>
      <dgm:t>
        <a:bodyPr/>
        <a:lstStyle/>
        <a:p>
          <a:endParaRPr lang="en-US"/>
        </a:p>
      </dgm:t>
    </dgm:pt>
    <dgm:pt modelId="{36BE42D0-406F-E449-A32A-EEAD5F5B89B0}">
      <dgm:prSet phldrT="[Text]" custT="1"/>
      <dgm:spPr/>
      <dgm:t>
        <a:bodyPr/>
        <a:lstStyle/>
        <a:p>
          <a:r>
            <a:rPr lang="en-US" sz="1600" dirty="0"/>
            <a:t>22–29: Only </a:t>
          </a:r>
          <a:r>
            <a:rPr lang="en-US" sz="1600" dirty="0" err="1"/>
            <a:t>Krsna</a:t>
          </a:r>
          <a:r>
            <a:rPr lang="en-US" sz="1600" dirty="0"/>
            <a:t> is to be served</a:t>
          </a:r>
        </a:p>
      </dgm:t>
    </dgm:pt>
    <dgm:pt modelId="{2C4A1D62-1BB7-F941-BCCD-595513CFCA51}" type="parTrans" cxnId="{8C385CFE-F31C-944D-941F-C3D49868D724}">
      <dgm:prSet custT="1"/>
      <dgm:spPr/>
      <dgm:t>
        <a:bodyPr/>
        <a:lstStyle/>
        <a:p>
          <a:endParaRPr lang="en-US" sz="1000"/>
        </a:p>
      </dgm:t>
    </dgm:pt>
    <dgm:pt modelId="{9B206781-539E-B84C-BF0E-5606B47C3EBE}" type="sibTrans" cxnId="{8C385CFE-F31C-944D-941F-C3D49868D724}">
      <dgm:prSet/>
      <dgm:spPr/>
      <dgm:t>
        <a:bodyPr/>
        <a:lstStyle/>
        <a:p>
          <a:endParaRPr lang="en-US"/>
        </a:p>
      </dgm:t>
    </dgm:pt>
    <dgm:pt modelId="{2A8A4651-47DC-0343-9BAB-E9FF7E53488E}">
      <dgm:prSet phldrT="[Text]" custT="1"/>
      <dgm:spPr/>
      <dgm:t>
        <a:bodyPr/>
        <a:lstStyle/>
        <a:p>
          <a:r>
            <a:rPr lang="en-US" sz="1600" dirty="0"/>
            <a:t>30–34: </a:t>
          </a:r>
          <a:r>
            <a:rPr lang="en-US" sz="1600" dirty="0" err="1"/>
            <a:t>Purushavataras</a:t>
          </a:r>
          <a:r>
            <a:rPr lang="en-US" sz="1600" dirty="0"/>
            <a:t> – </a:t>
          </a:r>
          <a:r>
            <a:rPr lang="en-US" sz="1600" dirty="0" err="1"/>
            <a:t>Krsna</a:t>
          </a:r>
          <a:r>
            <a:rPr lang="en-US" sz="1600" dirty="0"/>
            <a:t> in MW</a:t>
          </a:r>
        </a:p>
      </dgm:t>
    </dgm:pt>
    <dgm:pt modelId="{9C5C3BF5-7F86-DE4C-BAE1-0734994B469C}" type="parTrans" cxnId="{05619B02-8B3B-714B-8CB0-291D17EA6926}">
      <dgm:prSet custT="1"/>
      <dgm:spPr/>
      <dgm:t>
        <a:bodyPr/>
        <a:lstStyle/>
        <a:p>
          <a:endParaRPr lang="en-US" sz="1000"/>
        </a:p>
      </dgm:t>
    </dgm:pt>
    <dgm:pt modelId="{F02E4080-01FA-F446-B192-C71364DEE90B}" type="sibTrans" cxnId="{05619B02-8B3B-714B-8CB0-291D17EA6926}">
      <dgm:prSet/>
      <dgm:spPr/>
      <dgm:t>
        <a:bodyPr/>
        <a:lstStyle/>
        <a:p>
          <a:endParaRPr lang="en-US"/>
        </a:p>
      </dgm:t>
    </dgm:pt>
    <dgm:pt modelId="{EAA4B0D9-4145-384F-856C-6BEC5D93C42C}">
      <dgm:prSet phldrT="[Text]" custT="1"/>
      <dgm:spPr/>
      <dgm:t>
        <a:bodyPr/>
        <a:lstStyle/>
        <a:p>
          <a:r>
            <a:rPr lang="en-US" sz="1600" dirty="0"/>
            <a:t>Service to devotees (16)</a:t>
          </a:r>
        </a:p>
      </dgm:t>
    </dgm:pt>
    <dgm:pt modelId="{99FF2950-41A5-814E-9BBA-C5B30253E842}" type="parTrans" cxnId="{C3D99A31-34F5-6748-A59B-8686721EF8D5}">
      <dgm:prSet custT="1"/>
      <dgm:spPr/>
      <dgm:t>
        <a:bodyPr/>
        <a:lstStyle/>
        <a:p>
          <a:endParaRPr lang="en-US" sz="1200"/>
        </a:p>
      </dgm:t>
    </dgm:pt>
    <dgm:pt modelId="{5579958A-41AC-A844-ADF8-93894DC46545}" type="sibTrans" cxnId="{C3D99A31-34F5-6748-A59B-8686721EF8D5}">
      <dgm:prSet/>
      <dgm:spPr/>
      <dgm:t>
        <a:bodyPr/>
        <a:lstStyle/>
        <a:p>
          <a:endParaRPr lang="en-US"/>
        </a:p>
      </dgm:t>
    </dgm:pt>
    <dgm:pt modelId="{4E523B77-4DED-3F4E-A464-489C1D38E83E}">
      <dgm:prSet phldrT="[Text]" custT="1"/>
      <dgm:spPr/>
      <dgm:t>
        <a:bodyPr/>
        <a:lstStyle/>
        <a:p>
          <a:r>
            <a:rPr lang="en-US" sz="1600" dirty="0"/>
            <a:t>Affinity to hear (16)</a:t>
          </a:r>
        </a:p>
      </dgm:t>
    </dgm:pt>
    <dgm:pt modelId="{98D42676-4E0B-A149-8150-9BE9EE14928A}" type="parTrans" cxnId="{E10CB22B-AE4A-F443-A261-19D2D134CAEA}">
      <dgm:prSet custT="1"/>
      <dgm:spPr/>
      <dgm:t>
        <a:bodyPr/>
        <a:lstStyle/>
        <a:p>
          <a:endParaRPr lang="en-US" sz="1100"/>
        </a:p>
      </dgm:t>
    </dgm:pt>
    <dgm:pt modelId="{68D2D064-8347-254E-819E-1DB921D8C0BD}" type="sibTrans" cxnId="{E10CB22B-AE4A-F443-A261-19D2D134CAEA}">
      <dgm:prSet/>
      <dgm:spPr/>
      <dgm:t>
        <a:bodyPr/>
        <a:lstStyle/>
        <a:p>
          <a:endParaRPr lang="en-US"/>
        </a:p>
      </dgm:t>
    </dgm:pt>
    <dgm:pt modelId="{8075CDCD-4092-D747-80B2-D1DE401FC5C6}">
      <dgm:prSet phldrT="[Text]" custT="1"/>
      <dgm:spPr/>
      <dgm:t>
        <a:bodyPr/>
        <a:lstStyle/>
        <a:p>
          <a:r>
            <a:rPr lang="en-US" sz="1600" dirty="0" err="1"/>
            <a:t>Paramatma</a:t>
          </a:r>
          <a:r>
            <a:rPr lang="en-US" sz="1600" dirty="0"/>
            <a:t> cleans heart of material desires (17)</a:t>
          </a:r>
        </a:p>
      </dgm:t>
    </dgm:pt>
    <dgm:pt modelId="{FD1B5124-29D9-4E46-8661-231F70CA3671}" type="parTrans" cxnId="{4A00F425-C29D-FB46-8869-0F0BE87A393A}">
      <dgm:prSet custT="1"/>
      <dgm:spPr/>
      <dgm:t>
        <a:bodyPr/>
        <a:lstStyle/>
        <a:p>
          <a:endParaRPr lang="en-US" sz="1000"/>
        </a:p>
      </dgm:t>
    </dgm:pt>
    <dgm:pt modelId="{00D67ABC-F7DD-BC43-9398-AE84A4C3CE32}" type="sibTrans" cxnId="{4A00F425-C29D-FB46-8869-0F0BE87A393A}">
      <dgm:prSet/>
      <dgm:spPr/>
      <dgm:t>
        <a:bodyPr/>
        <a:lstStyle/>
        <a:p>
          <a:endParaRPr lang="en-US"/>
        </a:p>
      </dgm:t>
    </dgm:pt>
    <dgm:pt modelId="{44BB8BA0-B89E-F941-8ED0-0A2FA8581AD8}">
      <dgm:prSet phldrT="[Text]" custT="1"/>
      <dgm:spPr/>
      <dgm:t>
        <a:bodyPr/>
        <a:lstStyle/>
        <a:p>
          <a:r>
            <a:rPr lang="en-US" sz="1600" dirty="0"/>
            <a:t>Effect of lower modes disappear (19)</a:t>
          </a:r>
        </a:p>
      </dgm:t>
    </dgm:pt>
    <dgm:pt modelId="{C1FDA448-0148-7B44-981A-B6E139259D17}" type="parTrans" cxnId="{33B8EB37-5488-4B4C-9524-45DBDB7F79AF}">
      <dgm:prSet custT="1"/>
      <dgm:spPr/>
      <dgm:t>
        <a:bodyPr/>
        <a:lstStyle/>
        <a:p>
          <a:endParaRPr lang="en-US" sz="1000"/>
        </a:p>
      </dgm:t>
    </dgm:pt>
    <dgm:pt modelId="{61829BED-85A6-9948-93A0-A3C76F306B0F}" type="sibTrans" cxnId="{33B8EB37-5488-4B4C-9524-45DBDB7F79AF}">
      <dgm:prSet/>
      <dgm:spPr/>
      <dgm:t>
        <a:bodyPr/>
        <a:lstStyle/>
        <a:p>
          <a:endParaRPr lang="en-US"/>
        </a:p>
      </dgm:t>
    </dgm:pt>
    <dgm:pt modelId="{6F7BA497-7961-F849-A0C2-5B1DD4B600AF}">
      <dgm:prSet phldrT="[Text]" custT="1"/>
      <dgm:spPr/>
      <dgm:t>
        <a:bodyPr/>
        <a:lstStyle/>
        <a:p>
          <a:r>
            <a:rPr lang="en-US" sz="1400" dirty="0"/>
            <a:t>Loving service establishes as irrevocable fact (18)</a:t>
          </a:r>
        </a:p>
      </dgm:t>
    </dgm:pt>
    <dgm:pt modelId="{086B3D47-3F17-9F40-BEB7-9BB1BC3969A4}" type="parTrans" cxnId="{97A234F5-2EAD-6D4C-9164-5FC03072A201}">
      <dgm:prSet custT="1"/>
      <dgm:spPr/>
      <dgm:t>
        <a:bodyPr/>
        <a:lstStyle/>
        <a:p>
          <a:endParaRPr lang="en-US" sz="1000"/>
        </a:p>
      </dgm:t>
    </dgm:pt>
    <dgm:pt modelId="{90573AEC-2886-3E48-93A5-1E0FE88E2495}" type="sibTrans" cxnId="{97A234F5-2EAD-6D4C-9164-5FC03072A201}">
      <dgm:prSet/>
      <dgm:spPr/>
      <dgm:t>
        <a:bodyPr/>
        <a:lstStyle/>
        <a:p>
          <a:endParaRPr lang="en-US"/>
        </a:p>
      </dgm:t>
    </dgm:pt>
    <dgm:pt modelId="{15A332FF-64CC-7948-A912-B8CF78900E86}">
      <dgm:prSet phldrT="[Text]" custT="1"/>
      <dgm:spPr/>
      <dgm:t>
        <a:bodyPr/>
        <a:lstStyle/>
        <a:p>
          <a:r>
            <a:rPr lang="en-US" sz="1600" dirty="0"/>
            <a:t>Established in goodness, happy (19)</a:t>
          </a:r>
        </a:p>
      </dgm:t>
    </dgm:pt>
    <dgm:pt modelId="{4060A7E8-74FB-F142-A83E-F96F89C106C5}" type="parTrans" cxnId="{13F8ECA8-A350-2041-BF03-D2381229ADA0}">
      <dgm:prSet custT="1"/>
      <dgm:spPr/>
      <dgm:t>
        <a:bodyPr/>
        <a:lstStyle/>
        <a:p>
          <a:endParaRPr lang="en-US" sz="1000"/>
        </a:p>
      </dgm:t>
    </dgm:pt>
    <dgm:pt modelId="{FA47BDCF-3941-9842-8AA8-F3FEDC729183}" type="sibTrans" cxnId="{13F8ECA8-A350-2041-BF03-D2381229ADA0}">
      <dgm:prSet/>
      <dgm:spPr/>
      <dgm:t>
        <a:bodyPr/>
        <a:lstStyle/>
        <a:p>
          <a:endParaRPr lang="en-US"/>
        </a:p>
      </dgm:t>
    </dgm:pt>
    <dgm:pt modelId="{7EBC7178-6DB3-384F-B336-A10CF53576EC}">
      <dgm:prSet phldrT="[Text]" custT="1"/>
      <dgm:spPr/>
      <dgm:t>
        <a:bodyPr/>
        <a:lstStyle/>
        <a:p>
          <a:r>
            <a:rPr lang="en-US" sz="1600" dirty="0"/>
            <a:t>Mind enlivened by DS (20)</a:t>
          </a:r>
        </a:p>
      </dgm:t>
    </dgm:pt>
    <dgm:pt modelId="{68FEBF1E-F143-4A44-8038-325BB706E2F5}" type="parTrans" cxnId="{7D1969CC-7D4B-7849-AE1F-21059D09F282}">
      <dgm:prSet custT="1"/>
      <dgm:spPr/>
      <dgm:t>
        <a:bodyPr/>
        <a:lstStyle/>
        <a:p>
          <a:endParaRPr lang="en-US" sz="1100"/>
        </a:p>
      </dgm:t>
    </dgm:pt>
    <dgm:pt modelId="{B1592FC7-D0D0-034C-9D74-880B377FD954}" type="sibTrans" cxnId="{7D1969CC-7D4B-7849-AE1F-21059D09F282}">
      <dgm:prSet/>
      <dgm:spPr/>
      <dgm:t>
        <a:bodyPr/>
        <a:lstStyle/>
        <a:p>
          <a:endParaRPr lang="en-US"/>
        </a:p>
      </dgm:t>
    </dgm:pt>
    <dgm:pt modelId="{2472B4F8-2EA5-FE45-BF34-8319AD486C61}">
      <dgm:prSet phldrT="[Text]" custT="1"/>
      <dgm:spPr/>
      <dgm:t>
        <a:bodyPr/>
        <a:lstStyle/>
        <a:p>
          <a:r>
            <a:rPr lang="en-US" sz="1400" dirty="0"/>
            <a:t>Gains +</a:t>
          </a:r>
          <a:r>
            <a:rPr lang="en-US" sz="1400" dirty="0" err="1"/>
            <a:t>ve</a:t>
          </a:r>
          <a:r>
            <a:rPr lang="en-US" sz="1400" dirty="0"/>
            <a:t> scientific knowledge of </a:t>
          </a:r>
          <a:r>
            <a:rPr lang="en-US" sz="1400" dirty="0" err="1"/>
            <a:t>PoG</a:t>
          </a:r>
          <a:r>
            <a:rPr lang="en-US" sz="1400" dirty="0"/>
            <a:t> (in liberated stage) (20)</a:t>
          </a:r>
        </a:p>
      </dgm:t>
    </dgm:pt>
    <dgm:pt modelId="{58C02CCC-8F3C-A64D-9E14-35AC0E1A1196}" type="parTrans" cxnId="{EE259335-B048-8E41-AA16-D0941C8AF660}">
      <dgm:prSet custT="1"/>
      <dgm:spPr/>
      <dgm:t>
        <a:bodyPr/>
        <a:lstStyle/>
        <a:p>
          <a:endParaRPr lang="en-US" sz="1200"/>
        </a:p>
      </dgm:t>
    </dgm:pt>
    <dgm:pt modelId="{0E38C26B-5346-AF49-B57E-DEF0A055DF2D}" type="sibTrans" cxnId="{EE259335-B048-8E41-AA16-D0941C8AF660}">
      <dgm:prSet/>
      <dgm:spPr/>
      <dgm:t>
        <a:bodyPr/>
        <a:lstStyle/>
        <a:p>
          <a:endParaRPr lang="en-US"/>
        </a:p>
      </dgm:t>
    </dgm:pt>
    <dgm:pt modelId="{C12314A8-9AC2-164A-B22F-A74A3CDE013F}">
      <dgm:prSet phldrT="[Text]" custT="1"/>
      <dgm:spPr/>
      <dgm:t>
        <a:bodyPr/>
        <a:lstStyle/>
        <a:p>
          <a:r>
            <a:rPr lang="en-US" sz="1200" dirty="0"/>
            <a:t>Knot of heart pierced, misgivings cut, chain of </a:t>
          </a:r>
          <a:r>
            <a:rPr lang="en-US" sz="1200" dirty="0" err="1"/>
            <a:t>fruitive</a:t>
          </a:r>
          <a:r>
            <a:rPr lang="en-US" sz="1200" dirty="0"/>
            <a:t> action terminated, self as master</a:t>
          </a:r>
        </a:p>
      </dgm:t>
    </dgm:pt>
    <dgm:pt modelId="{57D7A2F7-285C-994F-AEBB-B2A322E0D0B2}" type="parTrans" cxnId="{9112DAAB-1052-ED44-9267-06A10276928E}">
      <dgm:prSet custT="1"/>
      <dgm:spPr/>
      <dgm:t>
        <a:bodyPr/>
        <a:lstStyle/>
        <a:p>
          <a:endParaRPr lang="en-US" sz="700"/>
        </a:p>
      </dgm:t>
    </dgm:pt>
    <dgm:pt modelId="{5EA2F4B7-C0FE-B142-A378-D5560119E4A1}" type="sibTrans" cxnId="{9112DAAB-1052-ED44-9267-06A10276928E}">
      <dgm:prSet/>
      <dgm:spPr/>
      <dgm:t>
        <a:bodyPr/>
        <a:lstStyle/>
        <a:p>
          <a:endParaRPr lang="en-US"/>
        </a:p>
      </dgm:t>
    </dgm:pt>
    <dgm:pt modelId="{AC1E4966-30D4-0045-A8CB-B587151FCCC2}" type="pres">
      <dgm:prSet presAssocID="{421C5E1E-A712-5F4C-96C5-57EF095BB777}" presName="mainComposite" presStyleCnt="0">
        <dgm:presLayoutVars>
          <dgm:chPref val="1"/>
          <dgm:dir/>
          <dgm:animOne val="branch"/>
          <dgm:animLvl val="lvl"/>
          <dgm:resizeHandles val="exact"/>
        </dgm:presLayoutVars>
      </dgm:prSet>
      <dgm:spPr/>
      <dgm:t>
        <a:bodyPr/>
        <a:lstStyle/>
        <a:p>
          <a:endParaRPr lang="en-US"/>
        </a:p>
      </dgm:t>
    </dgm:pt>
    <dgm:pt modelId="{40813FB6-C23A-DE42-B3DB-E0EF9FFB2720}" type="pres">
      <dgm:prSet presAssocID="{421C5E1E-A712-5F4C-96C5-57EF095BB777}" presName="hierFlow" presStyleCnt="0"/>
      <dgm:spPr/>
    </dgm:pt>
    <dgm:pt modelId="{F27C2464-484E-0B4C-9024-52D7D16DAD46}" type="pres">
      <dgm:prSet presAssocID="{421C5E1E-A712-5F4C-96C5-57EF095BB777}" presName="hierChild1" presStyleCnt="0">
        <dgm:presLayoutVars>
          <dgm:chPref val="1"/>
          <dgm:animOne val="branch"/>
          <dgm:animLvl val="lvl"/>
        </dgm:presLayoutVars>
      </dgm:prSet>
      <dgm:spPr/>
    </dgm:pt>
    <dgm:pt modelId="{54C76FBC-A1E0-9E42-92FD-F0F8295463A1}" type="pres">
      <dgm:prSet presAssocID="{F40AD7CC-7CA6-A444-9C31-848AB8D8FFC0}" presName="Name17" presStyleCnt="0"/>
      <dgm:spPr/>
    </dgm:pt>
    <dgm:pt modelId="{E79F8BFE-BC16-314F-8E05-0CA2465B85EC}" type="pres">
      <dgm:prSet presAssocID="{F40AD7CC-7CA6-A444-9C31-848AB8D8FFC0}" presName="level1Shape" presStyleLbl="node0" presStyleIdx="0" presStyleCnt="1" custScaleX="137742" custScaleY="190841">
        <dgm:presLayoutVars>
          <dgm:chPref val="3"/>
        </dgm:presLayoutVars>
      </dgm:prSet>
      <dgm:spPr/>
      <dgm:t>
        <a:bodyPr/>
        <a:lstStyle/>
        <a:p>
          <a:endParaRPr lang="en-US"/>
        </a:p>
      </dgm:t>
    </dgm:pt>
    <dgm:pt modelId="{08DD26EB-0D0A-1E48-88E2-653F59DD18DB}" type="pres">
      <dgm:prSet presAssocID="{F40AD7CC-7CA6-A444-9C31-848AB8D8FFC0}" presName="hierChild2" presStyleCnt="0"/>
      <dgm:spPr/>
    </dgm:pt>
    <dgm:pt modelId="{896D61FB-848A-FB49-A082-032A9463DB85}" type="pres">
      <dgm:prSet presAssocID="{1D86E0E4-F98B-4C43-874C-DA842B19BE99}" presName="Name25" presStyleLbl="parChTrans1D2" presStyleIdx="0" presStyleCnt="5" custScaleX="2000000"/>
      <dgm:spPr/>
      <dgm:t>
        <a:bodyPr/>
        <a:lstStyle/>
        <a:p>
          <a:endParaRPr lang="en-US"/>
        </a:p>
      </dgm:t>
    </dgm:pt>
    <dgm:pt modelId="{375AF72D-7509-374D-BE36-70165EB3911A}" type="pres">
      <dgm:prSet presAssocID="{1D86E0E4-F98B-4C43-874C-DA842B19BE99}" presName="connTx" presStyleLbl="parChTrans1D2" presStyleIdx="0" presStyleCnt="5"/>
      <dgm:spPr/>
      <dgm:t>
        <a:bodyPr/>
        <a:lstStyle/>
        <a:p>
          <a:endParaRPr lang="en-US"/>
        </a:p>
      </dgm:t>
    </dgm:pt>
    <dgm:pt modelId="{9900D14D-8271-324B-B656-79A663BE05AA}" type="pres">
      <dgm:prSet presAssocID="{E07496B7-F668-CB4A-B8AB-2A305715D5B2}" presName="Name30" presStyleCnt="0"/>
      <dgm:spPr/>
    </dgm:pt>
    <dgm:pt modelId="{346C6A38-0C86-DB40-A278-BA4C833221AD}" type="pres">
      <dgm:prSet presAssocID="{E07496B7-F668-CB4A-B8AB-2A305715D5B2}" presName="level2Shape" presStyleLbl="node2" presStyleIdx="0" presStyleCnt="5" custScaleX="145615" custScaleY="121947"/>
      <dgm:spPr/>
      <dgm:t>
        <a:bodyPr/>
        <a:lstStyle/>
        <a:p>
          <a:endParaRPr lang="en-US"/>
        </a:p>
      </dgm:t>
    </dgm:pt>
    <dgm:pt modelId="{08E8CB7E-A9EB-B14A-9EFB-1886AA927686}" type="pres">
      <dgm:prSet presAssocID="{E07496B7-F668-CB4A-B8AB-2A305715D5B2}" presName="hierChild3" presStyleCnt="0"/>
      <dgm:spPr/>
    </dgm:pt>
    <dgm:pt modelId="{B7FC7C11-73DA-4F45-96F3-DEA037E2FF2C}" type="pres">
      <dgm:prSet presAssocID="{322329D3-33C6-C443-A05C-E0F610B4C647}" presName="Name25" presStyleLbl="parChTrans1D2" presStyleIdx="1" presStyleCnt="5" custScaleX="2000000"/>
      <dgm:spPr/>
      <dgm:t>
        <a:bodyPr/>
        <a:lstStyle/>
        <a:p>
          <a:endParaRPr lang="en-US"/>
        </a:p>
      </dgm:t>
    </dgm:pt>
    <dgm:pt modelId="{FCAF84B8-32AF-FA4C-80B1-E93A81B3499F}" type="pres">
      <dgm:prSet presAssocID="{322329D3-33C6-C443-A05C-E0F610B4C647}" presName="connTx" presStyleLbl="parChTrans1D2" presStyleIdx="1" presStyleCnt="5"/>
      <dgm:spPr/>
      <dgm:t>
        <a:bodyPr/>
        <a:lstStyle/>
        <a:p>
          <a:endParaRPr lang="en-US"/>
        </a:p>
      </dgm:t>
    </dgm:pt>
    <dgm:pt modelId="{C48EF4F6-8C0A-6746-A53B-2706CBDCA2B8}" type="pres">
      <dgm:prSet presAssocID="{3EC39F97-BE39-704B-BDB8-FCC5F4CDAB83}" presName="Name30" presStyleCnt="0"/>
      <dgm:spPr/>
    </dgm:pt>
    <dgm:pt modelId="{FDAA5FDE-2547-AD4A-9359-D43D7B817E2E}" type="pres">
      <dgm:prSet presAssocID="{3EC39F97-BE39-704B-BDB8-FCC5F4CDAB83}" presName="level2Shape" presStyleLbl="node2" presStyleIdx="1" presStyleCnt="5" custScaleX="145615" custScaleY="121947"/>
      <dgm:spPr/>
      <dgm:t>
        <a:bodyPr/>
        <a:lstStyle/>
        <a:p>
          <a:endParaRPr lang="en-US"/>
        </a:p>
      </dgm:t>
    </dgm:pt>
    <dgm:pt modelId="{E371DD98-207E-784B-AF37-E9D686A74533}" type="pres">
      <dgm:prSet presAssocID="{3EC39F97-BE39-704B-BDB8-FCC5F4CDAB83}" presName="hierChild3" presStyleCnt="0"/>
      <dgm:spPr/>
    </dgm:pt>
    <dgm:pt modelId="{3E37BF6E-FA15-4E4D-8454-3730E54B8C6D}" type="pres">
      <dgm:prSet presAssocID="{82AC4E2A-2313-2D47-BFEA-DCE388B56586}" presName="Name25" presStyleLbl="parChTrans1D2" presStyleIdx="2" presStyleCnt="5" custScaleX="2000000"/>
      <dgm:spPr/>
      <dgm:t>
        <a:bodyPr/>
        <a:lstStyle/>
        <a:p>
          <a:endParaRPr lang="en-US"/>
        </a:p>
      </dgm:t>
    </dgm:pt>
    <dgm:pt modelId="{76F308F8-8206-E04C-AAF4-7D9618E6F30C}" type="pres">
      <dgm:prSet presAssocID="{82AC4E2A-2313-2D47-BFEA-DCE388B56586}" presName="connTx" presStyleLbl="parChTrans1D2" presStyleIdx="2" presStyleCnt="5"/>
      <dgm:spPr/>
      <dgm:t>
        <a:bodyPr/>
        <a:lstStyle/>
        <a:p>
          <a:endParaRPr lang="en-US"/>
        </a:p>
      </dgm:t>
    </dgm:pt>
    <dgm:pt modelId="{58F77B84-F96C-CA42-8AC5-5EE71A6EA82C}" type="pres">
      <dgm:prSet presAssocID="{EB2F7C0D-C7D0-854F-86D9-43F6D3C44C6F}" presName="Name30" presStyleCnt="0"/>
      <dgm:spPr/>
    </dgm:pt>
    <dgm:pt modelId="{EC37FEEC-77E8-134E-8CDF-EE293D25F38D}" type="pres">
      <dgm:prSet presAssocID="{EB2F7C0D-C7D0-854F-86D9-43F6D3C44C6F}" presName="level2Shape" presStyleLbl="node2" presStyleIdx="2" presStyleCnt="5" custScaleX="145615" custScaleY="121947"/>
      <dgm:spPr/>
      <dgm:t>
        <a:bodyPr/>
        <a:lstStyle/>
        <a:p>
          <a:endParaRPr lang="en-US"/>
        </a:p>
      </dgm:t>
    </dgm:pt>
    <dgm:pt modelId="{A46D7CB0-A221-6543-9D47-B3C59FEBF337}" type="pres">
      <dgm:prSet presAssocID="{EB2F7C0D-C7D0-854F-86D9-43F6D3C44C6F}" presName="hierChild3" presStyleCnt="0"/>
      <dgm:spPr/>
    </dgm:pt>
    <dgm:pt modelId="{BDD3CBBD-CDC1-1F4A-BA9B-E61799327338}" type="pres">
      <dgm:prSet presAssocID="{99FF2950-41A5-814E-9BBA-C5B30253E842}" presName="Name25" presStyleLbl="parChTrans1D3" presStyleIdx="0" presStyleCnt="9" custScaleX="2000000"/>
      <dgm:spPr/>
      <dgm:t>
        <a:bodyPr/>
        <a:lstStyle/>
        <a:p>
          <a:endParaRPr lang="en-US"/>
        </a:p>
      </dgm:t>
    </dgm:pt>
    <dgm:pt modelId="{397083AF-65BB-5E4D-A5AA-92E3732A7F23}" type="pres">
      <dgm:prSet presAssocID="{99FF2950-41A5-814E-9BBA-C5B30253E842}" presName="connTx" presStyleLbl="parChTrans1D3" presStyleIdx="0" presStyleCnt="9"/>
      <dgm:spPr/>
      <dgm:t>
        <a:bodyPr/>
        <a:lstStyle/>
        <a:p>
          <a:endParaRPr lang="en-US"/>
        </a:p>
      </dgm:t>
    </dgm:pt>
    <dgm:pt modelId="{61DCC13E-613B-9C49-8433-E5DEFCCC61C2}" type="pres">
      <dgm:prSet presAssocID="{EAA4B0D9-4145-384F-856C-6BEC5D93C42C}" presName="Name30" presStyleCnt="0"/>
      <dgm:spPr/>
    </dgm:pt>
    <dgm:pt modelId="{620BDC15-6158-CA48-8DBB-0C439EE3170B}" type="pres">
      <dgm:prSet presAssocID="{EAA4B0D9-4145-384F-856C-6BEC5D93C42C}" presName="level2Shape" presStyleLbl="node3" presStyleIdx="0" presStyleCnt="9" custScaleX="207974"/>
      <dgm:spPr/>
      <dgm:t>
        <a:bodyPr/>
        <a:lstStyle/>
        <a:p>
          <a:endParaRPr lang="en-US"/>
        </a:p>
      </dgm:t>
    </dgm:pt>
    <dgm:pt modelId="{C32679ED-D361-704B-BCE0-A5B507B942FC}" type="pres">
      <dgm:prSet presAssocID="{EAA4B0D9-4145-384F-856C-6BEC5D93C42C}" presName="hierChild3" presStyleCnt="0"/>
      <dgm:spPr/>
    </dgm:pt>
    <dgm:pt modelId="{54844401-DA83-0845-9D91-8129860A8366}" type="pres">
      <dgm:prSet presAssocID="{98D42676-4E0B-A149-8150-9BE9EE14928A}" presName="Name25" presStyleLbl="parChTrans1D3" presStyleIdx="1" presStyleCnt="9" custScaleX="2000000"/>
      <dgm:spPr/>
      <dgm:t>
        <a:bodyPr/>
        <a:lstStyle/>
        <a:p>
          <a:endParaRPr lang="en-US"/>
        </a:p>
      </dgm:t>
    </dgm:pt>
    <dgm:pt modelId="{0FAE3998-F0AE-FE49-891C-78F7DF8D732F}" type="pres">
      <dgm:prSet presAssocID="{98D42676-4E0B-A149-8150-9BE9EE14928A}" presName="connTx" presStyleLbl="parChTrans1D3" presStyleIdx="1" presStyleCnt="9"/>
      <dgm:spPr/>
      <dgm:t>
        <a:bodyPr/>
        <a:lstStyle/>
        <a:p>
          <a:endParaRPr lang="en-US"/>
        </a:p>
      </dgm:t>
    </dgm:pt>
    <dgm:pt modelId="{3A6C3020-1D34-3D46-87EE-2B5D8FD94B3C}" type="pres">
      <dgm:prSet presAssocID="{4E523B77-4DED-3F4E-A464-489C1D38E83E}" presName="Name30" presStyleCnt="0"/>
      <dgm:spPr/>
    </dgm:pt>
    <dgm:pt modelId="{26A283A9-FE66-E041-A435-B170E125A374}" type="pres">
      <dgm:prSet presAssocID="{4E523B77-4DED-3F4E-A464-489C1D38E83E}" presName="level2Shape" presStyleLbl="node3" presStyleIdx="1" presStyleCnt="9" custScaleX="207974"/>
      <dgm:spPr/>
      <dgm:t>
        <a:bodyPr/>
        <a:lstStyle/>
        <a:p>
          <a:endParaRPr lang="en-US"/>
        </a:p>
      </dgm:t>
    </dgm:pt>
    <dgm:pt modelId="{0371E982-FF88-144A-AC5F-E0203AE57D8F}" type="pres">
      <dgm:prSet presAssocID="{4E523B77-4DED-3F4E-A464-489C1D38E83E}" presName="hierChild3" presStyleCnt="0"/>
      <dgm:spPr/>
    </dgm:pt>
    <dgm:pt modelId="{B4BCB4AB-35D3-BE4C-833D-8B022AE8062F}" type="pres">
      <dgm:prSet presAssocID="{FD1B5124-29D9-4E46-8661-231F70CA3671}" presName="Name25" presStyleLbl="parChTrans1D3" presStyleIdx="2" presStyleCnt="9" custScaleX="2000000"/>
      <dgm:spPr/>
      <dgm:t>
        <a:bodyPr/>
        <a:lstStyle/>
        <a:p>
          <a:endParaRPr lang="en-US"/>
        </a:p>
      </dgm:t>
    </dgm:pt>
    <dgm:pt modelId="{1B6B0D47-5764-A140-9ABA-C2D9471619ED}" type="pres">
      <dgm:prSet presAssocID="{FD1B5124-29D9-4E46-8661-231F70CA3671}" presName="connTx" presStyleLbl="parChTrans1D3" presStyleIdx="2" presStyleCnt="9"/>
      <dgm:spPr/>
      <dgm:t>
        <a:bodyPr/>
        <a:lstStyle/>
        <a:p>
          <a:endParaRPr lang="en-US"/>
        </a:p>
      </dgm:t>
    </dgm:pt>
    <dgm:pt modelId="{DF47714D-0E40-304D-A8F5-1A31C898861F}" type="pres">
      <dgm:prSet presAssocID="{8075CDCD-4092-D747-80B2-D1DE401FC5C6}" presName="Name30" presStyleCnt="0"/>
      <dgm:spPr/>
    </dgm:pt>
    <dgm:pt modelId="{45522198-37D9-3E47-8945-B4011484B566}" type="pres">
      <dgm:prSet presAssocID="{8075CDCD-4092-D747-80B2-D1DE401FC5C6}" presName="level2Shape" presStyleLbl="node3" presStyleIdx="2" presStyleCnt="9" custScaleX="207974"/>
      <dgm:spPr/>
      <dgm:t>
        <a:bodyPr/>
        <a:lstStyle/>
        <a:p>
          <a:endParaRPr lang="en-US"/>
        </a:p>
      </dgm:t>
    </dgm:pt>
    <dgm:pt modelId="{F849AFA0-24FF-A945-B319-A5C0D1ABFE9D}" type="pres">
      <dgm:prSet presAssocID="{8075CDCD-4092-D747-80B2-D1DE401FC5C6}" presName="hierChild3" presStyleCnt="0"/>
      <dgm:spPr/>
    </dgm:pt>
    <dgm:pt modelId="{E2A60907-BC19-DB41-B344-ABDFF666A290}" type="pres">
      <dgm:prSet presAssocID="{086B3D47-3F17-9F40-BEB7-9BB1BC3969A4}" presName="Name25" presStyleLbl="parChTrans1D3" presStyleIdx="3" presStyleCnt="9" custScaleX="2000000"/>
      <dgm:spPr/>
      <dgm:t>
        <a:bodyPr/>
        <a:lstStyle/>
        <a:p>
          <a:endParaRPr lang="en-US"/>
        </a:p>
      </dgm:t>
    </dgm:pt>
    <dgm:pt modelId="{B4E71466-6967-FA41-9BB2-5A7AED69F1FB}" type="pres">
      <dgm:prSet presAssocID="{086B3D47-3F17-9F40-BEB7-9BB1BC3969A4}" presName="connTx" presStyleLbl="parChTrans1D3" presStyleIdx="3" presStyleCnt="9"/>
      <dgm:spPr/>
      <dgm:t>
        <a:bodyPr/>
        <a:lstStyle/>
        <a:p>
          <a:endParaRPr lang="en-US"/>
        </a:p>
      </dgm:t>
    </dgm:pt>
    <dgm:pt modelId="{9EA56566-2450-AD4F-9E68-79CC79BC6AFA}" type="pres">
      <dgm:prSet presAssocID="{6F7BA497-7961-F849-A0C2-5B1DD4B600AF}" presName="Name30" presStyleCnt="0"/>
      <dgm:spPr/>
    </dgm:pt>
    <dgm:pt modelId="{B5427870-7B3B-CF49-A383-8F58281C05C8}" type="pres">
      <dgm:prSet presAssocID="{6F7BA497-7961-F849-A0C2-5B1DD4B600AF}" presName="level2Shape" presStyleLbl="node3" presStyleIdx="3" presStyleCnt="9" custScaleX="207974"/>
      <dgm:spPr/>
      <dgm:t>
        <a:bodyPr/>
        <a:lstStyle/>
        <a:p>
          <a:endParaRPr lang="en-US"/>
        </a:p>
      </dgm:t>
    </dgm:pt>
    <dgm:pt modelId="{74C2A6DD-A7FB-8D45-B794-DE38C6F1855C}" type="pres">
      <dgm:prSet presAssocID="{6F7BA497-7961-F849-A0C2-5B1DD4B600AF}" presName="hierChild3" presStyleCnt="0"/>
      <dgm:spPr/>
    </dgm:pt>
    <dgm:pt modelId="{A143ADAF-A209-D046-B518-A423B254560F}" type="pres">
      <dgm:prSet presAssocID="{C1FDA448-0148-7B44-981A-B6E139259D17}" presName="Name25" presStyleLbl="parChTrans1D3" presStyleIdx="4" presStyleCnt="9" custScaleX="2000000"/>
      <dgm:spPr/>
      <dgm:t>
        <a:bodyPr/>
        <a:lstStyle/>
        <a:p>
          <a:endParaRPr lang="en-US"/>
        </a:p>
      </dgm:t>
    </dgm:pt>
    <dgm:pt modelId="{B9D98650-20AA-4E4E-94C9-131A71F78930}" type="pres">
      <dgm:prSet presAssocID="{C1FDA448-0148-7B44-981A-B6E139259D17}" presName="connTx" presStyleLbl="parChTrans1D3" presStyleIdx="4" presStyleCnt="9"/>
      <dgm:spPr/>
      <dgm:t>
        <a:bodyPr/>
        <a:lstStyle/>
        <a:p>
          <a:endParaRPr lang="en-US"/>
        </a:p>
      </dgm:t>
    </dgm:pt>
    <dgm:pt modelId="{AA047961-C447-764E-B51E-5678B640413B}" type="pres">
      <dgm:prSet presAssocID="{44BB8BA0-B89E-F941-8ED0-0A2FA8581AD8}" presName="Name30" presStyleCnt="0"/>
      <dgm:spPr/>
    </dgm:pt>
    <dgm:pt modelId="{BD0AACA7-B696-A74B-B1D8-D59197C0BB51}" type="pres">
      <dgm:prSet presAssocID="{44BB8BA0-B89E-F941-8ED0-0A2FA8581AD8}" presName="level2Shape" presStyleLbl="node3" presStyleIdx="4" presStyleCnt="9" custScaleX="207974"/>
      <dgm:spPr/>
      <dgm:t>
        <a:bodyPr/>
        <a:lstStyle/>
        <a:p>
          <a:endParaRPr lang="en-US"/>
        </a:p>
      </dgm:t>
    </dgm:pt>
    <dgm:pt modelId="{662707E0-6F26-8F4F-912A-54D2787A062E}" type="pres">
      <dgm:prSet presAssocID="{44BB8BA0-B89E-F941-8ED0-0A2FA8581AD8}" presName="hierChild3" presStyleCnt="0"/>
      <dgm:spPr/>
    </dgm:pt>
    <dgm:pt modelId="{C9B27E00-1E78-EB47-B1C4-851F008CC9CE}" type="pres">
      <dgm:prSet presAssocID="{4060A7E8-74FB-F142-A83E-F96F89C106C5}" presName="Name25" presStyleLbl="parChTrans1D3" presStyleIdx="5" presStyleCnt="9" custScaleX="2000000"/>
      <dgm:spPr/>
      <dgm:t>
        <a:bodyPr/>
        <a:lstStyle/>
        <a:p>
          <a:endParaRPr lang="en-US"/>
        </a:p>
      </dgm:t>
    </dgm:pt>
    <dgm:pt modelId="{0ED6DF00-393C-F640-AEC3-6ED186267EF6}" type="pres">
      <dgm:prSet presAssocID="{4060A7E8-74FB-F142-A83E-F96F89C106C5}" presName="connTx" presStyleLbl="parChTrans1D3" presStyleIdx="5" presStyleCnt="9"/>
      <dgm:spPr/>
      <dgm:t>
        <a:bodyPr/>
        <a:lstStyle/>
        <a:p>
          <a:endParaRPr lang="en-US"/>
        </a:p>
      </dgm:t>
    </dgm:pt>
    <dgm:pt modelId="{E3262F9D-AB41-8149-AB84-6F4883E90997}" type="pres">
      <dgm:prSet presAssocID="{15A332FF-64CC-7948-A912-B8CF78900E86}" presName="Name30" presStyleCnt="0"/>
      <dgm:spPr/>
    </dgm:pt>
    <dgm:pt modelId="{1BB9535B-3E59-5E4D-8251-1A274EB11941}" type="pres">
      <dgm:prSet presAssocID="{15A332FF-64CC-7948-A912-B8CF78900E86}" presName="level2Shape" presStyleLbl="node3" presStyleIdx="5" presStyleCnt="9" custScaleX="207974"/>
      <dgm:spPr/>
      <dgm:t>
        <a:bodyPr/>
        <a:lstStyle/>
        <a:p>
          <a:endParaRPr lang="en-US"/>
        </a:p>
      </dgm:t>
    </dgm:pt>
    <dgm:pt modelId="{EE507B1B-9B09-8845-8540-7BE95B9D7204}" type="pres">
      <dgm:prSet presAssocID="{15A332FF-64CC-7948-A912-B8CF78900E86}" presName="hierChild3" presStyleCnt="0"/>
      <dgm:spPr/>
    </dgm:pt>
    <dgm:pt modelId="{E603BDE6-4EB0-6648-B7F6-F9A8D3BD5AA0}" type="pres">
      <dgm:prSet presAssocID="{68FEBF1E-F143-4A44-8038-325BB706E2F5}" presName="Name25" presStyleLbl="parChTrans1D3" presStyleIdx="6" presStyleCnt="9" custScaleX="2000000"/>
      <dgm:spPr/>
      <dgm:t>
        <a:bodyPr/>
        <a:lstStyle/>
        <a:p>
          <a:endParaRPr lang="en-US"/>
        </a:p>
      </dgm:t>
    </dgm:pt>
    <dgm:pt modelId="{1CCDC841-5BFA-B74D-8757-736BEBE7D96A}" type="pres">
      <dgm:prSet presAssocID="{68FEBF1E-F143-4A44-8038-325BB706E2F5}" presName="connTx" presStyleLbl="parChTrans1D3" presStyleIdx="6" presStyleCnt="9"/>
      <dgm:spPr/>
      <dgm:t>
        <a:bodyPr/>
        <a:lstStyle/>
        <a:p>
          <a:endParaRPr lang="en-US"/>
        </a:p>
      </dgm:t>
    </dgm:pt>
    <dgm:pt modelId="{B2DC5707-3AF8-F547-94D2-EB929A32659E}" type="pres">
      <dgm:prSet presAssocID="{7EBC7178-6DB3-384F-B336-A10CF53576EC}" presName="Name30" presStyleCnt="0"/>
      <dgm:spPr/>
    </dgm:pt>
    <dgm:pt modelId="{E3385D05-BF37-B64E-AD8B-A32C397FBE5E}" type="pres">
      <dgm:prSet presAssocID="{7EBC7178-6DB3-384F-B336-A10CF53576EC}" presName="level2Shape" presStyleLbl="node3" presStyleIdx="6" presStyleCnt="9" custScaleX="207974"/>
      <dgm:spPr/>
      <dgm:t>
        <a:bodyPr/>
        <a:lstStyle/>
        <a:p>
          <a:endParaRPr lang="en-US"/>
        </a:p>
      </dgm:t>
    </dgm:pt>
    <dgm:pt modelId="{555AC51F-59A9-EB4B-BDB2-A5A22CEF0EA8}" type="pres">
      <dgm:prSet presAssocID="{7EBC7178-6DB3-384F-B336-A10CF53576EC}" presName="hierChild3" presStyleCnt="0"/>
      <dgm:spPr/>
    </dgm:pt>
    <dgm:pt modelId="{6A848FA7-F69A-C346-B175-2EA3C06D95CC}" type="pres">
      <dgm:prSet presAssocID="{58C02CCC-8F3C-A64D-9E14-35AC0E1A1196}" presName="Name25" presStyleLbl="parChTrans1D3" presStyleIdx="7" presStyleCnt="9" custScaleX="2000000"/>
      <dgm:spPr/>
      <dgm:t>
        <a:bodyPr/>
        <a:lstStyle/>
        <a:p>
          <a:endParaRPr lang="en-US"/>
        </a:p>
      </dgm:t>
    </dgm:pt>
    <dgm:pt modelId="{6C17C46C-6D1E-0F48-9309-728974CA8245}" type="pres">
      <dgm:prSet presAssocID="{58C02CCC-8F3C-A64D-9E14-35AC0E1A1196}" presName="connTx" presStyleLbl="parChTrans1D3" presStyleIdx="7" presStyleCnt="9"/>
      <dgm:spPr/>
      <dgm:t>
        <a:bodyPr/>
        <a:lstStyle/>
        <a:p>
          <a:endParaRPr lang="en-US"/>
        </a:p>
      </dgm:t>
    </dgm:pt>
    <dgm:pt modelId="{227409D9-C739-C348-BD9D-DAE74F12441C}" type="pres">
      <dgm:prSet presAssocID="{2472B4F8-2EA5-FE45-BF34-8319AD486C61}" presName="Name30" presStyleCnt="0"/>
      <dgm:spPr/>
    </dgm:pt>
    <dgm:pt modelId="{C8A027C4-09AE-6546-8C9C-9EDB7F80FA8C}" type="pres">
      <dgm:prSet presAssocID="{2472B4F8-2EA5-FE45-BF34-8319AD486C61}" presName="level2Shape" presStyleLbl="node3" presStyleIdx="7" presStyleCnt="9" custScaleX="207974"/>
      <dgm:spPr/>
      <dgm:t>
        <a:bodyPr/>
        <a:lstStyle/>
        <a:p>
          <a:endParaRPr lang="en-US"/>
        </a:p>
      </dgm:t>
    </dgm:pt>
    <dgm:pt modelId="{E8951AE4-B23C-6344-A83F-B8573AE11BB1}" type="pres">
      <dgm:prSet presAssocID="{2472B4F8-2EA5-FE45-BF34-8319AD486C61}" presName="hierChild3" presStyleCnt="0"/>
      <dgm:spPr/>
    </dgm:pt>
    <dgm:pt modelId="{753F2571-0F91-D141-BFEB-097A85562823}" type="pres">
      <dgm:prSet presAssocID="{57D7A2F7-285C-994F-AEBB-B2A322E0D0B2}" presName="Name25" presStyleLbl="parChTrans1D3" presStyleIdx="8" presStyleCnt="9"/>
      <dgm:spPr/>
      <dgm:t>
        <a:bodyPr/>
        <a:lstStyle/>
        <a:p>
          <a:endParaRPr lang="en-US"/>
        </a:p>
      </dgm:t>
    </dgm:pt>
    <dgm:pt modelId="{05B8DF53-EB05-5146-B565-0DE6A9C88A48}" type="pres">
      <dgm:prSet presAssocID="{57D7A2F7-285C-994F-AEBB-B2A322E0D0B2}" presName="connTx" presStyleLbl="parChTrans1D3" presStyleIdx="8" presStyleCnt="9"/>
      <dgm:spPr/>
      <dgm:t>
        <a:bodyPr/>
        <a:lstStyle/>
        <a:p>
          <a:endParaRPr lang="en-US"/>
        </a:p>
      </dgm:t>
    </dgm:pt>
    <dgm:pt modelId="{ECC3F0A0-C53A-0A4E-AFB7-999C9827844E}" type="pres">
      <dgm:prSet presAssocID="{C12314A8-9AC2-164A-B22F-A74A3CDE013F}" presName="Name30" presStyleCnt="0"/>
      <dgm:spPr/>
    </dgm:pt>
    <dgm:pt modelId="{4385DEBB-7A67-6440-8BA7-DDDA11544928}" type="pres">
      <dgm:prSet presAssocID="{C12314A8-9AC2-164A-B22F-A74A3CDE013F}" presName="level2Shape" presStyleLbl="node3" presStyleIdx="8" presStyleCnt="9" custScaleX="208071"/>
      <dgm:spPr/>
      <dgm:t>
        <a:bodyPr/>
        <a:lstStyle/>
        <a:p>
          <a:endParaRPr lang="en-US"/>
        </a:p>
      </dgm:t>
    </dgm:pt>
    <dgm:pt modelId="{E4B777C7-BB33-6349-8B9B-0E64A526F5A3}" type="pres">
      <dgm:prSet presAssocID="{C12314A8-9AC2-164A-B22F-A74A3CDE013F}" presName="hierChild3" presStyleCnt="0"/>
      <dgm:spPr/>
    </dgm:pt>
    <dgm:pt modelId="{B0A04BEF-48E7-544F-9E35-DAD36EAC57B8}" type="pres">
      <dgm:prSet presAssocID="{2C4A1D62-1BB7-F941-BCCD-595513CFCA51}" presName="Name25" presStyleLbl="parChTrans1D2" presStyleIdx="3" presStyleCnt="5" custScaleX="2000000"/>
      <dgm:spPr/>
      <dgm:t>
        <a:bodyPr/>
        <a:lstStyle/>
        <a:p>
          <a:endParaRPr lang="en-US"/>
        </a:p>
      </dgm:t>
    </dgm:pt>
    <dgm:pt modelId="{F856DE2D-44C0-0C41-8933-B28BC27E824D}" type="pres">
      <dgm:prSet presAssocID="{2C4A1D62-1BB7-F941-BCCD-595513CFCA51}" presName="connTx" presStyleLbl="parChTrans1D2" presStyleIdx="3" presStyleCnt="5"/>
      <dgm:spPr/>
      <dgm:t>
        <a:bodyPr/>
        <a:lstStyle/>
        <a:p>
          <a:endParaRPr lang="en-US"/>
        </a:p>
      </dgm:t>
    </dgm:pt>
    <dgm:pt modelId="{BBCBA5EE-3920-0249-8055-0BD17EB3B01F}" type="pres">
      <dgm:prSet presAssocID="{36BE42D0-406F-E449-A32A-EEAD5F5B89B0}" presName="Name30" presStyleCnt="0"/>
      <dgm:spPr/>
    </dgm:pt>
    <dgm:pt modelId="{09744050-A770-684A-9B76-88085BFBB402}" type="pres">
      <dgm:prSet presAssocID="{36BE42D0-406F-E449-A32A-EEAD5F5B89B0}" presName="level2Shape" presStyleLbl="node2" presStyleIdx="3" presStyleCnt="5" custScaleX="145615" custScaleY="121947"/>
      <dgm:spPr/>
      <dgm:t>
        <a:bodyPr/>
        <a:lstStyle/>
        <a:p>
          <a:endParaRPr lang="en-US"/>
        </a:p>
      </dgm:t>
    </dgm:pt>
    <dgm:pt modelId="{38DAADF3-F8AE-1A4E-9481-07AD46396368}" type="pres">
      <dgm:prSet presAssocID="{36BE42D0-406F-E449-A32A-EEAD5F5B89B0}" presName="hierChild3" presStyleCnt="0"/>
      <dgm:spPr/>
    </dgm:pt>
    <dgm:pt modelId="{02E26C84-FF4A-CF4A-A41E-350B47848061}" type="pres">
      <dgm:prSet presAssocID="{9C5C3BF5-7F86-DE4C-BAE1-0734994B469C}" presName="Name25" presStyleLbl="parChTrans1D2" presStyleIdx="4" presStyleCnt="5" custScaleX="2000000"/>
      <dgm:spPr/>
      <dgm:t>
        <a:bodyPr/>
        <a:lstStyle/>
        <a:p>
          <a:endParaRPr lang="en-US"/>
        </a:p>
      </dgm:t>
    </dgm:pt>
    <dgm:pt modelId="{177AE862-19B6-D240-93B4-A5015DF283E1}" type="pres">
      <dgm:prSet presAssocID="{9C5C3BF5-7F86-DE4C-BAE1-0734994B469C}" presName="connTx" presStyleLbl="parChTrans1D2" presStyleIdx="4" presStyleCnt="5"/>
      <dgm:spPr/>
      <dgm:t>
        <a:bodyPr/>
        <a:lstStyle/>
        <a:p>
          <a:endParaRPr lang="en-US"/>
        </a:p>
      </dgm:t>
    </dgm:pt>
    <dgm:pt modelId="{C829D437-F476-CD4F-8B02-E4F77C0F7812}" type="pres">
      <dgm:prSet presAssocID="{2A8A4651-47DC-0343-9BAB-E9FF7E53488E}" presName="Name30" presStyleCnt="0"/>
      <dgm:spPr/>
    </dgm:pt>
    <dgm:pt modelId="{3652C2B2-9F85-4145-949A-8A9719D5A0F3}" type="pres">
      <dgm:prSet presAssocID="{2A8A4651-47DC-0343-9BAB-E9FF7E53488E}" presName="level2Shape" presStyleLbl="node2" presStyleIdx="4" presStyleCnt="5" custScaleX="145615" custScaleY="121947"/>
      <dgm:spPr/>
      <dgm:t>
        <a:bodyPr/>
        <a:lstStyle/>
        <a:p>
          <a:endParaRPr lang="en-US"/>
        </a:p>
      </dgm:t>
    </dgm:pt>
    <dgm:pt modelId="{AD66BB83-0005-1247-B292-13CDD42F57D7}" type="pres">
      <dgm:prSet presAssocID="{2A8A4651-47DC-0343-9BAB-E9FF7E53488E}" presName="hierChild3" presStyleCnt="0"/>
      <dgm:spPr/>
    </dgm:pt>
    <dgm:pt modelId="{77BA2089-A592-DE46-9106-72D9602A4AE1}" type="pres">
      <dgm:prSet presAssocID="{421C5E1E-A712-5F4C-96C5-57EF095BB777}" presName="bgShapesFlow" presStyleCnt="0"/>
      <dgm:spPr/>
    </dgm:pt>
  </dgm:ptLst>
  <dgm:cxnLst>
    <dgm:cxn modelId="{AA5202A9-D7DC-154B-8C75-2FB08EDDB13E}" type="presOf" srcId="{8075CDCD-4092-D747-80B2-D1DE401FC5C6}" destId="{45522198-37D9-3E47-8945-B4011484B566}" srcOrd="0" destOrd="0" presId="urn:microsoft.com/office/officeart/2005/8/layout/hierarchy5"/>
    <dgm:cxn modelId="{C5BDE9E6-259A-C54D-865E-01C1C1A6623E}" type="presOf" srcId="{9C5C3BF5-7F86-DE4C-BAE1-0734994B469C}" destId="{02E26C84-FF4A-CF4A-A41E-350B47848061}" srcOrd="0" destOrd="0" presId="urn:microsoft.com/office/officeart/2005/8/layout/hierarchy5"/>
    <dgm:cxn modelId="{05619B02-8B3B-714B-8CB0-291D17EA6926}" srcId="{F40AD7CC-7CA6-A444-9C31-848AB8D8FFC0}" destId="{2A8A4651-47DC-0343-9BAB-E9FF7E53488E}" srcOrd="4" destOrd="0" parTransId="{9C5C3BF5-7F86-DE4C-BAE1-0734994B469C}" sibTransId="{F02E4080-01FA-F446-B192-C71364DEE90B}"/>
    <dgm:cxn modelId="{6B3E8298-1831-DB48-AFDC-FBF10B11F747}" type="presOf" srcId="{36BE42D0-406F-E449-A32A-EEAD5F5B89B0}" destId="{09744050-A770-684A-9B76-88085BFBB402}" srcOrd="0" destOrd="0" presId="urn:microsoft.com/office/officeart/2005/8/layout/hierarchy5"/>
    <dgm:cxn modelId="{D1AA154E-B7B5-6E49-81EE-00355B501560}" type="presOf" srcId="{82AC4E2A-2313-2D47-BFEA-DCE388B56586}" destId="{3E37BF6E-FA15-4E4D-8454-3730E54B8C6D}" srcOrd="0" destOrd="0" presId="urn:microsoft.com/office/officeart/2005/8/layout/hierarchy5"/>
    <dgm:cxn modelId="{6A5A17DA-575E-B442-809F-CF19F4466E97}" type="presOf" srcId="{4E523B77-4DED-3F4E-A464-489C1D38E83E}" destId="{26A283A9-FE66-E041-A435-B170E125A374}" srcOrd="0" destOrd="0" presId="urn:microsoft.com/office/officeart/2005/8/layout/hierarchy5"/>
    <dgm:cxn modelId="{EE259335-B048-8E41-AA16-D0941C8AF660}" srcId="{EB2F7C0D-C7D0-854F-86D9-43F6D3C44C6F}" destId="{2472B4F8-2EA5-FE45-BF34-8319AD486C61}" srcOrd="7" destOrd="0" parTransId="{58C02CCC-8F3C-A64D-9E14-35AC0E1A1196}" sibTransId="{0E38C26B-5346-AF49-B57E-DEF0A055DF2D}"/>
    <dgm:cxn modelId="{4C6FF7AD-2224-5E45-8109-0650C061D71B}" type="presOf" srcId="{6F7BA497-7961-F849-A0C2-5B1DD4B600AF}" destId="{B5427870-7B3B-CF49-A383-8F58281C05C8}" srcOrd="0" destOrd="0" presId="urn:microsoft.com/office/officeart/2005/8/layout/hierarchy5"/>
    <dgm:cxn modelId="{1AFFF649-508F-5643-818D-C0EFF6761E98}" type="presOf" srcId="{57D7A2F7-285C-994F-AEBB-B2A322E0D0B2}" destId="{05B8DF53-EB05-5146-B565-0DE6A9C88A48}" srcOrd="1" destOrd="0" presId="urn:microsoft.com/office/officeart/2005/8/layout/hierarchy5"/>
    <dgm:cxn modelId="{28F7691B-EE01-1348-8DED-BACD1A22608A}" type="presOf" srcId="{4060A7E8-74FB-F142-A83E-F96F89C106C5}" destId="{0ED6DF00-393C-F640-AEC3-6ED186267EF6}" srcOrd="1" destOrd="0" presId="urn:microsoft.com/office/officeart/2005/8/layout/hierarchy5"/>
    <dgm:cxn modelId="{8C385CFE-F31C-944D-941F-C3D49868D724}" srcId="{F40AD7CC-7CA6-A444-9C31-848AB8D8FFC0}" destId="{36BE42D0-406F-E449-A32A-EEAD5F5B89B0}" srcOrd="3" destOrd="0" parTransId="{2C4A1D62-1BB7-F941-BCCD-595513CFCA51}" sibTransId="{9B206781-539E-B84C-BF0E-5606B47C3EBE}"/>
    <dgm:cxn modelId="{7D4F9722-C168-5A4B-8908-1A8064149949}" type="presOf" srcId="{1D86E0E4-F98B-4C43-874C-DA842B19BE99}" destId="{375AF72D-7509-374D-BE36-70165EB3911A}" srcOrd="1" destOrd="0" presId="urn:microsoft.com/office/officeart/2005/8/layout/hierarchy5"/>
    <dgm:cxn modelId="{E10CB22B-AE4A-F443-A261-19D2D134CAEA}" srcId="{EB2F7C0D-C7D0-854F-86D9-43F6D3C44C6F}" destId="{4E523B77-4DED-3F4E-A464-489C1D38E83E}" srcOrd="1" destOrd="0" parTransId="{98D42676-4E0B-A149-8150-9BE9EE14928A}" sibTransId="{68D2D064-8347-254E-819E-1DB921D8C0BD}"/>
    <dgm:cxn modelId="{F6FC00FD-3955-A748-BC6E-45B416D87E55}" type="presOf" srcId="{3EC39F97-BE39-704B-BDB8-FCC5F4CDAB83}" destId="{FDAA5FDE-2547-AD4A-9359-D43D7B817E2E}" srcOrd="0" destOrd="0" presId="urn:microsoft.com/office/officeart/2005/8/layout/hierarchy5"/>
    <dgm:cxn modelId="{33B8EB37-5488-4B4C-9524-45DBDB7F79AF}" srcId="{EB2F7C0D-C7D0-854F-86D9-43F6D3C44C6F}" destId="{44BB8BA0-B89E-F941-8ED0-0A2FA8581AD8}" srcOrd="4" destOrd="0" parTransId="{C1FDA448-0148-7B44-981A-B6E139259D17}" sibTransId="{61829BED-85A6-9948-93A0-A3C76F306B0F}"/>
    <dgm:cxn modelId="{B22B2077-C027-B048-96CB-42951496B959}" type="presOf" srcId="{57D7A2F7-285C-994F-AEBB-B2A322E0D0B2}" destId="{753F2571-0F91-D141-BFEB-097A85562823}" srcOrd="0" destOrd="0" presId="urn:microsoft.com/office/officeart/2005/8/layout/hierarchy5"/>
    <dgm:cxn modelId="{FA51816A-5400-1448-9DCD-8DF80CAB8A22}" type="presOf" srcId="{99FF2950-41A5-814E-9BBA-C5B30253E842}" destId="{397083AF-65BB-5E4D-A5AA-92E3732A7F23}" srcOrd="1" destOrd="0" presId="urn:microsoft.com/office/officeart/2005/8/layout/hierarchy5"/>
    <dgm:cxn modelId="{55F9A29D-8943-BC40-B89D-E9250DE7AC66}" type="presOf" srcId="{FD1B5124-29D9-4E46-8661-231F70CA3671}" destId="{1B6B0D47-5764-A140-9ABA-C2D9471619ED}" srcOrd="1" destOrd="0" presId="urn:microsoft.com/office/officeart/2005/8/layout/hierarchy5"/>
    <dgm:cxn modelId="{1E3BF8BC-2615-2F43-9679-05A2C73D9EB6}" type="presOf" srcId="{C1FDA448-0148-7B44-981A-B6E139259D17}" destId="{A143ADAF-A209-D046-B518-A423B254560F}" srcOrd="0" destOrd="0" presId="urn:microsoft.com/office/officeart/2005/8/layout/hierarchy5"/>
    <dgm:cxn modelId="{C6CB1429-CC17-4C4D-A50A-EBD12FA56ADF}" type="presOf" srcId="{58C02CCC-8F3C-A64D-9E14-35AC0E1A1196}" destId="{6C17C46C-6D1E-0F48-9309-728974CA8245}" srcOrd="1" destOrd="0" presId="urn:microsoft.com/office/officeart/2005/8/layout/hierarchy5"/>
    <dgm:cxn modelId="{DDC1E2B3-BC57-4541-9BA0-CEA5680B3FC5}" type="presOf" srcId="{68FEBF1E-F143-4A44-8038-325BB706E2F5}" destId="{1CCDC841-5BFA-B74D-8757-736BEBE7D96A}" srcOrd="1" destOrd="0" presId="urn:microsoft.com/office/officeart/2005/8/layout/hierarchy5"/>
    <dgm:cxn modelId="{6CFC180E-D6CB-2342-B180-85936E421379}" type="presOf" srcId="{7EBC7178-6DB3-384F-B336-A10CF53576EC}" destId="{E3385D05-BF37-B64E-AD8B-A32C397FBE5E}" srcOrd="0" destOrd="0" presId="urn:microsoft.com/office/officeart/2005/8/layout/hierarchy5"/>
    <dgm:cxn modelId="{5AB4CDB8-3CDE-6B42-8E85-B3E78D51C5D5}" type="presOf" srcId="{15A332FF-64CC-7948-A912-B8CF78900E86}" destId="{1BB9535B-3E59-5E4D-8251-1A274EB11941}" srcOrd="0" destOrd="0" presId="urn:microsoft.com/office/officeart/2005/8/layout/hierarchy5"/>
    <dgm:cxn modelId="{0EF4917A-D7DC-8D4F-B451-CEEF7AC5CD18}" type="presOf" srcId="{FD1B5124-29D9-4E46-8661-231F70CA3671}" destId="{B4BCB4AB-35D3-BE4C-833D-8B022AE8062F}" srcOrd="0" destOrd="0" presId="urn:microsoft.com/office/officeart/2005/8/layout/hierarchy5"/>
    <dgm:cxn modelId="{71E7D216-711C-784F-B5DB-37F7968B9DA5}" type="presOf" srcId="{E07496B7-F668-CB4A-B8AB-2A305715D5B2}" destId="{346C6A38-0C86-DB40-A278-BA4C833221AD}" srcOrd="0" destOrd="0" presId="urn:microsoft.com/office/officeart/2005/8/layout/hierarchy5"/>
    <dgm:cxn modelId="{CC7B0E2F-81A7-4F40-AEAD-8C09F035E8A9}" type="presOf" srcId="{421C5E1E-A712-5F4C-96C5-57EF095BB777}" destId="{AC1E4966-30D4-0045-A8CB-B587151FCCC2}" srcOrd="0" destOrd="0" presId="urn:microsoft.com/office/officeart/2005/8/layout/hierarchy5"/>
    <dgm:cxn modelId="{1FC25D0B-0CFC-7D43-A51A-5A687FADBFD5}" type="presOf" srcId="{C12314A8-9AC2-164A-B22F-A74A3CDE013F}" destId="{4385DEBB-7A67-6440-8BA7-DDDA11544928}" srcOrd="0" destOrd="0" presId="urn:microsoft.com/office/officeart/2005/8/layout/hierarchy5"/>
    <dgm:cxn modelId="{53E19EAF-D9A4-1A4D-8DA0-73A2453D5ED5}" type="presOf" srcId="{EAA4B0D9-4145-384F-856C-6BEC5D93C42C}" destId="{620BDC15-6158-CA48-8DBB-0C439EE3170B}" srcOrd="0" destOrd="0" presId="urn:microsoft.com/office/officeart/2005/8/layout/hierarchy5"/>
    <dgm:cxn modelId="{9C805696-9DA2-BD45-AC69-DBB5EA8F064E}" type="presOf" srcId="{58C02CCC-8F3C-A64D-9E14-35AC0E1A1196}" destId="{6A848FA7-F69A-C346-B175-2EA3C06D95CC}" srcOrd="0" destOrd="0" presId="urn:microsoft.com/office/officeart/2005/8/layout/hierarchy5"/>
    <dgm:cxn modelId="{A49EAF59-8B3D-DC4D-BDBA-E1DA872BF80B}" type="presOf" srcId="{2472B4F8-2EA5-FE45-BF34-8319AD486C61}" destId="{C8A027C4-09AE-6546-8C9C-9EDB7F80FA8C}" srcOrd="0" destOrd="0" presId="urn:microsoft.com/office/officeart/2005/8/layout/hierarchy5"/>
    <dgm:cxn modelId="{0CB0ED61-D103-9F47-937C-FA15E8BFB80B}" type="presOf" srcId="{322329D3-33C6-C443-A05C-E0F610B4C647}" destId="{FCAF84B8-32AF-FA4C-80B1-E93A81B3499F}" srcOrd="1" destOrd="0" presId="urn:microsoft.com/office/officeart/2005/8/layout/hierarchy5"/>
    <dgm:cxn modelId="{C3D99A31-34F5-6748-A59B-8686721EF8D5}" srcId="{EB2F7C0D-C7D0-854F-86D9-43F6D3C44C6F}" destId="{EAA4B0D9-4145-384F-856C-6BEC5D93C42C}" srcOrd="0" destOrd="0" parTransId="{99FF2950-41A5-814E-9BBA-C5B30253E842}" sibTransId="{5579958A-41AC-A844-ADF8-93894DC46545}"/>
    <dgm:cxn modelId="{0B1EE426-3513-1648-AEBF-C5B18D3F63B3}" type="presOf" srcId="{C1FDA448-0148-7B44-981A-B6E139259D17}" destId="{B9D98650-20AA-4E4E-94C9-131A71F78930}" srcOrd="1" destOrd="0" presId="urn:microsoft.com/office/officeart/2005/8/layout/hierarchy5"/>
    <dgm:cxn modelId="{DC4ABE42-477C-CC4F-92AA-2058C4E5AD62}" srcId="{F40AD7CC-7CA6-A444-9C31-848AB8D8FFC0}" destId="{E07496B7-F668-CB4A-B8AB-2A305715D5B2}" srcOrd="0" destOrd="0" parTransId="{1D86E0E4-F98B-4C43-874C-DA842B19BE99}" sibTransId="{C3DC57DB-BB89-5745-944C-651FC645F090}"/>
    <dgm:cxn modelId="{852C561C-1414-3F41-AAF0-BB5A569CA39A}" type="presOf" srcId="{4060A7E8-74FB-F142-A83E-F96F89C106C5}" destId="{C9B27E00-1E78-EB47-B1C4-851F008CC9CE}" srcOrd="0" destOrd="0" presId="urn:microsoft.com/office/officeart/2005/8/layout/hierarchy5"/>
    <dgm:cxn modelId="{7D1969CC-7D4B-7849-AE1F-21059D09F282}" srcId="{EB2F7C0D-C7D0-854F-86D9-43F6D3C44C6F}" destId="{7EBC7178-6DB3-384F-B336-A10CF53576EC}" srcOrd="6" destOrd="0" parTransId="{68FEBF1E-F143-4A44-8038-325BB706E2F5}" sibTransId="{B1592FC7-D0D0-034C-9D74-880B377FD954}"/>
    <dgm:cxn modelId="{B3CF8119-9F6D-7D4A-A0B7-AD0451AAE0FC}" type="presOf" srcId="{9C5C3BF5-7F86-DE4C-BAE1-0734994B469C}" destId="{177AE862-19B6-D240-93B4-A5015DF283E1}" srcOrd="1" destOrd="0" presId="urn:microsoft.com/office/officeart/2005/8/layout/hierarchy5"/>
    <dgm:cxn modelId="{FF6D73E5-013D-A14F-BF7D-316BC768B8ED}" type="presOf" srcId="{1D86E0E4-F98B-4C43-874C-DA842B19BE99}" destId="{896D61FB-848A-FB49-A082-032A9463DB85}" srcOrd="0" destOrd="0" presId="urn:microsoft.com/office/officeart/2005/8/layout/hierarchy5"/>
    <dgm:cxn modelId="{61CEC464-6228-AA46-A45B-32D05B33D20D}" type="presOf" srcId="{99FF2950-41A5-814E-9BBA-C5B30253E842}" destId="{BDD3CBBD-CDC1-1F4A-BA9B-E61799327338}" srcOrd="0" destOrd="0" presId="urn:microsoft.com/office/officeart/2005/8/layout/hierarchy5"/>
    <dgm:cxn modelId="{9112DAAB-1052-ED44-9267-06A10276928E}" srcId="{EB2F7C0D-C7D0-854F-86D9-43F6D3C44C6F}" destId="{C12314A8-9AC2-164A-B22F-A74A3CDE013F}" srcOrd="8" destOrd="0" parTransId="{57D7A2F7-285C-994F-AEBB-B2A322E0D0B2}" sibTransId="{5EA2F4B7-C0FE-B142-A378-D5560119E4A1}"/>
    <dgm:cxn modelId="{D9D69D7E-EEE2-0843-B929-DAE6B0778830}" type="presOf" srcId="{EB2F7C0D-C7D0-854F-86D9-43F6D3C44C6F}" destId="{EC37FEEC-77E8-134E-8CDF-EE293D25F38D}" srcOrd="0" destOrd="0" presId="urn:microsoft.com/office/officeart/2005/8/layout/hierarchy5"/>
    <dgm:cxn modelId="{9DD52606-4C53-B248-AEB8-DCC2B8D10CE1}" type="presOf" srcId="{F40AD7CC-7CA6-A444-9C31-848AB8D8FFC0}" destId="{E79F8BFE-BC16-314F-8E05-0CA2465B85EC}" srcOrd="0" destOrd="0" presId="urn:microsoft.com/office/officeart/2005/8/layout/hierarchy5"/>
    <dgm:cxn modelId="{0FD5587B-7006-514E-BE17-45917E3302C3}" type="presOf" srcId="{68FEBF1E-F143-4A44-8038-325BB706E2F5}" destId="{E603BDE6-4EB0-6648-B7F6-F9A8D3BD5AA0}" srcOrd="0" destOrd="0" presId="urn:microsoft.com/office/officeart/2005/8/layout/hierarchy5"/>
    <dgm:cxn modelId="{CCE00FF5-D186-1543-ADC6-3EBDDEABF80E}" type="presOf" srcId="{322329D3-33C6-C443-A05C-E0F610B4C647}" destId="{B7FC7C11-73DA-4F45-96F3-DEA037E2FF2C}" srcOrd="0" destOrd="0" presId="urn:microsoft.com/office/officeart/2005/8/layout/hierarchy5"/>
    <dgm:cxn modelId="{4791AD75-545E-6544-A748-8532929CCA15}" srcId="{F40AD7CC-7CA6-A444-9C31-848AB8D8FFC0}" destId="{EB2F7C0D-C7D0-854F-86D9-43F6D3C44C6F}" srcOrd="2" destOrd="0" parTransId="{82AC4E2A-2313-2D47-BFEA-DCE388B56586}" sibTransId="{5EC20ED6-E784-804C-A3EE-B43BBD3A731C}"/>
    <dgm:cxn modelId="{0F82AA99-3F54-794B-B7EC-1A8121F2C9B2}" type="presOf" srcId="{086B3D47-3F17-9F40-BEB7-9BB1BC3969A4}" destId="{B4E71466-6967-FA41-9BB2-5A7AED69F1FB}" srcOrd="1" destOrd="0" presId="urn:microsoft.com/office/officeart/2005/8/layout/hierarchy5"/>
    <dgm:cxn modelId="{52F5D705-026D-7B42-90B4-959F19646932}" type="presOf" srcId="{2C4A1D62-1BB7-F941-BCCD-595513CFCA51}" destId="{B0A04BEF-48E7-544F-9E35-DAD36EAC57B8}" srcOrd="0" destOrd="0" presId="urn:microsoft.com/office/officeart/2005/8/layout/hierarchy5"/>
    <dgm:cxn modelId="{3F25291F-1C5E-B141-825F-FB3FFD7DD71E}" type="presOf" srcId="{98D42676-4E0B-A149-8150-9BE9EE14928A}" destId="{0FAE3998-F0AE-FE49-891C-78F7DF8D732F}" srcOrd="1" destOrd="0" presId="urn:microsoft.com/office/officeart/2005/8/layout/hierarchy5"/>
    <dgm:cxn modelId="{4A00F425-C29D-FB46-8869-0F0BE87A393A}" srcId="{EB2F7C0D-C7D0-854F-86D9-43F6D3C44C6F}" destId="{8075CDCD-4092-D747-80B2-D1DE401FC5C6}" srcOrd="2" destOrd="0" parTransId="{FD1B5124-29D9-4E46-8661-231F70CA3671}" sibTransId="{00D67ABC-F7DD-BC43-9398-AE84A4C3CE32}"/>
    <dgm:cxn modelId="{40C7CFBF-577B-D248-96FD-8ACB1A831113}" type="presOf" srcId="{2A8A4651-47DC-0343-9BAB-E9FF7E53488E}" destId="{3652C2B2-9F85-4145-949A-8A9719D5A0F3}" srcOrd="0" destOrd="0" presId="urn:microsoft.com/office/officeart/2005/8/layout/hierarchy5"/>
    <dgm:cxn modelId="{49564C35-E5CC-444E-A923-905357CFB7A8}" srcId="{F40AD7CC-7CA6-A444-9C31-848AB8D8FFC0}" destId="{3EC39F97-BE39-704B-BDB8-FCC5F4CDAB83}" srcOrd="1" destOrd="0" parTransId="{322329D3-33C6-C443-A05C-E0F610B4C647}" sibTransId="{DD3CDBA4-2DB2-FD49-B6D3-28AD1A5E2D63}"/>
    <dgm:cxn modelId="{04200B22-72FB-AA43-8B68-CE6EEB48AE03}" type="presOf" srcId="{98D42676-4E0B-A149-8150-9BE9EE14928A}" destId="{54844401-DA83-0845-9D91-8129860A8366}" srcOrd="0" destOrd="0" presId="urn:microsoft.com/office/officeart/2005/8/layout/hierarchy5"/>
    <dgm:cxn modelId="{C3ADD52C-A60E-D84C-8D00-0CBA8FE3E5F1}" type="presOf" srcId="{2C4A1D62-1BB7-F941-BCCD-595513CFCA51}" destId="{F856DE2D-44C0-0C41-8933-B28BC27E824D}" srcOrd="1" destOrd="0" presId="urn:microsoft.com/office/officeart/2005/8/layout/hierarchy5"/>
    <dgm:cxn modelId="{C3109166-A2D1-3F46-BB59-B232015EE150}" type="presOf" srcId="{82AC4E2A-2313-2D47-BFEA-DCE388B56586}" destId="{76F308F8-8206-E04C-AAF4-7D9618E6F30C}" srcOrd="1" destOrd="0" presId="urn:microsoft.com/office/officeart/2005/8/layout/hierarchy5"/>
    <dgm:cxn modelId="{9F408382-3625-FF44-8B9D-BB23C98AE3B2}" type="presOf" srcId="{086B3D47-3F17-9F40-BEB7-9BB1BC3969A4}" destId="{E2A60907-BC19-DB41-B344-ABDFF666A290}" srcOrd="0" destOrd="0" presId="urn:microsoft.com/office/officeart/2005/8/layout/hierarchy5"/>
    <dgm:cxn modelId="{13F8ECA8-A350-2041-BF03-D2381229ADA0}" srcId="{EB2F7C0D-C7D0-854F-86D9-43F6D3C44C6F}" destId="{15A332FF-64CC-7948-A912-B8CF78900E86}" srcOrd="5" destOrd="0" parTransId="{4060A7E8-74FB-F142-A83E-F96F89C106C5}" sibTransId="{FA47BDCF-3941-9842-8AA8-F3FEDC729183}"/>
    <dgm:cxn modelId="{97A234F5-2EAD-6D4C-9164-5FC03072A201}" srcId="{EB2F7C0D-C7D0-854F-86D9-43F6D3C44C6F}" destId="{6F7BA497-7961-F849-A0C2-5B1DD4B600AF}" srcOrd="3" destOrd="0" parTransId="{086B3D47-3F17-9F40-BEB7-9BB1BC3969A4}" sibTransId="{90573AEC-2886-3E48-93A5-1E0FE88E2495}"/>
    <dgm:cxn modelId="{8436DFF0-6206-F149-96D7-A8ED23EFE6BF}" type="presOf" srcId="{44BB8BA0-B89E-F941-8ED0-0A2FA8581AD8}" destId="{BD0AACA7-B696-A74B-B1D8-D59197C0BB51}" srcOrd="0" destOrd="0" presId="urn:microsoft.com/office/officeart/2005/8/layout/hierarchy5"/>
    <dgm:cxn modelId="{F2C08D7F-F4FD-B040-9294-79E16E75B564}" srcId="{421C5E1E-A712-5F4C-96C5-57EF095BB777}" destId="{F40AD7CC-7CA6-A444-9C31-848AB8D8FFC0}" srcOrd="0" destOrd="0" parTransId="{1FEB803F-BCE1-BD4E-98F9-C9BB03911E22}" sibTransId="{2AFC6151-BD14-8640-8F0F-C280238E0704}"/>
    <dgm:cxn modelId="{C735D7C4-BC24-B64C-BE08-FDE47F0BC7FF}" type="presParOf" srcId="{AC1E4966-30D4-0045-A8CB-B587151FCCC2}" destId="{40813FB6-C23A-DE42-B3DB-E0EF9FFB2720}" srcOrd="0" destOrd="0" presId="urn:microsoft.com/office/officeart/2005/8/layout/hierarchy5"/>
    <dgm:cxn modelId="{1B6C3F9B-884B-1F4B-8C7F-FBAB9AB3DF08}" type="presParOf" srcId="{40813FB6-C23A-DE42-B3DB-E0EF9FFB2720}" destId="{F27C2464-484E-0B4C-9024-52D7D16DAD46}" srcOrd="0" destOrd="0" presId="urn:microsoft.com/office/officeart/2005/8/layout/hierarchy5"/>
    <dgm:cxn modelId="{32B3C295-6AFC-0E49-AA54-D21270F8339C}" type="presParOf" srcId="{F27C2464-484E-0B4C-9024-52D7D16DAD46}" destId="{54C76FBC-A1E0-9E42-92FD-F0F8295463A1}" srcOrd="0" destOrd="0" presId="urn:microsoft.com/office/officeart/2005/8/layout/hierarchy5"/>
    <dgm:cxn modelId="{E6B6BBC9-CAC7-5845-B7BE-4D8FE8DE7D0F}" type="presParOf" srcId="{54C76FBC-A1E0-9E42-92FD-F0F8295463A1}" destId="{E79F8BFE-BC16-314F-8E05-0CA2465B85EC}" srcOrd="0" destOrd="0" presId="urn:microsoft.com/office/officeart/2005/8/layout/hierarchy5"/>
    <dgm:cxn modelId="{475B323E-9335-CB46-92AC-B4492F2FA1FF}" type="presParOf" srcId="{54C76FBC-A1E0-9E42-92FD-F0F8295463A1}" destId="{08DD26EB-0D0A-1E48-88E2-653F59DD18DB}" srcOrd="1" destOrd="0" presId="urn:microsoft.com/office/officeart/2005/8/layout/hierarchy5"/>
    <dgm:cxn modelId="{EAF6C507-2AEE-9947-A3A4-8A2A07AA4D32}" type="presParOf" srcId="{08DD26EB-0D0A-1E48-88E2-653F59DD18DB}" destId="{896D61FB-848A-FB49-A082-032A9463DB85}" srcOrd="0" destOrd="0" presId="urn:microsoft.com/office/officeart/2005/8/layout/hierarchy5"/>
    <dgm:cxn modelId="{8E742D15-6987-BB45-83F0-89F13F8CABAB}" type="presParOf" srcId="{896D61FB-848A-FB49-A082-032A9463DB85}" destId="{375AF72D-7509-374D-BE36-70165EB3911A}" srcOrd="0" destOrd="0" presId="urn:microsoft.com/office/officeart/2005/8/layout/hierarchy5"/>
    <dgm:cxn modelId="{DFE93511-6E76-1D4D-A21B-C4627891787B}" type="presParOf" srcId="{08DD26EB-0D0A-1E48-88E2-653F59DD18DB}" destId="{9900D14D-8271-324B-B656-79A663BE05AA}" srcOrd="1" destOrd="0" presId="urn:microsoft.com/office/officeart/2005/8/layout/hierarchy5"/>
    <dgm:cxn modelId="{D50EA751-D6EC-6C41-BAF7-0B71DE43D85D}" type="presParOf" srcId="{9900D14D-8271-324B-B656-79A663BE05AA}" destId="{346C6A38-0C86-DB40-A278-BA4C833221AD}" srcOrd="0" destOrd="0" presId="urn:microsoft.com/office/officeart/2005/8/layout/hierarchy5"/>
    <dgm:cxn modelId="{38107EEF-127E-0D4C-90CB-9C467A02B2D7}" type="presParOf" srcId="{9900D14D-8271-324B-B656-79A663BE05AA}" destId="{08E8CB7E-A9EB-B14A-9EFB-1886AA927686}" srcOrd="1" destOrd="0" presId="urn:microsoft.com/office/officeart/2005/8/layout/hierarchy5"/>
    <dgm:cxn modelId="{D01A85E4-5935-5D43-9791-995FF4DC5D8D}" type="presParOf" srcId="{08DD26EB-0D0A-1E48-88E2-653F59DD18DB}" destId="{B7FC7C11-73DA-4F45-96F3-DEA037E2FF2C}" srcOrd="2" destOrd="0" presId="urn:microsoft.com/office/officeart/2005/8/layout/hierarchy5"/>
    <dgm:cxn modelId="{F29C73C8-0F51-1D46-8EB9-EC293979BCBF}" type="presParOf" srcId="{B7FC7C11-73DA-4F45-96F3-DEA037E2FF2C}" destId="{FCAF84B8-32AF-FA4C-80B1-E93A81B3499F}" srcOrd="0" destOrd="0" presId="urn:microsoft.com/office/officeart/2005/8/layout/hierarchy5"/>
    <dgm:cxn modelId="{6512D72D-F1CD-614B-9134-6213C574B8EA}" type="presParOf" srcId="{08DD26EB-0D0A-1E48-88E2-653F59DD18DB}" destId="{C48EF4F6-8C0A-6746-A53B-2706CBDCA2B8}" srcOrd="3" destOrd="0" presId="urn:microsoft.com/office/officeart/2005/8/layout/hierarchy5"/>
    <dgm:cxn modelId="{25051FA5-E1B5-1F4F-AAE8-1858122F0206}" type="presParOf" srcId="{C48EF4F6-8C0A-6746-A53B-2706CBDCA2B8}" destId="{FDAA5FDE-2547-AD4A-9359-D43D7B817E2E}" srcOrd="0" destOrd="0" presId="urn:microsoft.com/office/officeart/2005/8/layout/hierarchy5"/>
    <dgm:cxn modelId="{48564D5D-7AC1-4947-B559-3213DDC303F3}" type="presParOf" srcId="{C48EF4F6-8C0A-6746-A53B-2706CBDCA2B8}" destId="{E371DD98-207E-784B-AF37-E9D686A74533}" srcOrd="1" destOrd="0" presId="urn:microsoft.com/office/officeart/2005/8/layout/hierarchy5"/>
    <dgm:cxn modelId="{FB2234F4-07C7-0241-B11B-763482F941B8}" type="presParOf" srcId="{08DD26EB-0D0A-1E48-88E2-653F59DD18DB}" destId="{3E37BF6E-FA15-4E4D-8454-3730E54B8C6D}" srcOrd="4" destOrd="0" presId="urn:microsoft.com/office/officeart/2005/8/layout/hierarchy5"/>
    <dgm:cxn modelId="{984EC303-B19A-9949-B707-1BC5EA270573}" type="presParOf" srcId="{3E37BF6E-FA15-4E4D-8454-3730E54B8C6D}" destId="{76F308F8-8206-E04C-AAF4-7D9618E6F30C}" srcOrd="0" destOrd="0" presId="urn:microsoft.com/office/officeart/2005/8/layout/hierarchy5"/>
    <dgm:cxn modelId="{59C1F517-E6B3-C647-9C16-A77BF4E5DF3E}" type="presParOf" srcId="{08DD26EB-0D0A-1E48-88E2-653F59DD18DB}" destId="{58F77B84-F96C-CA42-8AC5-5EE71A6EA82C}" srcOrd="5" destOrd="0" presId="urn:microsoft.com/office/officeart/2005/8/layout/hierarchy5"/>
    <dgm:cxn modelId="{164351BA-6DBB-CB49-BFEE-0D4FF51B696C}" type="presParOf" srcId="{58F77B84-F96C-CA42-8AC5-5EE71A6EA82C}" destId="{EC37FEEC-77E8-134E-8CDF-EE293D25F38D}" srcOrd="0" destOrd="0" presId="urn:microsoft.com/office/officeart/2005/8/layout/hierarchy5"/>
    <dgm:cxn modelId="{9039432B-AB37-DC41-8F22-F77C7F757EC0}" type="presParOf" srcId="{58F77B84-F96C-CA42-8AC5-5EE71A6EA82C}" destId="{A46D7CB0-A221-6543-9D47-B3C59FEBF337}" srcOrd="1" destOrd="0" presId="urn:microsoft.com/office/officeart/2005/8/layout/hierarchy5"/>
    <dgm:cxn modelId="{96315378-A56D-7146-87EE-47EFB7F7F207}" type="presParOf" srcId="{A46D7CB0-A221-6543-9D47-B3C59FEBF337}" destId="{BDD3CBBD-CDC1-1F4A-BA9B-E61799327338}" srcOrd="0" destOrd="0" presId="urn:microsoft.com/office/officeart/2005/8/layout/hierarchy5"/>
    <dgm:cxn modelId="{26E34161-8C89-6049-BCF8-936A0504F426}" type="presParOf" srcId="{BDD3CBBD-CDC1-1F4A-BA9B-E61799327338}" destId="{397083AF-65BB-5E4D-A5AA-92E3732A7F23}" srcOrd="0" destOrd="0" presId="urn:microsoft.com/office/officeart/2005/8/layout/hierarchy5"/>
    <dgm:cxn modelId="{95DFD345-40F4-7040-BC47-7A5914371A0E}" type="presParOf" srcId="{A46D7CB0-A221-6543-9D47-B3C59FEBF337}" destId="{61DCC13E-613B-9C49-8433-E5DEFCCC61C2}" srcOrd="1" destOrd="0" presId="urn:microsoft.com/office/officeart/2005/8/layout/hierarchy5"/>
    <dgm:cxn modelId="{D68013DD-109E-D943-AC72-461EF8AFCDB3}" type="presParOf" srcId="{61DCC13E-613B-9C49-8433-E5DEFCCC61C2}" destId="{620BDC15-6158-CA48-8DBB-0C439EE3170B}" srcOrd="0" destOrd="0" presId="urn:microsoft.com/office/officeart/2005/8/layout/hierarchy5"/>
    <dgm:cxn modelId="{C3E9C7E5-89B5-E141-8FAB-17C0E77172B9}" type="presParOf" srcId="{61DCC13E-613B-9C49-8433-E5DEFCCC61C2}" destId="{C32679ED-D361-704B-BCE0-A5B507B942FC}" srcOrd="1" destOrd="0" presId="urn:microsoft.com/office/officeart/2005/8/layout/hierarchy5"/>
    <dgm:cxn modelId="{256F09FA-CB75-E948-8EC0-F703784EB2A1}" type="presParOf" srcId="{A46D7CB0-A221-6543-9D47-B3C59FEBF337}" destId="{54844401-DA83-0845-9D91-8129860A8366}" srcOrd="2" destOrd="0" presId="urn:microsoft.com/office/officeart/2005/8/layout/hierarchy5"/>
    <dgm:cxn modelId="{0293BD65-88A9-DD45-89B1-C9ACC542429C}" type="presParOf" srcId="{54844401-DA83-0845-9D91-8129860A8366}" destId="{0FAE3998-F0AE-FE49-891C-78F7DF8D732F}" srcOrd="0" destOrd="0" presId="urn:microsoft.com/office/officeart/2005/8/layout/hierarchy5"/>
    <dgm:cxn modelId="{F4CA3962-512B-2747-836B-CE01FA0B36A4}" type="presParOf" srcId="{A46D7CB0-A221-6543-9D47-B3C59FEBF337}" destId="{3A6C3020-1D34-3D46-87EE-2B5D8FD94B3C}" srcOrd="3" destOrd="0" presId="urn:microsoft.com/office/officeart/2005/8/layout/hierarchy5"/>
    <dgm:cxn modelId="{F6A17819-4D1B-D545-BC82-1F6EAEA5E94F}" type="presParOf" srcId="{3A6C3020-1D34-3D46-87EE-2B5D8FD94B3C}" destId="{26A283A9-FE66-E041-A435-B170E125A374}" srcOrd="0" destOrd="0" presId="urn:microsoft.com/office/officeart/2005/8/layout/hierarchy5"/>
    <dgm:cxn modelId="{0437C860-998A-E949-A683-A485CD4C7CC1}" type="presParOf" srcId="{3A6C3020-1D34-3D46-87EE-2B5D8FD94B3C}" destId="{0371E982-FF88-144A-AC5F-E0203AE57D8F}" srcOrd="1" destOrd="0" presId="urn:microsoft.com/office/officeart/2005/8/layout/hierarchy5"/>
    <dgm:cxn modelId="{F039E1B0-F3AC-864C-AC1A-88E21C4609C5}" type="presParOf" srcId="{A46D7CB0-A221-6543-9D47-B3C59FEBF337}" destId="{B4BCB4AB-35D3-BE4C-833D-8B022AE8062F}" srcOrd="4" destOrd="0" presId="urn:microsoft.com/office/officeart/2005/8/layout/hierarchy5"/>
    <dgm:cxn modelId="{D2052892-0388-CD44-A9F3-5F91ED3AB0C7}" type="presParOf" srcId="{B4BCB4AB-35D3-BE4C-833D-8B022AE8062F}" destId="{1B6B0D47-5764-A140-9ABA-C2D9471619ED}" srcOrd="0" destOrd="0" presId="urn:microsoft.com/office/officeart/2005/8/layout/hierarchy5"/>
    <dgm:cxn modelId="{522FCDEB-C6C6-844E-82D9-237B17A596A3}" type="presParOf" srcId="{A46D7CB0-A221-6543-9D47-B3C59FEBF337}" destId="{DF47714D-0E40-304D-A8F5-1A31C898861F}" srcOrd="5" destOrd="0" presId="urn:microsoft.com/office/officeart/2005/8/layout/hierarchy5"/>
    <dgm:cxn modelId="{03D71AF5-F40F-4642-8C82-289EE09B4142}" type="presParOf" srcId="{DF47714D-0E40-304D-A8F5-1A31C898861F}" destId="{45522198-37D9-3E47-8945-B4011484B566}" srcOrd="0" destOrd="0" presId="urn:microsoft.com/office/officeart/2005/8/layout/hierarchy5"/>
    <dgm:cxn modelId="{E47DEB76-240B-8C47-B525-0B8A08043F45}" type="presParOf" srcId="{DF47714D-0E40-304D-A8F5-1A31C898861F}" destId="{F849AFA0-24FF-A945-B319-A5C0D1ABFE9D}" srcOrd="1" destOrd="0" presId="urn:microsoft.com/office/officeart/2005/8/layout/hierarchy5"/>
    <dgm:cxn modelId="{04970319-B404-9B4D-9B2F-6D7F10ABC608}" type="presParOf" srcId="{A46D7CB0-A221-6543-9D47-B3C59FEBF337}" destId="{E2A60907-BC19-DB41-B344-ABDFF666A290}" srcOrd="6" destOrd="0" presId="urn:microsoft.com/office/officeart/2005/8/layout/hierarchy5"/>
    <dgm:cxn modelId="{DE824292-BBF8-F541-9FBE-277218878E92}" type="presParOf" srcId="{E2A60907-BC19-DB41-B344-ABDFF666A290}" destId="{B4E71466-6967-FA41-9BB2-5A7AED69F1FB}" srcOrd="0" destOrd="0" presId="urn:microsoft.com/office/officeart/2005/8/layout/hierarchy5"/>
    <dgm:cxn modelId="{3849D1EB-2E23-3B4C-8A62-CD06A4E0B41D}" type="presParOf" srcId="{A46D7CB0-A221-6543-9D47-B3C59FEBF337}" destId="{9EA56566-2450-AD4F-9E68-79CC79BC6AFA}" srcOrd="7" destOrd="0" presId="urn:microsoft.com/office/officeart/2005/8/layout/hierarchy5"/>
    <dgm:cxn modelId="{30523724-12E7-B84B-B666-7737BCA074B6}" type="presParOf" srcId="{9EA56566-2450-AD4F-9E68-79CC79BC6AFA}" destId="{B5427870-7B3B-CF49-A383-8F58281C05C8}" srcOrd="0" destOrd="0" presId="urn:microsoft.com/office/officeart/2005/8/layout/hierarchy5"/>
    <dgm:cxn modelId="{3C951BAA-BDC2-154D-AD44-4E7164E8A777}" type="presParOf" srcId="{9EA56566-2450-AD4F-9E68-79CC79BC6AFA}" destId="{74C2A6DD-A7FB-8D45-B794-DE38C6F1855C}" srcOrd="1" destOrd="0" presId="urn:microsoft.com/office/officeart/2005/8/layout/hierarchy5"/>
    <dgm:cxn modelId="{8BA280BD-DC13-BA4C-8D20-8B35B7A899BE}" type="presParOf" srcId="{A46D7CB0-A221-6543-9D47-B3C59FEBF337}" destId="{A143ADAF-A209-D046-B518-A423B254560F}" srcOrd="8" destOrd="0" presId="urn:microsoft.com/office/officeart/2005/8/layout/hierarchy5"/>
    <dgm:cxn modelId="{D73CC3C1-DE11-264B-A824-F4B4BD87C610}" type="presParOf" srcId="{A143ADAF-A209-D046-B518-A423B254560F}" destId="{B9D98650-20AA-4E4E-94C9-131A71F78930}" srcOrd="0" destOrd="0" presId="urn:microsoft.com/office/officeart/2005/8/layout/hierarchy5"/>
    <dgm:cxn modelId="{8E8F319C-DC20-614E-B52E-F25F14AC8646}" type="presParOf" srcId="{A46D7CB0-A221-6543-9D47-B3C59FEBF337}" destId="{AA047961-C447-764E-B51E-5678B640413B}" srcOrd="9" destOrd="0" presId="urn:microsoft.com/office/officeart/2005/8/layout/hierarchy5"/>
    <dgm:cxn modelId="{BB96273C-ECBC-A940-9383-756AA1AD00A4}" type="presParOf" srcId="{AA047961-C447-764E-B51E-5678B640413B}" destId="{BD0AACA7-B696-A74B-B1D8-D59197C0BB51}" srcOrd="0" destOrd="0" presId="urn:microsoft.com/office/officeart/2005/8/layout/hierarchy5"/>
    <dgm:cxn modelId="{C5EC00DA-F641-124C-860C-4178EDEEEF5F}" type="presParOf" srcId="{AA047961-C447-764E-B51E-5678B640413B}" destId="{662707E0-6F26-8F4F-912A-54D2787A062E}" srcOrd="1" destOrd="0" presId="urn:microsoft.com/office/officeart/2005/8/layout/hierarchy5"/>
    <dgm:cxn modelId="{DA81B506-6120-4946-B27B-71C13308CB4D}" type="presParOf" srcId="{A46D7CB0-A221-6543-9D47-B3C59FEBF337}" destId="{C9B27E00-1E78-EB47-B1C4-851F008CC9CE}" srcOrd="10" destOrd="0" presId="urn:microsoft.com/office/officeart/2005/8/layout/hierarchy5"/>
    <dgm:cxn modelId="{28B82FFF-9C06-9946-A3A9-60B48A13D1F8}" type="presParOf" srcId="{C9B27E00-1E78-EB47-B1C4-851F008CC9CE}" destId="{0ED6DF00-393C-F640-AEC3-6ED186267EF6}" srcOrd="0" destOrd="0" presId="urn:microsoft.com/office/officeart/2005/8/layout/hierarchy5"/>
    <dgm:cxn modelId="{9F24387E-17DC-6945-80AA-2843D8241201}" type="presParOf" srcId="{A46D7CB0-A221-6543-9D47-B3C59FEBF337}" destId="{E3262F9D-AB41-8149-AB84-6F4883E90997}" srcOrd="11" destOrd="0" presId="urn:microsoft.com/office/officeart/2005/8/layout/hierarchy5"/>
    <dgm:cxn modelId="{C5640D64-FA53-5647-ACE6-E711989D8938}" type="presParOf" srcId="{E3262F9D-AB41-8149-AB84-6F4883E90997}" destId="{1BB9535B-3E59-5E4D-8251-1A274EB11941}" srcOrd="0" destOrd="0" presId="urn:microsoft.com/office/officeart/2005/8/layout/hierarchy5"/>
    <dgm:cxn modelId="{F5A42AAE-168E-F846-A0E6-4C1AE8FE3FF0}" type="presParOf" srcId="{E3262F9D-AB41-8149-AB84-6F4883E90997}" destId="{EE507B1B-9B09-8845-8540-7BE95B9D7204}" srcOrd="1" destOrd="0" presId="urn:microsoft.com/office/officeart/2005/8/layout/hierarchy5"/>
    <dgm:cxn modelId="{1EAA7D4D-794A-454C-AB3F-DDE2144FB74E}" type="presParOf" srcId="{A46D7CB0-A221-6543-9D47-B3C59FEBF337}" destId="{E603BDE6-4EB0-6648-B7F6-F9A8D3BD5AA0}" srcOrd="12" destOrd="0" presId="urn:microsoft.com/office/officeart/2005/8/layout/hierarchy5"/>
    <dgm:cxn modelId="{ABFDBEB6-9122-FD4F-A781-8204AAC67193}" type="presParOf" srcId="{E603BDE6-4EB0-6648-B7F6-F9A8D3BD5AA0}" destId="{1CCDC841-5BFA-B74D-8757-736BEBE7D96A}" srcOrd="0" destOrd="0" presId="urn:microsoft.com/office/officeart/2005/8/layout/hierarchy5"/>
    <dgm:cxn modelId="{3BFC2C51-D583-0548-80AF-3F3ACC645ED4}" type="presParOf" srcId="{A46D7CB0-A221-6543-9D47-B3C59FEBF337}" destId="{B2DC5707-3AF8-F547-94D2-EB929A32659E}" srcOrd="13" destOrd="0" presId="urn:microsoft.com/office/officeart/2005/8/layout/hierarchy5"/>
    <dgm:cxn modelId="{269BFB97-73CA-6A41-9FB3-7BBE4983B267}" type="presParOf" srcId="{B2DC5707-3AF8-F547-94D2-EB929A32659E}" destId="{E3385D05-BF37-B64E-AD8B-A32C397FBE5E}" srcOrd="0" destOrd="0" presId="urn:microsoft.com/office/officeart/2005/8/layout/hierarchy5"/>
    <dgm:cxn modelId="{F68E3827-AFAA-9946-90CB-9781A2E759E2}" type="presParOf" srcId="{B2DC5707-3AF8-F547-94D2-EB929A32659E}" destId="{555AC51F-59A9-EB4B-BDB2-A5A22CEF0EA8}" srcOrd="1" destOrd="0" presId="urn:microsoft.com/office/officeart/2005/8/layout/hierarchy5"/>
    <dgm:cxn modelId="{396AE78D-689B-2146-83CC-4EE6CE66B8E6}" type="presParOf" srcId="{A46D7CB0-A221-6543-9D47-B3C59FEBF337}" destId="{6A848FA7-F69A-C346-B175-2EA3C06D95CC}" srcOrd="14" destOrd="0" presId="urn:microsoft.com/office/officeart/2005/8/layout/hierarchy5"/>
    <dgm:cxn modelId="{B5EF26DA-9CC7-704E-A418-333D4764D786}" type="presParOf" srcId="{6A848FA7-F69A-C346-B175-2EA3C06D95CC}" destId="{6C17C46C-6D1E-0F48-9309-728974CA8245}" srcOrd="0" destOrd="0" presId="urn:microsoft.com/office/officeart/2005/8/layout/hierarchy5"/>
    <dgm:cxn modelId="{A7A96BBE-F218-EF4C-B38E-3236BF52C0B3}" type="presParOf" srcId="{A46D7CB0-A221-6543-9D47-B3C59FEBF337}" destId="{227409D9-C739-C348-BD9D-DAE74F12441C}" srcOrd="15" destOrd="0" presId="urn:microsoft.com/office/officeart/2005/8/layout/hierarchy5"/>
    <dgm:cxn modelId="{7D095C3A-89E8-534E-862A-68E6C334B880}" type="presParOf" srcId="{227409D9-C739-C348-BD9D-DAE74F12441C}" destId="{C8A027C4-09AE-6546-8C9C-9EDB7F80FA8C}" srcOrd="0" destOrd="0" presId="urn:microsoft.com/office/officeart/2005/8/layout/hierarchy5"/>
    <dgm:cxn modelId="{074643EF-F35D-A54D-9E2F-200E06E31F44}" type="presParOf" srcId="{227409D9-C739-C348-BD9D-DAE74F12441C}" destId="{E8951AE4-B23C-6344-A83F-B8573AE11BB1}" srcOrd="1" destOrd="0" presId="urn:microsoft.com/office/officeart/2005/8/layout/hierarchy5"/>
    <dgm:cxn modelId="{607FDCF5-96CB-704C-800B-2D7C94B0C2E9}" type="presParOf" srcId="{A46D7CB0-A221-6543-9D47-B3C59FEBF337}" destId="{753F2571-0F91-D141-BFEB-097A85562823}" srcOrd="16" destOrd="0" presId="urn:microsoft.com/office/officeart/2005/8/layout/hierarchy5"/>
    <dgm:cxn modelId="{7D8D8ECF-66AD-A647-B5B6-15552BC8837C}" type="presParOf" srcId="{753F2571-0F91-D141-BFEB-097A85562823}" destId="{05B8DF53-EB05-5146-B565-0DE6A9C88A48}" srcOrd="0" destOrd="0" presId="urn:microsoft.com/office/officeart/2005/8/layout/hierarchy5"/>
    <dgm:cxn modelId="{8735B662-5982-1C47-B1D4-08924C634F5C}" type="presParOf" srcId="{A46D7CB0-A221-6543-9D47-B3C59FEBF337}" destId="{ECC3F0A0-C53A-0A4E-AFB7-999C9827844E}" srcOrd="17" destOrd="0" presId="urn:microsoft.com/office/officeart/2005/8/layout/hierarchy5"/>
    <dgm:cxn modelId="{6E5BFC8B-69FC-3349-A4F7-7EC6756A5877}" type="presParOf" srcId="{ECC3F0A0-C53A-0A4E-AFB7-999C9827844E}" destId="{4385DEBB-7A67-6440-8BA7-DDDA11544928}" srcOrd="0" destOrd="0" presId="urn:microsoft.com/office/officeart/2005/8/layout/hierarchy5"/>
    <dgm:cxn modelId="{CDDBC05E-F2B7-904E-911E-3ACDE8BEB78A}" type="presParOf" srcId="{ECC3F0A0-C53A-0A4E-AFB7-999C9827844E}" destId="{E4B777C7-BB33-6349-8B9B-0E64A526F5A3}" srcOrd="1" destOrd="0" presId="urn:microsoft.com/office/officeart/2005/8/layout/hierarchy5"/>
    <dgm:cxn modelId="{6CAA4879-6301-BE4C-B293-CD21D4ABC0F0}" type="presParOf" srcId="{08DD26EB-0D0A-1E48-88E2-653F59DD18DB}" destId="{B0A04BEF-48E7-544F-9E35-DAD36EAC57B8}" srcOrd="6" destOrd="0" presId="urn:microsoft.com/office/officeart/2005/8/layout/hierarchy5"/>
    <dgm:cxn modelId="{3EC66803-17CF-5D4F-8368-D7DABE80B3C0}" type="presParOf" srcId="{B0A04BEF-48E7-544F-9E35-DAD36EAC57B8}" destId="{F856DE2D-44C0-0C41-8933-B28BC27E824D}" srcOrd="0" destOrd="0" presId="urn:microsoft.com/office/officeart/2005/8/layout/hierarchy5"/>
    <dgm:cxn modelId="{F89B7A6A-7F6A-2E4A-AAC8-1FB91501A2F8}" type="presParOf" srcId="{08DD26EB-0D0A-1E48-88E2-653F59DD18DB}" destId="{BBCBA5EE-3920-0249-8055-0BD17EB3B01F}" srcOrd="7" destOrd="0" presId="urn:microsoft.com/office/officeart/2005/8/layout/hierarchy5"/>
    <dgm:cxn modelId="{2F4C33BE-BB72-3F45-94FE-46A70DC034F1}" type="presParOf" srcId="{BBCBA5EE-3920-0249-8055-0BD17EB3B01F}" destId="{09744050-A770-684A-9B76-88085BFBB402}" srcOrd="0" destOrd="0" presId="urn:microsoft.com/office/officeart/2005/8/layout/hierarchy5"/>
    <dgm:cxn modelId="{CC315BBB-0158-3148-B698-EE2B7993152C}" type="presParOf" srcId="{BBCBA5EE-3920-0249-8055-0BD17EB3B01F}" destId="{38DAADF3-F8AE-1A4E-9481-07AD46396368}" srcOrd="1" destOrd="0" presId="urn:microsoft.com/office/officeart/2005/8/layout/hierarchy5"/>
    <dgm:cxn modelId="{286B45A7-AF6C-7341-964C-0064CA088921}" type="presParOf" srcId="{08DD26EB-0D0A-1E48-88E2-653F59DD18DB}" destId="{02E26C84-FF4A-CF4A-A41E-350B47848061}" srcOrd="8" destOrd="0" presId="urn:microsoft.com/office/officeart/2005/8/layout/hierarchy5"/>
    <dgm:cxn modelId="{BF9FB63A-3B1E-AC40-841E-CF8F36D39499}" type="presParOf" srcId="{02E26C84-FF4A-CF4A-A41E-350B47848061}" destId="{177AE862-19B6-D240-93B4-A5015DF283E1}" srcOrd="0" destOrd="0" presId="urn:microsoft.com/office/officeart/2005/8/layout/hierarchy5"/>
    <dgm:cxn modelId="{D9A69DED-D349-9649-8E85-9ABE71C382B3}" type="presParOf" srcId="{08DD26EB-0D0A-1E48-88E2-653F59DD18DB}" destId="{C829D437-F476-CD4F-8B02-E4F77C0F7812}" srcOrd="9" destOrd="0" presId="urn:microsoft.com/office/officeart/2005/8/layout/hierarchy5"/>
    <dgm:cxn modelId="{00974F77-9DA6-6546-A136-C182E57CF770}" type="presParOf" srcId="{C829D437-F476-CD4F-8B02-E4F77C0F7812}" destId="{3652C2B2-9F85-4145-949A-8A9719D5A0F3}" srcOrd="0" destOrd="0" presId="urn:microsoft.com/office/officeart/2005/8/layout/hierarchy5"/>
    <dgm:cxn modelId="{7BC2BF71-4D6B-BC43-8266-9A9B4C6E44EB}" type="presParOf" srcId="{C829D437-F476-CD4F-8B02-E4F77C0F7812}" destId="{AD66BB83-0005-1247-B292-13CDD42F57D7}" srcOrd="1" destOrd="0" presId="urn:microsoft.com/office/officeart/2005/8/layout/hierarchy5"/>
    <dgm:cxn modelId="{64445D88-BC0B-344F-AA79-744383687FB5}" type="presParOf" srcId="{AC1E4966-30D4-0045-A8CB-B587151FCCC2}" destId="{77BA2089-A592-DE46-9106-72D9602A4AE1}" srcOrd="1" destOrd="0" presId="urn:microsoft.com/office/officeart/2005/8/layout/hierarchy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79E08F-928A-974A-9E86-302C9D1B0A89}" type="doc">
      <dgm:prSet loTypeId="urn:microsoft.com/office/officeart/2005/8/layout/process2" loCatId="" qsTypeId="urn:microsoft.com/office/officeart/2005/8/quickstyle/simple4" qsCatId="simple" csTypeId="urn:microsoft.com/office/officeart/2005/8/colors/accent5_2" csCatId="accent5" phldr="1"/>
      <dgm:spPr/>
    </dgm:pt>
    <dgm:pt modelId="{B7E52CCA-9191-1A4A-AF19-BE7AB12C77C7}">
      <dgm:prSet phldrT="[Text]"/>
      <dgm:spPr/>
      <dgm:t>
        <a:bodyPr/>
        <a:lstStyle/>
        <a:p>
          <a:r>
            <a:rPr lang="en-US" dirty="0" err="1"/>
            <a:t>Sraddha</a:t>
          </a:r>
          <a:r>
            <a:rPr lang="en-US" dirty="0"/>
            <a:t> (16)</a:t>
          </a:r>
        </a:p>
      </dgm:t>
    </dgm:pt>
    <dgm:pt modelId="{35FCAB45-70AC-604D-AA1A-157F5E8ED2FA}" type="parTrans" cxnId="{AE7704B3-BDE3-B04C-A85F-D14C1572F0C2}">
      <dgm:prSet/>
      <dgm:spPr/>
      <dgm:t>
        <a:bodyPr/>
        <a:lstStyle/>
        <a:p>
          <a:endParaRPr lang="en-US"/>
        </a:p>
      </dgm:t>
    </dgm:pt>
    <dgm:pt modelId="{96B5DB42-841F-E849-A0F4-5C70D9B83856}" type="sibTrans" cxnId="{AE7704B3-BDE3-B04C-A85F-D14C1572F0C2}">
      <dgm:prSet/>
      <dgm:spPr/>
      <dgm:t>
        <a:bodyPr/>
        <a:lstStyle/>
        <a:p>
          <a:endParaRPr lang="en-US"/>
        </a:p>
      </dgm:t>
    </dgm:pt>
    <dgm:pt modelId="{F3FF6AF3-9714-FC4B-9373-DB449CEFB910}">
      <dgm:prSet phldrT="[Text]"/>
      <dgm:spPr/>
      <dgm:t>
        <a:bodyPr/>
        <a:lstStyle/>
        <a:p>
          <a:r>
            <a:rPr lang="en-US" dirty="0"/>
            <a:t>Sadhu </a:t>
          </a:r>
          <a:r>
            <a:rPr lang="en-US" dirty="0" err="1"/>
            <a:t>sanga</a:t>
          </a:r>
          <a:r>
            <a:rPr lang="en-US" dirty="0"/>
            <a:t> (16)</a:t>
          </a:r>
        </a:p>
      </dgm:t>
    </dgm:pt>
    <dgm:pt modelId="{861F3958-A754-DE41-91EA-B495FF1747C9}" type="parTrans" cxnId="{0D98DC31-1F4E-EA45-B525-85746A68D827}">
      <dgm:prSet/>
      <dgm:spPr/>
      <dgm:t>
        <a:bodyPr/>
        <a:lstStyle/>
        <a:p>
          <a:endParaRPr lang="en-US"/>
        </a:p>
      </dgm:t>
    </dgm:pt>
    <dgm:pt modelId="{975C463C-00B9-D04D-8E29-BFC151A790AC}" type="sibTrans" cxnId="{0D98DC31-1F4E-EA45-B525-85746A68D827}">
      <dgm:prSet/>
      <dgm:spPr/>
      <dgm:t>
        <a:bodyPr/>
        <a:lstStyle/>
        <a:p>
          <a:endParaRPr lang="en-US"/>
        </a:p>
      </dgm:t>
    </dgm:pt>
    <dgm:pt modelId="{4EC74AF2-C28C-494A-A431-6285833CBAE5}">
      <dgm:prSet phldrT="[Text]"/>
      <dgm:spPr/>
      <dgm:t>
        <a:bodyPr/>
        <a:lstStyle/>
        <a:p>
          <a:r>
            <a:rPr lang="en-US" dirty="0" err="1"/>
            <a:t>Bhajana</a:t>
          </a:r>
          <a:r>
            <a:rPr lang="en-US" dirty="0"/>
            <a:t> </a:t>
          </a:r>
          <a:r>
            <a:rPr lang="en-US" dirty="0" err="1"/>
            <a:t>kriya</a:t>
          </a:r>
          <a:r>
            <a:rPr lang="en-US" dirty="0"/>
            <a:t> (16)</a:t>
          </a:r>
        </a:p>
      </dgm:t>
    </dgm:pt>
    <dgm:pt modelId="{682DDEE2-8FE9-294F-83B4-B7A07510ED1F}" type="parTrans" cxnId="{468415C4-0EA8-7647-ABF2-4D083A3E604B}">
      <dgm:prSet/>
      <dgm:spPr/>
      <dgm:t>
        <a:bodyPr/>
        <a:lstStyle/>
        <a:p>
          <a:endParaRPr lang="en-US"/>
        </a:p>
      </dgm:t>
    </dgm:pt>
    <dgm:pt modelId="{BD9C7F1B-7555-F248-BD78-298786241103}" type="sibTrans" cxnId="{468415C4-0EA8-7647-ABF2-4D083A3E604B}">
      <dgm:prSet/>
      <dgm:spPr/>
      <dgm:t>
        <a:bodyPr/>
        <a:lstStyle/>
        <a:p>
          <a:endParaRPr lang="en-US"/>
        </a:p>
      </dgm:t>
    </dgm:pt>
    <dgm:pt modelId="{A4617076-9E26-F841-B1D0-C77EAF2AE0E2}">
      <dgm:prSet phldrT="[Text]"/>
      <dgm:spPr/>
      <dgm:t>
        <a:bodyPr/>
        <a:lstStyle/>
        <a:p>
          <a:r>
            <a:rPr lang="en-US" dirty="0" err="1"/>
            <a:t>Anartha</a:t>
          </a:r>
          <a:r>
            <a:rPr lang="en-US" dirty="0"/>
            <a:t> </a:t>
          </a:r>
          <a:r>
            <a:rPr lang="en-US" dirty="0" err="1"/>
            <a:t>nivritti</a:t>
          </a:r>
          <a:r>
            <a:rPr lang="en-US" dirty="0"/>
            <a:t> (17)</a:t>
          </a:r>
        </a:p>
      </dgm:t>
    </dgm:pt>
    <dgm:pt modelId="{06B5BC88-0574-AA4B-A58D-27D1A16AFE5A}" type="parTrans" cxnId="{456E5B74-1959-1440-833A-35FE81C69412}">
      <dgm:prSet/>
      <dgm:spPr/>
      <dgm:t>
        <a:bodyPr/>
        <a:lstStyle/>
        <a:p>
          <a:endParaRPr lang="en-US"/>
        </a:p>
      </dgm:t>
    </dgm:pt>
    <dgm:pt modelId="{F6351EA2-5436-9C41-AFF2-15D62075735F}" type="sibTrans" cxnId="{456E5B74-1959-1440-833A-35FE81C69412}">
      <dgm:prSet/>
      <dgm:spPr/>
      <dgm:t>
        <a:bodyPr/>
        <a:lstStyle/>
        <a:p>
          <a:endParaRPr lang="en-US"/>
        </a:p>
      </dgm:t>
    </dgm:pt>
    <dgm:pt modelId="{85C5B92F-AF76-5E41-945C-053A68C34100}">
      <dgm:prSet phldrT="[Text]"/>
      <dgm:spPr/>
      <dgm:t>
        <a:bodyPr/>
        <a:lstStyle/>
        <a:p>
          <a:r>
            <a:rPr lang="en-US" dirty="0" err="1"/>
            <a:t>Nishta</a:t>
          </a:r>
          <a:r>
            <a:rPr lang="en-US" dirty="0"/>
            <a:t> (18)</a:t>
          </a:r>
        </a:p>
      </dgm:t>
    </dgm:pt>
    <dgm:pt modelId="{1E1DCD21-850C-C545-A8D1-1CBEB046C8AF}" type="parTrans" cxnId="{EA199B19-2A7D-DA4B-A74E-ED3A7E2E7AC2}">
      <dgm:prSet/>
      <dgm:spPr/>
      <dgm:t>
        <a:bodyPr/>
        <a:lstStyle/>
        <a:p>
          <a:endParaRPr lang="en-US"/>
        </a:p>
      </dgm:t>
    </dgm:pt>
    <dgm:pt modelId="{687E8139-DB63-6D4B-9B37-9C5BFDA401FA}" type="sibTrans" cxnId="{EA199B19-2A7D-DA4B-A74E-ED3A7E2E7AC2}">
      <dgm:prSet/>
      <dgm:spPr/>
      <dgm:t>
        <a:bodyPr/>
        <a:lstStyle/>
        <a:p>
          <a:endParaRPr lang="en-US"/>
        </a:p>
      </dgm:t>
    </dgm:pt>
    <dgm:pt modelId="{E888C443-70A7-0E42-8426-37D0F96F1A29}">
      <dgm:prSet phldrT="[Text]"/>
      <dgm:spPr/>
      <dgm:t>
        <a:bodyPr/>
        <a:lstStyle/>
        <a:p>
          <a:r>
            <a:rPr lang="en-US" dirty="0" err="1"/>
            <a:t>Ruci</a:t>
          </a:r>
          <a:r>
            <a:rPr lang="en-US" dirty="0"/>
            <a:t> (19)</a:t>
          </a:r>
        </a:p>
      </dgm:t>
    </dgm:pt>
    <dgm:pt modelId="{97DADF48-C982-7244-A962-6C37BCE012FE}" type="parTrans" cxnId="{939DE15D-5EA8-2044-86F5-60AF5F025004}">
      <dgm:prSet/>
      <dgm:spPr/>
      <dgm:t>
        <a:bodyPr/>
        <a:lstStyle/>
        <a:p>
          <a:endParaRPr lang="en-US"/>
        </a:p>
      </dgm:t>
    </dgm:pt>
    <dgm:pt modelId="{03881049-8765-014F-9D5E-C866EE0D69F4}" type="sibTrans" cxnId="{939DE15D-5EA8-2044-86F5-60AF5F025004}">
      <dgm:prSet/>
      <dgm:spPr/>
      <dgm:t>
        <a:bodyPr/>
        <a:lstStyle/>
        <a:p>
          <a:endParaRPr lang="en-US"/>
        </a:p>
      </dgm:t>
    </dgm:pt>
    <dgm:pt modelId="{A0EA9EAB-FE07-264D-921B-673E730D96A3}">
      <dgm:prSet phldrT="[Text]"/>
      <dgm:spPr/>
      <dgm:t>
        <a:bodyPr/>
        <a:lstStyle/>
        <a:p>
          <a:r>
            <a:rPr lang="en-US" dirty="0" err="1"/>
            <a:t>Asakti</a:t>
          </a:r>
          <a:r>
            <a:rPr lang="en-US" dirty="0"/>
            <a:t> (19)</a:t>
          </a:r>
        </a:p>
      </dgm:t>
    </dgm:pt>
    <dgm:pt modelId="{05BB8B33-3F7E-B144-9B18-1EEC035ADC8B}" type="parTrans" cxnId="{DACCECC8-FD9F-544C-A915-5758AAB9312A}">
      <dgm:prSet/>
      <dgm:spPr/>
      <dgm:t>
        <a:bodyPr/>
        <a:lstStyle/>
        <a:p>
          <a:endParaRPr lang="en-US"/>
        </a:p>
      </dgm:t>
    </dgm:pt>
    <dgm:pt modelId="{5E58F68E-0715-7B47-9688-77B4B66296E4}" type="sibTrans" cxnId="{DACCECC8-FD9F-544C-A915-5758AAB9312A}">
      <dgm:prSet/>
      <dgm:spPr/>
      <dgm:t>
        <a:bodyPr/>
        <a:lstStyle/>
        <a:p>
          <a:endParaRPr lang="en-US"/>
        </a:p>
      </dgm:t>
    </dgm:pt>
    <dgm:pt modelId="{7CC10FD2-471F-FA4F-8C83-2B600FDB107D}">
      <dgm:prSet phldrT="[Text]"/>
      <dgm:spPr/>
      <dgm:t>
        <a:bodyPr/>
        <a:lstStyle/>
        <a:p>
          <a:r>
            <a:rPr lang="en-US" dirty="0" err="1"/>
            <a:t>Bhava</a:t>
          </a:r>
          <a:r>
            <a:rPr lang="en-US" dirty="0"/>
            <a:t> (20)</a:t>
          </a:r>
        </a:p>
      </dgm:t>
    </dgm:pt>
    <dgm:pt modelId="{4E172C83-1512-0E4F-AAD2-12C93790B8B3}" type="parTrans" cxnId="{1953EF41-CA0D-3640-9A28-0ACD2C9F1CAB}">
      <dgm:prSet/>
      <dgm:spPr/>
      <dgm:t>
        <a:bodyPr/>
        <a:lstStyle/>
        <a:p>
          <a:endParaRPr lang="en-US"/>
        </a:p>
      </dgm:t>
    </dgm:pt>
    <dgm:pt modelId="{6ACFE48E-AE6B-FC45-802B-E2EDEBD44B66}" type="sibTrans" cxnId="{1953EF41-CA0D-3640-9A28-0ACD2C9F1CAB}">
      <dgm:prSet/>
      <dgm:spPr/>
      <dgm:t>
        <a:bodyPr/>
        <a:lstStyle/>
        <a:p>
          <a:endParaRPr lang="en-US"/>
        </a:p>
      </dgm:t>
    </dgm:pt>
    <dgm:pt modelId="{11176B89-75ED-1E41-8954-7BD0C6C96F7A}">
      <dgm:prSet phldrT="[Text]"/>
      <dgm:spPr/>
      <dgm:t>
        <a:bodyPr/>
        <a:lstStyle/>
        <a:p>
          <a:r>
            <a:rPr lang="en-US" dirty="0" err="1"/>
            <a:t>Prema</a:t>
          </a:r>
          <a:r>
            <a:rPr lang="en-US" dirty="0"/>
            <a:t> (20)</a:t>
          </a:r>
        </a:p>
      </dgm:t>
    </dgm:pt>
    <dgm:pt modelId="{86CA7AC5-38ED-3E45-88BE-4659EEF6286F}" type="parTrans" cxnId="{99D6A292-5CE6-2D49-A3B2-32587AED9E76}">
      <dgm:prSet/>
      <dgm:spPr/>
      <dgm:t>
        <a:bodyPr/>
        <a:lstStyle/>
        <a:p>
          <a:endParaRPr lang="en-US"/>
        </a:p>
      </dgm:t>
    </dgm:pt>
    <dgm:pt modelId="{BD629523-F55A-B84C-8FB0-E948BF1EFDE2}" type="sibTrans" cxnId="{99D6A292-5CE6-2D49-A3B2-32587AED9E76}">
      <dgm:prSet/>
      <dgm:spPr/>
      <dgm:t>
        <a:bodyPr/>
        <a:lstStyle/>
        <a:p>
          <a:endParaRPr lang="en-US"/>
        </a:p>
      </dgm:t>
    </dgm:pt>
    <dgm:pt modelId="{35FF5886-8327-2F4F-A901-BCB7804725C4}" type="pres">
      <dgm:prSet presAssocID="{8279E08F-928A-974A-9E86-302C9D1B0A89}" presName="linearFlow" presStyleCnt="0">
        <dgm:presLayoutVars>
          <dgm:resizeHandles val="exact"/>
        </dgm:presLayoutVars>
      </dgm:prSet>
      <dgm:spPr/>
    </dgm:pt>
    <dgm:pt modelId="{C0FB3B5E-A7C7-924E-AE0C-B80962FAC186}" type="pres">
      <dgm:prSet presAssocID="{B7E52CCA-9191-1A4A-AF19-BE7AB12C77C7}" presName="node" presStyleLbl="node1" presStyleIdx="0" presStyleCnt="9">
        <dgm:presLayoutVars>
          <dgm:bulletEnabled val="1"/>
        </dgm:presLayoutVars>
      </dgm:prSet>
      <dgm:spPr/>
      <dgm:t>
        <a:bodyPr/>
        <a:lstStyle/>
        <a:p>
          <a:endParaRPr lang="en-US"/>
        </a:p>
      </dgm:t>
    </dgm:pt>
    <dgm:pt modelId="{2B3AB88E-365D-B448-B240-2D6B22684024}" type="pres">
      <dgm:prSet presAssocID="{96B5DB42-841F-E849-A0F4-5C70D9B83856}" presName="sibTrans" presStyleLbl="sibTrans2D1" presStyleIdx="0" presStyleCnt="8"/>
      <dgm:spPr/>
      <dgm:t>
        <a:bodyPr/>
        <a:lstStyle/>
        <a:p>
          <a:endParaRPr lang="en-US"/>
        </a:p>
      </dgm:t>
    </dgm:pt>
    <dgm:pt modelId="{9A8A12F5-480E-F847-87BB-1233206DB695}" type="pres">
      <dgm:prSet presAssocID="{96B5DB42-841F-E849-A0F4-5C70D9B83856}" presName="connectorText" presStyleLbl="sibTrans2D1" presStyleIdx="0" presStyleCnt="8"/>
      <dgm:spPr/>
      <dgm:t>
        <a:bodyPr/>
        <a:lstStyle/>
        <a:p>
          <a:endParaRPr lang="en-US"/>
        </a:p>
      </dgm:t>
    </dgm:pt>
    <dgm:pt modelId="{56AD2ACA-0ADF-FD44-9231-8C4CB9FB94D3}" type="pres">
      <dgm:prSet presAssocID="{F3FF6AF3-9714-FC4B-9373-DB449CEFB910}" presName="node" presStyleLbl="node1" presStyleIdx="1" presStyleCnt="9">
        <dgm:presLayoutVars>
          <dgm:bulletEnabled val="1"/>
        </dgm:presLayoutVars>
      </dgm:prSet>
      <dgm:spPr/>
      <dgm:t>
        <a:bodyPr/>
        <a:lstStyle/>
        <a:p>
          <a:endParaRPr lang="en-US"/>
        </a:p>
      </dgm:t>
    </dgm:pt>
    <dgm:pt modelId="{9DC701B4-9808-D243-87BE-B7FEE952A61F}" type="pres">
      <dgm:prSet presAssocID="{975C463C-00B9-D04D-8E29-BFC151A790AC}" presName="sibTrans" presStyleLbl="sibTrans2D1" presStyleIdx="1" presStyleCnt="8"/>
      <dgm:spPr/>
      <dgm:t>
        <a:bodyPr/>
        <a:lstStyle/>
        <a:p>
          <a:endParaRPr lang="en-US"/>
        </a:p>
      </dgm:t>
    </dgm:pt>
    <dgm:pt modelId="{69383FC1-3FEB-904C-A609-ED85B7278E76}" type="pres">
      <dgm:prSet presAssocID="{975C463C-00B9-D04D-8E29-BFC151A790AC}" presName="connectorText" presStyleLbl="sibTrans2D1" presStyleIdx="1" presStyleCnt="8"/>
      <dgm:spPr/>
      <dgm:t>
        <a:bodyPr/>
        <a:lstStyle/>
        <a:p>
          <a:endParaRPr lang="en-US"/>
        </a:p>
      </dgm:t>
    </dgm:pt>
    <dgm:pt modelId="{D85AD839-2A6A-4447-A891-07B70E46CF14}" type="pres">
      <dgm:prSet presAssocID="{4EC74AF2-C28C-494A-A431-6285833CBAE5}" presName="node" presStyleLbl="node1" presStyleIdx="2" presStyleCnt="9">
        <dgm:presLayoutVars>
          <dgm:bulletEnabled val="1"/>
        </dgm:presLayoutVars>
      </dgm:prSet>
      <dgm:spPr/>
      <dgm:t>
        <a:bodyPr/>
        <a:lstStyle/>
        <a:p>
          <a:endParaRPr lang="en-US"/>
        </a:p>
      </dgm:t>
    </dgm:pt>
    <dgm:pt modelId="{C95582A9-C9EB-9148-A520-2B4A97D29AB6}" type="pres">
      <dgm:prSet presAssocID="{BD9C7F1B-7555-F248-BD78-298786241103}" presName="sibTrans" presStyleLbl="sibTrans2D1" presStyleIdx="2" presStyleCnt="8"/>
      <dgm:spPr/>
      <dgm:t>
        <a:bodyPr/>
        <a:lstStyle/>
        <a:p>
          <a:endParaRPr lang="en-US"/>
        </a:p>
      </dgm:t>
    </dgm:pt>
    <dgm:pt modelId="{7709B176-A251-A94E-BE49-7B52827B1993}" type="pres">
      <dgm:prSet presAssocID="{BD9C7F1B-7555-F248-BD78-298786241103}" presName="connectorText" presStyleLbl="sibTrans2D1" presStyleIdx="2" presStyleCnt="8"/>
      <dgm:spPr/>
      <dgm:t>
        <a:bodyPr/>
        <a:lstStyle/>
        <a:p>
          <a:endParaRPr lang="en-US"/>
        </a:p>
      </dgm:t>
    </dgm:pt>
    <dgm:pt modelId="{5D2874B0-4245-5C46-9385-396560805FFC}" type="pres">
      <dgm:prSet presAssocID="{A4617076-9E26-F841-B1D0-C77EAF2AE0E2}" presName="node" presStyleLbl="node1" presStyleIdx="3" presStyleCnt="9">
        <dgm:presLayoutVars>
          <dgm:bulletEnabled val="1"/>
        </dgm:presLayoutVars>
      </dgm:prSet>
      <dgm:spPr/>
      <dgm:t>
        <a:bodyPr/>
        <a:lstStyle/>
        <a:p>
          <a:endParaRPr lang="en-US"/>
        </a:p>
      </dgm:t>
    </dgm:pt>
    <dgm:pt modelId="{B6496A85-2547-6641-8217-DD15B5E76EA6}" type="pres">
      <dgm:prSet presAssocID="{F6351EA2-5436-9C41-AFF2-15D62075735F}" presName="sibTrans" presStyleLbl="sibTrans2D1" presStyleIdx="3" presStyleCnt="8"/>
      <dgm:spPr/>
      <dgm:t>
        <a:bodyPr/>
        <a:lstStyle/>
        <a:p>
          <a:endParaRPr lang="en-US"/>
        </a:p>
      </dgm:t>
    </dgm:pt>
    <dgm:pt modelId="{EE4A6AA1-588B-DF46-989E-824C1B960C39}" type="pres">
      <dgm:prSet presAssocID="{F6351EA2-5436-9C41-AFF2-15D62075735F}" presName="connectorText" presStyleLbl="sibTrans2D1" presStyleIdx="3" presStyleCnt="8"/>
      <dgm:spPr/>
      <dgm:t>
        <a:bodyPr/>
        <a:lstStyle/>
        <a:p>
          <a:endParaRPr lang="en-US"/>
        </a:p>
      </dgm:t>
    </dgm:pt>
    <dgm:pt modelId="{D8BA3A51-9DFF-8E47-897D-54F19DAD47FA}" type="pres">
      <dgm:prSet presAssocID="{85C5B92F-AF76-5E41-945C-053A68C34100}" presName="node" presStyleLbl="node1" presStyleIdx="4" presStyleCnt="9">
        <dgm:presLayoutVars>
          <dgm:bulletEnabled val="1"/>
        </dgm:presLayoutVars>
      </dgm:prSet>
      <dgm:spPr/>
      <dgm:t>
        <a:bodyPr/>
        <a:lstStyle/>
        <a:p>
          <a:endParaRPr lang="en-US"/>
        </a:p>
      </dgm:t>
    </dgm:pt>
    <dgm:pt modelId="{87585476-9AEE-2941-87F2-5C2A4E3C33C0}" type="pres">
      <dgm:prSet presAssocID="{687E8139-DB63-6D4B-9B37-9C5BFDA401FA}" presName="sibTrans" presStyleLbl="sibTrans2D1" presStyleIdx="4" presStyleCnt="8"/>
      <dgm:spPr/>
      <dgm:t>
        <a:bodyPr/>
        <a:lstStyle/>
        <a:p>
          <a:endParaRPr lang="en-US"/>
        </a:p>
      </dgm:t>
    </dgm:pt>
    <dgm:pt modelId="{CBA3B1AA-6341-234B-9188-839C1A0D2D7C}" type="pres">
      <dgm:prSet presAssocID="{687E8139-DB63-6D4B-9B37-9C5BFDA401FA}" presName="connectorText" presStyleLbl="sibTrans2D1" presStyleIdx="4" presStyleCnt="8"/>
      <dgm:spPr/>
      <dgm:t>
        <a:bodyPr/>
        <a:lstStyle/>
        <a:p>
          <a:endParaRPr lang="en-US"/>
        </a:p>
      </dgm:t>
    </dgm:pt>
    <dgm:pt modelId="{84984614-3196-574A-AE84-9DEFE7F5964C}" type="pres">
      <dgm:prSet presAssocID="{E888C443-70A7-0E42-8426-37D0F96F1A29}" presName="node" presStyleLbl="node1" presStyleIdx="5" presStyleCnt="9">
        <dgm:presLayoutVars>
          <dgm:bulletEnabled val="1"/>
        </dgm:presLayoutVars>
      </dgm:prSet>
      <dgm:spPr/>
      <dgm:t>
        <a:bodyPr/>
        <a:lstStyle/>
        <a:p>
          <a:endParaRPr lang="en-US"/>
        </a:p>
      </dgm:t>
    </dgm:pt>
    <dgm:pt modelId="{18D52687-95AD-8F4E-BB0B-10A1A356FB1F}" type="pres">
      <dgm:prSet presAssocID="{03881049-8765-014F-9D5E-C866EE0D69F4}" presName="sibTrans" presStyleLbl="sibTrans2D1" presStyleIdx="5" presStyleCnt="8"/>
      <dgm:spPr/>
      <dgm:t>
        <a:bodyPr/>
        <a:lstStyle/>
        <a:p>
          <a:endParaRPr lang="en-US"/>
        </a:p>
      </dgm:t>
    </dgm:pt>
    <dgm:pt modelId="{86E2A71E-0EBD-E342-9FCB-9BF02AAE2083}" type="pres">
      <dgm:prSet presAssocID="{03881049-8765-014F-9D5E-C866EE0D69F4}" presName="connectorText" presStyleLbl="sibTrans2D1" presStyleIdx="5" presStyleCnt="8"/>
      <dgm:spPr/>
      <dgm:t>
        <a:bodyPr/>
        <a:lstStyle/>
        <a:p>
          <a:endParaRPr lang="en-US"/>
        </a:p>
      </dgm:t>
    </dgm:pt>
    <dgm:pt modelId="{8BEB33C8-52A5-154B-8DEC-88C7E9AF7AB1}" type="pres">
      <dgm:prSet presAssocID="{A0EA9EAB-FE07-264D-921B-673E730D96A3}" presName="node" presStyleLbl="node1" presStyleIdx="6" presStyleCnt="9">
        <dgm:presLayoutVars>
          <dgm:bulletEnabled val="1"/>
        </dgm:presLayoutVars>
      </dgm:prSet>
      <dgm:spPr/>
      <dgm:t>
        <a:bodyPr/>
        <a:lstStyle/>
        <a:p>
          <a:endParaRPr lang="en-US"/>
        </a:p>
      </dgm:t>
    </dgm:pt>
    <dgm:pt modelId="{AE65E82F-6064-7241-A708-0A39228724B7}" type="pres">
      <dgm:prSet presAssocID="{5E58F68E-0715-7B47-9688-77B4B66296E4}" presName="sibTrans" presStyleLbl="sibTrans2D1" presStyleIdx="6" presStyleCnt="8"/>
      <dgm:spPr/>
      <dgm:t>
        <a:bodyPr/>
        <a:lstStyle/>
        <a:p>
          <a:endParaRPr lang="en-US"/>
        </a:p>
      </dgm:t>
    </dgm:pt>
    <dgm:pt modelId="{04D61D03-1684-554A-A4FE-0087B12AA23B}" type="pres">
      <dgm:prSet presAssocID="{5E58F68E-0715-7B47-9688-77B4B66296E4}" presName="connectorText" presStyleLbl="sibTrans2D1" presStyleIdx="6" presStyleCnt="8"/>
      <dgm:spPr/>
      <dgm:t>
        <a:bodyPr/>
        <a:lstStyle/>
        <a:p>
          <a:endParaRPr lang="en-US"/>
        </a:p>
      </dgm:t>
    </dgm:pt>
    <dgm:pt modelId="{CCBE746E-B0EC-1945-AA2C-DF7DE43343B3}" type="pres">
      <dgm:prSet presAssocID="{7CC10FD2-471F-FA4F-8C83-2B600FDB107D}" presName="node" presStyleLbl="node1" presStyleIdx="7" presStyleCnt="9">
        <dgm:presLayoutVars>
          <dgm:bulletEnabled val="1"/>
        </dgm:presLayoutVars>
      </dgm:prSet>
      <dgm:spPr/>
      <dgm:t>
        <a:bodyPr/>
        <a:lstStyle/>
        <a:p>
          <a:endParaRPr lang="en-US"/>
        </a:p>
      </dgm:t>
    </dgm:pt>
    <dgm:pt modelId="{F33CD9EC-77A4-8D46-9B37-06CDCB0331D7}" type="pres">
      <dgm:prSet presAssocID="{6ACFE48E-AE6B-FC45-802B-E2EDEBD44B66}" presName="sibTrans" presStyleLbl="sibTrans2D1" presStyleIdx="7" presStyleCnt="8"/>
      <dgm:spPr/>
      <dgm:t>
        <a:bodyPr/>
        <a:lstStyle/>
        <a:p>
          <a:endParaRPr lang="en-US"/>
        </a:p>
      </dgm:t>
    </dgm:pt>
    <dgm:pt modelId="{E690AA86-05DE-0E4B-BBF2-6D5FA16A125E}" type="pres">
      <dgm:prSet presAssocID="{6ACFE48E-AE6B-FC45-802B-E2EDEBD44B66}" presName="connectorText" presStyleLbl="sibTrans2D1" presStyleIdx="7" presStyleCnt="8"/>
      <dgm:spPr/>
      <dgm:t>
        <a:bodyPr/>
        <a:lstStyle/>
        <a:p>
          <a:endParaRPr lang="en-US"/>
        </a:p>
      </dgm:t>
    </dgm:pt>
    <dgm:pt modelId="{226423CD-BD2B-BD45-B0F7-477E75C6D652}" type="pres">
      <dgm:prSet presAssocID="{11176B89-75ED-1E41-8954-7BD0C6C96F7A}" presName="node" presStyleLbl="node1" presStyleIdx="8" presStyleCnt="9">
        <dgm:presLayoutVars>
          <dgm:bulletEnabled val="1"/>
        </dgm:presLayoutVars>
      </dgm:prSet>
      <dgm:spPr/>
      <dgm:t>
        <a:bodyPr/>
        <a:lstStyle/>
        <a:p>
          <a:endParaRPr lang="en-US"/>
        </a:p>
      </dgm:t>
    </dgm:pt>
  </dgm:ptLst>
  <dgm:cxnLst>
    <dgm:cxn modelId="{ABB8EB5D-1BAF-5B43-B6C7-4081731A6E80}" type="presOf" srcId="{96B5DB42-841F-E849-A0F4-5C70D9B83856}" destId="{9A8A12F5-480E-F847-87BB-1233206DB695}" srcOrd="1" destOrd="0" presId="urn:microsoft.com/office/officeart/2005/8/layout/process2"/>
    <dgm:cxn modelId="{AE7704B3-BDE3-B04C-A85F-D14C1572F0C2}" srcId="{8279E08F-928A-974A-9E86-302C9D1B0A89}" destId="{B7E52CCA-9191-1A4A-AF19-BE7AB12C77C7}" srcOrd="0" destOrd="0" parTransId="{35FCAB45-70AC-604D-AA1A-157F5E8ED2FA}" sibTransId="{96B5DB42-841F-E849-A0F4-5C70D9B83856}"/>
    <dgm:cxn modelId="{F362141B-3390-3447-94ED-6812C854803E}" type="presOf" srcId="{A4617076-9E26-F841-B1D0-C77EAF2AE0E2}" destId="{5D2874B0-4245-5C46-9385-396560805FFC}" srcOrd="0" destOrd="0" presId="urn:microsoft.com/office/officeart/2005/8/layout/process2"/>
    <dgm:cxn modelId="{2D90C739-BD11-CD46-8CE3-CD4A649C11B7}" type="presOf" srcId="{A0EA9EAB-FE07-264D-921B-673E730D96A3}" destId="{8BEB33C8-52A5-154B-8DEC-88C7E9AF7AB1}" srcOrd="0" destOrd="0" presId="urn:microsoft.com/office/officeart/2005/8/layout/process2"/>
    <dgm:cxn modelId="{99D6A292-5CE6-2D49-A3B2-32587AED9E76}" srcId="{8279E08F-928A-974A-9E86-302C9D1B0A89}" destId="{11176B89-75ED-1E41-8954-7BD0C6C96F7A}" srcOrd="8" destOrd="0" parTransId="{86CA7AC5-38ED-3E45-88BE-4659EEF6286F}" sibTransId="{BD629523-F55A-B84C-8FB0-E948BF1EFDE2}"/>
    <dgm:cxn modelId="{10DCCFF8-ABD3-2D40-B5DA-789A56C365AD}" type="presOf" srcId="{03881049-8765-014F-9D5E-C866EE0D69F4}" destId="{86E2A71E-0EBD-E342-9FCB-9BF02AAE2083}" srcOrd="1" destOrd="0" presId="urn:microsoft.com/office/officeart/2005/8/layout/process2"/>
    <dgm:cxn modelId="{468415C4-0EA8-7647-ABF2-4D083A3E604B}" srcId="{8279E08F-928A-974A-9E86-302C9D1B0A89}" destId="{4EC74AF2-C28C-494A-A431-6285833CBAE5}" srcOrd="2" destOrd="0" parTransId="{682DDEE2-8FE9-294F-83B4-B7A07510ED1F}" sibTransId="{BD9C7F1B-7555-F248-BD78-298786241103}"/>
    <dgm:cxn modelId="{D659E89A-334C-E64D-AC3B-FD6FEA70673A}" type="presOf" srcId="{687E8139-DB63-6D4B-9B37-9C5BFDA401FA}" destId="{87585476-9AEE-2941-87F2-5C2A4E3C33C0}" srcOrd="0" destOrd="0" presId="urn:microsoft.com/office/officeart/2005/8/layout/process2"/>
    <dgm:cxn modelId="{532BDC1E-B4DA-084E-80EC-1F9F1D159130}" type="presOf" srcId="{5E58F68E-0715-7B47-9688-77B4B66296E4}" destId="{AE65E82F-6064-7241-A708-0A39228724B7}" srcOrd="0" destOrd="0" presId="urn:microsoft.com/office/officeart/2005/8/layout/process2"/>
    <dgm:cxn modelId="{502FEC02-F96F-7B40-8BD6-2300EE4CB94F}" type="presOf" srcId="{4EC74AF2-C28C-494A-A431-6285833CBAE5}" destId="{D85AD839-2A6A-4447-A891-07B70E46CF14}" srcOrd="0" destOrd="0" presId="urn:microsoft.com/office/officeart/2005/8/layout/process2"/>
    <dgm:cxn modelId="{939DE15D-5EA8-2044-86F5-60AF5F025004}" srcId="{8279E08F-928A-974A-9E86-302C9D1B0A89}" destId="{E888C443-70A7-0E42-8426-37D0F96F1A29}" srcOrd="5" destOrd="0" parTransId="{97DADF48-C982-7244-A962-6C37BCE012FE}" sibTransId="{03881049-8765-014F-9D5E-C866EE0D69F4}"/>
    <dgm:cxn modelId="{7306B715-78D2-FB4D-ACBC-13BFF5173ECD}" type="presOf" srcId="{E888C443-70A7-0E42-8426-37D0F96F1A29}" destId="{84984614-3196-574A-AE84-9DEFE7F5964C}" srcOrd="0" destOrd="0" presId="urn:microsoft.com/office/officeart/2005/8/layout/process2"/>
    <dgm:cxn modelId="{5F031808-6DC3-354F-997C-31EB4B2217C3}" type="presOf" srcId="{85C5B92F-AF76-5E41-945C-053A68C34100}" destId="{D8BA3A51-9DFF-8E47-897D-54F19DAD47FA}" srcOrd="0" destOrd="0" presId="urn:microsoft.com/office/officeart/2005/8/layout/process2"/>
    <dgm:cxn modelId="{1AE98D89-F410-F247-8648-F148E626F1A7}" type="presOf" srcId="{975C463C-00B9-D04D-8E29-BFC151A790AC}" destId="{69383FC1-3FEB-904C-A609-ED85B7278E76}" srcOrd="1" destOrd="0" presId="urn:microsoft.com/office/officeart/2005/8/layout/process2"/>
    <dgm:cxn modelId="{EA199B19-2A7D-DA4B-A74E-ED3A7E2E7AC2}" srcId="{8279E08F-928A-974A-9E86-302C9D1B0A89}" destId="{85C5B92F-AF76-5E41-945C-053A68C34100}" srcOrd="4" destOrd="0" parTransId="{1E1DCD21-850C-C545-A8D1-1CBEB046C8AF}" sibTransId="{687E8139-DB63-6D4B-9B37-9C5BFDA401FA}"/>
    <dgm:cxn modelId="{DACCECC8-FD9F-544C-A915-5758AAB9312A}" srcId="{8279E08F-928A-974A-9E86-302C9D1B0A89}" destId="{A0EA9EAB-FE07-264D-921B-673E730D96A3}" srcOrd="6" destOrd="0" parTransId="{05BB8B33-3F7E-B144-9B18-1EEC035ADC8B}" sibTransId="{5E58F68E-0715-7B47-9688-77B4B66296E4}"/>
    <dgm:cxn modelId="{96AF9BBD-C50F-3B49-9847-AF9E0C9CF84A}" type="presOf" srcId="{B7E52CCA-9191-1A4A-AF19-BE7AB12C77C7}" destId="{C0FB3B5E-A7C7-924E-AE0C-B80962FAC186}" srcOrd="0" destOrd="0" presId="urn:microsoft.com/office/officeart/2005/8/layout/process2"/>
    <dgm:cxn modelId="{19280400-389B-AE4C-8EEF-6BCA9CCF1C90}" type="presOf" srcId="{6ACFE48E-AE6B-FC45-802B-E2EDEBD44B66}" destId="{E690AA86-05DE-0E4B-BBF2-6D5FA16A125E}" srcOrd="1" destOrd="0" presId="urn:microsoft.com/office/officeart/2005/8/layout/process2"/>
    <dgm:cxn modelId="{1A81147C-C87E-D74D-9198-EC4603581B2D}" type="presOf" srcId="{975C463C-00B9-D04D-8E29-BFC151A790AC}" destId="{9DC701B4-9808-D243-87BE-B7FEE952A61F}" srcOrd="0" destOrd="0" presId="urn:microsoft.com/office/officeart/2005/8/layout/process2"/>
    <dgm:cxn modelId="{1953EF41-CA0D-3640-9A28-0ACD2C9F1CAB}" srcId="{8279E08F-928A-974A-9E86-302C9D1B0A89}" destId="{7CC10FD2-471F-FA4F-8C83-2B600FDB107D}" srcOrd="7" destOrd="0" parTransId="{4E172C83-1512-0E4F-AAD2-12C93790B8B3}" sibTransId="{6ACFE48E-AE6B-FC45-802B-E2EDEBD44B66}"/>
    <dgm:cxn modelId="{667BAB70-1A26-4E42-9DD6-3910B3BDF442}" type="presOf" srcId="{F6351EA2-5436-9C41-AFF2-15D62075735F}" destId="{EE4A6AA1-588B-DF46-989E-824C1B960C39}" srcOrd="1" destOrd="0" presId="urn:microsoft.com/office/officeart/2005/8/layout/process2"/>
    <dgm:cxn modelId="{9B7063EE-0979-2B48-9BC0-2FC16A0729F8}" type="presOf" srcId="{BD9C7F1B-7555-F248-BD78-298786241103}" destId="{C95582A9-C9EB-9148-A520-2B4A97D29AB6}" srcOrd="0" destOrd="0" presId="urn:microsoft.com/office/officeart/2005/8/layout/process2"/>
    <dgm:cxn modelId="{42417860-0BB4-E846-A151-DFC796C458F9}" type="presOf" srcId="{8279E08F-928A-974A-9E86-302C9D1B0A89}" destId="{35FF5886-8327-2F4F-A901-BCB7804725C4}" srcOrd="0" destOrd="0" presId="urn:microsoft.com/office/officeart/2005/8/layout/process2"/>
    <dgm:cxn modelId="{008C0B99-153F-0A42-A8F5-330E2486CE5D}" type="presOf" srcId="{BD9C7F1B-7555-F248-BD78-298786241103}" destId="{7709B176-A251-A94E-BE49-7B52827B1993}" srcOrd="1" destOrd="0" presId="urn:microsoft.com/office/officeart/2005/8/layout/process2"/>
    <dgm:cxn modelId="{C1DA50F4-23D8-924E-9246-8E72039C1028}" type="presOf" srcId="{7CC10FD2-471F-FA4F-8C83-2B600FDB107D}" destId="{CCBE746E-B0EC-1945-AA2C-DF7DE43343B3}" srcOrd="0" destOrd="0" presId="urn:microsoft.com/office/officeart/2005/8/layout/process2"/>
    <dgm:cxn modelId="{456E5B74-1959-1440-833A-35FE81C69412}" srcId="{8279E08F-928A-974A-9E86-302C9D1B0A89}" destId="{A4617076-9E26-F841-B1D0-C77EAF2AE0E2}" srcOrd="3" destOrd="0" parTransId="{06B5BC88-0574-AA4B-A58D-27D1A16AFE5A}" sibTransId="{F6351EA2-5436-9C41-AFF2-15D62075735F}"/>
    <dgm:cxn modelId="{B3C9684C-6A34-094C-8053-69910E60DEAF}" type="presOf" srcId="{6ACFE48E-AE6B-FC45-802B-E2EDEBD44B66}" destId="{F33CD9EC-77A4-8D46-9B37-06CDCB0331D7}" srcOrd="0" destOrd="0" presId="urn:microsoft.com/office/officeart/2005/8/layout/process2"/>
    <dgm:cxn modelId="{303637D3-422B-8F48-BDAF-D61701C891D2}" type="presOf" srcId="{F3FF6AF3-9714-FC4B-9373-DB449CEFB910}" destId="{56AD2ACA-0ADF-FD44-9231-8C4CB9FB94D3}" srcOrd="0" destOrd="0" presId="urn:microsoft.com/office/officeart/2005/8/layout/process2"/>
    <dgm:cxn modelId="{9A66E58C-126B-234D-8EF3-C86437D243A8}" type="presOf" srcId="{96B5DB42-841F-E849-A0F4-5C70D9B83856}" destId="{2B3AB88E-365D-B448-B240-2D6B22684024}" srcOrd="0" destOrd="0" presId="urn:microsoft.com/office/officeart/2005/8/layout/process2"/>
    <dgm:cxn modelId="{3EA3EDC1-7957-1440-ABEC-92C7FD4348F5}" type="presOf" srcId="{11176B89-75ED-1E41-8954-7BD0C6C96F7A}" destId="{226423CD-BD2B-BD45-B0F7-477E75C6D652}" srcOrd="0" destOrd="0" presId="urn:microsoft.com/office/officeart/2005/8/layout/process2"/>
    <dgm:cxn modelId="{F74D0A32-8A3A-0744-BDF5-6E47D9F8761D}" type="presOf" srcId="{F6351EA2-5436-9C41-AFF2-15D62075735F}" destId="{B6496A85-2547-6641-8217-DD15B5E76EA6}" srcOrd="0" destOrd="0" presId="urn:microsoft.com/office/officeart/2005/8/layout/process2"/>
    <dgm:cxn modelId="{713160EF-5A3D-954A-9D51-8F4373D23A54}" type="presOf" srcId="{03881049-8765-014F-9D5E-C866EE0D69F4}" destId="{18D52687-95AD-8F4E-BB0B-10A1A356FB1F}" srcOrd="0" destOrd="0" presId="urn:microsoft.com/office/officeart/2005/8/layout/process2"/>
    <dgm:cxn modelId="{1C8A8C68-82ED-CE47-A34C-AA90E9D70FE0}" type="presOf" srcId="{687E8139-DB63-6D4B-9B37-9C5BFDA401FA}" destId="{CBA3B1AA-6341-234B-9188-839C1A0D2D7C}" srcOrd="1" destOrd="0" presId="urn:microsoft.com/office/officeart/2005/8/layout/process2"/>
    <dgm:cxn modelId="{0D98DC31-1F4E-EA45-B525-85746A68D827}" srcId="{8279E08F-928A-974A-9E86-302C9D1B0A89}" destId="{F3FF6AF3-9714-FC4B-9373-DB449CEFB910}" srcOrd="1" destOrd="0" parTransId="{861F3958-A754-DE41-91EA-B495FF1747C9}" sibTransId="{975C463C-00B9-D04D-8E29-BFC151A790AC}"/>
    <dgm:cxn modelId="{0A342938-CDB3-8249-B60C-09586859D863}" type="presOf" srcId="{5E58F68E-0715-7B47-9688-77B4B66296E4}" destId="{04D61D03-1684-554A-A4FE-0087B12AA23B}" srcOrd="1" destOrd="0" presId="urn:microsoft.com/office/officeart/2005/8/layout/process2"/>
    <dgm:cxn modelId="{A6B772B0-D159-4046-970C-C9330C84C88A}" type="presParOf" srcId="{35FF5886-8327-2F4F-A901-BCB7804725C4}" destId="{C0FB3B5E-A7C7-924E-AE0C-B80962FAC186}" srcOrd="0" destOrd="0" presId="urn:microsoft.com/office/officeart/2005/8/layout/process2"/>
    <dgm:cxn modelId="{76B7B9C9-9F03-4549-8B7F-6E7577E2DB7F}" type="presParOf" srcId="{35FF5886-8327-2F4F-A901-BCB7804725C4}" destId="{2B3AB88E-365D-B448-B240-2D6B22684024}" srcOrd="1" destOrd="0" presId="urn:microsoft.com/office/officeart/2005/8/layout/process2"/>
    <dgm:cxn modelId="{1DDEE39A-B6F2-3143-A1E8-22F2ADD87497}" type="presParOf" srcId="{2B3AB88E-365D-B448-B240-2D6B22684024}" destId="{9A8A12F5-480E-F847-87BB-1233206DB695}" srcOrd="0" destOrd="0" presId="urn:microsoft.com/office/officeart/2005/8/layout/process2"/>
    <dgm:cxn modelId="{6DD9ABCC-7C33-294D-BD38-4A3AB9DA8396}" type="presParOf" srcId="{35FF5886-8327-2F4F-A901-BCB7804725C4}" destId="{56AD2ACA-0ADF-FD44-9231-8C4CB9FB94D3}" srcOrd="2" destOrd="0" presId="urn:microsoft.com/office/officeart/2005/8/layout/process2"/>
    <dgm:cxn modelId="{5A98B423-B471-194E-BD83-D78302BE0650}" type="presParOf" srcId="{35FF5886-8327-2F4F-A901-BCB7804725C4}" destId="{9DC701B4-9808-D243-87BE-B7FEE952A61F}" srcOrd="3" destOrd="0" presId="urn:microsoft.com/office/officeart/2005/8/layout/process2"/>
    <dgm:cxn modelId="{DFA020C6-661E-734B-87EE-0FD685242FFC}" type="presParOf" srcId="{9DC701B4-9808-D243-87BE-B7FEE952A61F}" destId="{69383FC1-3FEB-904C-A609-ED85B7278E76}" srcOrd="0" destOrd="0" presId="urn:microsoft.com/office/officeart/2005/8/layout/process2"/>
    <dgm:cxn modelId="{6C6E24D7-5844-9040-8A56-7E7C85C2CB98}" type="presParOf" srcId="{35FF5886-8327-2F4F-A901-BCB7804725C4}" destId="{D85AD839-2A6A-4447-A891-07B70E46CF14}" srcOrd="4" destOrd="0" presId="urn:microsoft.com/office/officeart/2005/8/layout/process2"/>
    <dgm:cxn modelId="{4675B853-4EB4-784E-93F4-ED01CC222F21}" type="presParOf" srcId="{35FF5886-8327-2F4F-A901-BCB7804725C4}" destId="{C95582A9-C9EB-9148-A520-2B4A97D29AB6}" srcOrd="5" destOrd="0" presId="urn:microsoft.com/office/officeart/2005/8/layout/process2"/>
    <dgm:cxn modelId="{BDF95669-318C-B349-8B21-72623A0C653D}" type="presParOf" srcId="{C95582A9-C9EB-9148-A520-2B4A97D29AB6}" destId="{7709B176-A251-A94E-BE49-7B52827B1993}" srcOrd="0" destOrd="0" presId="urn:microsoft.com/office/officeart/2005/8/layout/process2"/>
    <dgm:cxn modelId="{EEBA7A9F-7758-AA4E-B525-38E73BB2A0A2}" type="presParOf" srcId="{35FF5886-8327-2F4F-A901-BCB7804725C4}" destId="{5D2874B0-4245-5C46-9385-396560805FFC}" srcOrd="6" destOrd="0" presId="urn:microsoft.com/office/officeart/2005/8/layout/process2"/>
    <dgm:cxn modelId="{3EBC169A-DBE9-974E-A134-3CE95BD37BD9}" type="presParOf" srcId="{35FF5886-8327-2F4F-A901-BCB7804725C4}" destId="{B6496A85-2547-6641-8217-DD15B5E76EA6}" srcOrd="7" destOrd="0" presId="urn:microsoft.com/office/officeart/2005/8/layout/process2"/>
    <dgm:cxn modelId="{B1BB40FF-6AB2-1D4E-8AD7-1A4123A26A78}" type="presParOf" srcId="{B6496A85-2547-6641-8217-DD15B5E76EA6}" destId="{EE4A6AA1-588B-DF46-989E-824C1B960C39}" srcOrd="0" destOrd="0" presId="urn:microsoft.com/office/officeart/2005/8/layout/process2"/>
    <dgm:cxn modelId="{5DC0B843-2CB8-0F44-ACAA-3ED3D0517075}" type="presParOf" srcId="{35FF5886-8327-2F4F-A901-BCB7804725C4}" destId="{D8BA3A51-9DFF-8E47-897D-54F19DAD47FA}" srcOrd="8" destOrd="0" presId="urn:microsoft.com/office/officeart/2005/8/layout/process2"/>
    <dgm:cxn modelId="{3D34583D-27E3-C947-BB67-5F8C4459C58B}" type="presParOf" srcId="{35FF5886-8327-2F4F-A901-BCB7804725C4}" destId="{87585476-9AEE-2941-87F2-5C2A4E3C33C0}" srcOrd="9" destOrd="0" presId="urn:microsoft.com/office/officeart/2005/8/layout/process2"/>
    <dgm:cxn modelId="{70CC3D39-12B2-314F-98B5-0AD4C7415B60}" type="presParOf" srcId="{87585476-9AEE-2941-87F2-5C2A4E3C33C0}" destId="{CBA3B1AA-6341-234B-9188-839C1A0D2D7C}" srcOrd="0" destOrd="0" presId="urn:microsoft.com/office/officeart/2005/8/layout/process2"/>
    <dgm:cxn modelId="{76E4DDF0-B4AB-0140-A5CB-CEDAEA60A9C7}" type="presParOf" srcId="{35FF5886-8327-2F4F-A901-BCB7804725C4}" destId="{84984614-3196-574A-AE84-9DEFE7F5964C}" srcOrd="10" destOrd="0" presId="urn:microsoft.com/office/officeart/2005/8/layout/process2"/>
    <dgm:cxn modelId="{F3D971E9-5EFB-CE4E-9541-D22AA56CAE3A}" type="presParOf" srcId="{35FF5886-8327-2F4F-A901-BCB7804725C4}" destId="{18D52687-95AD-8F4E-BB0B-10A1A356FB1F}" srcOrd="11" destOrd="0" presId="urn:microsoft.com/office/officeart/2005/8/layout/process2"/>
    <dgm:cxn modelId="{9BBD0D3E-CF50-BE44-ADF3-07B35948E369}" type="presParOf" srcId="{18D52687-95AD-8F4E-BB0B-10A1A356FB1F}" destId="{86E2A71E-0EBD-E342-9FCB-9BF02AAE2083}" srcOrd="0" destOrd="0" presId="urn:microsoft.com/office/officeart/2005/8/layout/process2"/>
    <dgm:cxn modelId="{1D8C3C49-D9CB-1245-BE21-41C12B895108}" type="presParOf" srcId="{35FF5886-8327-2F4F-A901-BCB7804725C4}" destId="{8BEB33C8-52A5-154B-8DEC-88C7E9AF7AB1}" srcOrd="12" destOrd="0" presId="urn:microsoft.com/office/officeart/2005/8/layout/process2"/>
    <dgm:cxn modelId="{E87376AA-C2E9-5445-978B-FFD8B1F7B86E}" type="presParOf" srcId="{35FF5886-8327-2F4F-A901-BCB7804725C4}" destId="{AE65E82F-6064-7241-A708-0A39228724B7}" srcOrd="13" destOrd="0" presId="urn:microsoft.com/office/officeart/2005/8/layout/process2"/>
    <dgm:cxn modelId="{881FB5A4-B14A-544A-A17E-12D89D070E55}" type="presParOf" srcId="{AE65E82F-6064-7241-A708-0A39228724B7}" destId="{04D61D03-1684-554A-A4FE-0087B12AA23B}" srcOrd="0" destOrd="0" presId="urn:microsoft.com/office/officeart/2005/8/layout/process2"/>
    <dgm:cxn modelId="{945049E2-97E8-0040-AA43-6D3D388122BA}" type="presParOf" srcId="{35FF5886-8327-2F4F-A901-BCB7804725C4}" destId="{CCBE746E-B0EC-1945-AA2C-DF7DE43343B3}" srcOrd="14" destOrd="0" presId="urn:microsoft.com/office/officeart/2005/8/layout/process2"/>
    <dgm:cxn modelId="{A7F54E09-BF6F-F44B-8DE5-88136ECE519B}" type="presParOf" srcId="{35FF5886-8327-2F4F-A901-BCB7804725C4}" destId="{F33CD9EC-77A4-8D46-9B37-06CDCB0331D7}" srcOrd="15" destOrd="0" presId="urn:microsoft.com/office/officeart/2005/8/layout/process2"/>
    <dgm:cxn modelId="{B3E374E2-4FB6-D143-84AE-5AD8CDC724B4}" type="presParOf" srcId="{F33CD9EC-77A4-8D46-9B37-06CDCB0331D7}" destId="{E690AA86-05DE-0E4B-BBF2-6D5FA16A125E}" srcOrd="0" destOrd="0" presId="urn:microsoft.com/office/officeart/2005/8/layout/process2"/>
    <dgm:cxn modelId="{596953E1-3F01-4047-B9A5-F855CBDD3A20}" type="presParOf" srcId="{35FF5886-8327-2F4F-A901-BCB7804725C4}" destId="{226423CD-BD2B-BD45-B0F7-477E75C6D652}" srcOrd="16"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2D4001D-461A-424F-A3DC-A88D06CD3FD8}" type="doc">
      <dgm:prSet loTypeId="urn:microsoft.com/office/officeart/2009/3/layout/StepUpProcess" loCatId="process" qsTypeId="urn:microsoft.com/office/officeart/2005/8/quickstyle/simple2" qsCatId="simple" csTypeId="urn:microsoft.com/office/officeart/2005/8/colors/colorful5" csCatId="colorful" phldr="1"/>
      <dgm:spPr/>
      <dgm:t>
        <a:bodyPr/>
        <a:lstStyle/>
        <a:p>
          <a:endParaRPr lang="en-US"/>
        </a:p>
      </dgm:t>
    </dgm:pt>
    <dgm:pt modelId="{5FDA4B5E-4395-41C8-A31A-1D86B7A8AA4C}">
      <dgm:prSet phldrT="[Text]"/>
      <dgm:spPr/>
      <dgm:t>
        <a:bodyPr/>
        <a:lstStyle/>
        <a:p>
          <a:r>
            <a:rPr lang="en-US" dirty="0" err="1"/>
            <a:t>Sraddha</a:t>
          </a:r>
          <a:endParaRPr lang="en-US" dirty="0"/>
        </a:p>
      </dgm:t>
    </dgm:pt>
    <dgm:pt modelId="{8A87BD71-393B-404E-A343-1CAF708BF62D}" type="parTrans" cxnId="{140B1C34-3D1B-4A29-BF70-25A94014649D}">
      <dgm:prSet/>
      <dgm:spPr/>
      <dgm:t>
        <a:bodyPr/>
        <a:lstStyle/>
        <a:p>
          <a:endParaRPr lang="en-US"/>
        </a:p>
      </dgm:t>
    </dgm:pt>
    <dgm:pt modelId="{1FF4F06A-FA96-4B8F-8C9D-4D2EE6CF6A8D}" type="sibTrans" cxnId="{140B1C34-3D1B-4A29-BF70-25A94014649D}">
      <dgm:prSet/>
      <dgm:spPr/>
      <dgm:t>
        <a:bodyPr/>
        <a:lstStyle/>
        <a:p>
          <a:endParaRPr lang="en-US"/>
        </a:p>
      </dgm:t>
    </dgm:pt>
    <dgm:pt modelId="{4D5DD693-CAD6-4A4B-9105-131F9DECB06E}">
      <dgm:prSet phldrT="[Text]"/>
      <dgm:spPr/>
      <dgm:t>
        <a:bodyPr/>
        <a:lstStyle/>
        <a:p>
          <a:r>
            <a:rPr lang="en-US" dirty="0"/>
            <a:t>Sadhu </a:t>
          </a:r>
          <a:r>
            <a:rPr lang="en-US" dirty="0" err="1"/>
            <a:t>Sanga</a:t>
          </a:r>
          <a:endParaRPr lang="en-US" dirty="0"/>
        </a:p>
      </dgm:t>
    </dgm:pt>
    <dgm:pt modelId="{1CEAB9BE-1DC8-475E-8368-E49994BD7CC7}" type="parTrans" cxnId="{FFE308BB-D34F-4E5F-B30F-4B63B33F651C}">
      <dgm:prSet/>
      <dgm:spPr/>
      <dgm:t>
        <a:bodyPr/>
        <a:lstStyle/>
        <a:p>
          <a:endParaRPr lang="en-US"/>
        </a:p>
      </dgm:t>
    </dgm:pt>
    <dgm:pt modelId="{35ED7401-B150-4593-9640-BDA54316311A}" type="sibTrans" cxnId="{FFE308BB-D34F-4E5F-B30F-4B63B33F651C}">
      <dgm:prSet/>
      <dgm:spPr/>
      <dgm:t>
        <a:bodyPr/>
        <a:lstStyle/>
        <a:p>
          <a:endParaRPr lang="en-US"/>
        </a:p>
      </dgm:t>
    </dgm:pt>
    <dgm:pt modelId="{61C3AF74-F392-498D-8FC0-EE8434B4B730}">
      <dgm:prSet phldrT="[Text]"/>
      <dgm:spPr/>
      <dgm:t>
        <a:bodyPr/>
        <a:lstStyle/>
        <a:p>
          <a:r>
            <a:rPr lang="en-US" dirty="0" err="1"/>
            <a:t>Bhajana</a:t>
          </a:r>
          <a:r>
            <a:rPr lang="en-US" dirty="0"/>
            <a:t> </a:t>
          </a:r>
          <a:r>
            <a:rPr lang="en-US" dirty="0" err="1"/>
            <a:t>Kriya</a:t>
          </a:r>
          <a:endParaRPr lang="en-US" dirty="0"/>
        </a:p>
      </dgm:t>
    </dgm:pt>
    <dgm:pt modelId="{3F18E520-5361-4240-BB20-FD4BA9938F10}" type="parTrans" cxnId="{FE9E0D21-6887-4FFF-B092-23C89B2F6673}">
      <dgm:prSet/>
      <dgm:spPr/>
      <dgm:t>
        <a:bodyPr/>
        <a:lstStyle/>
        <a:p>
          <a:endParaRPr lang="en-US"/>
        </a:p>
      </dgm:t>
    </dgm:pt>
    <dgm:pt modelId="{1E2B230B-1DA0-49EE-AC12-CA7F33EE67D0}" type="sibTrans" cxnId="{FE9E0D21-6887-4FFF-B092-23C89B2F6673}">
      <dgm:prSet/>
      <dgm:spPr/>
      <dgm:t>
        <a:bodyPr/>
        <a:lstStyle/>
        <a:p>
          <a:endParaRPr lang="en-US"/>
        </a:p>
      </dgm:t>
    </dgm:pt>
    <dgm:pt modelId="{0E2C322F-0659-438A-8997-F64FB108D5A1}">
      <dgm:prSet phldrT="[Text]"/>
      <dgm:spPr/>
      <dgm:t>
        <a:bodyPr/>
        <a:lstStyle/>
        <a:p>
          <a:r>
            <a:rPr lang="en-US" dirty="0" err="1"/>
            <a:t>Anartha</a:t>
          </a:r>
          <a:r>
            <a:rPr lang="en-US" dirty="0"/>
            <a:t> </a:t>
          </a:r>
          <a:r>
            <a:rPr lang="en-US" dirty="0" err="1"/>
            <a:t>Nivrtti</a:t>
          </a:r>
          <a:endParaRPr lang="en-US" dirty="0"/>
        </a:p>
      </dgm:t>
    </dgm:pt>
    <dgm:pt modelId="{E3A3AC2A-B179-47A1-AA54-1D9E9DA78DAF}" type="parTrans" cxnId="{CC399BAA-54CA-4167-A675-9580C67E73C4}">
      <dgm:prSet/>
      <dgm:spPr/>
      <dgm:t>
        <a:bodyPr/>
        <a:lstStyle/>
        <a:p>
          <a:endParaRPr lang="en-US"/>
        </a:p>
      </dgm:t>
    </dgm:pt>
    <dgm:pt modelId="{0F521514-DEA7-41E7-AD16-4CEFFF1166AB}" type="sibTrans" cxnId="{CC399BAA-54CA-4167-A675-9580C67E73C4}">
      <dgm:prSet/>
      <dgm:spPr/>
      <dgm:t>
        <a:bodyPr/>
        <a:lstStyle/>
        <a:p>
          <a:endParaRPr lang="en-US"/>
        </a:p>
      </dgm:t>
    </dgm:pt>
    <dgm:pt modelId="{C63783A8-D565-4AD7-B680-69865464D4F2}">
      <dgm:prSet phldrT="[Text]"/>
      <dgm:spPr/>
      <dgm:t>
        <a:bodyPr/>
        <a:lstStyle/>
        <a:p>
          <a:r>
            <a:rPr lang="en-US" dirty="0" err="1"/>
            <a:t>Nistha</a:t>
          </a:r>
          <a:endParaRPr lang="en-US" dirty="0"/>
        </a:p>
      </dgm:t>
    </dgm:pt>
    <dgm:pt modelId="{FCDC9FB3-C2D4-4123-9602-D11FCBC72FF5}" type="parTrans" cxnId="{DDA7B8EC-E4A5-47BE-A273-393542408518}">
      <dgm:prSet/>
      <dgm:spPr/>
      <dgm:t>
        <a:bodyPr/>
        <a:lstStyle/>
        <a:p>
          <a:endParaRPr lang="en-US"/>
        </a:p>
      </dgm:t>
    </dgm:pt>
    <dgm:pt modelId="{C7D84B92-21F5-4EF9-AEBE-78CD51359090}" type="sibTrans" cxnId="{DDA7B8EC-E4A5-47BE-A273-393542408518}">
      <dgm:prSet/>
      <dgm:spPr/>
      <dgm:t>
        <a:bodyPr/>
        <a:lstStyle/>
        <a:p>
          <a:endParaRPr lang="en-US"/>
        </a:p>
      </dgm:t>
    </dgm:pt>
    <dgm:pt modelId="{85585FCB-1B14-46FD-BC48-9A6B8E32CCDE}">
      <dgm:prSet phldrT="[Text]"/>
      <dgm:spPr/>
      <dgm:t>
        <a:bodyPr/>
        <a:lstStyle/>
        <a:p>
          <a:r>
            <a:rPr lang="en-US" dirty="0" err="1"/>
            <a:t>Asakti</a:t>
          </a:r>
          <a:endParaRPr lang="en-US" dirty="0"/>
        </a:p>
      </dgm:t>
    </dgm:pt>
    <dgm:pt modelId="{EF819A31-7CAC-4164-90DD-975938D8C99D}" type="parTrans" cxnId="{BD4E74B5-1B42-4127-8117-1927814EC12B}">
      <dgm:prSet/>
      <dgm:spPr/>
      <dgm:t>
        <a:bodyPr/>
        <a:lstStyle/>
        <a:p>
          <a:endParaRPr lang="en-US"/>
        </a:p>
      </dgm:t>
    </dgm:pt>
    <dgm:pt modelId="{1B141633-B535-466E-94D5-9632FABDA8C4}" type="sibTrans" cxnId="{BD4E74B5-1B42-4127-8117-1927814EC12B}">
      <dgm:prSet/>
      <dgm:spPr/>
      <dgm:t>
        <a:bodyPr/>
        <a:lstStyle/>
        <a:p>
          <a:endParaRPr lang="en-US"/>
        </a:p>
      </dgm:t>
    </dgm:pt>
    <dgm:pt modelId="{E32661D7-718C-4828-BD97-EB41CD29C9FB}">
      <dgm:prSet phldrT="[Text]"/>
      <dgm:spPr/>
      <dgm:t>
        <a:bodyPr/>
        <a:lstStyle/>
        <a:p>
          <a:r>
            <a:rPr lang="en-US" dirty="0" err="1"/>
            <a:t>Bhava</a:t>
          </a:r>
          <a:endParaRPr lang="en-US" dirty="0"/>
        </a:p>
      </dgm:t>
    </dgm:pt>
    <dgm:pt modelId="{13CC943A-87F1-405E-8CE2-AA8BC41B7C0E}" type="parTrans" cxnId="{FAF2F102-8AE3-4257-89DF-ED76F332EF03}">
      <dgm:prSet/>
      <dgm:spPr/>
      <dgm:t>
        <a:bodyPr/>
        <a:lstStyle/>
        <a:p>
          <a:endParaRPr lang="en-US"/>
        </a:p>
      </dgm:t>
    </dgm:pt>
    <dgm:pt modelId="{9896EE93-70C0-4FAF-92A2-1100CD67542C}" type="sibTrans" cxnId="{FAF2F102-8AE3-4257-89DF-ED76F332EF03}">
      <dgm:prSet/>
      <dgm:spPr/>
      <dgm:t>
        <a:bodyPr/>
        <a:lstStyle/>
        <a:p>
          <a:endParaRPr lang="en-US"/>
        </a:p>
      </dgm:t>
    </dgm:pt>
    <dgm:pt modelId="{A6BE7D4A-BBEE-40E0-A4BC-687AF74F3011}">
      <dgm:prSet phldrT="[Text]"/>
      <dgm:spPr/>
      <dgm:t>
        <a:bodyPr/>
        <a:lstStyle/>
        <a:p>
          <a:r>
            <a:rPr lang="en-US" dirty="0" err="1"/>
            <a:t>Prema</a:t>
          </a:r>
          <a:endParaRPr lang="en-US" dirty="0"/>
        </a:p>
      </dgm:t>
    </dgm:pt>
    <dgm:pt modelId="{8EBE6112-92AF-48B0-B5BE-79970C188D33}" type="parTrans" cxnId="{2E385551-D32D-4F30-917C-BBC3D8FF7C59}">
      <dgm:prSet/>
      <dgm:spPr/>
      <dgm:t>
        <a:bodyPr/>
        <a:lstStyle/>
        <a:p>
          <a:endParaRPr lang="en-US"/>
        </a:p>
      </dgm:t>
    </dgm:pt>
    <dgm:pt modelId="{055381F7-B09E-49A2-9D2F-0181816F56F3}" type="sibTrans" cxnId="{2E385551-D32D-4F30-917C-BBC3D8FF7C59}">
      <dgm:prSet/>
      <dgm:spPr/>
      <dgm:t>
        <a:bodyPr/>
        <a:lstStyle/>
        <a:p>
          <a:endParaRPr lang="en-US"/>
        </a:p>
      </dgm:t>
    </dgm:pt>
    <dgm:pt modelId="{EE3E848A-38DD-4682-84C9-CF4CDEE27771}">
      <dgm:prSet phldrT="[Text]"/>
      <dgm:spPr/>
      <dgm:t>
        <a:bodyPr/>
        <a:lstStyle/>
        <a:p>
          <a:r>
            <a:rPr lang="en-US" dirty="0" err="1"/>
            <a:t>Ruci</a:t>
          </a:r>
          <a:endParaRPr lang="en-US" dirty="0"/>
        </a:p>
      </dgm:t>
    </dgm:pt>
    <dgm:pt modelId="{1AEE9A67-45EE-43AD-B974-09E4E62479D2}" type="parTrans" cxnId="{25FFE1BC-C1F4-43BB-B7EF-CD4778BA5708}">
      <dgm:prSet/>
      <dgm:spPr/>
      <dgm:t>
        <a:bodyPr/>
        <a:lstStyle/>
        <a:p>
          <a:endParaRPr lang="en-US"/>
        </a:p>
      </dgm:t>
    </dgm:pt>
    <dgm:pt modelId="{CE8902B1-6342-4091-872A-7BE13CF690C2}" type="sibTrans" cxnId="{25FFE1BC-C1F4-43BB-B7EF-CD4778BA5708}">
      <dgm:prSet/>
      <dgm:spPr/>
      <dgm:t>
        <a:bodyPr/>
        <a:lstStyle/>
        <a:p>
          <a:endParaRPr lang="en-US"/>
        </a:p>
      </dgm:t>
    </dgm:pt>
    <dgm:pt modelId="{E7BFB5CB-3754-46A2-9A90-8E1E62B4520B}" type="pres">
      <dgm:prSet presAssocID="{42D4001D-461A-424F-A3DC-A88D06CD3FD8}" presName="rootnode" presStyleCnt="0">
        <dgm:presLayoutVars>
          <dgm:chMax/>
          <dgm:chPref/>
          <dgm:dir/>
          <dgm:animLvl val="lvl"/>
        </dgm:presLayoutVars>
      </dgm:prSet>
      <dgm:spPr/>
      <dgm:t>
        <a:bodyPr/>
        <a:lstStyle/>
        <a:p>
          <a:endParaRPr lang="en-US"/>
        </a:p>
      </dgm:t>
    </dgm:pt>
    <dgm:pt modelId="{E3123F63-9329-4230-A255-FEEB765CE19F}" type="pres">
      <dgm:prSet presAssocID="{5FDA4B5E-4395-41C8-A31A-1D86B7A8AA4C}" presName="composite" presStyleCnt="0"/>
      <dgm:spPr/>
    </dgm:pt>
    <dgm:pt modelId="{616DC65A-162E-4315-BD81-DB0F127FDD29}" type="pres">
      <dgm:prSet presAssocID="{5FDA4B5E-4395-41C8-A31A-1D86B7A8AA4C}" presName="LShape" presStyleLbl="alignNode1" presStyleIdx="0" presStyleCnt="17"/>
      <dgm:spPr/>
    </dgm:pt>
    <dgm:pt modelId="{376A2E1E-D4BB-4044-9BB0-7824A99CB49B}" type="pres">
      <dgm:prSet presAssocID="{5FDA4B5E-4395-41C8-A31A-1D86B7A8AA4C}" presName="ParentText" presStyleLbl="revTx" presStyleIdx="0" presStyleCnt="9">
        <dgm:presLayoutVars>
          <dgm:chMax val="0"/>
          <dgm:chPref val="0"/>
          <dgm:bulletEnabled val="1"/>
        </dgm:presLayoutVars>
      </dgm:prSet>
      <dgm:spPr/>
      <dgm:t>
        <a:bodyPr/>
        <a:lstStyle/>
        <a:p>
          <a:endParaRPr lang="en-US"/>
        </a:p>
      </dgm:t>
    </dgm:pt>
    <dgm:pt modelId="{0A2AACA6-F992-46B3-BDF6-6D9409C5CCBD}" type="pres">
      <dgm:prSet presAssocID="{5FDA4B5E-4395-41C8-A31A-1D86B7A8AA4C}" presName="Triangle" presStyleLbl="alignNode1" presStyleIdx="1" presStyleCnt="17"/>
      <dgm:spPr/>
    </dgm:pt>
    <dgm:pt modelId="{C26445BF-0FD2-4B98-9539-722BE5B5657C}" type="pres">
      <dgm:prSet presAssocID="{1FF4F06A-FA96-4B8F-8C9D-4D2EE6CF6A8D}" presName="sibTrans" presStyleCnt="0"/>
      <dgm:spPr/>
    </dgm:pt>
    <dgm:pt modelId="{13AA738F-F329-4F59-BE5A-380E461D4AF0}" type="pres">
      <dgm:prSet presAssocID="{1FF4F06A-FA96-4B8F-8C9D-4D2EE6CF6A8D}" presName="space" presStyleCnt="0"/>
      <dgm:spPr/>
    </dgm:pt>
    <dgm:pt modelId="{1798529E-2E2C-4757-BE09-EBA3C678CDDA}" type="pres">
      <dgm:prSet presAssocID="{4D5DD693-CAD6-4A4B-9105-131F9DECB06E}" presName="composite" presStyleCnt="0"/>
      <dgm:spPr/>
    </dgm:pt>
    <dgm:pt modelId="{5A09E5F6-74B0-4A74-BDC2-4F3DF8F7E577}" type="pres">
      <dgm:prSet presAssocID="{4D5DD693-CAD6-4A4B-9105-131F9DECB06E}" presName="LShape" presStyleLbl="alignNode1" presStyleIdx="2" presStyleCnt="17"/>
      <dgm:spPr/>
    </dgm:pt>
    <dgm:pt modelId="{F0A163FD-D0E9-4CCB-810B-B85C148F441F}" type="pres">
      <dgm:prSet presAssocID="{4D5DD693-CAD6-4A4B-9105-131F9DECB06E}" presName="ParentText" presStyleLbl="revTx" presStyleIdx="1" presStyleCnt="9">
        <dgm:presLayoutVars>
          <dgm:chMax val="0"/>
          <dgm:chPref val="0"/>
          <dgm:bulletEnabled val="1"/>
        </dgm:presLayoutVars>
      </dgm:prSet>
      <dgm:spPr/>
      <dgm:t>
        <a:bodyPr/>
        <a:lstStyle/>
        <a:p>
          <a:endParaRPr lang="en-US"/>
        </a:p>
      </dgm:t>
    </dgm:pt>
    <dgm:pt modelId="{A6D1C818-9788-43D9-810B-DAE02FD98D57}" type="pres">
      <dgm:prSet presAssocID="{4D5DD693-CAD6-4A4B-9105-131F9DECB06E}" presName="Triangle" presStyleLbl="alignNode1" presStyleIdx="3" presStyleCnt="17"/>
      <dgm:spPr/>
    </dgm:pt>
    <dgm:pt modelId="{E266CF24-A894-40CE-A7CF-178245DC4EB4}" type="pres">
      <dgm:prSet presAssocID="{35ED7401-B150-4593-9640-BDA54316311A}" presName="sibTrans" presStyleCnt="0"/>
      <dgm:spPr/>
    </dgm:pt>
    <dgm:pt modelId="{E33629F0-ACE4-42E5-A86E-8506036BB52C}" type="pres">
      <dgm:prSet presAssocID="{35ED7401-B150-4593-9640-BDA54316311A}" presName="space" presStyleCnt="0"/>
      <dgm:spPr/>
    </dgm:pt>
    <dgm:pt modelId="{2AB8EA08-7123-4C26-B174-DA82C1F81F6C}" type="pres">
      <dgm:prSet presAssocID="{61C3AF74-F392-498D-8FC0-EE8434B4B730}" presName="composite" presStyleCnt="0"/>
      <dgm:spPr/>
    </dgm:pt>
    <dgm:pt modelId="{CDD9ADB4-8F46-43CF-A945-357EFEA88A64}" type="pres">
      <dgm:prSet presAssocID="{61C3AF74-F392-498D-8FC0-EE8434B4B730}" presName="LShape" presStyleLbl="alignNode1" presStyleIdx="4" presStyleCnt="17"/>
      <dgm:spPr/>
    </dgm:pt>
    <dgm:pt modelId="{317AEC8B-A9D1-409A-990B-D4DC2F807464}" type="pres">
      <dgm:prSet presAssocID="{61C3AF74-F392-498D-8FC0-EE8434B4B730}" presName="ParentText" presStyleLbl="revTx" presStyleIdx="2" presStyleCnt="9">
        <dgm:presLayoutVars>
          <dgm:chMax val="0"/>
          <dgm:chPref val="0"/>
          <dgm:bulletEnabled val="1"/>
        </dgm:presLayoutVars>
      </dgm:prSet>
      <dgm:spPr/>
      <dgm:t>
        <a:bodyPr/>
        <a:lstStyle/>
        <a:p>
          <a:endParaRPr lang="en-US"/>
        </a:p>
      </dgm:t>
    </dgm:pt>
    <dgm:pt modelId="{F9F7CC94-D5D8-4CB8-B3AA-51A16B33F81B}" type="pres">
      <dgm:prSet presAssocID="{61C3AF74-F392-498D-8FC0-EE8434B4B730}" presName="Triangle" presStyleLbl="alignNode1" presStyleIdx="5" presStyleCnt="17"/>
      <dgm:spPr/>
    </dgm:pt>
    <dgm:pt modelId="{3D164FAA-69EB-4FCE-B308-852FEBCB4A9B}" type="pres">
      <dgm:prSet presAssocID="{1E2B230B-1DA0-49EE-AC12-CA7F33EE67D0}" presName="sibTrans" presStyleCnt="0"/>
      <dgm:spPr/>
    </dgm:pt>
    <dgm:pt modelId="{B4561B02-A9B7-4181-83E2-0B391BCE63B7}" type="pres">
      <dgm:prSet presAssocID="{1E2B230B-1DA0-49EE-AC12-CA7F33EE67D0}" presName="space" presStyleCnt="0"/>
      <dgm:spPr/>
    </dgm:pt>
    <dgm:pt modelId="{584F2B9C-3D93-47C0-9B17-AA7B0E84B9CF}" type="pres">
      <dgm:prSet presAssocID="{0E2C322F-0659-438A-8997-F64FB108D5A1}" presName="composite" presStyleCnt="0"/>
      <dgm:spPr/>
    </dgm:pt>
    <dgm:pt modelId="{EAB05804-F424-4BB9-BE8A-E3EAC8801843}" type="pres">
      <dgm:prSet presAssocID="{0E2C322F-0659-438A-8997-F64FB108D5A1}" presName="LShape" presStyleLbl="alignNode1" presStyleIdx="6" presStyleCnt="17"/>
      <dgm:spPr/>
    </dgm:pt>
    <dgm:pt modelId="{595CF71E-BD2A-424F-90BC-7D3244C84ECF}" type="pres">
      <dgm:prSet presAssocID="{0E2C322F-0659-438A-8997-F64FB108D5A1}" presName="ParentText" presStyleLbl="revTx" presStyleIdx="3" presStyleCnt="9">
        <dgm:presLayoutVars>
          <dgm:chMax val="0"/>
          <dgm:chPref val="0"/>
          <dgm:bulletEnabled val="1"/>
        </dgm:presLayoutVars>
      </dgm:prSet>
      <dgm:spPr/>
      <dgm:t>
        <a:bodyPr/>
        <a:lstStyle/>
        <a:p>
          <a:endParaRPr lang="en-US"/>
        </a:p>
      </dgm:t>
    </dgm:pt>
    <dgm:pt modelId="{EA4188D1-428E-4AB4-8C91-969D2F15A928}" type="pres">
      <dgm:prSet presAssocID="{0E2C322F-0659-438A-8997-F64FB108D5A1}" presName="Triangle" presStyleLbl="alignNode1" presStyleIdx="7" presStyleCnt="17"/>
      <dgm:spPr/>
    </dgm:pt>
    <dgm:pt modelId="{44AE5E6D-33A3-47B3-A9DD-5D806139D5B8}" type="pres">
      <dgm:prSet presAssocID="{0F521514-DEA7-41E7-AD16-4CEFFF1166AB}" presName="sibTrans" presStyleCnt="0"/>
      <dgm:spPr/>
    </dgm:pt>
    <dgm:pt modelId="{6C7420FB-9F64-4021-9448-8F04945DF7D5}" type="pres">
      <dgm:prSet presAssocID="{0F521514-DEA7-41E7-AD16-4CEFFF1166AB}" presName="space" presStyleCnt="0"/>
      <dgm:spPr/>
    </dgm:pt>
    <dgm:pt modelId="{6DF0A34E-CFC7-48BE-ACE0-B4B7780AC836}" type="pres">
      <dgm:prSet presAssocID="{C63783A8-D565-4AD7-B680-69865464D4F2}" presName="composite" presStyleCnt="0"/>
      <dgm:spPr/>
    </dgm:pt>
    <dgm:pt modelId="{B6A6FD08-48AC-47F7-8E42-CD112823C4AD}" type="pres">
      <dgm:prSet presAssocID="{C63783A8-D565-4AD7-B680-69865464D4F2}" presName="LShape" presStyleLbl="alignNode1" presStyleIdx="8" presStyleCnt="17"/>
      <dgm:spPr/>
    </dgm:pt>
    <dgm:pt modelId="{A97377E4-CDA9-4964-AF94-4BB01F036695}" type="pres">
      <dgm:prSet presAssocID="{C63783A8-D565-4AD7-B680-69865464D4F2}" presName="ParentText" presStyleLbl="revTx" presStyleIdx="4" presStyleCnt="9">
        <dgm:presLayoutVars>
          <dgm:chMax val="0"/>
          <dgm:chPref val="0"/>
          <dgm:bulletEnabled val="1"/>
        </dgm:presLayoutVars>
      </dgm:prSet>
      <dgm:spPr/>
      <dgm:t>
        <a:bodyPr/>
        <a:lstStyle/>
        <a:p>
          <a:endParaRPr lang="en-US"/>
        </a:p>
      </dgm:t>
    </dgm:pt>
    <dgm:pt modelId="{AC8F40DC-CE89-4141-B6D6-831E44A78CD4}" type="pres">
      <dgm:prSet presAssocID="{C63783A8-D565-4AD7-B680-69865464D4F2}" presName="Triangle" presStyleLbl="alignNode1" presStyleIdx="9" presStyleCnt="17"/>
      <dgm:spPr/>
    </dgm:pt>
    <dgm:pt modelId="{55729D8B-4381-4CC1-861E-8FEC0867081F}" type="pres">
      <dgm:prSet presAssocID="{C7D84B92-21F5-4EF9-AEBE-78CD51359090}" presName="sibTrans" presStyleCnt="0"/>
      <dgm:spPr/>
    </dgm:pt>
    <dgm:pt modelId="{9FAD9596-CA45-4063-A77F-3B50DC2B093F}" type="pres">
      <dgm:prSet presAssocID="{C7D84B92-21F5-4EF9-AEBE-78CD51359090}" presName="space" presStyleCnt="0"/>
      <dgm:spPr/>
    </dgm:pt>
    <dgm:pt modelId="{F36B3EE4-AC4A-4ABA-9674-C5C91CA62B61}" type="pres">
      <dgm:prSet presAssocID="{EE3E848A-38DD-4682-84C9-CF4CDEE27771}" presName="composite" presStyleCnt="0"/>
      <dgm:spPr/>
    </dgm:pt>
    <dgm:pt modelId="{CB20F7FD-002F-4E18-A9E9-E66DB3675705}" type="pres">
      <dgm:prSet presAssocID="{EE3E848A-38DD-4682-84C9-CF4CDEE27771}" presName="LShape" presStyleLbl="alignNode1" presStyleIdx="10" presStyleCnt="17"/>
      <dgm:spPr/>
    </dgm:pt>
    <dgm:pt modelId="{0C91451E-3A75-4A1C-9080-D5CE71C925F1}" type="pres">
      <dgm:prSet presAssocID="{EE3E848A-38DD-4682-84C9-CF4CDEE27771}" presName="ParentText" presStyleLbl="revTx" presStyleIdx="5" presStyleCnt="9">
        <dgm:presLayoutVars>
          <dgm:chMax val="0"/>
          <dgm:chPref val="0"/>
          <dgm:bulletEnabled val="1"/>
        </dgm:presLayoutVars>
      </dgm:prSet>
      <dgm:spPr/>
      <dgm:t>
        <a:bodyPr/>
        <a:lstStyle/>
        <a:p>
          <a:endParaRPr lang="en-US"/>
        </a:p>
      </dgm:t>
    </dgm:pt>
    <dgm:pt modelId="{AEE495CD-BFBC-4B97-BBFE-7CE4A0EFEEB6}" type="pres">
      <dgm:prSet presAssocID="{EE3E848A-38DD-4682-84C9-CF4CDEE27771}" presName="Triangle" presStyleLbl="alignNode1" presStyleIdx="11" presStyleCnt="17"/>
      <dgm:spPr/>
    </dgm:pt>
    <dgm:pt modelId="{4C61A117-B3FA-49E8-9492-0BCE6B74CDC2}" type="pres">
      <dgm:prSet presAssocID="{CE8902B1-6342-4091-872A-7BE13CF690C2}" presName="sibTrans" presStyleCnt="0"/>
      <dgm:spPr/>
    </dgm:pt>
    <dgm:pt modelId="{DC9AF7C4-44F6-494B-BCE2-78C95DDC32F4}" type="pres">
      <dgm:prSet presAssocID="{CE8902B1-6342-4091-872A-7BE13CF690C2}" presName="space" presStyleCnt="0"/>
      <dgm:spPr/>
    </dgm:pt>
    <dgm:pt modelId="{A20E584A-2CB0-44D1-80BE-0C471FD99511}" type="pres">
      <dgm:prSet presAssocID="{85585FCB-1B14-46FD-BC48-9A6B8E32CCDE}" presName="composite" presStyleCnt="0"/>
      <dgm:spPr/>
    </dgm:pt>
    <dgm:pt modelId="{D3D72CCE-4C27-43A9-B5D3-CD1862B54383}" type="pres">
      <dgm:prSet presAssocID="{85585FCB-1B14-46FD-BC48-9A6B8E32CCDE}" presName="LShape" presStyleLbl="alignNode1" presStyleIdx="12" presStyleCnt="17"/>
      <dgm:spPr/>
    </dgm:pt>
    <dgm:pt modelId="{97F80BC1-F198-47A8-A609-906423145B7E}" type="pres">
      <dgm:prSet presAssocID="{85585FCB-1B14-46FD-BC48-9A6B8E32CCDE}" presName="ParentText" presStyleLbl="revTx" presStyleIdx="6" presStyleCnt="9">
        <dgm:presLayoutVars>
          <dgm:chMax val="0"/>
          <dgm:chPref val="0"/>
          <dgm:bulletEnabled val="1"/>
        </dgm:presLayoutVars>
      </dgm:prSet>
      <dgm:spPr/>
      <dgm:t>
        <a:bodyPr/>
        <a:lstStyle/>
        <a:p>
          <a:endParaRPr lang="en-US"/>
        </a:p>
      </dgm:t>
    </dgm:pt>
    <dgm:pt modelId="{96C5706B-5694-45DE-9A26-605262CEED0D}" type="pres">
      <dgm:prSet presAssocID="{85585FCB-1B14-46FD-BC48-9A6B8E32CCDE}" presName="Triangle" presStyleLbl="alignNode1" presStyleIdx="13" presStyleCnt="17"/>
      <dgm:spPr/>
    </dgm:pt>
    <dgm:pt modelId="{05C9ED19-2FFD-48A0-BB69-652488F8290C}" type="pres">
      <dgm:prSet presAssocID="{1B141633-B535-466E-94D5-9632FABDA8C4}" presName="sibTrans" presStyleCnt="0"/>
      <dgm:spPr/>
    </dgm:pt>
    <dgm:pt modelId="{85ABC903-13FA-4727-A5DC-3A0BB5C634FB}" type="pres">
      <dgm:prSet presAssocID="{1B141633-B535-466E-94D5-9632FABDA8C4}" presName="space" presStyleCnt="0"/>
      <dgm:spPr/>
    </dgm:pt>
    <dgm:pt modelId="{20D16410-5868-4EB2-8C57-5B20AAA59BD6}" type="pres">
      <dgm:prSet presAssocID="{E32661D7-718C-4828-BD97-EB41CD29C9FB}" presName="composite" presStyleCnt="0"/>
      <dgm:spPr/>
    </dgm:pt>
    <dgm:pt modelId="{2FBAA3AD-ACA0-4A89-8BBE-309CC642855F}" type="pres">
      <dgm:prSet presAssocID="{E32661D7-718C-4828-BD97-EB41CD29C9FB}" presName="LShape" presStyleLbl="alignNode1" presStyleIdx="14" presStyleCnt="17"/>
      <dgm:spPr/>
    </dgm:pt>
    <dgm:pt modelId="{886BBD6F-B969-4BDC-B962-D5EC9995E59E}" type="pres">
      <dgm:prSet presAssocID="{E32661D7-718C-4828-BD97-EB41CD29C9FB}" presName="ParentText" presStyleLbl="revTx" presStyleIdx="7" presStyleCnt="9">
        <dgm:presLayoutVars>
          <dgm:chMax val="0"/>
          <dgm:chPref val="0"/>
          <dgm:bulletEnabled val="1"/>
        </dgm:presLayoutVars>
      </dgm:prSet>
      <dgm:spPr/>
      <dgm:t>
        <a:bodyPr/>
        <a:lstStyle/>
        <a:p>
          <a:endParaRPr lang="en-US"/>
        </a:p>
      </dgm:t>
    </dgm:pt>
    <dgm:pt modelId="{FD213C1B-F71D-4766-8CCB-64E0EA308CD3}" type="pres">
      <dgm:prSet presAssocID="{E32661D7-718C-4828-BD97-EB41CD29C9FB}" presName="Triangle" presStyleLbl="alignNode1" presStyleIdx="15" presStyleCnt="17"/>
      <dgm:spPr/>
    </dgm:pt>
    <dgm:pt modelId="{D523DC07-9EC5-4A99-91A7-F196E71EB1E0}" type="pres">
      <dgm:prSet presAssocID="{9896EE93-70C0-4FAF-92A2-1100CD67542C}" presName="sibTrans" presStyleCnt="0"/>
      <dgm:spPr/>
    </dgm:pt>
    <dgm:pt modelId="{6742857B-198F-46F1-AB1A-8385336D35F1}" type="pres">
      <dgm:prSet presAssocID="{9896EE93-70C0-4FAF-92A2-1100CD67542C}" presName="space" presStyleCnt="0"/>
      <dgm:spPr/>
    </dgm:pt>
    <dgm:pt modelId="{DBC6EA27-F507-4E35-BFF6-DCF4EACBE21C}" type="pres">
      <dgm:prSet presAssocID="{A6BE7D4A-BBEE-40E0-A4BC-687AF74F3011}" presName="composite" presStyleCnt="0"/>
      <dgm:spPr/>
    </dgm:pt>
    <dgm:pt modelId="{B834CB1A-347E-4307-85AE-CA188C806410}" type="pres">
      <dgm:prSet presAssocID="{A6BE7D4A-BBEE-40E0-A4BC-687AF74F3011}" presName="LShape" presStyleLbl="alignNode1" presStyleIdx="16" presStyleCnt="17" custScaleY="102128" custLinFactNeighborY="19103"/>
      <dgm:spPr>
        <a:solidFill>
          <a:srgbClr val="FFC000"/>
        </a:solidFill>
        <a:ln w="57150">
          <a:solidFill>
            <a:srgbClr val="FFC000"/>
          </a:solidFill>
        </a:ln>
      </dgm:spPr>
    </dgm:pt>
    <dgm:pt modelId="{FF7B66F3-5858-46D6-8133-44D66578268F}" type="pres">
      <dgm:prSet presAssocID="{A6BE7D4A-BBEE-40E0-A4BC-687AF74F3011}" presName="ParentText" presStyleLbl="revTx" presStyleIdx="8" presStyleCnt="9" custLinFactNeighborX="1817" custLinFactNeighborY="10360">
        <dgm:presLayoutVars>
          <dgm:chMax val="0"/>
          <dgm:chPref val="0"/>
          <dgm:bulletEnabled val="1"/>
        </dgm:presLayoutVars>
      </dgm:prSet>
      <dgm:spPr/>
      <dgm:t>
        <a:bodyPr/>
        <a:lstStyle/>
        <a:p>
          <a:endParaRPr lang="en-US"/>
        </a:p>
      </dgm:t>
    </dgm:pt>
  </dgm:ptLst>
  <dgm:cxnLst>
    <dgm:cxn modelId="{CC399BAA-54CA-4167-A675-9580C67E73C4}" srcId="{42D4001D-461A-424F-A3DC-A88D06CD3FD8}" destId="{0E2C322F-0659-438A-8997-F64FB108D5A1}" srcOrd="3" destOrd="0" parTransId="{E3A3AC2A-B179-47A1-AA54-1D9E9DA78DAF}" sibTransId="{0F521514-DEA7-41E7-AD16-4CEFFF1166AB}"/>
    <dgm:cxn modelId="{FAF2F102-8AE3-4257-89DF-ED76F332EF03}" srcId="{42D4001D-461A-424F-A3DC-A88D06CD3FD8}" destId="{E32661D7-718C-4828-BD97-EB41CD29C9FB}" srcOrd="7" destOrd="0" parTransId="{13CC943A-87F1-405E-8CE2-AA8BC41B7C0E}" sibTransId="{9896EE93-70C0-4FAF-92A2-1100CD67542C}"/>
    <dgm:cxn modelId="{140B1C34-3D1B-4A29-BF70-25A94014649D}" srcId="{42D4001D-461A-424F-A3DC-A88D06CD3FD8}" destId="{5FDA4B5E-4395-41C8-A31A-1D86B7A8AA4C}" srcOrd="0" destOrd="0" parTransId="{8A87BD71-393B-404E-A343-1CAF708BF62D}" sibTransId="{1FF4F06A-FA96-4B8F-8C9D-4D2EE6CF6A8D}"/>
    <dgm:cxn modelId="{FFE308BB-D34F-4E5F-B30F-4B63B33F651C}" srcId="{42D4001D-461A-424F-A3DC-A88D06CD3FD8}" destId="{4D5DD693-CAD6-4A4B-9105-131F9DECB06E}" srcOrd="1" destOrd="0" parTransId="{1CEAB9BE-1DC8-475E-8368-E49994BD7CC7}" sibTransId="{35ED7401-B150-4593-9640-BDA54316311A}"/>
    <dgm:cxn modelId="{B2CF3894-89CF-443F-8309-65D60C827CB3}" type="presOf" srcId="{0E2C322F-0659-438A-8997-F64FB108D5A1}" destId="{595CF71E-BD2A-424F-90BC-7D3244C84ECF}" srcOrd="0" destOrd="0" presId="urn:microsoft.com/office/officeart/2009/3/layout/StepUpProcess"/>
    <dgm:cxn modelId="{4CD3255D-2855-40CE-8DD0-42FDE644EB66}" type="presOf" srcId="{4D5DD693-CAD6-4A4B-9105-131F9DECB06E}" destId="{F0A163FD-D0E9-4CCB-810B-B85C148F441F}" srcOrd="0" destOrd="0" presId="urn:microsoft.com/office/officeart/2009/3/layout/StepUpProcess"/>
    <dgm:cxn modelId="{25FFE1BC-C1F4-43BB-B7EF-CD4778BA5708}" srcId="{42D4001D-461A-424F-A3DC-A88D06CD3FD8}" destId="{EE3E848A-38DD-4682-84C9-CF4CDEE27771}" srcOrd="5" destOrd="0" parTransId="{1AEE9A67-45EE-43AD-B974-09E4E62479D2}" sibTransId="{CE8902B1-6342-4091-872A-7BE13CF690C2}"/>
    <dgm:cxn modelId="{9DB18383-5F0F-47D2-A1E8-CEAF707A41A7}" type="presOf" srcId="{85585FCB-1B14-46FD-BC48-9A6B8E32CCDE}" destId="{97F80BC1-F198-47A8-A609-906423145B7E}" srcOrd="0" destOrd="0" presId="urn:microsoft.com/office/officeart/2009/3/layout/StepUpProcess"/>
    <dgm:cxn modelId="{2E385551-D32D-4F30-917C-BBC3D8FF7C59}" srcId="{42D4001D-461A-424F-A3DC-A88D06CD3FD8}" destId="{A6BE7D4A-BBEE-40E0-A4BC-687AF74F3011}" srcOrd="8" destOrd="0" parTransId="{8EBE6112-92AF-48B0-B5BE-79970C188D33}" sibTransId="{055381F7-B09E-49A2-9D2F-0181816F56F3}"/>
    <dgm:cxn modelId="{DF754CC7-F2E7-49AA-AB29-C99FD6C96805}" type="presOf" srcId="{C63783A8-D565-4AD7-B680-69865464D4F2}" destId="{A97377E4-CDA9-4964-AF94-4BB01F036695}" srcOrd="0" destOrd="0" presId="urn:microsoft.com/office/officeart/2009/3/layout/StepUpProcess"/>
    <dgm:cxn modelId="{F6B4C6D9-BAFC-4963-BAEE-4C27CF551D6E}" type="presOf" srcId="{A6BE7D4A-BBEE-40E0-A4BC-687AF74F3011}" destId="{FF7B66F3-5858-46D6-8133-44D66578268F}" srcOrd="0" destOrd="0" presId="urn:microsoft.com/office/officeart/2009/3/layout/StepUpProcess"/>
    <dgm:cxn modelId="{9549F675-6CD1-4AFA-9CB7-708AFA04E28D}" type="presOf" srcId="{E32661D7-718C-4828-BD97-EB41CD29C9FB}" destId="{886BBD6F-B969-4BDC-B962-D5EC9995E59E}" srcOrd="0" destOrd="0" presId="urn:microsoft.com/office/officeart/2009/3/layout/StepUpProcess"/>
    <dgm:cxn modelId="{DE435296-8D2F-4579-8547-75CE193D2036}" type="presOf" srcId="{EE3E848A-38DD-4682-84C9-CF4CDEE27771}" destId="{0C91451E-3A75-4A1C-9080-D5CE71C925F1}" srcOrd="0" destOrd="0" presId="urn:microsoft.com/office/officeart/2009/3/layout/StepUpProcess"/>
    <dgm:cxn modelId="{DDA7B8EC-E4A5-47BE-A273-393542408518}" srcId="{42D4001D-461A-424F-A3DC-A88D06CD3FD8}" destId="{C63783A8-D565-4AD7-B680-69865464D4F2}" srcOrd="4" destOrd="0" parTransId="{FCDC9FB3-C2D4-4123-9602-D11FCBC72FF5}" sibTransId="{C7D84B92-21F5-4EF9-AEBE-78CD51359090}"/>
    <dgm:cxn modelId="{912F5DA5-29B6-4390-B853-F5F02FB3853E}" type="presOf" srcId="{5FDA4B5E-4395-41C8-A31A-1D86B7A8AA4C}" destId="{376A2E1E-D4BB-4044-9BB0-7824A99CB49B}" srcOrd="0" destOrd="0" presId="urn:microsoft.com/office/officeart/2009/3/layout/StepUpProcess"/>
    <dgm:cxn modelId="{B540099E-99FE-476D-9924-29C4A1C25658}" type="presOf" srcId="{42D4001D-461A-424F-A3DC-A88D06CD3FD8}" destId="{E7BFB5CB-3754-46A2-9A90-8E1E62B4520B}" srcOrd="0" destOrd="0" presId="urn:microsoft.com/office/officeart/2009/3/layout/StepUpProcess"/>
    <dgm:cxn modelId="{547622FE-A5ED-4F8C-809C-76B4CE607838}" type="presOf" srcId="{61C3AF74-F392-498D-8FC0-EE8434B4B730}" destId="{317AEC8B-A9D1-409A-990B-D4DC2F807464}" srcOrd="0" destOrd="0" presId="urn:microsoft.com/office/officeart/2009/3/layout/StepUpProcess"/>
    <dgm:cxn modelId="{FE9E0D21-6887-4FFF-B092-23C89B2F6673}" srcId="{42D4001D-461A-424F-A3DC-A88D06CD3FD8}" destId="{61C3AF74-F392-498D-8FC0-EE8434B4B730}" srcOrd="2" destOrd="0" parTransId="{3F18E520-5361-4240-BB20-FD4BA9938F10}" sibTransId="{1E2B230B-1DA0-49EE-AC12-CA7F33EE67D0}"/>
    <dgm:cxn modelId="{BD4E74B5-1B42-4127-8117-1927814EC12B}" srcId="{42D4001D-461A-424F-A3DC-A88D06CD3FD8}" destId="{85585FCB-1B14-46FD-BC48-9A6B8E32CCDE}" srcOrd="6" destOrd="0" parTransId="{EF819A31-7CAC-4164-90DD-975938D8C99D}" sibTransId="{1B141633-B535-466E-94D5-9632FABDA8C4}"/>
    <dgm:cxn modelId="{BA7C893E-9C20-4C7C-B56B-7DDD5C099007}" type="presParOf" srcId="{E7BFB5CB-3754-46A2-9A90-8E1E62B4520B}" destId="{E3123F63-9329-4230-A255-FEEB765CE19F}" srcOrd="0" destOrd="0" presId="urn:microsoft.com/office/officeart/2009/3/layout/StepUpProcess"/>
    <dgm:cxn modelId="{B722C952-4A5A-48DA-87A0-D6587862CE81}" type="presParOf" srcId="{E3123F63-9329-4230-A255-FEEB765CE19F}" destId="{616DC65A-162E-4315-BD81-DB0F127FDD29}" srcOrd="0" destOrd="0" presId="urn:microsoft.com/office/officeart/2009/3/layout/StepUpProcess"/>
    <dgm:cxn modelId="{FF9425A9-E7AA-4406-85B1-D677FA079E34}" type="presParOf" srcId="{E3123F63-9329-4230-A255-FEEB765CE19F}" destId="{376A2E1E-D4BB-4044-9BB0-7824A99CB49B}" srcOrd="1" destOrd="0" presId="urn:microsoft.com/office/officeart/2009/3/layout/StepUpProcess"/>
    <dgm:cxn modelId="{8312749A-FD1E-4395-B50B-F9BDA617371D}" type="presParOf" srcId="{E3123F63-9329-4230-A255-FEEB765CE19F}" destId="{0A2AACA6-F992-46B3-BDF6-6D9409C5CCBD}" srcOrd="2" destOrd="0" presId="urn:microsoft.com/office/officeart/2009/3/layout/StepUpProcess"/>
    <dgm:cxn modelId="{2B513EEE-3E26-4AB0-BFA6-4D7D136B98AF}" type="presParOf" srcId="{E7BFB5CB-3754-46A2-9A90-8E1E62B4520B}" destId="{C26445BF-0FD2-4B98-9539-722BE5B5657C}" srcOrd="1" destOrd="0" presId="urn:microsoft.com/office/officeart/2009/3/layout/StepUpProcess"/>
    <dgm:cxn modelId="{C8EE59C3-0A4F-4561-AAF9-7AB5C3AC4220}" type="presParOf" srcId="{C26445BF-0FD2-4B98-9539-722BE5B5657C}" destId="{13AA738F-F329-4F59-BE5A-380E461D4AF0}" srcOrd="0" destOrd="0" presId="urn:microsoft.com/office/officeart/2009/3/layout/StepUpProcess"/>
    <dgm:cxn modelId="{2BF50477-814A-4F66-B827-5F24A573ABDA}" type="presParOf" srcId="{E7BFB5CB-3754-46A2-9A90-8E1E62B4520B}" destId="{1798529E-2E2C-4757-BE09-EBA3C678CDDA}" srcOrd="2" destOrd="0" presId="urn:microsoft.com/office/officeart/2009/3/layout/StepUpProcess"/>
    <dgm:cxn modelId="{6DE3B406-1A5A-41ED-A95E-BF15927E25F4}" type="presParOf" srcId="{1798529E-2E2C-4757-BE09-EBA3C678CDDA}" destId="{5A09E5F6-74B0-4A74-BDC2-4F3DF8F7E577}" srcOrd="0" destOrd="0" presId="urn:microsoft.com/office/officeart/2009/3/layout/StepUpProcess"/>
    <dgm:cxn modelId="{A648791E-E344-47E3-AD4D-80BD1FFDB36E}" type="presParOf" srcId="{1798529E-2E2C-4757-BE09-EBA3C678CDDA}" destId="{F0A163FD-D0E9-4CCB-810B-B85C148F441F}" srcOrd="1" destOrd="0" presId="urn:microsoft.com/office/officeart/2009/3/layout/StepUpProcess"/>
    <dgm:cxn modelId="{528DF122-B77B-4769-805E-2AC9A4264A78}" type="presParOf" srcId="{1798529E-2E2C-4757-BE09-EBA3C678CDDA}" destId="{A6D1C818-9788-43D9-810B-DAE02FD98D57}" srcOrd="2" destOrd="0" presId="urn:microsoft.com/office/officeart/2009/3/layout/StepUpProcess"/>
    <dgm:cxn modelId="{C5FF21FC-6617-4E1F-872E-A2D5327EBEF6}" type="presParOf" srcId="{E7BFB5CB-3754-46A2-9A90-8E1E62B4520B}" destId="{E266CF24-A894-40CE-A7CF-178245DC4EB4}" srcOrd="3" destOrd="0" presId="urn:microsoft.com/office/officeart/2009/3/layout/StepUpProcess"/>
    <dgm:cxn modelId="{182FFC69-4E94-4C8C-8D3B-EC4E0313AD14}" type="presParOf" srcId="{E266CF24-A894-40CE-A7CF-178245DC4EB4}" destId="{E33629F0-ACE4-42E5-A86E-8506036BB52C}" srcOrd="0" destOrd="0" presId="urn:microsoft.com/office/officeart/2009/3/layout/StepUpProcess"/>
    <dgm:cxn modelId="{3D438448-3665-4FCA-8D34-0092658C0A98}" type="presParOf" srcId="{E7BFB5CB-3754-46A2-9A90-8E1E62B4520B}" destId="{2AB8EA08-7123-4C26-B174-DA82C1F81F6C}" srcOrd="4" destOrd="0" presId="urn:microsoft.com/office/officeart/2009/3/layout/StepUpProcess"/>
    <dgm:cxn modelId="{27975439-9435-43DD-AFB7-F40E750FD69A}" type="presParOf" srcId="{2AB8EA08-7123-4C26-B174-DA82C1F81F6C}" destId="{CDD9ADB4-8F46-43CF-A945-357EFEA88A64}" srcOrd="0" destOrd="0" presId="urn:microsoft.com/office/officeart/2009/3/layout/StepUpProcess"/>
    <dgm:cxn modelId="{8228057A-0775-4319-AC21-FD1C43A36EA7}" type="presParOf" srcId="{2AB8EA08-7123-4C26-B174-DA82C1F81F6C}" destId="{317AEC8B-A9D1-409A-990B-D4DC2F807464}" srcOrd="1" destOrd="0" presId="urn:microsoft.com/office/officeart/2009/3/layout/StepUpProcess"/>
    <dgm:cxn modelId="{DB31C29F-358C-422D-A8D0-DAD174825024}" type="presParOf" srcId="{2AB8EA08-7123-4C26-B174-DA82C1F81F6C}" destId="{F9F7CC94-D5D8-4CB8-B3AA-51A16B33F81B}" srcOrd="2" destOrd="0" presId="urn:microsoft.com/office/officeart/2009/3/layout/StepUpProcess"/>
    <dgm:cxn modelId="{35C95AC1-2D20-4D1D-9DD7-5664C948BA2E}" type="presParOf" srcId="{E7BFB5CB-3754-46A2-9A90-8E1E62B4520B}" destId="{3D164FAA-69EB-4FCE-B308-852FEBCB4A9B}" srcOrd="5" destOrd="0" presId="urn:microsoft.com/office/officeart/2009/3/layout/StepUpProcess"/>
    <dgm:cxn modelId="{071C8377-CB84-4895-8330-8F9C7AE7F1E3}" type="presParOf" srcId="{3D164FAA-69EB-4FCE-B308-852FEBCB4A9B}" destId="{B4561B02-A9B7-4181-83E2-0B391BCE63B7}" srcOrd="0" destOrd="0" presId="urn:microsoft.com/office/officeart/2009/3/layout/StepUpProcess"/>
    <dgm:cxn modelId="{FB14AD60-F18D-4E8E-8418-C64611A95FD7}" type="presParOf" srcId="{E7BFB5CB-3754-46A2-9A90-8E1E62B4520B}" destId="{584F2B9C-3D93-47C0-9B17-AA7B0E84B9CF}" srcOrd="6" destOrd="0" presId="urn:microsoft.com/office/officeart/2009/3/layout/StepUpProcess"/>
    <dgm:cxn modelId="{98623137-7C49-4CCD-85A0-BBC4D2BC803D}" type="presParOf" srcId="{584F2B9C-3D93-47C0-9B17-AA7B0E84B9CF}" destId="{EAB05804-F424-4BB9-BE8A-E3EAC8801843}" srcOrd="0" destOrd="0" presId="urn:microsoft.com/office/officeart/2009/3/layout/StepUpProcess"/>
    <dgm:cxn modelId="{7A417DB7-8910-470F-8707-AAEB744B6836}" type="presParOf" srcId="{584F2B9C-3D93-47C0-9B17-AA7B0E84B9CF}" destId="{595CF71E-BD2A-424F-90BC-7D3244C84ECF}" srcOrd="1" destOrd="0" presId="urn:microsoft.com/office/officeart/2009/3/layout/StepUpProcess"/>
    <dgm:cxn modelId="{3C90A5F4-B5BB-47CA-BEF7-405FD0914326}" type="presParOf" srcId="{584F2B9C-3D93-47C0-9B17-AA7B0E84B9CF}" destId="{EA4188D1-428E-4AB4-8C91-969D2F15A928}" srcOrd="2" destOrd="0" presId="urn:microsoft.com/office/officeart/2009/3/layout/StepUpProcess"/>
    <dgm:cxn modelId="{BCF10598-D10D-4435-A5B3-C54AD51606AD}" type="presParOf" srcId="{E7BFB5CB-3754-46A2-9A90-8E1E62B4520B}" destId="{44AE5E6D-33A3-47B3-A9DD-5D806139D5B8}" srcOrd="7" destOrd="0" presId="urn:microsoft.com/office/officeart/2009/3/layout/StepUpProcess"/>
    <dgm:cxn modelId="{73D588C3-7E3F-4D0A-B587-F317FC86D631}" type="presParOf" srcId="{44AE5E6D-33A3-47B3-A9DD-5D806139D5B8}" destId="{6C7420FB-9F64-4021-9448-8F04945DF7D5}" srcOrd="0" destOrd="0" presId="urn:microsoft.com/office/officeart/2009/3/layout/StepUpProcess"/>
    <dgm:cxn modelId="{3EC8B358-5838-491D-82ED-3BBC72A18AC7}" type="presParOf" srcId="{E7BFB5CB-3754-46A2-9A90-8E1E62B4520B}" destId="{6DF0A34E-CFC7-48BE-ACE0-B4B7780AC836}" srcOrd="8" destOrd="0" presId="urn:microsoft.com/office/officeart/2009/3/layout/StepUpProcess"/>
    <dgm:cxn modelId="{286C4A77-4791-481E-8D14-1C3A3AB4605E}" type="presParOf" srcId="{6DF0A34E-CFC7-48BE-ACE0-B4B7780AC836}" destId="{B6A6FD08-48AC-47F7-8E42-CD112823C4AD}" srcOrd="0" destOrd="0" presId="urn:microsoft.com/office/officeart/2009/3/layout/StepUpProcess"/>
    <dgm:cxn modelId="{E65287AD-1A1F-4066-B312-8363FF58B52F}" type="presParOf" srcId="{6DF0A34E-CFC7-48BE-ACE0-B4B7780AC836}" destId="{A97377E4-CDA9-4964-AF94-4BB01F036695}" srcOrd="1" destOrd="0" presId="urn:microsoft.com/office/officeart/2009/3/layout/StepUpProcess"/>
    <dgm:cxn modelId="{B064F551-5A36-4A1F-9AC4-D3C2DEC06D55}" type="presParOf" srcId="{6DF0A34E-CFC7-48BE-ACE0-B4B7780AC836}" destId="{AC8F40DC-CE89-4141-B6D6-831E44A78CD4}" srcOrd="2" destOrd="0" presId="urn:microsoft.com/office/officeart/2009/3/layout/StepUpProcess"/>
    <dgm:cxn modelId="{F36CEAB2-BAE4-402D-91FF-8291C2909FF5}" type="presParOf" srcId="{E7BFB5CB-3754-46A2-9A90-8E1E62B4520B}" destId="{55729D8B-4381-4CC1-861E-8FEC0867081F}" srcOrd="9" destOrd="0" presId="urn:microsoft.com/office/officeart/2009/3/layout/StepUpProcess"/>
    <dgm:cxn modelId="{F73517AA-1DFE-4B2E-92BA-91953C1B26AD}" type="presParOf" srcId="{55729D8B-4381-4CC1-861E-8FEC0867081F}" destId="{9FAD9596-CA45-4063-A77F-3B50DC2B093F}" srcOrd="0" destOrd="0" presId="urn:microsoft.com/office/officeart/2009/3/layout/StepUpProcess"/>
    <dgm:cxn modelId="{26CC37C5-8BCF-4346-8B76-4A42FD3BD6FA}" type="presParOf" srcId="{E7BFB5CB-3754-46A2-9A90-8E1E62B4520B}" destId="{F36B3EE4-AC4A-4ABA-9674-C5C91CA62B61}" srcOrd="10" destOrd="0" presId="urn:microsoft.com/office/officeart/2009/3/layout/StepUpProcess"/>
    <dgm:cxn modelId="{43166F63-A011-43ED-8984-C4219DACA723}" type="presParOf" srcId="{F36B3EE4-AC4A-4ABA-9674-C5C91CA62B61}" destId="{CB20F7FD-002F-4E18-A9E9-E66DB3675705}" srcOrd="0" destOrd="0" presId="urn:microsoft.com/office/officeart/2009/3/layout/StepUpProcess"/>
    <dgm:cxn modelId="{74E2F643-FB58-45EA-9398-EC2305C046DB}" type="presParOf" srcId="{F36B3EE4-AC4A-4ABA-9674-C5C91CA62B61}" destId="{0C91451E-3A75-4A1C-9080-D5CE71C925F1}" srcOrd="1" destOrd="0" presId="urn:microsoft.com/office/officeart/2009/3/layout/StepUpProcess"/>
    <dgm:cxn modelId="{70AFBE0C-61E2-4102-87C3-C83A60136B0E}" type="presParOf" srcId="{F36B3EE4-AC4A-4ABA-9674-C5C91CA62B61}" destId="{AEE495CD-BFBC-4B97-BBFE-7CE4A0EFEEB6}" srcOrd="2" destOrd="0" presId="urn:microsoft.com/office/officeart/2009/3/layout/StepUpProcess"/>
    <dgm:cxn modelId="{0BB75BA9-AB4B-4293-911E-524EF72C1355}" type="presParOf" srcId="{E7BFB5CB-3754-46A2-9A90-8E1E62B4520B}" destId="{4C61A117-B3FA-49E8-9492-0BCE6B74CDC2}" srcOrd="11" destOrd="0" presId="urn:microsoft.com/office/officeart/2009/3/layout/StepUpProcess"/>
    <dgm:cxn modelId="{A1BCB887-FF08-40FA-A441-E3F4707FFA9A}" type="presParOf" srcId="{4C61A117-B3FA-49E8-9492-0BCE6B74CDC2}" destId="{DC9AF7C4-44F6-494B-BCE2-78C95DDC32F4}" srcOrd="0" destOrd="0" presId="urn:microsoft.com/office/officeart/2009/3/layout/StepUpProcess"/>
    <dgm:cxn modelId="{C2B0FE8B-14D0-4720-9E11-D47FECC830C4}" type="presParOf" srcId="{E7BFB5CB-3754-46A2-9A90-8E1E62B4520B}" destId="{A20E584A-2CB0-44D1-80BE-0C471FD99511}" srcOrd="12" destOrd="0" presId="urn:microsoft.com/office/officeart/2009/3/layout/StepUpProcess"/>
    <dgm:cxn modelId="{268DA195-D716-4C75-BA81-B9DA63511ADD}" type="presParOf" srcId="{A20E584A-2CB0-44D1-80BE-0C471FD99511}" destId="{D3D72CCE-4C27-43A9-B5D3-CD1862B54383}" srcOrd="0" destOrd="0" presId="urn:microsoft.com/office/officeart/2009/3/layout/StepUpProcess"/>
    <dgm:cxn modelId="{5F476CCE-B6AB-4CBC-AF1B-D1040E839C7E}" type="presParOf" srcId="{A20E584A-2CB0-44D1-80BE-0C471FD99511}" destId="{97F80BC1-F198-47A8-A609-906423145B7E}" srcOrd="1" destOrd="0" presId="urn:microsoft.com/office/officeart/2009/3/layout/StepUpProcess"/>
    <dgm:cxn modelId="{8CF8E5B0-A14A-477E-8CEA-883884CCFBF5}" type="presParOf" srcId="{A20E584A-2CB0-44D1-80BE-0C471FD99511}" destId="{96C5706B-5694-45DE-9A26-605262CEED0D}" srcOrd="2" destOrd="0" presId="urn:microsoft.com/office/officeart/2009/3/layout/StepUpProcess"/>
    <dgm:cxn modelId="{B9C8C649-1FC4-4D5F-9420-16848F695765}" type="presParOf" srcId="{E7BFB5CB-3754-46A2-9A90-8E1E62B4520B}" destId="{05C9ED19-2FFD-48A0-BB69-652488F8290C}" srcOrd="13" destOrd="0" presId="urn:microsoft.com/office/officeart/2009/3/layout/StepUpProcess"/>
    <dgm:cxn modelId="{71853B63-4DDC-4CB1-8FD8-4403A1551504}" type="presParOf" srcId="{05C9ED19-2FFD-48A0-BB69-652488F8290C}" destId="{85ABC903-13FA-4727-A5DC-3A0BB5C634FB}" srcOrd="0" destOrd="0" presId="urn:microsoft.com/office/officeart/2009/3/layout/StepUpProcess"/>
    <dgm:cxn modelId="{829BF704-A0FD-48E1-85CF-BBE922575E3C}" type="presParOf" srcId="{E7BFB5CB-3754-46A2-9A90-8E1E62B4520B}" destId="{20D16410-5868-4EB2-8C57-5B20AAA59BD6}" srcOrd="14" destOrd="0" presId="urn:microsoft.com/office/officeart/2009/3/layout/StepUpProcess"/>
    <dgm:cxn modelId="{1934D20C-E138-4AB7-8621-17FA10F9CAA8}" type="presParOf" srcId="{20D16410-5868-4EB2-8C57-5B20AAA59BD6}" destId="{2FBAA3AD-ACA0-4A89-8BBE-309CC642855F}" srcOrd="0" destOrd="0" presId="urn:microsoft.com/office/officeart/2009/3/layout/StepUpProcess"/>
    <dgm:cxn modelId="{98A03849-086A-4958-AB4F-72B3DA8C0E10}" type="presParOf" srcId="{20D16410-5868-4EB2-8C57-5B20AAA59BD6}" destId="{886BBD6F-B969-4BDC-B962-D5EC9995E59E}" srcOrd="1" destOrd="0" presId="urn:microsoft.com/office/officeart/2009/3/layout/StepUpProcess"/>
    <dgm:cxn modelId="{46625F2B-C0FF-447D-BCB0-FB0BBFE503C9}" type="presParOf" srcId="{20D16410-5868-4EB2-8C57-5B20AAA59BD6}" destId="{FD213C1B-F71D-4766-8CCB-64E0EA308CD3}" srcOrd="2" destOrd="0" presId="urn:microsoft.com/office/officeart/2009/3/layout/StepUpProcess"/>
    <dgm:cxn modelId="{096425E3-B415-4BC2-A7F4-68BA5B572FE9}" type="presParOf" srcId="{E7BFB5CB-3754-46A2-9A90-8E1E62B4520B}" destId="{D523DC07-9EC5-4A99-91A7-F196E71EB1E0}" srcOrd="15" destOrd="0" presId="urn:microsoft.com/office/officeart/2009/3/layout/StepUpProcess"/>
    <dgm:cxn modelId="{EB2401B0-69F7-4CF7-9146-4D7A538E2E31}" type="presParOf" srcId="{D523DC07-9EC5-4A99-91A7-F196E71EB1E0}" destId="{6742857B-198F-46F1-AB1A-8385336D35F1}" srcOrd="0" destOrd="0" presId="urn:microsoft.com/office/officeart/2009/3/layout/StepUpProcess"/>
    <dgm:cxn modelId="{1E0BFB9D-E6BF-4AF8-B138-7829F96173B1}" type="presParOf" srcId="{E7BFB5CB-3754-46A2-9A90-8E1E62B4520B}" destId="{DBC6EA27-F507-4E35-BFF6-DCF4EACBE21C}" srcOrd="16" destOrd="0" presId="urn:microsoft.com/office/officeart/2009/3/layout/StepUpProcess"/>
    <dgm:cxn modelId="{65CC8459-BF04-4A48-8D1D-E7467677C368}" type="presParOf" srcId="{DBC6EA27-F507-4E35-BFF6-DCF4EACBE21C}" destId="{B834CB1A-347E-4307-85AE-CA188C806410}" srcOrd="0" destOrd="0" presId="urn:microsoft.com/office/officeart/2009/3/layout/StepUpProcess"/>
    <dgm:cxn modelId="{FBE5E428-B46E-4152-8E9F-263E1941087A}" type="presParOf" srcId="{DBC6EA27-F507-4E35-BFF6-DCF4EACBE21C}" destId="{FF7B66F3-5858-46D6-8133-44D66578268F}"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BA778C3-22C8-400A-B6CC-DA9AC17C8675}" type="doc">
      <dgm:prSet loTypeId="urn:microsoft.com/office/officeart/2005/8/layout/radial4" loCatId="relationship" qsTypeId="urn:microsoft.com/office/officeart/2005/8/quickstyle/simple5" qsCatId="simple" csTypeId="urn:microsoft.com/office/officeart/2005/8/colors/accent1_2" csCatId="accent1" phldr="1"/>
      <dgm:spPr/>
      <dgm:t>
        <a:bodyPr/>
        <a:lstStyle/>
        <a:p>
          <a:endParaRPr lang="en-US"/>
        </a:p>
      </dgm:t>
    </dgm:pt>
    <dgm:pt modelId="{10F2DF8F-E81B-4045-931D-F56A31FC5ED4}">
      <dgm:prSet phldrT="[Text]"/>
      <dgm:spPr/>
      <dgm:t>
        <a:bodyPr/>
        <a:lstStyle/>
        <a:p>
          <a:r>
            <a:rPr lang="en-US" dirty="0">
              <a:solidFill>
                <a:srgbClr val="C00000"/>
              </a:solidFill>
            </a:rPr>
            <a:t>Bhakti?</a:t>
          </a:r>
        </a:p>
      </dgm:t>
    </dgm:pt>
    <dgm:pt modelId="{127B14B7-8F07-4C12-90D3-298AE7848A92}" type="parTrans" cxnId="{BF98745C-FCFE-4385-9C09-6D131F2547EC}">
      <dgm:prSet/>
      <dgm:spPr/>
      <dgm:t>
        <a:bodyPr/>
        <a:lstStyle/>
        <a:p>
          <a:endParaRPr lang="en-US"/>
        </a:p>
      </dgm:t>
    </dgm:pt>
    <dgm:pt modelId="{C041D298-32EA-4605-B458-365288809C05}" type="sibTrans" cxnId="{BF98745C-FCFE-4385-9C09-6D131F2547EC}">
      <dgm:prSet/>
      <dgm:spPr/>
      <dgm:t>
        <a:bodyPr/>
        <a:lstStyle/>
        <a:p>
          <a:endParaRPr lang="en-US"/>
        </a:p>
      </dgm:t>
    </dgm:pt>
    <dgm:pt modelId="{81804584-8A39-4DF5-A3CE-67985693242C}">
      <dgm:prSet phldrT="[Text]"/>
      <dgm:spPr/>
      <dgm:t>
        <a:bodyPr/>
        <a:lstStyle/>
        <a:p>
          <a:r>
            <a:rPr lang="en-US" dirty="0">
              <a:solidFill>
                <a:schemeClr val="tx1"/>
              </a:solidFill>
            </a:rPr>
            <a:t>Lord’s mercy</a:t>
          </a:r>
        </a:p>
      </dgm:t>
    </dgm:pt>
    <dgm:pt modelId="{1A7658F4-B27E-4954-8319-602BA85B363B}" type="parTrans" cxnId="{45A5C099-646F-40FE-8093-43118C191C2A}">
      <dgm:prSet/>
      <dgm:spPr/>
      <dgm:t>
        <a:bodyPr/>
        <a:lstStyle/>
        <a:p>
          <a:endParaRPr lang="en-US"/>
        </a:p>
      </dgm:t>
    </dgm:pt>
    <dgm:pt modelId="{4523EB8A-F1FF-4CCC-BF3F-47C5C81F88A1}" type="sibTrans" cxnId="{45A5C099-646F-40FE-8093-43118C191C2A}">
      <dgm:prSet/>
      <dgm:spPr/>
      <dgm:t>
        <a:bodyPr/>
        <a:lstStyle/>
        <a:p>
          <a:endParaRPr lang="en-US"/>
        </a:p>
      </dgm:t>
    </dgm:pt>
    <dgm:pt modelId="{8CC87E24-81F6-4CB1-B173-87D77786DE0D}">
      <dgm:prSet phldrT="[Text]"/>
      <dgm:spPr/>
      <dgm:t>
        <a:bodyPr/>
        <a:lstStyle/>
        <a:p>
          <a:r>
            <a:rPr lang="en-US" dirty="0">
              <a:solidFill>
                <a:schemeClr val="tx1"/>
              </a:solidFill>
            </a:rPr>
            <a:t>Devotees causeless mercy</a:t>
          </a:r>
        </a:p>
      </dgm:t>
    </dgm:pt>
    <dgm:pt modelId="{DCEEDDEC-E42F-444D-991B-008743243F0F}" type="parTrans" cxnId="{7833787F-359F-4425-B4B4-D06209A78C8A}">
      <dgm:prSet/>
      <dgm:spPr/>
      <dgm:t>
        <a:bodyPr/>
        <a:lstStyle/>
        <a:p>
          <a:endParaRPr lang="en-US"/>
        </a:p>
      </dgm:t>
    </dgm:pt>
    <dgm:pt modelId="{7E7B2F6B-D12E-42E3-A848-25C1C148E32C}" type="sibTrans" cxnId="{7833787F-359F-4425-B4B4-D06209A78C8A}">
      <dgm:prSet/>
      <dgm:spPr/>
      <dgm:t>
        <a:bodyPr/>
        <a:lstStyle/>
        <a:p>
          <a:endParaRPr lang="en-US"/>
        </a:p>
      </dgm:t>
    </dgm:pt>
    <dgm:pt modelId="{F9B09F0E-8DC3-4675-AA5C-D14C7AC0EFC8}">
      <dgm:prSet phldrT="[Text]"/>
      <dgm:spPr/>
      <dgm:t>
        <a:bodyPr/>
        <a:lstStyle/>
        <a:p>
          <a:r>
            <a:rPr lang="en-US" dirty="0" err="1">
              <a:solidFill>
                <a:schemeClr val="tx1"/>
              </a:solidFill>
            </a:rPr>
            <a:t>Shubha</a:t>
          </a:r>
          <a:r>
            <a:rPr lang="en-US" dirty="0">
              <a:solidFill>
                <a:schemeClr val="tx1"/>
              </a:solidFill>
            </a:rPr>
            <a:t>-Karma</a:t>
          </a:r>
        </a:p>
      </dgm:t>
    </dgm:pt>
    <dgm:pt modelId="{6A7F5489-71C1-4059-BEAD-2C218152BC91}" type="sibTrans" cxnId="{CE3E26C5-07DB-4945-922E-94E04C4B619F}">
      <dgm:prSet/>
      <dgm:spPr/>
      <dgm:t>
        <a:bodyPr/>
        <a:lstStyle/>
        <a:p>
          <a:endParaRPr lang="en-US"/>
        </a:p>
      </dgm:t>
    </dgm:pt>
    <dgm:pt modelId="{7DD13C69-166C-4FF3-90BF-43EDA607672B}" type="parTrans" cxnId="{CE3E26C5-07DB-4945-922E-94E04C4B619F}">
      <dgm:prSet/>
      <dgm:spPr/>
      <dgm:t>
        <a:bodyPr/>
        <a:lstStyle/>
        <a:p>
          <a:endParaRPr lang="en-US"/>
        </a:p>
      </dgm:t>
    </dgm:pt>
    <dgm:pt modelId="{839283AE-1777-4505-89B8-A12B47C75BF7}" type="pres">
      <dgm:prSet presAssocID="{CBA778C3-22C8-400A-B6CC-DA9AC17C8675}" presName="cycle" presStyleCnt="0">
        <dgm:presLayoutVars>
          <dgm:chMax val="1"/>
          <dgm:dir/>
          <dgm:animLvl val="ctr"/>
          <dgm:resizeHandles val="exact"/>
        </dgm:presLayoutVars>
      </dgm:prSet>
      <dgm:spPr/>
      <dgm:t>
        <a:bodyPr/>
        <a:lstStyle/>
        <a:p>
          <a:endParaRPr lang="en-US"/>
        </a:p>
      </dgm:t>
    </dgm:pt>
    <dgm:pt modelId="{44421DFB-B84F-4FB6-A961-80153E0AD37D}" type="pres">
      <dgm:prSet presAssocID="{10F2DF8F-E81B-4045-931D-F56A31FC5ED4}" presName="centerShape" presStyleLbl="node0" presStyleIdx="0" presStyleCnt="1"/>
      <dgm:spPr/>
      <dgm:t>
        <a:bodyPr/>
        <a:lstStyle/>
        <a:p>
          <a:endParaRPr lang="en-US"/>
        </a:p>
      </dgm:t>
    </dgm:pt>
    <dgm:pt modelId="{BBB044FA-0A1F-4BCE-8063-78F4100EB36F}" type="pres">
      <dgm:prSet presAssocID="{7DD13C69-166C-4FF3-90BF-43EDA607672B}" presName="parTrans" presStyleLbl="bgSibTrans2D1" presStyleIdx="0" presStyleCnt="3"/>
      <dgm:spPr/>
      <dgm:t>
        <a:bodyPr/>
        <a:lstStyle/>
        <a:p>
          <a:endParaRPr lang="en-US"/>
        </a:p>
      </dgm:t>
    </dgm:pt>
    <dgm:pt modelId="{5E9AA670-8B49-4AA5-AF4A-3BBE30FEAF93}" type="pres">
      <dgm:prSet presAssocID="{F9B09F0E-8DC3-4675-AA5C-D14C7AC0EFC8}" presName="node" presStyleLbl="node1" presStyleIdx="0" presStyleCnt="3">
        <dgm:presLayoutVars>
          <dgm:bulletEnabled val="1"/>
        </dgm:presLayoutVars>
      </dgm:prSet>
      <dgm:spPr/>
      <dgm:t>
        <a:bodyPr/>
        <a:lstStyle/>
        <a:p>
          <a:endParaRPr lang="en-US"/>
        </a:p>
      </dgm:t>
    </dgm:pt>
    <dgm:pt modelId="{B907D986-4F40-4BDA-A5ED-51DE19E70134}" type="pres">
      <dgm:prSet presAssocID="{1A7658F4-B27E-4954-8319-602BA85B363B}" presName="parTrans" presStyleLbl="bgSibTrans2D1" presStyleIdx="1" presStyleCnt="3"/>
      <dgm:spPr/>
      <dgm:t>
        <a:bodyPr/>
        <a:lstStyle/>
        <a:p>
          <a:endParaRPr lang="en-US"/>
        </a:p>
      </dgm:t>
    </dgm:pt>
    <dgm:pt modelId="{7556807C-8C47-41C2-BFBE-4BFAE28750CA}" type="pres">
      <dgm:prSet presAssocID="{81804584-8A39-4DF5-A3CE-67985693242C}" presName="node" presStyleLbl="node1" presStyleIdx="1" presStyleCnt="3">
        <dgm:presLayoutVars>
          <dgm:bulletEnabled val="1"/>
        </dgm:presLayoutVars>
      </dgm:prSet>
      <dgm:spPr/>
      <dgm:t>
        <a:bodyPr/>
        <a:lstStyle/>
        <a:p>
          <a:endParaRPr lang="en-US"/>
        </a:p>
      </dgm:t>
    </dgm:pt>
    <dgm:pt modelId="{3688406F-D083-4B16-AFE2-8F26F33EC7EA}" type="pres">
      <dgm:prSet presAssocID="{DCEEDDEC-E42F-444D-991B-008743243F0F}" presName="parTrans" presStyleLbl="bgSibTrans2D1" presStyleIdx="2" presStyleCnt="3"/>
      <dgm:spPr/>
      <dgm:t>
        <a:bodyPr/>
        <a:lstStyle/>
        <a:p>
          <a:endParaRPr lang="en-US"/>
        </a:p>
      </dgm:t>
    </dgm:pt>
    <dgm:pt modelId="{83AD12A7-B481-4A92-B062-332A42BC08FA}" type="pres">
      <dgm:prSet presAssocID="{8CC87E24-81F6-4CB1-B173-87D77786DE0D}" presName="node" presStyleLbl="node1" presStyleIdx="2" presStyleCnt="3">
        <dgm:presLayoutVars>
          <dgm:bulletEnabled val="1"/>
        </dgm:presLayoutVars>
      </dgm:prSet>
      <dgm:spPr/>
      <dgm:t>
        <a:bodyPr/>
        <a:lstStyle/>
        <a:p>
          <a:endParaRPr lang="en-US"/>
        </a:p>
      </dgm:t>
    </dgm:pt>
  </dgm:ptLst>
  <dgm:cxnLst>
    <dgm:cxn modelId="{540F3E5B-15AC-47D1-909E-279C05B7F395}" type="presOf" srcId="{CBA778C3-22C8-400A-B6CC-DA9AC17C8675}" destId="{839283AE-1777-4505-89B8-A12B47C75BF7}" srcOrd="0" destOrd="0" presId="urn:microsoft.com/office/officeart/2005/8/layout/radial4"/>
    <dgm:cxn modelId="{45A5C099-646F-40FE-8093-43118C191C2A}" srcId="{10F2DF8F-E81B-4045-931D-F56A31FC5ED4}" destId="{81804584-8A39-4DF5-A3CE-67985693242C}" srcOrd="1" destOrd="0" parTransId="{1A7658F4-B27E-4954-8319-602BA85B363B}" sibTransId="{4523EB8A-F1FF-4CCC-BF3F-47C5C81F88A1}"/>
    <dgm:cxn modelId="{7254CA54-C414-421A-A084-240932964129}" type="presOf" srcId="{8CC87E24-81F6-4CB1-B173-87D77786DE0D}" destId="{83AD12A7-B481-4A92-B062-332A42BC08FA}" srcOrd="0" destOrd="0" presId="urn:microsoft.com/office/officeart/2005/8/layout/radial4"/>
    <dgm:cxn modelId="{61B06E55-53AE-47E1-A0F5-09D2E285A649}" type="presOf" srcId="{1A7658F4-B27E-4954-8319-602BA85B363B}" destId="{B907D986-4F40-4BDA-A5ED-51DE19E70134}" srcOrd="0" destOrd="0" presId="urn:microsoft.com/office/officeart/2005/8/layout/radial4"/>
    <dgm:cxn modelId="{721E27E9-2899-4BC5-B41F-E2B6157BF2DC}" type="presOf" srcId="{81804584-8A39-4DF5-A3CE-67985693242C}" destId="{7556807C-8C47-41C2-BFBE-4BFAE28750CA}" srcOrd="0" destOrd="0" presId="urn:microsoft.com/office/officeart/2005/8/layout/radial4"/>
    <dgm:cxn modelId="{030898DB-6078-4D1C-BE76-FB187C941FDD}" type="presOf" srcId="{F9B09F0E-8DC3-4675-AA5C-D14C7AC0EFC8}" destId="{5E9AA670-8B49-4AA5-AF4A-3BBE30FEAF93}" srcOrd="0" destOrd="0" presId="urn:microsoft.com/office/officeart/2005/8/layout/radial4"/>
    <dgm:cxn modelId="{CE3E26C5-07DB-4945-922E-94E04C4B619F}" srcId="{10F2DF8F-E81B-4045-931D-F56A31FC5ED4}" destId="{F9B09F0E-8DC3-4675-AA5C-D14C7AC0EFC8}" srcOrd="0" destOrd="0" parTransId="{7DD13C69-166C-4FF3-90BF-43EDA607672B}" sibTransId="{6A7F5489-71C1-4059-BEAD-2C218152BC91}"/>
    <dgm:cxn modelId="{B0AE4860-FB37-4FFD-AEB3-574A0849B390}" type="presOf" srcId="{10F2DF8F-E81B-4045-931D-F56A31FC5ED4}" destId="{44421DFB-B84F-4FB6-A961-80153E0AD37D}" srcOrd="0" destOrd="0" presId="urn:microsoft.com/office/officeart/2005/8/layout/radial4"/>
    <dgm:cxn modelId="{BF98745C-FCFE-4385-9C09-6D131F2547EC}" srcId="{CBA778C3-22C8-400A-B6CC-DA9AC17C8675}" destId="{10F2DF8F-E81B-4045-931D-F56A31FC5ED4}" srcOrd="0" destOrd="0" parTransId="{127B14B7-8F07-4C12-90D3-298AE7848A92}" sibTransId="{C041D298-32EA-4605-B458-365288809C05}"/>
    <dgm:cxn modelId="{CD0841D1-3846-46CB-AA6C-6F472859F275}" type="presOf" srcId="{DCEEDDEC-E42F-444D-991B-008743243F0F}" destId="{3688406F-D083-4B16-AFE2-8F26F33EC7EA}" srcOrd="0" destOrd="0" presId="urn:microsoft.com/office/officeart/2005/8/layout/radial4"/>
    <dgm:cxn modelId="{FB3989C3-15D4-4268-B775-E7A3203AB8E0}" type="presOf" srcId="{7DD13C69-166C-4FF3-90BF-43EDA607672B}" destId="{BBB044FA-0A1F-4BCE-8063-78F4100EB36F}" srcOrd="0" destOrd="0" presId="urn:microsoft.com/office/officeart/2005/8/layout/radial4"/>
    <dgm:cxn modelId="{7833787F-359F-4425-B4B4-D06209A78C8A}" srcId="{10F2DF8F-E81B-4045-931D-F56A31FC5ED4}" destId="{8CC87E24-81F6-4CB1-B173-87D77786DE0D}" srcOrd="2" destOrd="0" parTransId="{DCEEDDEC-E42F-444D-991B-008743243F0F}" sibTransId="{7E7B2F6B-D12E-42E3-A848-25C1C148E32C}"/>
    <dgm:cxn modelId="{E48F17E0-5E0C-4899-8268-3544F7C520B3}" type="presParOf" srcId="{839283AE-1777-4505-89B8-A12B47C75BF7}" destId="{44421DFB-B84F-4FB6-A961-80153E0AD37D}" srcOrd="0" destOrd="0" presId="urn:microsoft.com/office/officeart/2005/8/layout/radial4"/>
    <dgm:cxn modelId="{B45AF8C7-1F49-4458-AB2B-39CF1861D9C3}" type="presParOf" srcId="{839283AE-1777-4505-89B8-A12B47C75BF7}" destId="{BBB044FA-0A1F-4BCE-8063-78F4100EB36F}" srcOrd="1" destOrd="0" presId="urn:microsoft.com/office/officeart/2005/8/layout/radial4"/>
    <dgm:cxn modelId="{D7B99EDE-EBB4-470C-A915-A00BD594A46E}" type="presParOf" srcId="{839283AE-1777-4505-89B8-A12B47C75BF7}" destId="{5E9AA670-8B49-4AA5-AF4A-3BBE30FEAF93}" srcOrd="2" destOrd="0" presId="urn:microsoft.com/office/officeart/2005/8/layout/radial4"/>
    <dgm:cxn modelId="{F503307E-C20C-4C99-B1C8-95E62F21C86F}" type="presParOf" srcId="{839283AE-1777-4505-89B8-A12B47C75BF7}" destId="{B907D986-4F40-4BDA-A5ED-51DE19E70134}" srcOrd="3" destOrd="0" presId="urn:microsoft.com/office/officeart/2005/8/layout/radial4"/>
    <dgm:cxn modelId="{54773172-37EE-457A-8DA8-63FE592758FB}" type="presParOf" srcId="{839283AE-1777-4505-89B8-A12B47C75BF7}" destId="{7556807C-8C47-41C2-BFBE-4BFAE28750CA}" srcOrd="4" destOrd="0" presId="urn:microsoft.com/office/officeart/2005/8/layout/radial4"/>
    <dgm:cxn modelId="{60516C3D-B504-4E8D-B80B-4B569FDC90D5}" type="presParOf" srcId="{839283AE-1777-4505-89B8-A12B47C75BF7}" destId="{3688406F-D083-4B16-AFE2-8F26F33EC7EA}" srcOrd="5" destOrd="0" presId="urn:microsoft.com/office/officeart/2005/8/layout/radial4"/>
    <dgm:cxn modelId="{B73282C4-8517-48EB-8C8F-65E465F4B70D}" type="presParOf" srcId="{839283AE-1777-4505-89B8-A12B47C75BF7}" destId="{83AD12A7-B481-4A92-B062-332A42BC08FA}"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21C5E1E-A712-5F4C-96C5-57EF095BB777}" type="doc">
      <dgm:prSet loTypeId="urn:microsoft.com/office/officeart/2005/8/layout/hierarchy5" loCatId="" qsTypeId="urn:microsoft.com/office/officeart/2005/8/quickstyle/simple3" qsCatId="simple" csTypeId="urn:microsoft.com/office/officeart/2005/8/colors/colorful1" csCatId="colorful" phldr="1"/>
      <dgm:spPr/>
      <dgm:t>
        <a:bodyPr/>
        <a:lstStyle/>
        <a:p>
          <a:endParaRPr lang="en-US"/>
        </a:p>
      </dgm:t>
    </dgm:pt>
    <dgm:pt modelId="{EB2F7C0D-C7D0-854F-86D9-43F6D3C44C6F}">
      <dgm:prSet phldrT="[Text]" custT="1"/>
      <dgm:spPr/>
      <dgm:t>
        <a:bodyPr/>
        <a:lstStyle/>
        <a:p>
          <a:r>
            <a:rPr lang="en-US" sz="1600" dirty="0"/>
            <a:t>16–21: Bhakti progresses</a:t>
          </a:r>
        </a:p>
      </dgm:t>
    </dgm:pt>
    <dgm:pt modelId="{82AC4E2A-2313-2D47-BFEA-DCE388B56586}" type="parTrans" cxnId="{4791AD75-545E-6544-A748-8532929CCA15}">
      <dgm:prSet custT="1"/>
      <dgm:spPr/>
      <dgm:t>
        <a:bodyPr/>
        <a:lstStyle/>
        <a:p>
          <a:endParaRPr lang="en-US" sz="1000"/>
        </a:p>
      </dgm:t>
    </dgm:pt>
    <dgm:pt modelId="{5EC20ED6-E784-804C-A3EE-B43BBD3A731C}" type="sibTrans" cxnId="{4791AD75-545E-6544-A748-8532929CCA15}">
      <dgm:prSet/>
      <dgm:spPr/>
      <dgm:t>
        <a:bodyPr/>
        <a:lstStyle/>
        <a:p>
          <a:endParaRPr lang="en-US"/>
        </a:p>
      </dgm:t>
    </dgm:pt>
    <dgm:pt modelId="{EAA4B0D9-4145-384F-856C-6BEC5D93C42C}">
      <dgm:prSet phldrT="[Text]" custT="1"/>
      <dgm:spPr/>
      <dgm:t>
        <a:bodyPr/>
        <a:lstStyle/>
        <a:p>
          <a:r>
            <a:rPr lang="en-US" sz="1600" dirty="0"/>
            <a:t>Service to devotees (16)</a:t>
          </a:r>
        </a:p>
      </dgm:t>
    </dgm:pt>
    <dgm:pt modelId="{99FF2950-41A5-814E-9BBA-C5B30253E842}" type="parTrans" cxnId="{C3D99A31-34F5-6748-A59B-8686721EF8D5}">
      <dgm:prSet custT="1"/>
      <dgm:spPr/>
      <dgm:t>
        <a:bodyPr/>
        <a:lstStyle/>
        <a:p>
          <a:endParaRPr lang="en-US" sz="1200"/>
        </a:p>
      </dgm:t>
    </dgm:pt>
    <dgm:pt modelId="{5579958A-41AC-A844-ADF8-93894DC46545}" type="sibTrans" cxnId="{C3D99A31-34F5-6748-A59B-8686721EF8D5}">
      <dgm:prSet/>
      <dgm:spPr/>
      <dgm:t>
        <a:bodyPr/>
        <a:lstStyle/>
        <a:p>
          <a:endParaRPr lang="en-US"/>
        </a:p>
      </dgm:t>
    </dgm:pt>
    <dgm:pt modelId="{4E523B77-4DED-3F4E-A464-489C1D38E83E}">
      <dgm:prSet phldrT="[Text]" custT="1"/>
      <dgm:spPr/>
      <dgm:t>
        <a:bodyPr/>
        <a:lstStyle/>
        <a:p>
          <a:r>
            <a:rPr lang="en-US" sz="1600" dirty="0"/>
            <a:t>Affinity to hear (16)</a:t>
          </a:r>
        </a:p>
      </dgm:t>
    </dgm:pt>
    <dgm:pt modelId="{98D42676-4E0B-A149-8150-9BE9EE14928A}" type="parTrans" cxnId="{E10CB22B-AE4A-F443-A261-19D2D134CAEA}">
      <dgm:prSet custT="1"/>
      <dgm:spPr/>
      <dgm:t>
        <a:bodyPr/>
        <a:lstStyle/>
        <a:p>
          <a:endParaRPr lang="en-US" sz="1100"/>
        </a:p>
      </dgm:t>
    </dgm:pt>
    <dgm:pt modelId="{68D2D064-8347-254E-819E-1DB921D8C0BD}" type="sibTrans" cxnId="{E10CB22B-AE4A-F443-A261-19D2D134CAEA}">
      <dgm:prSet/>
      <dgm:spPr/>
      <dgm:t>
        <a:bodyPr/>
        <a:lstStyle/>
        <a:p>
          <a:endParaRPr lang="en-US"/>
        </a:p>
      </dgm:t>
    </dgm:pt>
    <dgm:pt modelId="{8075CDCD-4092-D747-80B2-D1DE401FC5C6}">
      <dgm:prSet phldrT="[Text]" custT="1"/>
      <dgm:spPr/>
      <dgm:t>
        <a:bodyPr/>
        <a:lstStyle/>
        <a:p>
          <a:r>
            <a:rPr lang="en-US" sz="1600" dirty="0" err="1"/>
            <a:t>Paramatma</a:t>
          </a:r>
          <a:r>
            <a:rPr lang="en-US" sz="1600" dirty="0"/>
            <a:t> cleans heart of material desires (17)</a:t>
          </a:r>
        </a:p>
      </dgm:t>
    </dgm:pt>
    <dgm:pt modelId="{FD1B5124-29D9-4E46-8661-231F70CA3671}" type="parTrans" cxnId="{4A00F425-C29D-FB46-8869-0F0BE87A393A}">
      <dgm:prSet custT="1"/>
      <dgm:spPr/>
      <dgm:t>
        <a:bodyPr/>
        <a:lstStyle/>
        <a:p>
          <a:endParaRPr lang="en-US" sz="1000"/>
        </a:p>
      </dgm:t>
    </dgm:pt>
    <dgm:pt modelId="{00D67ABC-F7DD-BC43-9398-AE84A4C3CE32}" type="sibTrans" cxnId="{4A00F425-C29D-FB46-8869-0F0BE87A393A}">
      <dgm:prSet/>
      <dgm:spPr/>
      <dgm:t>
        <a:bodyPr/>
        <a:lstStyle/>
        <a:p>
          <a:endParaRPr lang="en-US"/>
        </a:p>
      </dgm:t>
    </dgm:pt>
    <dgm:pt modelId="{44BB8BA0-B89E-F941-8ED0-0A2FA8581AD8}">
      <dgm:prSet phldrT="[Text]" custT="1"/>
      <dgm:spPr/>
      <dgm:t>
        <a:bodyPr/>
        <a:lstStyle/>
        <a:p>
          <a:r>
            <a:rPr lang="en-US" sz="1600" dirty="0"/>
            <a:t>Effect of lower modes disappear (19)</a:t>
          </a:r>
        </a:p>
      </dgm:t>
    </dgm:pt>
    <dgm:pt modelId="{C1FDA448-0148-7B44-981A-B6E139259D17}" type="parTrans" cxnId="{33B8EB37-5488-4B4C-9524-45DBDB7F79AF}">
      <dgm:prSet custT="1"/>
      <dgm:spPr/>
      <dgm:t>
        <a:bodyPr/>
        <a:lstStyle/>
        <a:p>
          <a:endParaRPr lang="en-US" sz="1000"/>
        </a:p>
      </dgm:t>
    </dgm:pt>
    <dgm:pt modelId="{61829BED-85A6-9948-93A0-A3C76F306B0F}" type="sibTrans" cxnId="{33B8EB37-5488-4B4C-9524-45DBDB7F79AF}">
      <dgm:prSet/>
      <dgm:spPr/>
      <dgm:t>
        <a:bodyPr/>
        <a:lstStyle/>
        <a:p>
          <a:endParaRPr lang="en-US"/>
        </a:p>
      </dgm:t>
    </dgm:pt>
    <dgm:pt modelId="{6F7BA497-7961-F849-A0C2-5B1DD4B600AF}">
      <dgm:prSet phldrT="[Text]" custT="1"/>
      <dgm:spPr/>
      <dgm:t>
        <a:bodyPr/>
        <a:lstStyle/>
        <a:p>
          <a:r>
            <a:rPr lang="en-US" sz="1400" dirty="0"/>
            <a:t>Loving service establishes as irrevocable fact (18)</a:t>
          </a:r>
        </a:p>
      </dgm:t>
    </dgm:pt>
    <dgm:pt modelId="{086B3D47-3F17-9F40-BEB7-9BB1BC3969A4}" type="parTrans" cxnId="{97A234F5-2EAD-6D4C-9164-5FC03072A201}">
      <dgm:prSet custT="1"/>
      <dgm:spPr/>
      <dgm:t>
        <a:bodyPr/>
        <a:lstStyle/>
        <a:p>
          <a:endParaRPr lang="en-US" sz="1000"/>
        </a:p>
      </dgm:t>
    </dgm:pt>
    <dgm:pt modelId="{90573AEC-2886-3E48-93A5-1E0FE88E2495}" type="sibTrans" cxnId="{97A234F5-2EAD-6D4C-9164-5FC03072A201}">
      <dgm:prSet/>
      <dgm:spPr/>
      <dgm:t>
        <a:bodyPr/>
        <a:lstStyle/>
        <a:p>
          <a:endParaRPr lang="en-US"/>
        </a:p>
      </dgm:t>
    </dgm:pt>
    <dgm:pt modelId="{15A332FF-64CC-7948-A912-B8CF78900E86}">
      <dgm:prSet phldrT="[Text]" custT="1"/>
      <dgm:spPr/>
      <dgm:t>
        <a:bodyPr/>
        <a:lstStyle/>
        <a:p>
          <a:r>
            <a:rPr lang="en-US" sz="1600" dirty="0"/>
            <a:t>Established in goodness, happy (19)</a:t>
          </a:r>
        </a:p>
      </dgm:t>
    </dgm:pt>
    <dgm:pt modelId="{4060A7E8-74FB-F142-A83E-F96F89C106C5}" type="parTrans" cxnId="{13F8ECA8-A350-2041-BF03-D2381229ADA0}">
      <dgm:prSet custT="1"/>
      <dgm:spPr/>
      <dgm:t>
        <a:bodyPr/>
        <a:lstStyle/>
        <a:p>
          <a:endParaRPr lang="en-US" sz="1000"/>
        </a:p>
      </dgm:t>
    </dgm:pt>
    <dgm:pt modelId="{FA47BDCF-3941-9842-8AA8-F3FEDC729183}" type="sibTrans" cxnId="{13F8ECA8-A350-2041-BF03-D2381229ADA0}">
      <dgm:prSet/>
      <dgm:spPr/>
      <dgm:t>
        <a:bodyPr/>
        <a:lstStyle/>
        <a:p>
          <a:endParaRPr lang="en-US"/>
        </a:p>
      </dgm:t>
    </dgm:pt>
    <dgm:pt modelId="{7EBC7178-6DB3-384F-B336-A10CF53576EC}">
      <dgm:prSet phldrT="[Text]" custT="1"/>
      <dgm:spPr/>
      <dgm:t>
        <a:bodyPr/>
        <a:lstStyle/>
        <a:p>
          <a:r>
            <a:rPr lang="en-US" sz="1600" dirty="0"/>
            <a:t>Mind enlivened by DS (20)</a:t>
          </a:r>
        </a:p>
      </dgm:t>
    </dgm:pt>
    <dgm:pt modelId="{68FEBF1E-F143-4A44-8038-325BB706E2F5}" type="parTrans" cxnId="{7D1969CC-7D4B-7849-AE1F-21059D09F282}">
      <dgm:prSet custT="1"/>
      <dgm:spPr/>
      <dgm:t>
        <a:bodyPr/>
        <a:lstStyle/>
        <a:p>
          <a:endParaRPr lang="en-US" sz="1100"/>
        </a:p>
      </dgm:t>
    </dgm:pt>
    <dgm:pt modelId="{B1592FC7-D0D0-034C-9D74-880B377FD954}" type="sibTrans" cxnId="{7D1969CC-7D4B-7849-AE1F-21059D09F282}">
      <dgm:prSet/>
      <dgm:spPr/>
      <dgm:t>
        <a:bodyPr/>
        <a:lstStyle/>
        <a:p>
          <a:endParaRPr lang="en-US"/>
        </a:p>
      </dgm:t>
    </dgm:pt>
    <dgm:pt modelId="{2472B4F8-2EA5-FE45-BF34-8319AD486C61}">
      <dgm:prSet phldrT="[Text]" custT="1"/>
      <dgm:spPr/>
      <dgm:t>
        <a:bodyPr/>
        <a:lstStyle/>
        <a:p>
          <a:r>
            <a:rPr lang="en-US" sz="1400" dirty="0"/>
            <a:t>Gains +</a:t>
          </a:r>
          <a:r>
            <a:rPr lang="en-US" sz="1400" dirty="0" err="1"/>
            <a:t>ve</a:t>
          </a:r>
          <a:r>
            <a:rPr lang="en-US" sz="1400" dirty="0"/>
            <a:t> scientific knowledge of </a:t>
          </a:r>
          <a:r>
            <a:rPr lang="en-US" sz="1400" dirty="0" err="1"/>
            <a:t>PoG</a:t>
          </a:r>
          <a:r>
            <a:rPr lang="en-US" sz="1400" dirty="0"/>
            <a:t> (in liberated stage) (20)</a:t>
          </a:r>
        </a:p>
      </dgm:t>
    </dgm:pt>
    <dgm:pt modelId="{58C02CCC-8F3C-A64D-9E14-35AC0E1A1196}" type="parTrans" cxnId="{EE259335-B048-8E41-AA16-D0941C8AF660}">
      <dgm:prSet custT="1"/>
      <dgm:spPr/>
      <dgm:t>
        <a:bodyPr/>
        <a:lstStyle/>
        <a:p>
          <a:endParaRPr lang="en-US" sz="1200"/>
        </a:p>
      </dgm:t>
    </dgm:pt>
    <dgm:pt modelId="{0E38C26B-5346-AF49-B57E-DEF0A055DF2D}" type="sibTrans" cxnId="{EE259335-B048-8E41-AA16-D0941C8AF660}">
      <dgm:prSet/>
      <dgm:spPr/>
      <dgm:t>
        <a:bodyPr/>
        <a:lstStyle/>
        <a:p>
          <a:endParaRPr lang="en-US"/>
        </a:p>
      </dgm:t>
    </dgm:pt>
    <dgm:pt modelId="{C12314A8-9AC2-164A-B22F-A74A3CDE013F}">
      <dgm:prSet phldrT="[Text]" custT="1"/>
      <dgm:spPr/>
      <dgm:t>
        <a:bodyPr/>
        <a:lstStyle/>
        <a:p>
          <a:r>
            <a:rPr lang="en-US" sz="1200" dirty="0"/>
            <a:t>Knot of heart pierced, misgivings cut, chain of </a:t>
          </a:r>
          <a:r>
            <a:rPr lang="en-US" sz="1200" dirty="0" err="1"/>
            <a:t>fruitive</a:t>
          </a:r>
          <a:r>
            <a:rPr lang="en-US" sz="1200" dirty="0"/>
            <a:t> action terminated, self as master</a:t>
          </a:r>
        </a:p>
      </dgm:t>
    </dgm:pt>
    <dgm:pt modelId="{57D7A2F7-285C-994F-AEBB-B2A322E0D0B2}" type="parTrans" cxnId="{9112DAAB-1052-ED44-9267-06A10276928E}">
      <dgm:prSet custT="1"/>
      <dgm:spPr/>
      <dgm:t>
        <a:bodyPr/>
        <a:lstStyle/>
        <a:p>
          <a:endParaRPr lang="en-US" sz="700"/>
        </a:p>
      </dgm:t>
    </dgm:pt>
    <dgm:pt modelId="{5EA2F4B7-C0FE-B142-A378-D5560119E4A1}" type="sibTrans" cxnId="{9112DAAB-1052-ED44-9267-06A10276928E}">
      <dgm:prSet/>
      <dgm:spPr/>
      <dgm:t>
        <a:bodyPr/>
        <a:lstStyle/>
        <a:p>
          <a:endParaRPr lang="en-US"/>
        </a:p>
      </dgm:t>
    </dgm:pt>
    <dgm:pt modelId="{AC1E4966-30D4-0045-A8CB-B587151FCCC2}" type="pres">
      <dgm:prSet presAssocID="{421C5E1E-A712-5F4C-96C5-57EF095BB777}" presName="mainComposite" presStyleCnt="0">
        <dgm:presLayoutVars>
          <dgm:chPref val="1"/>
          <dgm:dir/>
          <dgm:animOne val="branch"/>
          <dgm:animLvl val="lvl"/>
          <dgm:resizeHandles val="exact"/>
        </dgm:presLayoutVars>
      </dgm:prSet>
      <dgm:spPr/>
      <dgm:t>
        <a:bodyPr/>
        <a:lstStyle/>
        <a:p>
          <a:endParaRPr lang="en-US"/>
        </a:p>
      </dgm:t>
    </dgm:pt>
    <dgm:pt modelId="{40813FB6-C23A-DE42-B3DB-E0EF9FFB2720}" type="pres">
      <dgm:prSet presAssocID="{421C5E1E-A712-5F4C-96C5-57EF095BB777}" presName="hierFlow" presStyleCnt="0"/>
      <dgm:spPr/>
    </dgm:pt>
    <dgm:pt modelId="{F27C2464-484E-0B4C-9024-52D7D16DAD46}" type="pres">
      <dgm:prSet presAssocID="{421C5E1E-A712-5F4C-96C5-57EF095BB777}" presName="hierChild1" presStyleCnt="0">
        <dgm:presLayoutVars>
          <dgm:chPref val="1"/>
          <dgm:animOne val="branch"/>
          <dgm:animLvl val="lvl"/>
        </dgm:presLayoutVars>
      </dgm:prSet>
      <dgm:spPr/>
    </dgm:pt>
    <dgm:pt modelId="{C64EC1BE-35A3-8141-88C4-8F1AA831F116}" type="pres">
      <dgm:prSet presAssocID="{EB2F7C0D-C7D0-854F-86D9-43F6D3C44C6F}" presName="Name17" presStyleCnt="0"/>
      <dgm:spPr/>
    </dgm:pt>
    <dgm:pt modelId="{1D3B843C-89F6-5749-A277-9C3800AA50B9}" type="pres">
      <dgm:prSet presAssocID="{EB2F7C0D-C7D0-854F-86D9-43F6D3C44C6F}" presName="level1Shape" presStyleLbl="node0" presStyleIdx="0" presStyleCnt="1" custScaleX="117813">
        <dgm:presLayoutVars>
          <dgm:chPref val="3"/>
        </dgm:presLayoutVars>
      </dgm:prSet>
      <dgm:spPr/>
      <dgm:t>
        <a:bodyPr/>
        <a:lstStyle/>
        <a:p>
          <a:endParaRPr lang="en-US"/>
        </a:p>
      </dgm:t>
    </dgm:pt>
    <dgm:pt modelId="{8BD507A4-C056-CF47-8545-028A93C588FA}" type="pres">
      <dgm:prSet presAssocID="{EB2F7C0D-C7D0-854F-86D9-43F6D3C44C6F}" presName="hierChild2" presStyleCnt="0"/>
      <dgm:spPr/>
    </dgm:pt>
    <dgm:pt modelId="{BDD3CBBD-CDC1-1F4A-BA9B-E61799327338}" type="pres">
      <dgm:prSet presAssocID="{99FF2950-41A5-814E-9BBA-C5B30253E842}" presName="Name25" presStyleLbl="parChTrans1D2" presStyleIdx="0" presStyleCnt="9" custScaleX="2000000"/>
      <dgm:spPr/>
      <dgm:t>
        <a:bodyPr/>
        <a:lstStyle/>
        <a:p>
          <a:endParaRPr lang="en-US"/>
        </a:p>
      </dgm:t>
    </dgm:pt>
    <dgm:pt modelId="{397083AF-65BB-5E4D-A5AA-92E3732A7F23}" type="pres">
      <dgm:prSet presAssocID="{99FF2950-41A5-814E-9BBA-C5B30253E842}" presName="connTx" presStyleLbl="parChTrans1D2" presStyleIdx="0" presStyleCnt="9"/>
      <dgm:spPr/>
      <dgm:t>
        <a:bodyPr/>
        <a:lstStyle/>
        <a:p>
          <a:endParaRPr lang="en-US"/>
        </a:p>
      </dgm:t>
    </dgm:pt>
    <dgm:pt modelId="{61DCC13E-613B-9C49-8433-E5DEFCCC61C2}" type="pres">
      <dgm:prSet presAssocID="{EAA4B0D9-4145-384F-856C-6BEC5D93C42C}" presName="Name30" presStyleCnt="0"/>
      <dgm:spPr/>
    </dgm:pt>
    <dgm:pt modelId="{620BDC15-6158-CA48-8DBB-0C439EE3170B}" type="pres">
      <dgm:prSet presAssocID="{EAA4B0D9-4145-384F-856C-6BEC5D93C42C}" presName="level2Shape" presStyleLbl="node2" presStyleIdx="0" presStyleCnt="9" custScaleX="245021"/>
      <dgm:spPr/>
      <dgm:t>
        <a:bodyPr/>
        <a:lstStyle/>
        <a:p>
          <a:endParaRPr lang="en-US"/>
        </a:p>
      </dgm:t>
    </dgm:pt>
    <dgm:pt modelId="{C32679ED-D361-704B-BCE0-A5B507B942FC}" type="pres">
      <dgm:prSet presAssocID="{EAA4B0D9-4145-384F-856C-6BEC5D93C42C}" presName="hierChild3" presStyleCnt="0"/>
      <dgm:spPr/>
    </dgm:pt>
    <dgm:pt modelId="{54844401-DA83-0845-9D91-8129860A8366}" type="pres">
      <dgm:prSet presAssocID="{98D42676-4E0B-A149-8150-9BE9EE14928A}" presName="Name25" presStyleLbl="parChTrans1D2" presStyleIdx="1" presStyleCnt="9" custScaleX="2000000"/>
      <dgm:spPr/>
      <dgm:t>
        <a:bodyPr/>
        <a:lstStyle/>
        <a:p>
          <a:endParaRPr lang="en-US"/>
        </a:p>
      </dgm:t>
    </dgm:pt>
    <dgm:pt modelId="{0FAE3998-F0AE-FE49-891C-78F7DF8D732F}" type="pres">
      <dgm:prSet presAssocID="{98D42676-4E0B-A149-8150-9BE9EE14928A}" presName="connTx" presStyleLbl="parChTrans1D2" presStyleIdx="1" presStyleCnt="9"/>
      <dgm:spPr/>
      <dgm:t>
        <a:bodyPr/>
        <a:lstStyle/>
        <a:p>
          <a:endParaRPr lang="en-US"/>
        </a:p>
      </dgm:t>
    </dgm:pt>
    <dgm:pt modelId="{3A6C3020-1D34-3D46-87EE-2B5D8FD94B3C}" type="pres">
      <dgm:prSet presAssocID="{4E523B77-4DED-3F4E-A464-489C1D38E83E}" presName="Name30" presStyleCnt="0"/>
      <dgm:spPr/>
    </dgm:pt>
    <dgm:pt modelId="{26A283A9-FE66-E041-A435-B170E125A374}" type="pres">
      <dgm:prSet presAssocID="{4E523B77-4DED-3F4E-A464-489C1D38E83E}" presName="level2Shape" presStyleLbl="node2" presStyleIdx="1" presStyleCnt="9" custScaleX="245021"/>
      <dgm:spPr/>
      <dgm:t>
        <a:bodyPr/>
        <a:lstStyle/>
        <a:p>
          <a:endParaRPr lang="en-US"/>
        </a:p>
      </dgm:t>
    </dgm:pt>
    <dgm:pt modelId="{0371E982-FF88-144A-AC5F-E0203AE57D8F}" type="pres">
      <dgm:prSet presAssocID="{4E523B77-4DED-3F4E-A464-489C1D38E83E}" presName="hierChild3" presStyleCnt="0"/>
      <dgm:spPr/>
    </dgm:pt>
    <dgm:pt modelId="{B4BCB4AB-35D3-BE4C-833D-8B022AE8062F}" type="pres">
      <dgm:prSet presAssocID="{FD1B5124-29D9-4E46-8661-231F70CA3671}" presName="Name25" presStyleLbl="parChTrans1D2" presStyleIdx="2" presStyleCnt="9" custScaleX="2000000"/>
      <dgm:spPr/>
      <dgm:t>
        <a:bodyPr/>
        <a:lstStyle/>
        <a:p>
          <a:endParaRPr lang="en-US"/>
        </a:p>
      </dgm:t>
    </dgm:pt>
    <dgm:pt modelId="{1B6B0D47-5764-A140-9ABA-C2D9471619ED}" type="pres">
      <dgm:prSet presAssocID="{FD1B5124-29D9-4E46-8661-231F70CA3671}" presName="connTx" presStyleLbl="parChTrans1D2" presStyleIdx="2" presStyleCnt="9"/>
      <dgm:spPr/>
      <dgm:t>
        <a:bodyPr/>
        <a:lstStyle/>
        <a:p>
          <a:endParaRPr lang="en-US"/>
        </a:p>
      </dgm:t>
    </dgm:pt>
    <dgm:pt modelId="{DF47714D-0E40-304D-A8F5-1A31C898861F}" type="pres">
      <dgm:prSet presAssocID="{8075CDCD-4092-D747-80B2-D1DE401FC5C6}" presName="Name30" presStyleCnt="0"/>
      <dgm:spPr/>
    </dgm:pt>
    <dgm:pt modelId="{45522198-37D9-3E47-8945-B4011484B566}" type="pres">
      <dgm:prSet presAssocID="{8075CDCD-4092-D747-80B2-D1DE401FC5C6}" presName="level2Shape" presStyleLbl="node2" presStyleIdx="2" presStyleCnt="9" custScaleX="245021"/>
      <dgm:spPr/>
      <dgm:t>
        <a:bodyPr/>
        <a:lstStyle/>
        <a:p>
          <a:endParaRPr lang="en-US"/>
        </a:p>
      </dgm:t>
    </dgm:pt>
    <dgm:pt modelId="{F849AFA0-24FF-A945-B319-A5C0D1ABFE9D}" type="pres">
      <dgm:prSet presAssocID="{8075CDCD-4092-D747-80B2-D1DE401FC5C6}" presName="hierChild3" presStyleCnt="0"/>
      <dgm:spPr/>
    </dgm:pt>
    <dgm:pt modelId="{E2A60907-BC19-DB41-B344-ABDFF666A290}" type="pres">
      <dgm:prSet presAssocID="{086B3D47-3F17-9F40-BEB7-9BB1BC3969A4}" presName="Name25" presStyleLbl="parChTrans1D2" presStyleIdx="3" presStyleCnt="9" custScaleX="2000000"/>
      <dgm:spPr/>
      <dgm:t>
        <a:bodyPr/>
        <a:lstStyle/>
        <a:p>
          <a:endParaRPr lang="en-US"/>
        </a:p>
      </dgm:t>
    </dgm:pt>
    <dgm:pt modelId="{B4E71466-6967-FA41-9BB2-5A7AED69F1FB}" type="pres">
      <dgm:prSet presAssocID="{086B3D47-3F17-9F40-BEB7-9BB1BC3969A4}" presName="connTx" presStyleLbl="parChTrans1D2" presStyleIdx="3" presStyleCnt="9"/>
      <dgm:spPr/>
      <dgm:t>
        <a:bodyPr/>
        <a:lstStyle/>
        <a:p>
          <a:endParaRPr lang="en-US"/>
        </a:p>
      </dgm:t>
    </dgm:pt>
    <dgm:pt modelId="{9EA56566-2450-AD4F-9E68-79CC79BC6AFA}" type="pres">
      <dgm:prSet presAssocID="{6F7BA497-7961-F849-A0C2-5B1DD4B600AF}" presName="Name30" presStyleCnt="0"/>
      <dgm:spPr/>
    </dgm:pt>
    <dgm:pt modelId="{B5427870-7B3B-CF49-A383-8F58281C05C8}" type="pres">
      <dgm:prSet presAssocID="{6F7BA497-7961-F849-A0C2-5B1DD4B600AF}" presName="level2Shape" presStyleLbl="node2" presStyleIdx="3" presStyleCnt="9" custScaleX="245021"/>
      <dgm:spPr/>
      <dgm:t>
        <a:bodyPr/>
        <a:lstStyle/>
        <a:p>
          <a:endParaRPr lang="en-US"/>
        </a:p>
      </dgm:t>
    </dgm:pt>
    <dgm:pt modelId="{74C2A6DD-A7FB-8D45-B794-DE38C6F1855C}" type="pres">
      <dgm:prSet presAssocID="{6F7BA497-7961-F849-A0C2-5B1DD4B600AF}" presName="hierChild3" presStyleCnt="0"/>
      <dgm:spPr/>
    </dgm:pt>
    <dgm:pt modelId="{A143ADAF-A209-D046-B518-A423B254560F}" type="pres">
      <dgm:prSet presAssocID="{C1FDA448-0148-7B44-981A-B6E139259D17}" presName="Name25" presStyleLbl="parChTrans1D2" presStyleIdx="4" presStyleCnt="9" custScaleX="2000000"/>
      <dgm:spPr/>
      <dgm:t>
        <a:bodyPr/>
        <a:lstStyle/>
        <a:p>
          <a:endParaRPr lang="en-US"/>
        </a:p>
      </dgm:t>
    </dgm:pt>
    <dgm:pt modelId="{B9D98650-20AA-4E4E-94C9-131A71F78930}" type="pres">
      <dgm:prSet presAssocID="{C1FDA448-0148-7B44-981A-B6E139259D17}" presName="connTx" presStyleLbl="parChTrans1D2" presStyleIdx="4" presStyleCnt="9"/>
      <dgm:spPr/>
      <dgm:t>
        <a:bodyPr/>
        <a:lstStyle/>
        <a:p>
          <a:endParaRPr lang="en-US"/>
        </a:p>
      </dgm:t>
    </dgm:pt>
    <dgm:pt modelId="{AA047961-C447-764E-B51E-5678B640413B}" type="pres">
      <dgm:prSet presAssocID="{44BB8BA0-B89E-F941-8ED0-0A2FA8581AD8}" presName="Name30" presStyleCnt="0"/>
      <dgm:spPr/>
    </dgm:pt>
    <dgm:pt modelId="{BD0AACA7-B696-A74B-B1D8-D59197C0BB51}" type="pres">
      <dgm:prSet presAssocID="{44BB8BA0-B89E-F941-8ED0-0A2FA8581AD8}" presName="level2Shape" presStyleLbl="node2" presStyleIdx="4" presStyleCnt="9" custScaleX="245021"/>
      <dgm:spPr/>
      <dgm:t>
        <a:bodyPr/>
        <a:lstStyle/>
        <a:p>
          <a:endParaRPr lang="en-US"/>
        </a:p>
      </dgm:t>
    </dgm:pt>
    <dgm:pt modelId="{662707E0-6F26-8F4F-912A-54D2787A062E}" type="pres">
      <dgm:prSet presAssocID="{44BB8BA0-B89E-F941-8ED0-0A2FA8581AD8}" presName="hierChild3" presStyleCnt="0"/>
      <dgm:spPr/>
    </dgm:pt>
    <dgm:pt modelId="{C9B27E00-1E78-EB47-B1C4-851F008CC9CE}" type="pres">
      <dgm:prSet presAssocID="{4060A7E8-74FB-F142-A83E-F96F89C106C5}" presName="Name25" presStyleLbl="parChTrans1D2" presStyleIdx="5" presStyleCnt="9" custScaleX="2000000"/>
      <dgm:spPr/>
      <dgm:t>
        <a:bodyPr/>
        <a:lstStyle/>
        <a:p>
          <a:endParaRPr lang="en-US"/>
        </a:p>
      </dgm:t>
    </dgm:pt>
    <dgm:pt modelId="{0ED6DF00-393C-F640-AEC3-6ED186267EF6}" type="pres">
      <dgm:prSet presAssocID="{4060A7E8-74FB-F142-A83E-F96F89C106C5}" presName="connTx" presStyleLbl="parChTrans1D2" presStyleIdx="5" presStyleCnt="9"/>
      <dgm:spPr/>
      <dgm:t>
        <a:bodyPr/>
        <a:lstStyle/>
        <a:p>
          <a:endParaRPr lang="en-US"/>
        </a:p>
      </dgm:t>
    </dgm:pt>
    <dgm:pt modelId="{E3262F9D-AB41-8149-AB84-6F4883E90997}" type="pres">
      <dgm:prSet presAssocID="{15A332FF-64CC-7948-A912-B8CF78900E86}" presName="Name30" presStyleCnt="0"/>
      <dgm:spPr/>
    </dgm:pt>
    <dgm:pt modelId="{1BB9535B-3E59-5E4D-8251-1A274EB11941}" type="pres">
      <dgm:prSet presAssocID="{15A332FF-64CC-7948-A912-B8CF78900E86}" presName="level2Shape" presStyleLbl="node2" presStyleIdx="5" presStyleCnt="9" custScaleX="245021"/>
      <dgm:spPr/>
      <dgm:t>
        <a:bodyPr/>
        <a:lstStyle/>
        <a:p>
          <a:endParaRPr lang="en-US"/>
        </a:p>
      </dgm:t>
    </dgm:pt>
    <dgm:pt modelId="{EE507B1B-9B09-8845-8540-7BE95B9D7204}" type="pres">
      <dgm:prSet presAssocID="{15A332FF-64CC-7948-A912-B8CF78900E86}" presName="hierChild3" presStyleCnt="0"/>
      <dgm:spPr/>
    </dgm:pt>
    <dgm:pt modelId="{E603BDE6-4EB0-6648-B7F6-F9A8D3BD5AA0}" type="pres">
      <dgm:prSet presAssocID="{68FEBF1E-F143-4A44-8038-325BB706E2F5}" presName="Name25" presStyleLbl="parChTrans1D2" presStyleIdx="6" presStyleCnt="9" custScaleX="2000000"/>
      <dgm:spPr/>
      <dgm:t>
        <a:bodyPr/>
        <a:lstStyle/>
        <a:p>
          <a:endParaRPr lang="en-US"/>
        </a:p>
      </dgm:t>
    </dgm:pt>
    <dgm:pt modelId="{1CCDC841-5BFA-B74D-8757-736BEBE7D96A}" type="pres">
      <dgm:prSet presAssocID="{68FEBF1E-F143-4A44-8038-325BB706E2F5}" presName="connTx" presStyleLbl="parChTrans1D2" presStyleIdx="6" presStyleCnt="9"/>
      <dgm:spPr/>
      <dgm:t>
        <a:bodyPr/>
        <a:lstStyle/>
        <a:p>
          <a:endParaRPr lang="en-US"/>
        </a:p>
      </dgm:t>
    </dgm:pt>
    <dgm:pt modelId="{B2DC5707-3AF8-F547-94D2-EB929A32659E}" type="pres">
      <dgm:prSet presAssocID="{7EBC7178-6DB3-384F-B336-A10CF53576EC}" presName="Name30" presStyleCnt="0"/>
      <dgm:spPr/>
    </dgm:pt>
    <dgm:pt modelId="{E3385D05-BF37-B64E-AD8B-A32C397FBE5E}" type="pres">
      <dgm:prSet presAssocID="{7EBC7178-6DB3-384F-B336-A10CF53576EC}" presName="level2Shape" presStyleLbl="node2" presStyleIdx="6" presStyleCnt="9" custScaleX="245021"/>
      <dgm:spPr/>
      <dgm:t>
        <a:bodyPr/>
        <a:lstStyle/>
        <a:p>
          <a:endParaRPr lang="en-US"/>
        </a:p>
      </dgm:t>
    </dgm:pt>
    <dgm:pt modelId="{555AC51F-59A9-EB4B-BDB2-A5A22CEF0EA8}" type="pres">
      <dgm:prSet presAssocID="{7EBC7178-6DB3-384F-B336-A10CF53576EC}" presName="hierChild3" presStyleCnt="0"/>
      <dgm:spPr/>
    </dgm:pt>
    <dgm:pt modelId="{6A848FA7-F69A-C346-B175-2EA3C06D95CC}" type="pres">
      <dgm:prSet presAssocID="{58C02CCC-8F3C-A64D-9E14-35AC0E1A1196}" presName="Name25" presStyleLbl="parChTrans1D2" presStyleIdx="7" presStyleCnt="9" custScaleX="2000000"/>
      <dgm:spPr/>
      <dgm:t>
        <a:bodyPr/>
        <a:lstStyle/>
        <a:p>
          <a:endParaRPr lang="en-US"/>
        </a:p>
      </dgm:t>
    </dgm:pt>
    <dgm:pt modelId="{6C17C46C-6D1E-0F48-9309-728974CA8245}" type="pres">
      <dgm:prSet presAssocID="{58C02CCC-8F3C-A64D-9E14-35AC0E1A1196}" presName="connTx" presStyleLbl="parChTrans1D2" presStyleIdx="7" presStyleCnt="9"/>
      <dgm:spPr/>
      <dgm:t>
        <a:bodyPr/>
        <a:lstStyle/>
        <a:p>
          <a:endParaRPr lang="en-US"/>
        </a:p>
      </dgm:t>
    </dgm:pt>
    <dgm:pt modelId="{227409D9-C739-C348-BD9D-DAE74F12441C}" type="pres">
      <dgm:prSet presAssocID="{2472B4F8-2EA5-FE45-BF34-8319AD486C61}" presName="Name30" presStyleCnt="0"/>
      <dgm:spPr/>
    </dgm:pt>
    <dgm:pt modelId="{C8A027C4-09AE-6546-8C9C-9EDB7F80FA8C}" type="pres">
      <dgm:prSet presAssocID="{2472B4F8-2EA5-FE45-BF34-8319AD486C61}" presName="level2Shape" presStyleLbl="node2" presStyleIdx="7" presStyleCnt="9" custScaleX="245021"/>
      <dgm:spPr/>
      <dgm:t>
        <a:bodyPr/>
        <a:lstStyle/>
        <a:p>
          <a:endParaRPr lang="en-US"/>
        </a:p>
      </dgm:t>
    </dgm:pt>
    <dgm:pt modelId="{E8951AE4-B23C-6344-A83F-B8573AE11BB1}" type="pres">
      <dgm:prSet presAssocID="{2472B4F8-2EA5-FE45-BF34-8319AD486C61}" presName="hierChild3" presStyleCnt="0"/>
      <dgm:spPr/>
    </dgm:pt>
    <dgm:pt modelId="{753F2571-0F91-D141-BFEB-097A85562823}" type="pres">
      <dgm:prSet presAssocID="{57D7A2F7-285C-994F-AEBB-B2A322E0D0B2}" presName="Name25" presStyleLbl="parChTrans1D2" presStyleIdx="8" presStyleCnt="9" custScaleX="2000000"/>
      <dgm:spPr/>
      <dgm:t>
        <a:bodyPr/>
        <a:lstStyle/>
        <a:p>
          <a:endParaRPr lang="en-US"/>
        </a:p>
      </dgm:t>
    </dgm:pt>
    <dgm:pt modelId="{05B8DF53-EB05-5146-B565-0DE6A9C88A48}" type="pres">
      <dgm:prSet presAssocID="{57D7A2F7-285C-994F-AEBB-B2A322E0D0B2}" presName="connTx" presStyleLbl="parChTrans1D2" presStyleIdx="8" presStyleCnt="9"/>
      <dgm:spPr/>
      <dgm:t>
        <a:bodyPr/>
        <a:lstStyle/>
        <a:p>
          <a:endParaRPr lang="en-US"/>
        </a:p>
      </dgm:t>
    </dgm:pt>
    <dgm:pt modelId="{ECC3F0A0-C53A-0A4E-AFB7-999C9827844E}" type="pres">
      <dgm:prSet presAssocID="{C12314A8-9AC2-164A-B22F-A74A3CDE013F}" presName="Name30" presStyleCnt="0"/>
      <dgm:spPr/>
    </dgm:pt>
    <dgm:pt modelId="{4385DEBB-7A67-6440-8BA7-DDDA11544928}" type="pres">
      <dgm:prSet presAssocID="{C12314A8-9AC2-164A-B22F-A74A3CDE013F}" presName="level2Shape" presStyleLbl="node2" presStyleIdx="8" presStyleCnt="9" custScaleX="245135"/>
      <dgm:spPr/>
      <dgm:t>
        <a:bodyPr/>
        <a:lstStyle/>
        <a:p>
          <a:endParaRPr lang="en-US"/>
        </a:p>
      </dgm:t>
    </dgm:pt>
    <dgm:pt modelId="{E4B777C7-BB33-6349-8B9B-0E64A526F5A3}" type="pres">
      <dgm:prSet presAssocID="{C12314A8-9AC2-164A-B22F-A74A3CDE013F}" presName="hierChild3" presStyleCnt="0"/>
      <dgm:spPr/>
    </dgm:pt>
    <dgm:pt modelId="{77BA2089-A592-DE46-9106-72D9602A4AE1}" type="pres">
      <dgm:prSet presAssocID="{421C5E1E-A712-5F4C-96C5-57EF095BB777}" presName="bgShapesFlow" presStyleCnt="0"/>
      <dgm:spPr/>
    </dgm:pt>
  </dgm:ptLst>
  <dgm:cxnLst>
    <dgm:cxn modelId="{3ADD9B64-9F59-804B-BF92-41CBA6DA94EA}" type="presOf" srcId="{15A332FF-64CC-7948-A912-B8CF78900E86}" destId="{1BB9535B-3E59-5E4D-8251-1A274EB11941}" srcOrd="0" destOrd="0" presId="urn:microsoft.com/office/officeart/2005/8/layout/hierarchy5"/>
    <dgm:cxn modelId="{060C207E-EBDB-F443-934B-031EE71282F6}" type="presOf" srcId="{4060A7E8-74FB-F142-A83E-F96F89C106C5}" destId="{0ED6DF00-393C-F640-AEC3-6ED186267EF6}" srcOrd="1" destOrd="0" presId="urn:microsoft.com/office/officeart/2005/8/layout/hierarchy5"/>
    <dgm:cxn modelId="{EE259335-B048-8E41-AA16-D0941C8AF660}" srcId="{EB2F7C0D-C7D0-854F-86D9-43F6D3C44C6F}" destId="{2472B4F8-2EA5-FE45-BF34-8319AD486C61}" srcOrd="7" destOrd="0" parTransId="{58C02CCC-8F3C-A64D-9E14-35AC0E1A1196}" sibTransId="{0E38C26B-5346-AF49-B57E-DEF0A055DF2D}"/>
    <dgm:cxn modelId="{3EEE2457-4369-E548-A17F-AC1E6D4EE5DA}" type="presOf" srcId="{68FEBF1E-F143-4A44-8038-325BB706E2F5}" destId="{1CCDC841-5BFA-B74D-8757-736BEBE7D96A}" srcOrd="1" destOrd="0" presId="urn:microsoft.com/office/officeart/2005/8/layout/hierarchy5"/>
    <dgm:cxn modelId="{C94CDAD1-4F8A-2D41-A84A-BE5D74C496F2}" type="presOf" srcId="{4060A7E8-74FB-F142-A83E-F96F89C106C5}" destId="{C9B27E00-1E78-EB47-B1C4-851F008CC9CE}" srcOrd="0" destOrd="0" presId="urn:microsoft.com/office/officeart/2005/8/layout/hierarchy5"/>
    <dgm:cxn modelId="{33B8EB37-5488-4B4C-9524-45DBDB7F79AF}" srcId="{EB2F7C0D-C7D0-854F-86D9-43F6D3C44C6F}" destId="{44BB8BA0-B89E-F941-8ED0-0A2FA8581AD8}" srcOrd="4" destOrd="0" parTransId="{C1FDA448-0148-7B44-981A-B6E139259D17}" sibTransId="{61829BED-85A6-9948-93A0-A3C76F306B0F}"/>
    <dgm:cxn modelId="{F06555DA-41C5-2742-AAF9-2C9AFBAEA10B}" type="presOf" srcId="{086B3D47-3F17-9F40-BEB7-9BB1BC3969A4}" destId="{B4E71466-6967-FA41-9BB2-5A7AED69F1FB}" srcOrd="1" destOrd="0" presId="urn:microsoft.com/office/officeart/2005/8/layout/hierarchy5"/>
    <dgm:cxn modelId="{2666E4A0-7B78-054D-A739-3DFBADEF26BF}" type="presOf" srcId="{44BB8BA0-B89E-F941-8ED0-0A2FA8581AD8}" destId="{BD0AACA7-B696-A74B-B1D8-D59197C0BB51}" srcOrd="0" destOrd="0" presId="urn:microsoft.com/office/officeart/2005/8/layout/hierarchy5"/>
    <dgm:cxn modelId="{009295BD-EE52-4940-9259-9009C568715F}" type="presOf" srcId="{C1FDA448-0148-7B44-981A-B6E139259D17}" destId="{A143ADAF-A209-D046-B518-A423B254560F}" srcOrd="0" destOrd="0" presId="urn:microsoft.com/office/officeart/2005/8/layout/hierarchy5"/>
    <dgm:cxn modelId="{FF5E7912-F3A9-6647-8226-2BB92E7CC69D}" type="presOf" srcId="{6F7BA497-7961-F849-A0C2-5B1DD4B600AF}" destId="{B5427870-7B3B-CF49-A383-8F58281C05C8}" srcOrd="0" destOrd="0" presId="urn:microsoft.com/office/officeart/2005/8/layout/hierarchy5"/>
    <dgm:cxn modelId="{21C72D8A-1ECD-E34E-8ECC-EDE53E278B07}" type="presOf" srcId="{4E523B77-4DED-3F4E-A464-489C1D38E83E}" destId="{26A283A9-FE66-E041-A435-B170E125A374}" srcOrd="0" destOrd="0" presId="urn:microsoft.com/office/officeart/2005/8/layout/hierarchy5"/>
    <dgm:cxn modelId="{C0C0B781-A6B8-8E4B-8047-D0E8610A9FE3}" type="presOf" srcId="{086B3D47-3F17-9F40-BEB7-9BB1BC3969A4}" destId="{E2A60907-BC19-DB41-B344-ABDFF666A290}" srcOrd="0" destOrd="0" presId="urn:microsoft.com/office/officeart/2005/8/layout/hierarchy5"/>
    <dgm:cxn modelId="{A6FDB647-8877-1341-98A2-66411047B506}" type="presOf" srcId="{EAA4B0D9-4145-384F-856C-6BEC5D93C42C}" destId="{620BDC15-6158-CA48-8DBB-0C439EE3170B}" srcOrd="0" destOrd="0" presId="urn:microsoft.com/office/officeart/2005/8/layout/hierarchy5"/>
    <dgm:cxn modelId="{43F4CB39-2481-A44E-8D78-3102FF95D69C}" type="presOf" srcId="{58C02CCC-8F3C-A64D-9E14-35AC0E1A1196}" destId="{6C17C46C-6D1E-0F48-9309-728974CA8245}" srcOrd="1" destOrd="0" presId="urn:microsoft.com/office/officeart/2005/8/layout/hierarchy5"/>
    <dgm:cxn modelId="{BA5181C9-D584-2B49-9B6C-023D09D1DCBF}" type="presOf" srcId="{98D42676-4E0B-A149-8150-9BE9EE14928A}" destId="{0FAE3998-F0AE-FE49-891C-78F7DF8D732F}" srcOrd="1" destOrd="0" presId="urn:microsoft.com/office/officeart/2005/8/layout/hierarchy5"/>
    <dgm:cxn modelId="{73FACA8F-37DF-FC45-A6C9-24BDA3C950E3}" type="presOf" srcId="{99FF2950-41A5-814E-9BBA-C5B30253E842}" destId="{BDD3CBBD-CDC1-1F4A-BA9B-E61799327338}" srcOrd="0" destOrd="0" presId="urn:microsoft.com/office/officeart/2005/8/layout/hierarchy5"/>
    <dgm:cxn modelId="{B0570417-776C-0544-BB32-1BE350B3CA81}" type="presOf" srcId="{C12314A8-9AC2-164A-B22F-A74A3CDE013F}" destId="{4385DEBB-7A67-6440-8BA7-DDDA11544928}" srcOrd="0" destOrd="0" presId="urn:microsoft.com/office/officeart/2005/8/layout/hierarchy5"/>
    <dgm:cxn modelId="{BB7EB80B-F91D-0F41-94AA-5CAC7562224E}" type="presOf" srcId="{99FF2950-41A5-814E-9BBA-C5B30253E842}" destId="{397083AF-65BB-5E4D-A5AA-92E3732A7F23}" srcOrd="1" destOrd="0" presId="urn:microsoft.com/office/officeart/2005/8/layout/hierarchy5"/>
    <dgm:cxn modelId="{3300096A-B3E6-1E46-8853-248F9CB0B9DE}" type="presOf" srcId="{421C5E1E-A712-5F4C-96C5-57EF095BB777}" destId="{AC1E4966-30D4-0045-A8CB-B587151FCCC2}" srcOrd="0" destOrd="0" presId="urn:microsoft.com/office/officeart/2005/8/layout/hierarchy5"/>
    <dgm:cxn modelId="{97A234F5-2EAD-6D4C-9164-5FC03072A201}" srcId="{EB2F7C0D-C7D0-854F-86D9-43F6D3C44C6F}" destId="{6F7BA497-7961-F849-A0C2-5B1DD4B600AF}" srcOrd="3" destOrd="0" parTransId="{086B3D47-3F17-9F40-BEB7-9BB1BC3969A4}" sibTransId="{90573AEC-2886-3E48-93A5-1E0FE88E2495}"/>
    <dgm:cxn modelId="{B7303364-8E33-024D-AAE2-4CCD7578B43A}" type="presOf" srcId="{8075CDCD-4092-D747-80B2-D1DE401FC5C6}" destId="{45522198-37D9-3E47-8945-B4011484B566}" srcOrd="0" destOrd="0" presId="urn:microsoft.com/office/officeart/2005/8/layout/hierarchy5"/>
    <dgm:cxn modelId="{13F8ECA8-A350-2041-BF03-D2381229ADA0}" srcId="{EB2F7C0D-C7D0-854F-86D9-43F6D3C44C6F}" destId="{15A332FF-64CC-7948-A912-B8CF78900E86}" srcOrd="5" destOrd="0" parTransId="{4060A7E8-74FB-F142-A83E-F96F89C106C5}" sibTransId="{FA47BDCF-3941-9842-8AA8-F3FEDC729183}"/>
    <dgm:cxn modelId="{9112DAAB-1052-ED44-9267-06A10276928E}" srcId="{EB2F7C0D-C7D0-854F-86D9-43F6D3C44C6F}" destId="{C12314A8-9AC2-164A-B22F-A74A3CDE013F}" srcOrd="8" destOrd="0" parTransId="{57D7A2F7-285C-994F-AEBB-B2A322E0D0B2}" sibTransId="{5EA2F4B7-C0FE-B142-A378-D5560119E4A1}"/>
    <dgm:cxn modelId="{C3D99A31-34F5-6748-A59B-8686721EF8D5}" srcId="{EB2F7C0D-C7D0-854F-86D9-43F6D3C44C6F}" destId="{EAA4B0D9-4145-384F-856C-6BEC5D93C42C}" srcOrd="0" destOrd="0" parTransId="{99FF2950-41A5-814E-9BBA-C5B30253E842}" sibTransId="{5579958A-41AC-A844-ADF8-93894DC46545}"/>
    <dgm:cxn modelId="{4A00F425-C29D-FB46-8869-0F0BE87A393A}" srcId="{EB2F7C0D-C7D0-854F-86D9-43F6D3C44C6F}" destId="{8075CDCD-4092-D747-80B2-D1DE401FC5C6}" srcOrd="2" destOrd="0" parTransId="{FD1B5124-29D9-4E46-8661-231F70CA3671}" sibTransId="{00D67ABC-F7DD-BC43-9398-AE84A4C3CE32}"/>
    <dgm:cxn modelId="{B35E9C0A-C809-7643-B8DF-A068DFAA88FB}" type="presOf" srcId="{FD1B5124-29D9-4E46-8661-231F70CA3671}" destId="{B4BCB4AB-35D3-BE4C-833D-8B022AE8062F}" srcOrd="0" destOrd="0" presId="urn:microsoft.com/office/officeart/2005/8/layout/hierarchy5"/>
    <dgm:cxn modelId="{E10CB22B-AE4A-F443-A261-19D2D134CAEA}" srcId="{EB2F7C0D-C7D0-854F-86D9-43F6D3C44C6F}" destId="{4E523B77-4DED-3F4E-A464-489C1D38E83E}" srcOrd="1" destOrd="0" parTransId="{98D42676-4E0B-A149-8150-9BE9EE14928A}" sibTransId="{68D2D064-8347-254E-819E-1DB921D8C0BD}"/>
    <dgm:cxn modelId="{4791AD75-545E-6544-A748-8532929CCA15}" srcId="{421C5E1E-A712-5F4C-96C5-57EF095BB777}" destId="{EB2F7C0D-C7D0-854F-86D9-43F6D3C44C6F}" srcOrd="0" destOrd="0" parTransId="{82AC4E2A-2313-2D47-BFEA-DCE388B56586}" sibTransId="{5EC20ED6-E784-804C-A3EE-B43BBD3A731C}"/>
    <dgm:cxn modelId="{7D1969CC-7D4B-7849-AE1F-21059D09F282}" srcId="{EB2F7C0D-C7D0-854F-86D9-43F6D3C44C6F}" destId="{7EBC7178-6DB3-384F-B336-A10CF53576EC}" srcOrd="6" destOrd="0" parTransId="{68FEBF1E-F143-4A44-8038-325BB706E2F5}" sibTransId="{B1592FC7-D0D0-034C-9D74-880B377FD954}"/>
    <dgm:cxn modelId="{0E5F3A01-B1A2-DF49-97A2-3E7225FC1886}" type="presOf" srcId="{57D7A2F7-285C-994F-AEBB-B2A322E0D0B2}" destId="{753F2571-0F91-D141-BFEB-097A85562823}" srcOrd="0" destOrd="0" presId="urn:microsoft.com/office/officeart/2005/8/layout/hierarchy5"/>
    <dgm:cxn modelId="{2EDFBD85-E184-F942-BFF8-5BF738C518B1}" type="presOf" srcId="{EB2F7C0D-C7D0-854F-86D9-43F6D3C44C6F}" destId="{1D3B843C-89F6-5749-A277-9C3800AA50B9}" srcOrd="0" destOrd="0" presId="urn:microsoft.com/office/officeart/2005/8/layout/hierarchy5"/>
    <dgm:cxn modelId="{6E5B0F29-92B8-8C43-9163-EBB684C7C1A7}" type="presOf" srcId="{C1FDA448-0148-7B44-981A-B6E139259D17}" destId="{B9D98650-20AA-4E4E-94C9-131A71F78930}" srcOrd="1" destOrd="0" presId="urn:microsoft.com/office/officeart/2005/8/layout/hierarchy5"/>
    <dgm:cxn modelId="{CC21A3C7-38D1-E440-BF9A-879FB00E157A}" type="presOf" srcId="{7EBC7178-6DB3-384F-B336-A10CF53576EC}" destId="{E3385D05-BF37-B64E-AD8B-A32C397FBE5E}" srcOrd="0" destOrd="0" presId="urn:microsoft.com/office/officeart/2005/8/layout/hierarchy5"/>
    <dgm:cxn modelId="{4A5B7F1D-DEA0-5F46-B419-DB8D523D880B}" type="presOf" srcId="{98D42676-4E0B-A149-8150-9BE9EE14928A}" destId="{54844401-DA83-0845-9D91-8129860A8366}" srcOrd="0" destOrd="0" presId="urn:microsoft.com/office/officeart/2005/8/layout/hierarchy5"/>
    <dgm:cxn modelId="{AF304C4D-A149-0941-909D-2C6237A73060}" type="presOf" srcId="{68FEBF1E-F143-4A44-8038-325BB706E2F5}" destId="{E603BDE6-4EB0-6648-B7F6-F9A8D3BD5AA0}" srcOrd="0" destOrd="0" presId="urn:microsoft.com/office/officeart/2005/8/layout/hierarchy5"/>
    <dgm:cxn modelId="{38BEB3ED-CFF0-A345-9DA9-F8A074A25EB8}" type="presOf" srcId="{58C02CCC-8F3C-A64D-9E14-35AC0E1A1196}" destId="{6A848FA7-F69A-C346-B175-2EA3C06D95CC}" srcOrd="0" destOrd="0" presId="urn:microsoft.com/office/officeart/2005/8/layout/hierarchy5"/>
    <dgm:cxn modelId="{3028ADC4-50BA-9E41-999A-C79C420CD613}" type="presOf" srcId="{FD1B5124-29D9-4E46-8661-231F70CA3671}" destId="{1B6B0D47-5764-A140-9ABA-C2D9471619ED}" srcOrd="1" destOrd="0" presId="urn:microsoft.com/office/officeart/2005/8/layout/hierarchy5"/>
    <dgm:cxn modelId="{D9ADC5F5-6043-7744-ACA7-71676D5EB6D4}" type="presOf" srcId="{57D7A2F7-285C-994F-AEBB-B2A322E0D0B2}" destId="{05B8DF53-EB05-5146-B565-0DE6A9C88A48}" srcOrd="1" destOrd="0" presId="urn:microsoft.com/office/officeart/2005/8/layout/hierarchy5"/>
    <dgm:cxn modelId="{6DE6C8C4-F05C-8440-8737-E1D26B4D8F3A}" type="presOf" srcId="{2472B4F8-2EA5-FE45-BF34-8319AD486C61}" destId="{C8A027C4-09AE-6546-8C9C-9EDB7F80FA8C}" srcOrd="0" destOrd="0" presId="urn:microsoft.com/office/officeart/2005/8/layout/hierarchy5"/>
    <dgm:cxn modelId="{C4632FB4-5718-5345-873D-D22C2D613170}" type="presParOf" srcId="{AC1E4966-30D4-0045-A8CB-B587151FCCC2}" destId="{40813FB6-C23A-DE42-B3DB-E0EF9FFB2720}" srcOrd="0" destOrd="0" presId="urn:microsoft.com/office/officeart/2005/8/layout/hierarchy5"/>
    <dgm:cxn modelId="{378CF9BE-FA92-9A4C-A57C-52C973060DEA}" type="presParOf" srcId="{40813FB6-C23A-DE42-B3DB-E0EF9FFB2720}" destId="{F27C2464-484E-0B4C-9024-52D7D16DAD46}" srcOrd="0" destOrd="0" presId="urn:microsoft.com/office/officeart/2005/8/layout/hierarchy5"/>
    <dgm:cxn modelId="{834C1E8E-652E-0C4A-BF6F-7A5607C79150}" type="presParOf" srcId="{F27C2464-484E-0B4C-9024-52D7D16DAD46}" destId="{C64EC1BE-35A3-8141-88C4-8F1AA831F116}" srcOrd="0" destOrd="0" presId="urn:microsoft.com/office/officeart/2005/8/layout/hierarchy5"/>
    <dgm:cxn modelId="{1D7CB5DB-FB40-1142-A763-96428CD69FD1}" type="presParOf" srcId="{C64EC1BE-35A3-8141-88C4-8F1AA831F116}" destId="{1D3B843C-89F6-5749-A277-9C3800AA50B9}" srcOrd="0" destOrd="0" presId="urn:microsoft.com/office/officeart/2005/8/layout/hierarchy5"/>
    <dgm:cxn modelId="{CBAD5C5C-8382-0F49-AE4B-BBB3773DBFD4}" type="presParOf" srcId="{C64EC1BE-35A3-8141-88C4-8F1AA831F116}" destId="{8BD507A4-C056-CF47-8545-028A93C588FA}" srcOrd="1" destOrd="0" presId="urn:microsoft.com/office/officeart/2005/8/layout/hierarchy5"/>
    <dgm:cxn modelId="{40155D5F-B9C3-AC49-8733-AE75A9AF22FC}" type="presParOf" srcId="{8BD507A4-C056-CF47-8545-028A93C588FA}" destId="{BDD3CBBD-CDC1-1F4A-BA9B-E61799327338}" srcOrd="0" destOrd="0" presId="urn:microsoft.com/office/officeart/2005/8/layout/hierarchy5"/>
    <dgm:cxn modelId="{7130E2DC-0C88-E549-81A1-34380108A234}" type="presParOf" srcId="{BDD3CBBD-CDC1-1F4A-BA9B-E61799327338}" destId="{397083AF-65BB-5E4D-A5AA-92E3732A7F23}" srcOrd="0" destOrd="0" presId="urn:microsoft.com/office/officeart/2005/8/layout/hierarchy5"/>
    <dgm:cxn modelId="{D4706FB9-2B89-794C-BA23-207D7C673B07}" type="presParOf" srcId="{8BD507A4-C056-CF47-8545-028A93C588FA}" destId="{61DCC13E-613B-9C49-8433-E5DEFCCC61C2}" srcOrd="1" destOrd="0" presId="urn:microsoft.com/office/officeart/2005/8/layout/hierarchy5"/>
    <dgm:cxn modelId="{CE079A1F-DEB7-4345-9A05-98A8349EF3B4}" type="presParOf" srcId="{61DCC13E-613B-9C49-8433-E5DEFCCC61C2}" destId="{620BDC15-6158-CA48-8DBB-0C439EE3170B}" srcOrd="0" destOrd="0" presId="urn:microsoft.com/office/officeart/2005/8/layout/hierarchy5"/>
    <dgm:cxn modelId="{0FFA23E7-530E-1349-A0A4-A50957C0CA24}" type="presParOf" srcId="{61DCC13E-613B-9C49-8433-E5DEFCCC61C2}" destId="{C32679ED-D361-704B-BCE0-A5B507B942FC}" srcOrd="1" destOrd="0" presId="urn:microsoft.com/office/officeart/2005/8/layout/hierarchy5"/>
    <dgm:cxn modelId="{BD459B61-AB35-1943-B945-9DBDC572DD99}" type="presParOf" srcId="{8BD507A4-C056-CF47-8545-028A93C588FA}" destId="{54844401-DA83-0845-9D91-8129860A8366}" srcOrd="2" destOrd="0" presId="urn:microsoft.com/office/officeart/2005/8/layout/hierarchy5"/>
    <dgm:cxn modelId="{635891B6-58ED-AE4A-8555-4F35679C6F79}" type="presParOf" srcId="{54844401-DA83-0845-9D91-8129860A8366}" destId="{0FAE3998-F0AE-FE49-891C-78F7DF8D732F}" srcOrd="0" destOrd="0" presId="urn:microsoft.com/office/officeart/2005/8/layout/hierarchy5"/>
    <dgm:cxn modelId="{37DB3841-4A41-3144-B1F6-50DD1E310EAF}" type="presParOf" srcId="{8BD507A4-C056-CF47-8545-028A93C588FA}" destId="{3A6C3020-1D34-3D46-87EE-2B5D8FD94B3C}" srcOrd="3" destOrd="0" presId="urn:microsoft.com/office/officeart/2005/8/layout/hierarchy5"/>
    <dgm:cxn modelId="{3041F98D-F6DE-5042-9A18-B5A5299D32D1}" type="presParOf" srcId="{3A6C3020-1D34-3D46-87EE-2B5D8FD94B3C}" destId="{26A283A9-FE66-E041-A435-B170E125A374}" srcOrd="0" destOrd="0" presId="urn:microsoft.com/office/officeart/2005/8/layout/hierarchy5"/>
    <dgm:cxn modelId="{2C451438-0ECF-C243-BB07-9C70B66A496E}" type="presParOf" srcId="{3A6C3020-1D34-3D46-87EE-2B5D8FD94B3C}" destId="{0371E982-FF88-144A-AC5F-E0203AE57D8F}" srcOrd="1" destOrd="0" presId="urn:microsoft.com/office/officeart/2005/8/layout/hierarchy5"/>
    <dgm:cxn modelId="{3FF7F516-42FC-834F-9C96-B1EA979BD318}" type="presParOf" srcId="{8BD507A4-C056-CF47-8545-028A93C588FA}" destId="{B4BCB4AB-35D3-BE4C-833D-8B022AE8062F}" srcOrd="4" destOrd="0" presId="urn:microsoft.com/office/officeart/2005/8/layout/hierarchy5"/>
    <dgm:cxn modelId="{15F2E85A-EED4-D348-99A0-5CDDD25EE2E7}" type="presParOf" srcId="{B4BCB4AB-35D3-BE4C-833D-8B022AE8062F}" destId="{1B6B0D47-5764-A140-9ABA-C2D9471619ED}" srcOrd="0" destOrd="0" presId="urn:microsoft.com/office/officeart/2005/8/layout/hierarchy5"/>
    <dgm:cxn modelId="{678389E7-1D4A-9E4F-905F-8A6C1D4CE4EA}" type="presParOf" srcId="{8BD507A4-C056-CF47-8545-028A93C588FA}" destId="{DF47714D-0E40-304D-A8F5-1A31C898861F}" srcOrd="5" destOrd="0" presId="urn:microsoft.com/office/officeart/2005/8/layout/hierarchy5"/>
    <dgm:cxn modelId="{DE587E39-693B-8342-9FA9-DDC3362B15B8}" type="presParOf" srcId="{DF47714D-0E40-304D-A8F5-1A31C898861F}" destId="{45522198-37D9-3E47-8945-B4011484B566}" srcOrd="0" destOrd="0" presId="urn:microsoft.com/office/officeart/2005/8/layout/hierarchy5"/>
    <dgm:cxn modelId="{D13DAB61-2A3E-8D41-B0C4-1DB48E8C7EEC}" type="presParOf" srcId="{DF47714D-0E40-304D-A8F5-1A31C898861F}" destId="{F849AFA0-24FF-A945-B319-A5C0D1ABFE9D}" srcOrd="1" destOrd="0" presId="urn:microsoft.com/office/officeart/2005/8/layout/hierarchy5"/>
    <dgm:cxn modelId="{E82945AA-D369-904C-A559-696B976B02CA}" type="presParOf" srcId="{8BD507A4-C056-CF47-8545-028A93C588FA}" destId="{E2A60907-BC19-DB41-B344-ABDFF666A290}" srcOrd="6" destOrd="0" presId="urn:microsoft.com/office/officeart/2005/8/layout/hierarchy5"/>
    <dgm:cxn modelId="{933DF7F7-7262-554C-9571-9D260289AE98}" type="presParOf" srcId="{E2A60907-BC19-DB41-B344-ABDFF666A290}" destId="{B4E71466-6967-FA41-9BB2-5A7AED69F1FB}" srcOrd="0" destOrd="0" presId="urn:microsoft.com/office/officeart/2005/8/layout/hierarchy5"/>
    <dgm:cxn modelId="{AFF071FC-644C-E442-9ECC-17508BC0A38A}" type="presParOf" srcId="{8BD507A4-C056-CF47-8545-028A93C588FA}" destId="{9EA56566-2450-AD4F-9E68-79CC79BC6AFA}" srcOrd="7" destOrd="0" presId="urn:microsoft.com/office/officeart/2005/8/layout/hierarchy5"/>
    <dgm:cxn modelId="{9A2129FA-A3C4-AE4C-B251-A9EAF60B11F2}" type="presParOf" srcId="{9EA56566-2450-AD4F-9E68-79CC79BC6AFA}" destId="{B5427870-7B3B-CF49-A383-8F58281C05C8}" srcOrd="0" destOrd="0" presId="urn:microsoft.com/office/officeart/2005/8/layout/hierarchy5"/>
    <dgm:cxn modelId="{79727590-4297-E747-8491-F165CE11D88E}" type="presParOf" srcId="{9EA56566-2450-AD4F-9E68-79CC79BC6AFA}" destId="{74C2A6DD-A7FB-8D45-B794-DE38C6F1855C}" srcOrd="1" destOrd="0" presId="urn:microsoft.com/office/officeart/2005/8/layout/hierarchy5"/>
    <dgm:cxn modelId="{9644EA32-81A1-C246-8037-22A6B38384F6}" type="presParOf" srcId="{8BD507A4-C056-CF47-8545-028A93C588FA}" destId="{A143ADAF-A209-D046-B518-A423B254560F}" srcOrd="8" destOrd="0" presId="urn:microsoft.com/office/officeart/2005/8/layout/hierarchy5"/>
    <dgm:cxn modelId="{40F72441-0FC6-2E42-884A-E926603CD87C}" type="presParOf" srcId="{A143ADAF-A209-D046-B518-A423B254560F}" destId="{B9D98650-20AA-4E4E-94C9-131A71F78930}" srcOrd="0" destOrd="0" presId="urn:microsoft.com/office/officeart/2005/8/layout/hierarchy5"/>
    <dgm:cxn modelId="{123A0C3B-19E9-9D49-95A4-B3B8C38416C6}" type="presParOf" srcId="{8BD507A4-C056-CF47-8545-028A93C588FA}" destId="{AA047961-C447-764E-B51E-5678B640413B}" srcOrd="9" destOrd="0" presId="urn:microsoft.com/office/officeart/2005/8/layout/hierarchy5"/>
    <dgm:cxn modelId="{7923FC41-D3CD-7C4C-A964-3FED5B473979}" type="presParOf" srcId="{AA047961-C447-764E-B51E-5678B640413B}" destId="{BD0AACA7-B696-A74B-B1D8-D59197C0BB51}" srcOrd="0" destOrd="0" presId="urn:microsoft.com/office/officeart/2005/8/layout/hierarchy5"/>
    <dgm:cxn modelId="{75449ABC-C442-7146-B4ED-57F9D5A813DB}" type="presParOf" srcId="{AA047961-C447-764E-B51E-5678B640413B}" destId="{662707E0-6F26-8F4F-912A-54D2787A062E}" srcOrd="1" destOrd="0" presId="urn:microsoft.com/office/officeart/2005/8/layout/hierarchy5"/>
    <dgm:cxn modelId="{89969FB0-BE89-BE47-8CD1-8A5734796751}" type="presParOf" srcId="{8BD507A4-C056-CF47-8545-028A93C588FA}" destId="{C9B27E00-1E78-EB47-B1C4-851F008CC9CE}" srcOrd="10" destOrd="0" presId="urn:microsoft.com/office/officeart/2005/8/layout/hierarchy5"/>
    <dgm:cxn modelId="{994DF763-1B9E-9C42-ADEE-A3DFA6CBF3D1}" type="presParOf" srcId="{C9B27E00-1E78-EB47-B1C4-851F008CC9CE}" destId="{0ED6DF00-393C-F640-AEC3-6ED186267EF6}" srcOrd="0" destOrd="0" presId="urn:microsoft.com/office/officeart/2005/8/layout/hierarchy5"/>
    <dgm:cxn modelId="{8F38301C-601C-F84D-AD5E-29D07339BD62}" type="presParOf" srcId="{8BD507A4-C056-CF47-8545-028A93C588FA}" destId="{E3262F9D-AB41-8149-AB84-6F4883E90997}" srcOrd="11" destOrd="0" presId="urn:microsoft.com/office/officeart/2005/8/layout/hierarchy5"/>
    <dgm:cxn modelId="{991B0408-047A-0A42-9525-D0601B7408B5}" type="presParOf" srcId="{E3262F9D-AB41-8149-AB84-6F4883E90997}" destId="{1BB9535B-3E59-5E4D-8251-1A274EB11941}" srcOrd="0" destOrd="0" presId="urn:microsoft.com/office/officeart/2005/8/layout/hierarchy5"/>
    <dgm:cxn modelId="{7907097F-6A98-C84E-A9E8-B71F24DB2D40}" type="presParOf" srcId="{E3262F9D-AB41-8149-AB84-6F4883E90997}" destId="{EE507B1B-9B09-8845-8540-7BE95B9D7204}" srcOrd="1" destOrd="0" presId="urn:microsoft.com/office/officeart/2005/8/layout/hierarchy5"/>
    <dgm:cxn modelId="{15CA079C-2668-D448-994F-A3432D069CD7}" type="presParOf" srcId="{8BD507A4-C056-CF47-8545-028A93C588FA}" destId="{E603BDE6-4EB0-6648-B7F6-F9A8D3BD5AA0}" srcOrd="12" destOrd="0" presId="urn:microsoft.com/office/officeart/2005/8/layout/hierarchy5"/>
    <dgm:cxn modelId="{A8F67880-D464-9D4C-BD8C-CF25AAA8E1F2}" type="presParOf" srcId="{E603BDE6-4EB0-6648-B7F6-F9A8D3BD5AA0}" destId="{1CCDC841-5BFA-B74D-8757-736BEBE7D96A}" srcOrd="0" destOrd="0" presId="urn:microsoft.com/office/officeart/2005/8/layout/hierarchy5"/>
    <dgm:cxn modelId="{45EAFFFD-E4C1-754D-B1C4-6B7666BF0DFB}" type="presParOf" srcId="{8BD507A4-C056-CF47-8545-028A93C588FA}" destId="{B2DC5707-3AF8-F547-94D2-EB929A32659E}" srcOrd="13" destOrd="0" presId="urn:microsoft.com/office/officeart/2005/8/layout/hierarchy5"/>
    <dgm:cxn modelId="{581B0C20-D052-8F4A-B5DB-8A4E0431F3DF}" type="presParOf" srcId="{B2DC5707-3AF8-F547-94D2-EB929A32659E}" destId="{E3385D05-BF37-B64E-AD8B-A32C397FBE5E}" srcOrd="0" destOrd="0" presId="urn:microsoft.com/office/officeart/2005/8/layout/hierarchy5"/>
    <dgm:cxn modelId="{BFC0A1D7-3E39-3449-8ADD-AC66F24CFD45}" type="presParOf" srcId="{B2DC5707-3AF8-F547-94D2-EB929A32659E}" destId="{555AC51F-59A9-EB4B-BDB2-A5A22CEF0EA8}" srcOrd="1" destOrd="0" presId="urn:microsoft.com/office/officeart/2005/8/layout/hierarchy5"/>
    <dgm:cxn modelId="{433AD28A-37C7-E746-B43C-62F46D1349DE}" type="presParOf" srcId="{8BD507A4-C056-CF47-8545-028A93C588FA}" destId="{6A848FA7-F69A-C346-B175-2EA3C06D95CC}" srcOrd="14" destOrd="0" presId="urn:microsoft.com/office/officeart/2005/8/layout/hierarchy5"/>
    <dgm:cxn modelId="{3650FE08-1685-DD4F-880B-E49650BC5623}" type="presParOf" srcId="{6A848FA7-F69A-C346-B175-2EA3C06D95CC}" destId="{6C17C46C-6D1E-0F48-9309-728974CA8245}" srcOrd="0" destOrd="0" presId="urn:microsoft.com/office/officeart/2005/8/layout/hierarchy5"/>
    <dgm:cxn modelId="{3C39C929-1591-C646-B65B-5BB1E829747F}" type="presParOf" srcId="{8BD507A4-C056-CF47-8545-028A93C588FA}" destId="{227409D9-C739-C348-BD9D-DAE74F12441C}" srcOrd="15" destOrd="0" presId="urn:microsoft.com/office/officeart/2005/8/layout/hierarchy5"/>
    <dgm:cxn modelId="{1BE32F15-4CE2-494A-B866-53F1926C451B}" type="presParOf" srcId="{227409D9-C739-C348-BD9D-DAE74F12441C}" destId="{C8A027C4-09AE-6546-8C9C-9EDB7F80FA8C}" srcOrd="0" destOrd="0" presId="urn:microsoft.com/office/officeart/2005/8/layout/hierarchy5"/>
    <dgm:cxn modelId="{1A25A287-E9A4-F64D-BB99-81317F4F13B8}" type="presParOf" srcId="{227409D9-C739-C348-BD9D-DAE74F12441C}" destId="{E8951AE4-B23C-6344-A83F-B8573AE11BB1}" srcOrd="1" destOrd="0" presId="urn:microsoft.com/office/officeart/2005/8/layout/hierarchy5"/>
    <dgm:cxn modelId="{503C48FB-727B-FD44-B183-BAD3A80FFE0D}" type="presParOf" srcId="{8BD507A4-C056-CF47-8545-028A93C588FA}" destId="{753F2571-0F91-D141-BFEB-097A85562823}" srcOrd="16" destOrd="0" presId="urn:microsoft.com/office/officeart/2005/8/layout/hierarchy5"/>
    <dgm:cxn modelId="{4EEA844B-0B33-3D46-8A92-AB191C146C92}" type="presParOf" srcId="{753F2571-0F91-D141-BFEB-097A85562823}" destId="{05B8DF53-EB05-5146-B565-0DE6A9C88A48}" srcOrd="0" destOrd="0" presId="urn:microsoft.com/office/officeart/2005/8/layout/hierarchy5"/>
    <dgm:cxn modelId="{688C5EF8-C7E3-C44A-AB6E-88441048F21C}" type="presParOf" srcId="{8BD507A4-C056-CF47-8545-028A93C588FA}" destId="{ECC3F0A0-C53A-0A4E-AFB7-999C9827844E}" srcOrd="17" destOrd="0" presId="urn:microsoft.com/office/officeart/2005/8/layout/hierarchy5"/>
    <dgm:cxn modelId="{B1E8C6D7-161E-D242-87D8-0F20ED0728FE}" type="presParOf" srcId="{ECC3F0A0-C53A-0A4E-AFB7-999C9827844E}" destId="{4385DEBB-7A67-6440-8BA7-DDDA11544928}" srcOrd="0" destOrd="0" presId="urn:microsoft.com/office/officeart/2005/8/layout/hierarchy5"/>
    <dgm:cxn modelId="{8CA46D29-22DF-A443-A713-633ECE3199D5}" type="presParOf" srcId="{ECC3F0A0-C53A-0A4E-AFB7-999C9827844E}" destId="{E4B777C7-BB33-6349-8B9B-0E64A526F5A3}" srcOrd="1" destOrd="0" presId="urn:microsoft.com/office/officeart/2005/8/layout/hierarchy5"/>
    <dgm:cxn modelId="{FACCBC70-E560-A946-B93E-6A03CA0710F9}" type="presParOf" srcId="{AC1E4966-30D4-0045-A8CB-B587151FCCC2}" destId="{77BA2089-A592-DE46-9106-72D9602A4AE1}" srcOrd="1" destOrd="0" presId="urn:microsoft.com/office/officeart/2005/8/layout/hierarchy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279E08F-928A-974A-9E86-302C9D1B0A89}" type="doc">
      <dgm:prSet loTypeId="urn:microsoft.com/office/officeart/2005/8/layout/process2" loCatId="" qsTypeId="urn:microsoft.com/office/officeart/2005/8/quickstyle/simple4" qsCatId="simple" csTypeId="urn:microsoft.com/office/officeart/2005/8/colors/accent5_2" csCatId="accent5" phldr="1"/>
      <dgm:spPr/>
    </dgm:pt>
    <dgm:pt modelId="{B7E52CCA-9191-1A4A-AF19-BE7AB12C77C7}">
      <dgm:prSet phldrT="[Text]"/>
      <dgm:spPr/>
      <dgm:t>
        <a:bodyPr/>
        <a:lstStyle/>
        <a:p>
          <a:r>
            <a:rPr lang="en-US" dirty="0" err="1"/>
            <a:t>Sraddha</a:t>
          </a:r>
          <a:r>
            <a:rPr lang="en-US" dirty="0"/>
            <a:t> (16)</a:t>
          </a:r>
        </a:p>
      </dgm:t>
    </dgm:pt>
    <dgm:pt modelId="{35FCAB45-70AC-604D-AA1A-157F5E8ED2FA}" type="parTrans" cxnId="{AE7704B3-BDE3-B04C-A85F-D14C1572F0C2}">
      <dgm:prSet/>
      <dgm:spPr/>
      <dgm:t>
        <a:bodyPr/>
        <a:lstStyle/>
        <a:p>
          <a:endParaRPr lang="en-US"/>
        </a:p>
      </dgm:t>
    </dgm:pt>
    <dgm:pt modelId="{96B5DB42-841F-E849-A0F4-5C70D9B83856}" type="sibTrans" cxnId="{AE7704B3-BDE3-B04C-A85F-D14C1572F0C2}">
      <dgm:prSet/>
      <dgm:spPr/>
      <dgm:t>
        <a:bodyPr/>
        <a:lstStyle/>
        <a:p>
          <a:endParaRPr lang="en-US"/>
        </a:p>
      </dgm:t>
    </dgm:pt>
    <dgm:pt modelId="{F3FF6AF3-9714-FC4B-9373-DB449CEFB910}">
      <dgm:prSet phldrT="[Text]"/>
      <dgm:spPr/>
      <dgm:t>
        <a:bodyPr/>
        <a:lstStyle/>
        <a:p>
          <a:r>
            <a:rPr lang="en-US" dirty="0"/>
            <a:t>Sadhu </a:t>
          </a:r>
          <a:r>
            <a:rPr lang="en-US" dirty="0" err="1"/>
            <a:t>sanga</a:t>
          </a:r>
          <a:r>
            <a:rPr lang="en-US" dirty="0"/>
            <a:t> (16)</a:t>
          </a:r>
        </a:p>
      </dgm:t>
    </dgm:pt>
    <dgm:pt modelId="{861F3958-A754-DE41-91EA-B495FF1747C9}" type="parTrans" cxnId="{0D98DC31-1F4E-EA45-B525-85746A68D827}">
      <dgm:prSet/>
      <dgm:spPr/>
      <dgm:t>
        <a:bodyPr/>
        <a:lstStyle/>
        <a:p>
          <a:endParaRPr lang="en-US"/>
        </a:p>
      </dgm:t>
    </dgm:pt>
    <dgm:pt modelId="{975C463C-00B9-D04D-8E29-BFC151A790AC}" type="sibTrans" cxnId="{0D98DC31-1F4E-EA45-B525-85746A68D827}">
      <dgm:prSet/>
      <dgm:spPr/>
      <dgm:t>
        <a:bodyPr/>
        <a:lstStyle/>
        <a:p>
          <a:endParaRPr lang="en-US"/>
        </a:p>
      </dgm:t>
    </dgm:pt>
    <dgm:pt modelId="{4EC74AF2-C28C-494A-A431-6285833CBAE5}">
      <dgm:prSet phldrT="[Text]"/>
      <dgm:spPr/>
      <dgm:t>
        <a:bodyPr/>
        <a:lstStyle/>
        <a:p>
          <a:r>
            <a:rPr lang="en-US" dirty="0" err="1"/>
            <a:t>Bhajana</a:t>
          </a:r>
          <a:r>
            <a:rPr lang="en-US" dirty="0"/>
            <a:t> </a:t>
          </a:r>
          <a:r>
            <a:rPr lang="en-US" dirty="0" err="1"/>
            <a:t>kriya</a:t>
          </a:r>
          <a:r>
            <a:rPr lang="en-US" dirty="0"/>
            <a:t> (16)</a:t>
          </a:r>
        </a:p>
      </dgm:t>
    </dgm:pt>
    <dgm:pt modelId="{682DDEE2-8FE9-294F-83B4-B7A07510ED1F}" type="parTrans" cxnId="{468415C4-0EA8-7647-ABF2-4D083A3E604B}">
      <dgm:prSet/>
      <dgm:spPr/>
      <dgm:t>
        <a:bodyPr/>
        <a:lstStyle/>
        <a:p>
          <a:endParaRPr lang="en-US"/>
        </a:p>
      </dgm:t>
    </dgm:pt>
    <dgm:pt modelId="{BD9C7F1B-7555-F248-BD78-298786241103}" type="sibTrans" cxnId="{468415C4-0EA8-7647-ABF2-4D083A3E604B}">
      <dgm:prSet/>
      <dgm:spPr/>
      <dgm:t>
        <a:bodyPr/>
        <a:lstStyle/>
        <a:p>
          <a:endParaRPr lang="en-US"/>
        </a:p>
      </dgm:t>
    </dgm:pt>
    <dgm:pt modelId="{A4617076-9E26-F841-B1D0-C77EAF2AE0E2}">
      <dgm:prSet phldrT="[Text]"/>
      <dgm:spPr/>
      <dgm:t>
        <a:bodyPr/>
        <a:lstStyle/>
        <a:p>
          <a:r>
            <a:rPr lang="en-US" dirty="0" err="1"/>
            <a:t>Anartha</a:t>
          </a:r>
          <a:r>
            <a:rPr lang="en-US" dirty="0"/>
            <a:t> </a:t>
          </a:r>
          <a:r>
            <a:rPr lang="en-US" dirty="0" err="1"/>
            <a:t>nivritti</a:t>
          </a:r>
          <a:r>
            <a:rPr lang="en-US" dirty="0"/>
            <a:t> (17)</a:t>
          </a:r>
        </a:p>
      </dgm:t>
    </dgm:pt>
    <dgm:pt modelId="{06B5BC88-0574-AA4B-A58D-27D1A16AFE5A}" type="parTrans" cxnId="{456E5B74-1959-1440-833A-35FE81C69412}">
      <dgm:prSet/>
      <dgm:spPr/>
      <dgm:t>
        <a:bodyPr/>
        <a:lstStyle/>
        <a:p>
          <a:endParaRPr lang="en-US"/>
        </a:p>
      </dgm:t>
    </dgm:pt>
    <dgm:pt modelId="{F6351EA2-5436-9C41-AFF2-15D62075735F}" type="sibTrans" cxnId="{456E5B74-1959-1440-833A-35FE81C69412}">
      <dgm:prSet/>
      <dgm:spPr/>
      <dgm:t>
        <a:bodyPr/>
        <a:lstStyle/>
        <a:p>
          <a:endParaRPr lang="en-US"/>
        </a:p>
      </dgm:t>
    </dgm:pt>
    <dgm:pt modelId="{85C5B92F-AF76-5E41-945C-053A68C34100}">
      <dgm:prSet phldrT="[Text]"/>
      <dgm:spPr/>
      <dgm:t>
        <a:bodyPr/>
        <a:lstStyle/>
        <a:p>
          <a:r>
            <a:rPr lang="en-US" dirty="0" err="1"/>
            <a:t>Nishta</a:t>
          </a:r>
          <a:r>
            <a:rPr lang="en-US" dirty="0"/>
            <a:t> (18)</a:t>
          </a:r>
        </a:p>
      </dgm:t>
    </dgm:pt>
    <dgm:pt modelId="{1E1DCD21-850C-C545-A8D1-1CBEB046C8AF}" type="parTrans" cxnId="{EA199B19-2A7D-DA4B-A74E-ED3A7E2E7AC2}">
      <dgm:prSet/>
      <dgm:spPr/>
      <dgm:t>
        <a:bodyPr/>
        <a:lstStyle/>
        <a:p>
          <a:endParaRPr lang="en-US"/>
        </a:p>
      </dgm:t>
    </dgm:pt>
    <dgm:pt modelId="{687E8139-DB63-6D4B-9B37-9C5BFDA401FA}" type="sibTrans" cxnId="{EA199B19-2A7D-DA4B-A74E-ED3A7E2E7AC2}">
      <dgm:prSet/>
      <dgm:spPr/>
      <dgm:t>
        <a:bodyPr/>
        <a:lstStyle/>
        <a:p>
          <a:endParaRPr lang="en-US"/>
        </a:p>
      </dgm:t>
    </dgm:pt>
    <dgm:pt modelId="{E888C443-70A7-0E42-8426-37D0F96F1A29}">
      <dgm:prSet phldrT="[Text]"/>
      <dgm:spPr/>
      <dgm:t>
        <a:bodyPr/>
        <a:lstStyle/>
        <a:p>
          <a:r>
            <a:rPr lang="en-US" dirty="0" err="1"/>
            <a:t>Ruci</a:t>
          </a:r>
          <a:r>
            <a:rPr lang="en-US" dirty="0"/>
            <a:t> (19)</a:t>
          </a:r>
        </a:p>
      </dgm:t>
    </dgm:pt>
    <dgm:pt modelId="{97DADF48-C982-7244-A962-6C37BCE012FE}" type="parTrans" cxnId="{939DE15D-5EA8-2044-86F5-60AF5F025004}">
      <dgm:prSet/>
      <dgm:spPr/>
      <dgm:t>
        <a:bodyPr/>
        <a:lstStyle/>
        <a:p>
          <a:endParaRPr lang="en-US"/>
        </a:p>
      </dgm:t>
    </dgm:pt>
    <dgm:pt modelId="{03881049-8765-014F-9D5E-C866EE0D69F4}" type="sibTrans" cxnId="{939DE15D-5EA8-2044-86F5-60AF5F025004}">
      <dgm:prSet/>
      <dgm:spPr/>
      <dgm:t>
        <a:bodyPr/>
        <a:lstStyle/>
        <a:p>
          <a:endParaRPr lang="en-US"/>
        </a:p>
      </dgm:t>
    </dgm:pt>
    <dgm:pt modelId="{A0EA9EAB-FE07-264D-921B-673E730D96A3}">
      <dgm:prSet phldrT="[Text]"/>
      <dgm:spPr/>
      <dgm:t>
        <a:bodyPr/>
        <a:lstStyle/>
        <a:p>
          <a:r>
            <a:rPr lang="en-US" dirty="0" err="1"/>
            <a:t>Asakti</a:t>
          </a:r>
          <a:r>
            <a:rPr lang="en-US" dirty="0"/>
            <a:t> (19)</a:t>
          </a:r>
        </a:p>
      </dgm:t>
    </dgm:pt>
    <dgm:pt modelId="{05BB8B33-3F7E-B144-9B18-1EEC035ADC8B}" type="parTrans" cxnId="{DACCECC8-FD9F-544C-A915-5758AAB9312A}">
      <dgm:prSet/>
      <dgm:spPr/>
      <dgm:t>
        <a:bodyPr/>
        <a:lstStyle/>
        <a:p>
          <a:endParaRPr lang="en-US"/>
        </a:p>
      </dgm:t>
    </dgm:pt>
    <dgm:pt modelId="{5E58F68E-0715-7B47-9688-77B4B66296E4}" type="sibTrans" cxnId="{DACCECC8-FD9F-544C-A915-5758AAB9312A}">
      <dgm:prSet/>
      <dgm:spPr/>
      <dgm:t>
        <a:bodyPr/>
        <a:lstStyle/>
        <a:p>
          <a:endParaRPr lang="en-US"/>
        </a:p>
      </dgm:t>
    </dgm:pt>
    <dgm:pt modelId="{7CC10FD2-471F-FA4F-8C83-2B600FDB107D}">
      <dgm:prSet phldrT="[Text]"/>
      <dgm:spPr/>
      <dgm:t>
        <a:bodyPr/>
        <a:lstStyle/>
        <a:p>
          <a:r>
            <a:rPr lang="en-US" dirty="0" err="1"/>
            <a:t>Bhava</a:t>
          </a:r>
          <a:r>
            <a:rPr lang="en-US" dirty="0"/>
            <a:t> (20)</a:t>
          </a:r>
        </a:p>
      </dgm:t>
    </dgm:pt>
    <dgm:pt modelId="{4E172C83-1512-0E4F-AAD2-12C93790B8B3}" type="parTrans" cxnId="{1953EF41-CA0D-3640-9A28-0ACD2C9F1CAB}">
      <dgm:prSet/>
      <dgm:spPr/>
      <dgm:t>
        <a:bodyPr/>
        <a:lstStyle/>
        <a:p>
          <a:endParaRPr lang="en-US"/>
        </a:p>
      </dgm:t>
    </dgm:pt>
    <dgm:pt modelId="{6ACFE48E-AE6B-FC45-802B-E2EDEBD44B66}" type="sibTrans" cxnId="{1953EF41-CA0D-3640-9A28-0ACD2C9F1CAB}">
      <dgm:prSet/>
      <dgm:spPr/>
      <dgm:t>
        <a:bodyPr/>
        <a:lstStyle/>
        <a:p>
          <a:endParaRPr lang="en-US"/>
        </a:p>
      </dgm:t>
    </dgm:pt>
    <dgm:pt modelId="{11176B89-75ED-1E41-8954-7BD0C6C96F7A}">
      <dgm:prSet phldrT="[Text]"/>
      <dgm:spPr/>
      <dgm:t>
        <a:bodyPr/>
        <a:lstStyle/>
        <a:p>
          <a:r>
            <a:rPr lang="en-US" dirty="0" err="1"/>
            <a:t>Prema</a:t>
          </a:r>
          <a:r>
            <a:rPr lang="en-US" dirty="0"/>
            <a:t> (20)</a:t>
          </a:r>
        </a:p>
      </dgm:t>
    </dgm:pt>
    <dgm:pt modelId="{86CA7AC5-38ED-3E45-88BE-4659EEF6286F}" type="parTrans" cxnId="{99D6A292-5CE6-2D49-A3B2-32587AED9E76}">
      <dgm:prSet/>
      <dgm:spPr/>
      <dgm:t>
        <a:bodyPr/>
        <a:lstStyle/>
        <a:p>
          <a:endParaRPr lang="en-US"/>
        </a:p>
      </dgm:t>
    </dgm:pt>
    <dgm:pt modelId="{BD629523-F55A-B84C-8FB0-E948BF1EFDE2}" type="sibTrans" cxnId="{99D6A292-5CE6-2D49-A3B2-32587AED9E76}">
      <dgm:prSet/>
      <dgm:spPr/>
      <dgm:t>
        <a:bodyPr/>
        <a:lstStyle/>
        <a:p>
          <a:endParaRPr lang="en-US"/>
        </a:p>
      </dgm:t>
    </dgm:pt>
    <dgm:pt modelId="{35FF5886-8327-2F4F-A901-BCB7804725C4}" type="pres">
      <dgm:prSet presAssocID="{8279E08F-928A-974A-9E86-302C9D1B0A89}" presName="linearFlow" presStyleCnt="0">
        <dgm:presLayoutVars>
          <dgm:resizeHandles val="exact"/>
        </dgm:presLayoutVars>
      </dgm:prSet>
      <dgm:spPr/>
    </dgm:pt>
    <dgm:pt modelId="{C0FB3B5E-A7C7-924E-AE0C-B80962FAC186}" type="pres">
      <dgm:prSet presAssocID="{B7E52CCA-9191-1A4A-AF19-BE7AB12C77C7}" presName="node" presStyleLbl="node1" presStyleIdx="0" presStyleCnt="9">
        <dgm:presLayoutVars>
          <dgm:bulletEnabled val="1"/>
        </dgm:presLayoutVars>
      </dgm:prSet>
      <dgm:spPr/>
      <dgm:t>
        <a:bodyPr/>
        <a:lstStyle/>
        <a:p>
          <a:endParaRPr lang="en-US"/>
        </a:p>
      </dgm:t>
    </dgm:pt>
    <dgm:pt modelId="{2B3AB88E-365D-B448-B240-2D6B22684024}" type="pres">
      <dgm:prSet presAssocID="{96B5DB42-841F-E849-A0F4-5C70D9B83856}" presName="sibTrans" presStyleLbl="sibTrans2D1" presStyleIdx="0" presStyleCnt="8"/>
      <dgm:spPr/>
      <dgm:t>
        <a:bodyPr/>
        <a:lstStyle/>
        <a:p>
          <a:endParaRPr lang="en-US"/>
        </a:p>
      </dgm:t>
    </dgm:pt>
    <dgm:pt modelId="{9A8A12F5-480E-F847-87BB-1233206DB695}" type="pres">
      <dgm:prSet presAssocID="{96B5DB42-841F-E849-A0F4-5C70D9B83856}" presName="connectorText" presStyleLbl="sibTrans2D1" presStyleIdx="0" presStyleCnt="8"/>
      <dgm:spPr/>
      <dgm:t>
        <a:bodyPr/>
        <a:lstStyle/>
        <a:p>
          <a:endParaRPr lang="en-US"/>
        </a:p>
      </dgm:t>
    </dgm:pt>
    <dgm:pt modelId="{56AD2ACA-0ADF-FD44-9231-8C4CB9FB94D3}" type="pres">
      <dgm:prSet presAssocID="{F3FF6AF3-9714-FC4B-9373-DB449CEFB910}" presName="node" presStyleLbl="node1" presStyleIdx="1" presStyleCnt="9">
        <dgm:presLayoutVars>
          <dgm:bulletEnabled val="1"/>
        </dgm:presLayoutVars>
      </dgm:prSet>
      <dgm:spPr/>
      <dgm:t>
        <a:bodyPr/>
        <a:lstStyle/>
        <a:p>
          <a:endParaRPr lang="en-US"/>
        </a:p>
      </dgm:t>
    </dgm:pt>
    <dgm:pt modelId="{9DC701B4-9808-D243-87BE-B7FEE952A61F}" type="pres">
      <dgm:prSet presAssocID="{975C463C-00B9-D04D-8E29-BFC151A790AC}" presName="sibTrans" presStyleLbl="sibTrans2D1" presStyleIdx="1" presStyleCnt="8"/>
      <dgm:spPr/>
      <dgm:t>
        <a:bodyPr/>
        <a:lstStyle/>
        <a:p>
          <a:endParaRPr lang="en-US"/>
        </a:p>
      </dgm:t>
    </dgm:pt>
    <dgm:pt modelId="{69383FC1-3FEB-904C-A609-ED85B7278E76}" type="pres">
      <dgm:prSet presAssocID="{975C463C-00B9-D04D-8E29-BFC151A790AC}" presName="connectorText" presStyleLbl="sibTrans2D1" presStyleIdx="1" presStyleCnt="8"/>
      <dgm:spPr/>
      <dgm:t>
        <a:bodyPr/>
        <a:lstStyle/>
        <a:p>
          <a:endParaRPr lang="en-US"/>
        </a:p>
      </dgm:t>
    </dgm:pt>
    <dgm:pt modelId="{D85AD839-2A6A-4447-A891-07B70E46CF14}" type="pres">
      <dgm:prSet presAssocID="{4EC74AF2-C28C-494A-A431-6285833CBAE5}" presName="node" presStyleLbl="node1" presStyleIdx="2" presStyleCnt="9">
        <dgm:presLayoutVars>
          <dgm:bulletEnabled val="1"/>
        </dgm:presLayoutVars>
      </dgm:prSet>
      <dgm:spPr/>
      <dgm:t>
        <a:bodyPr/>
        <a:lstStyle/>
        <a:p>
          <a:endParaRPr lang="en-US"/>
        </a:p>
      </dgm:t>
    </dgm:pt>
    <dgm:pt modelId="{C95582A9-C9EB-9148-A520-2B4A97D29AB6}" type="pres">
      <dgm:prSet presAssocID="{BD9C7F1B-7555-F248-BD78-298786241103}" presName="sibTrans" presStyleLbl="sibTrans2D1" presStyleIdx="2" presStyleCnt="8"/>
      <dgm:spPr/>
      <dgm:t>
        <a:bodyPr/>
        <a:lstStyle/>
        <a:p>
          <a:endParaRPr lang="en-US"/>
        </a:p>
      </dgm:t>
    </dgm:pt>
    <dgm:pt modelId="{7709B176-A251-A94E-BE49-7B52827B1993}" type="pres">
      <dgm:prSet presAssocID="{BD9C7F1B-7555-F248-BD78-298786241103}" presName="connectorText" presStyleLbl="sibTrans2D1" presStyleIdx="2" presStyleCnt="8"/>
      <dgm:spPr/>
      <dgm:t>
        <a:bodyPr/>
        <a:lstStyle/>
        <a:p>
          <a:endParaRPr lang="en-US"/>
        </a:p>
      </dgm:t>
    </dgm:pt>
    <dgm:pt modelId="{5D2874B0-4245-5C46-9385-396560805FFC}" type="pres">
      <dgm:prSet presAssocID="{A4617076-9E26-F841-B1D0-C77EAF2AE0E2}" presName="node" presStyleLbl="node1" presStyleIdx="3" presStyleCnt="9">
        <dgm:presLayoutVars>
          <dgm:bulletEnabled val="1"/>
        </dgm:presLayoutVars>
      </dgm:prSet>
      <dgm:spPr/>
      <dgm:t>
        <a:bodyPr/>
        <a:lstStyle/>
        <a:p>
          <a:endParaRPr lang="en-US"/>
        </a:p>
      </dgm:t>
    </dgm:pt>
    <dgm:pt modelId="{B6496A85-2547-6641-8217-DD15B5E76EA6}" type="pres">
      <dgm:prSet presAssocID="{F6351EA2-5436-9C41-AFF2-15D62075735F}" presName="sibTrans" presStyleLbl="sibTrans2D1" presStyleIdx="3" presStyleCnt="8"/>
      <dgm:spPr/>
      <dgm:t>
        <a:bodyPr/>
        <a:lstStyle/>
        <a:p>
          <a:endParaRPr lang="en-US"/>
        </a:p>
      </dgm:t>
    </dgm:pt>
    <dgm:pt modelId="{EE4A6AA1-588B-DF46-989E-824C1B960C39}" type="pres">
      <dgm:prSet presAssocID="{F6351EA2-5436-9C41-AFF2-15D62075735F}" presName="connectorText" presStyleLbl="sibTrans2D1" presStyleIdx="3" presStyleCnt="8"/>
      <dgm:spPr/>
      <dgm:t>
        <a:bodyPr/>
        <a:lstStyle/>
        <a:p>
          <a:endParaRPr lang="en-US"/>
        </a:p>
      </dgm:t>
    </dgm:pt>
    <dgm:pt modelId="{D8BA3A51-9DFF-8E47-897D-54F19DAD47FA}" type="pres">
      <dgm:prSet presAssocID="{85C5B92F-AF76-5E41-945C-053A68C34100}" presName="node" presStyleLbl="node1" presStyleIdx="4" presStyleCnt="9">
        <dgm:presLayoutVars>
          <dgm:bulletEnabled val="1"/>
        </dgm:presLayoutVars>
      </dgm:prSet>
      <dgm:spPr/>
      <dgm:t>
        <a:bodyPr/>
        <a:lstStyle/>
        <a:p>
          <a:endParaRPr lang="en-US"/>
        </a:p>
      </dgm:t>
    </dgm:pt>
    <dgm:pt modelId="{87585476-9AEE-2941-87F2-5C2A4E3C33C0}" type="pres">
      <dgm:prSet presAssocID="{687E8139-DB63-6D4B-9B37-9C5BFDA401FA}" presName="sibTrans" presStyleLbl="sibTrans2D1" presStyleIdx="4" presStyleCnt="8"/>
      <dgm:spPr/>
      <dgm:t>
        <a:bodyPr/>
        <a:lstStyle/>
        <a:p>
          <a:endParaRPr lang="en-US"/>
        </a:p>
      </dgm:t>
    </dgm:pt>
    <dgm:pt modelId="{CBA3B1AA-6341-234B-9188-839C1A0D2D7C}" type="pres">
      <dgm:prSet presAssocID="{687E8139-DB63-6D4B-9B37-9C5BFDA401FA}" presName="connectorText" presStyleLbl="sibTrans2D1" presStyleIdx="4" presStyleCnt="8"/>
      <dgm:spPr/>
      <dgm:t>
        <a:bodyPr/>
        <a:lstStyle/>
        <a:p>
          <a:endParaRPr lang="en-US"/>
        </a:p>
      </dgm:t>
    </dgm:pt>
    <dgm:pt modelId="{84984614-3196-574A-AE84-9DEFE7F5964C}" type="pres">
      <dgm:prSet presAssocID="{E888C443-70A7-0E42-8426-37D0F96F1A29}" presName="node" presStyleLbl="node1" presStyleIdx="5" presStyleCnt="9">
        <dgm:presLayoutVars>
          <dgm:bulletEnabled val="1"/>
        </dgm:presLayoutVars>
      </dgm:prSet>
      <dgm:spPr/>
      <dgm:t>
        <a:bodyPr/>
        <a:lstStyle/>
        <a:p>
          <a:endParaRPr lang="en-US"/>
        </a:p>
      </dgm:t>
    </dgm:pt>
    <dgm:pt modelId="{18D52687-95AD-8F4E-BB0B-10A1A356FB1F}" type="pres">
      <dgm:prSet presAssocID="{03881049-8765-014F-9D5E-C866EE0D69F4}" presName="sibTrans" presStyleLbl="sibTrans2D1" presStyleIdx="5" presStyleCnt="8"/>
      <dgm:spPr/>
      <dgm:t>
        <a:bodyPr/>
        <a:lstStyle/>
        <a:p>
          <a:endParaRPr lang="en-US"/>
        </a:p>
      </dgm:t>
    </dgm:pt>
    <dgm:pt modelId="{86E2A71E-0EBD-E342-9FCB-9BF02AAE2083}" type="pres">
      <dgm:prSet presAssocID="{03881049-8765-014F-9D5E-C866EE0D69F4}" presName="connectorText" presStyleLbl="sibTrans2D1" presStyleIdx="5" presStyleCnt="8"/>
      <dgm:spPr/>
      <dgm:t>
        <a:bodyPr/>
        <a:lstStyle/>
        <a:p>
          <a:endParaRPr lang="en-US"/>
        </a:p>
      </dgm:t>
    </dgm:pt>
    <dgm:pt modelId="{8BEB33C8-52A5-154B-8DEC-88C7E9AF7AB1}" type="pres">
      <dgm:prSet presAssocID="{A0EA9EAB-FE07-264D-921B-673E730D96A3}" presName="node" presStyleLbl="node1" presStyleIdx="6" presStyleCnt="9">
        <dgm:presLayoutVars>
          <dgm:bulletEnabled val="1"/>
        </dgm:presLayoutVars>
      </dgm:prSet>
      <dgm:spPr/>
      <dgm:t>
        <a:bodyPr/>
        <a:lstStyle/>
        <a:p>
          <a:endParaRPr lang="en-US"/>
        </a:p>
      </dgm:t>
    </dgm:pt>
    <dgm:pt modelId="{AE65E82F-6064-7241-A708-0A39228724B7}" type="pres">
      <dgm:prSet presAssocID="{5E58F68E-0715-7B47-9688-77B4B66296E4}" presName="sibTrans" presStyleLbl="sibTrans2D1" presStyleIdx="6" presStyleCnt="8"/>
      <dgm:spPr/>
      <dgm:t>
        <a:bodyPr/>
        <a:lstStyle/>
        <a:p>
          <a:endParaRPr lang="en-US"/>
        </a:p>
      </dgm:t>
    </dgm:pt>
    <dgm:pt modelId="{04D61D03-1684-554A-A4FE-0087B12AA23B}" type="pres">
      <dgm:prSet presAssocID="{5E58F68E-0715-7B47-9688-77B4B66296E4}" presName="connectorText" presStyleLbl="sibTrans2D1" presStyleIdx="6" presStyleCnt="8"/>
      <dgm:spPr/>
      <dgm:t>
        <a:bodyPr/>
        <a:lstStyle/>
        <a:p>
          <a:endParaRPr lang="en-US"/>
        </a:p>
      </dgm:t>
    </dgm:pt>
    <dgm:pt modelId="{CCBE746E-B0EC-1945-AA2C-DF7DE43343B3}" type="pres">
      <dgm:prSet presAssocID="{7CC10FD2-471F-FA4F-8C83-2B600FDB107D}" presName="node" presStyleLbl="node1" presStyleIdx="7" presStyleCnt="9">
        <dgm:presLayoutVars>
          <dgm:bulletEnabled val="1"/>
        </dgm:presLayoutVars>
      </dgm:prSet>
      <dgm:spPr/>
      <dgm:t>
        <a:bodyPr/>
        <a:lstStyle/>
        <a:p>
          <a:endParaRPr lang="en-US"/>
        </a:p>
      </dgm:t>
    </dgm:pt>
    <dgm:pt modelId="{F33CD9EC-77A4-8D46-9B37-06CDCB0331D7}" type="pres">
      <dgm:prSet presAssocID="{6ACFE48E-AE6B-FC45-802B-E2EDEBD44B66}" presName="sibTrans" presStyleLbl="sibTrans2D1" presStyleIdx="7" presStyleCnt="8"/>
      <dgm:spPr/>
      <dgm:t>
        <a:bodyPr/>
        <a:lstStyle/>
        <a:p>
          <a:endParaRPr lang="en-US"/>
        </a:p>
      </dgm:t>
    </dgm:pt>
    <dgm:pt modelId="{E690AA86-05DE-0E4B-BBF2-6D5FA16A125E}" type="pres">
      <dgm:prSet presAssocID="{6ACFE48E-AE6B-FC45-802B-E2EDEBD44B66}" presName="connectorText" presStyleLbl="sibTrans2D1" presStyleIdx="7" presStyleCnt="8"/>
      <dgm:spPr/>
      <dgm:t>
        <a:bodyPr/>
        <a:lstStyle/>
        <a:p>
          <a:endParaRPr lang="en-US"/>
        </a:p>
      </dgm:t>
    </dgm:pt>
    <dgm:pt modelId="{226423CD-BD2B-BD45-B0F7-477E75C6D652}" type="pres">
      <dgm:prSet presAssocID="{11176B89-75ED-1E41-8954-7BD0C6C96F7A}" presName="node" presStyleLbl="node1" presStyleIdx="8" presStyleCnt="9">
        <dgm:presLayoutVars>
          <dgm:bulletEnabled val="1"/>
        </dgm:presLayoutVars>
      </dgm:prSet>
      <dgm:spPr/>
      <dgm:t>
        <a:bodyPr/>
        <a:lstStyle/>
        <a:p>
          <a:endParaRPr lang="en-US"/>
        </a:p>
      </dgm:t>
    </dgm:pt>
  </dgm:ptLst>
  <dgm:cxnLst>
    <dgm:cxn modelId="{88C4BA8D-8960-7443-BD75-0C33C8060816}" type="presOf" srcId="{A4617076-9E26-F841-B1D0-C77EAF2AE0E2}" destId="{5D2874B0-4245-5C46-9385-396560805FFC}" srcOrd="0" destOrd="0" presId="urn:microsoft.com/office/officeart/2005/8/layout/process2"/>
    <dgm:cxn modelId="{8E1B657A-201F-964E-9FB5-3FF97431EC33}" type="presOf" srcId="{5E58F68E-0715-7B47-9688-77B4B66296E4}" destId="{04D61D03-1684-554A-A4FE-0087B12AA23B}" srcOrd="1" destOrd="0" presId="urn:microsoft.com/office/officeart/2005/8/layout/process2"/>
    <dgm:cxn modelId="{A3F5D7EB-7D69-DF44-A184-F9BEC9420BEC}" type="presOf" srcId="{85C5B92F-AF76-5E41-945C-053A68C34100}" destId="{D8BA3A51-9DFF-8E47-897D-54F19DAD47FA}" srcOrd="0" destOrd="0" presId="urn:microsoft.com/office/officeart/2005/8/layout/process2"/>
    <dgm:cxn modelId="{62FC10BD-88BA-FB46-A95F-CC441BFD1667}" type="presOf" srcId="{03881049-8765-014F-9D5E-C866EE0D69F4}" destId="{86E2A71E-0EBD-E342-9FCB-9BF02AAE2083}" srcOrd="1" destOrd="0" presId="urn:microsoft.com/office/officeart/2005/8/layout/process2"/>
    <dgm:cxn modelId="{D8C1E38D-6127-9240-84CF-2657387D5180}" type="presOf" srcId="{4EC74AF2-C28C-494A-A431-6285833CBAE5}" destId="{D85AD839-2A6A-4447-A891-07B70E46CF14}" srcOrd="0" destOrd="0" presId="urn:microsoft.com/office/officeart/2005/8/layout/process2"/>
    <dgm:cxn modelId="{AE7704B3-BDE3-B04C-A85F-D14C1572F0C2}" srcId="{8279E08F-928A-974A-9E86-302C9D1B0A89}" destId="{B7E52CCA-9191-1A4A-AF19-BE7AB12C77C7}" srcOrd="0" destOrd="0" parTransId="{35FCAB45-70AC-604D-AA1A-157F5E8ED2FA}" sibTransId="{96B5DB42-841F-E849-A0F4-5C70D9B83856}"/>
    <dgm:cxn modelId="{2E65A561-1720-6C4B-AD2C-009D744C251A}" type="presOf" srcId="{E888C443-70A7-0E42-8426-37D0F96F1A29}" destId="{84984614-3196-574A-AE84-9DEFE7F5964C}" srcOrd="0" destOrd="0" presId="urn:microsoft.com/office/officeart/2005/8/layout/process2"/>
    <dgm:cxn modelId="{82927398-F64B-4443-B63F-EC61E875BB3A}" type="presOf" srcId="{A0EA9EAB-FE07-264D-921B-673E730D96A3}" destId="{8BEB33C8-52A5-154B-8DEC-88C7E9AF7AB1}" srcOrd="0" destOrd="0" presId="urn:microsoft.com/office/officeart/2005/8/layout/process2"/>
    <dgm:cxn modelId="{2473C21D-3451-6849-9D52-4E877FEA0253}" type="presOf" srcId="{F6351EA2-5436-9C41-AFF2-15D62075735F}" destId="{EE4A6AA1-588B-DF46-989E-824C1B960C39}" srcOrd="1" destOrd="0" presId="urn:microsoft.com/office/officeart/2005/8/layout/process2"/>
    <dgm:cxn modelId="{AEF5F018-04DB-F74A-863C-4725766B3301}" type="presOf" srcId="{8279E08F-928A-974A-9E86-302C9D1B0A89}" destId="{35FF5886-8327-2F4F-A901-BCB7804725C4}" srcOrd="0" destOrd="0" presId="urn:microsoft.com/office/officeart/2005/8/layout/process2"/>
    <dgm:cxn modelId="{99D6A292-5CE6-2D49-A3B2-32587AED9E76}" srcId="{8279E08F-928A-974A-9E86-302C9D1B0A89}" destId="{11176B89-75ED-1E41-8954-7BD0C6C96F7A}" srcOrd="8" destOrd="0" parTransId="{86CA7AC5-38ED-3E45-88BE-4659EEF6286F}" sibTransId="{BD629523-F55A-B84C-8FB0-E948BF1EFDE2}"/>
    <dgm:cxn modelId="{468415C4-0EA8-7647-ABF2-4D083A3E604B}" srcId="{8279E08F-928A-974A-9E86-302C9D1B0A89}" destId="{4EC74AF2-C28C-494A-A431-6285833CBAE5}" srcOrd="2" destOrd="0" parTransId="{682DDEE2-8FE9-294F-83B4-B7A07510ED1F}" sibTransId="{BD9C7F1B-7555-F248-BD78-298786241103}"/>
    <dgm:cxn modelId="{939DE15D-5EA8-2044-86F5-60AF5F025004}" srcId="{8279E08F-928A-974A-9E86-302C9D1B0A89}" destId="{E888C443-70A7-0E42-8426-37D0F96F1A29}" srcOrd="5" destOrd="0" parTransId="{97DADF48-C982-7244-A962-6C37BCE012FE}" sibTransId="{03881049-8765-014F-9D5E-C866EE0D69F4}"/>
    <dgm:cxn modelId="{8E1126FE-7805-CA45-A1E9-5F4CE328D6A1}" type="presOf" srcId="{975C463C-00B9-D04D-8E29-BFC151A790AC}" destId="{69383FC1-3FEB-904C-A609-ED85B7278E76}" srcOrd="1" destOrd="0" presId="urn:microsoft.com/office/officeart/2005/8/layout/process2"/>
    <dgm:cxn modelId="{355B7C51-A5F3-1142-A3E6-E37F9CBA2C27}" type="presOf" srcId="{6ACFE48E-AE6B-FC45-802B-E2EDEBD44B66}" destId="{F33CD9EC-77A4-8D46-9B37-06CDCB0331D7}" srcOrd="0" destOrd="0" presId="urn:microsoft.com/office/officeart/2005/8/layout/process2"/>
    <dgm:cxn modelId="{B31643BD-83D3-BD4F-B31B-66C92EA62AB0}" type="presOf" srcId="{F3FF6AF3-9714-FC4B-9373-DB449CEFB910}" destId="{56AD2ACA-0ADF-FD44-9231-8C4CB9FB94D3}" srcOrd="0" destOrd="0" presId="urn:microsoft.com/office/officeart/2005/8/layout/process2"/>
    <dgm:cxn modelId="{EA199B19-2A7D-DA4B-A74E-ED3A7E2E7AC2}" srcId="{8279E08F-928A-974A-9E86-302C9D1B0A89}" destId="{85C5B92F-AF76-5E41-945C-053A68C34100}" srcOrd="4" destOrd="0" parTransId="{1E1DCD21-850C-C545-A8D1-1CBEB046C8AF}" sibTransId="{687E8139-DB63-6D4B-9B37-9C5BFDA401FA}"/>
    <dgm:cxn modelId="{DACCECC8-FD9F-544C-A915-5758AAB9312A}" srcId="{8279E08F-928A-974A-9E86-302C9D1B0A89}" destId="{A0EA9EAB-FE07-264D-921B-673E730D96A3}" srcOrd="6" destOrd="0" parTransId="{05BB8B33-3F7E-B144-9B18-1EEC035ADC8B}" sibTransId="{5E58F68E-0715-7B47-9688-77B4B66296E4}"/>
    <dgm:cxn modelId="{AF841E3C-465B-6D4C-A8AD-659F15BB2B45}" type="presOf" srcId="{687E8139-DB63-6D4B-9B37-9C5BFDA401FA}" destId="{87585476-9AEE-2941-87F2-5C2A4E3C33C0}" srcOrd="0" destOrd="0" presId="urn:microsoft.com/office/officeart/2005/8/layout/process2"/>
    <dgm:cxn modelId="{97E0CE46-412C-DE46-A53D-941C0DF73812}" type="presOf" srcId="{96B5DB42-841F-E849-A0F4-5C70D9B83856}" destId="{2B3AB88E-365D-B448-B240-2D6B22684024}" srcOrd="0" destOrd="0" presId="urn:microsoft.com/office/officeart/2005/8/layout/process2"/>
    <dgm:cxn modelId="{3462FF6D-DD52-864A-B22B-F6D3F6405FCF}" type="presOf" srcId="{687E8139-DB63-6D4B-9B37-9C5BFDA401FA}" destId="{CBA3B1AA-6341-234B-9188-839C1A0D2D7C}" srcOrd="1" destOrd="0" presId="urn:microsoft.com/office/officeart/2005/8/layout/process2"/>
    <dgm:cxn modelId="{1953EF41-CA0D-3640-9A28-0ACD2C9F1CAB}" srcId="{8279E08F-928A-974A-9E86-302C9D1B0A89}" destId="{7CC10FD2-471F-FA4F-8C83-2B600FDB107D}" srcOrd="7" destOrd="0" parTransId="{4E172C83-1512-0E4F-AAD2-12C93790B8B3}" sibTransId="{6ACFE48E-AE6B-FC45-802B-E2EDEBD44B66}"/>
    <dgm:cxn modelId="{7333D688-AAB6-C745-9E6A-AA4A1F391337}" type="presOf" srcId="{96B5DB42-841F-E849-A0F4-5C70D9B83856}" destId="{9A8A12F5-480E-F847-87BB-1233206DB695}" srcOrd="1" destOrd="0" presId="urn:microsoft.com/office/officeart/2005/8/layout/process2"/>
    <dgm:cxn modelId="{8A643F26-40EC-1547-B1A6-BD425FCC9BD2}" type="presOf" srcId="{11176B89-75ED-1E41-8954-7BD0C6C96F7A}" destId="{226423CD-BD2B-BD45-B0F7-477E75C6D652}" srcOrd="0" destOrd="0" presId="urn:microsoft.com/office/officeart/2005/8/layout/process2"/>
    <dgm:cxn modelId="{C1608A61-F686-1B47-B7FE-3709BE7FE0A9}" type="presOf" srcId="{975C463C-00B9-D04D-8E29-BFC151A790AC}" destId="{9DC701B4-9808-D243-87BE-B7FEE952A61F}" srcOrd="0" destOrd="0" presId="urn:microsoft.com/office/officeart/2005/8/layout/process2"/>
    <dgm:cxn modelId="{D6B6DBB4-8667-A246-952F-A2E0F3824CF2}" type="presOf" srcId="{5E58F68E-0715-7B47-9688-77B4B66296E4}" destId="{AE65E82F-6064-7241-A708-0A39228724B7}" srcOrd="0" destOrd="0" presId="urn:microsoft.com/office/officeart/2005/8/layout/process2"/>
    <dgm:cxn modelId="{181C9608-D9FC-2244-AD5A-FB148078334D}" type="presOf" srcId="{F6351EA2-5436-9C41-AFF2-15D62075735F}" destId="{B6496A85-2547-6641-8217-DD15B5E76EA6}" srcOrd="0" destOrd="0" presId="urn:microsoft.com/office/officeart/2005/8/layout/process2"/>
    <dgm:cxn modelId="{456E5B74-1959-1440-833A-35FE81C69412}" srcId="{8279E08F-928A-974A-9E86-302C9D1B0A89}" destId="{A4617076-9E26-F841-B1D0-C77EAF2AE0E2}" srcOrd="3" destOrd="0" parTransId="{06B5BC88-0574-AA4B-A58D-27D1A16AFE5A}" sibTransId="{F6351EA2-5436-9C41-AFF2-15D62075735F}"/>
    <dgm:cxn modelId="{C2814597-A9DF-D047-9036-A1E222ACFD05}" type="presOf" srcId="{BD9C7F1B-7555-F248-BD78-298786241103}" destId="{C95582A9-C9EB-9148-A520-2B4A97D29AB6}" srcOrd="0" destOrd="0" presId="urn:microsoft.com/office/officeart/2005/8/layout/process2"/>
    <dgm:cxn modelId="{D3C8481F-A8B7-E14D-8AFD-F17C856CA2D6}" type="presOf" srcId="{6ACFE48E-AE6B-FC45-802B-E2EDEBD44B66}" destId="{E690AA86-05DE-0E4B-BBF2-6D5FA16A125E}" srcOrd="1" destOrd="0" presId="urn:microsoft.com/office/officeart/2005/8/layout/process2"/>
    <dgm:cxn modelId="{C6C69B3F-DDEA-D741-83D7-02925F3B73CE}" type="presOf" srcId="{BD9C7F1B-7555-F248-BD78-298786241103}" destId="{7709B176-A251-A94E-BE49-7B52827B1993}" srcOrd="1" destOrd="0" presId="urn:microsoft.com/office/officeart/2005/8/layout/process2"/>
    <dgm:cxn modelId="{F385B9C6-4C89-9446-A22A-07A848A239FA}" type="presOf" srcId="{03881049-8765-014F-9D5E-C866EE0D69F4}" destId="{18D52687-95AD-8F4E-BB0B-10A1A356FB1F}" srcOrd="0" destOrd="0" presId="urn:microsoft.com/office/officeart/2005/8/layout/process2"/>
    <dgm:cxn modelId="{CAEA55B7-9964-8D49-8BB4-CF1588371BAC}" type="presOf" srcId="{7CC10FD2-471F-FA4F-8C83-2B600FDB107D}" destId="{CCBE746E-B0EC-1945-AA2C-DF7DE43343B3}" srcOrd="0" destOrd="0" presId="urn:microsoft.com/office/officeart/2005/8/layout/process2"/>
    <dgm:cxn modelId="{0D98DC31-1F4E-EA45-B525-85746A68D827}" srcId="{8279E08F-928A-974A-9E86-302C9D1B0A89}" destId="{F3FF6AF3-9714-FC4B-9373-DB449CEFB910}" srcOrd="1" destOrd="0" parTransId="{861F3958-A754-DE41-91EA-B495FF1747C9}" sibTransId="{975C463C-00B9-D04D-8E29-BFC151A790AC}"/>
    <dgm:cxn modelId="{7FF62AF2-3837-AC43-8F94-93DC51F0BA71}" type="presOf" srcId="{B7E52CCA-9191-1A4A-AF19-BE7AB12C77C7}" destId="{C0FB3B5E-A7C7-924E-AE0C-B80962FAC186}" srcOrd="0" destOrd="0" presId="urn:microsoft.com/office/officeart/2005/8/layout/process2"/>
    <dgm:cxn modelId="{90F3AF40-70A5-6248-9A1B-D52F53725CEF}" type="presParOf" srcId="{35FF5886-8327-2F4F-A901-BCB7804725C4}" destId="{C0FB3B5E-A7C7-924E-AE0C-B80962FAC186}" srcOrd="0" destOrd="0" presId="urn:microsoft.com/office/officeart/2005/8/layout/process2"/>
    <dgm:cxn modelId="{1BC7724D-A0D9-0E49-988C-2956FDDBD013}" type="presParOf" srcId="{35FF5886-8327-2F4F-A901-BCB7804725C4}" destId="{2B3AB88E-365D-B448-B240-2D6B22684024}" srcOrd="1" destOrd="0" presId="urn:microsoft.com/office/officeart/2005/8/layout/process2"/>
    <dgm:cxn modelId="{560ED986-22DC-DE4F-9BDE-1494360F1D22}" type="presParOf" srcId="{2B3AB88E-365D-B448-B240-2D6B22684024}" destId="{9A8A12F5-480E-F847-87BB-1233206DB695}" srcOrd="0" destOrd="0" presId="urn:microsoft.com/office/officeart/2005/8/layout/process2"/>
    <dgm:cxn modelId="{188CEE27-6AEC-B244-96D3-67F0EF5EEB6E}" type="presParOf" srcId="{35FF5886-8327-2F4F-A901-BCB7804725C4}" destId="{56AD2ACA-0ADF-FD44-9231-8C4CB9FB94D3}" srcOrd="2" destOrd="0" presId="urn:microsoft.com/office/officeart/2005/8/layout/process2"/>
    <dgm:cxn modelId="{AA940431-0428-CD4D-9D68-D422F04F5684}" type="presParOf" srcId="{35FF5886-8327-2F4F-A901-BCB7804725C4}" destId="{9DC701B4-9808-D243-87BE-B7FEE952A61F}" srcOrd="3" destOrd="0" presId="urn:microsoft.com/office/officeart/2005/8/layout/process2"/>
    <dgm:cxn modelId="{69E61F82-9B77-F845-A304-469B1568D72F}" type="presParOf" srcId="{9DC701B4-9808-D243-87BE-B7FEE952A61F}" destId="{69383FC1-3FEB-904C-A609-ED85B7278E76}" srcOrd="0" destOrd="0" presId="urn:microsoft.com/office/officeart/2005/8/layout/process2"/>
    <dgm:cxn modelId="{209AD57A-0AB6-F644-B311-FE787EC1825F}" type="presParOf" srcId="{35FF5886-8327-2F4F-A901-BCB7804725C4}" destId="{D85AD839-2A6A-4447-A891-07B70E46CF14}" srcOrd="4" destOrd="0" presId="urn:microsoft.com/office/officeart/2005/8/layout/process2"/>
    <dgm:cxn modelId="{56188083-F53A-724E-AFFF-61B7E11842F5}" type="presParOf" srcId="{35FF5886-8327-2F4F-A901-BCB7804725C4}" destId="{C95582A9-C9EB-9148-A520-2B4A97D29AB6}" srcOrd="5" destOrd="0" presId="urn:microsoft.com/office/officeart/2005/8/layout/process2"/>
    <dgm:cxn modelId="{3F331391-3208-CD4B-AC45-DF96509BB58D}" type="presParOf" srcId="{C95582A9-C9EB-9148-A520-2B4A97D29AB6}" destId="{7709B176-A251-A94E-BE49-7B52827B1993}" srcOrd="0" destOrd="0" presId="urn:microsoft.com/office/officeart/2005/8/layout/process2"/>
    <dgm:cxn modelId="{61D70B42-29D9-4241-ADB3-D4AF8D2B4041}" type="presParOf" srcId="{35FF5886-8327-2F4F-A901-BCB7804725C4}" destId="{5D2874B0-4245-5C46-9385-396560805FFC}" srcOrd="6" destOrd="0" presId="urn:microsoft.com/office/officeart/2005/8/layout/process2"/>
    <dgm:cxn modelId="{0E4F3654-DC8C-A44B-86C9-D94EC40E8D4A}" type="presParOf" srcId="{35FF5886-8327-2F4F-A901-BCB7804725C4}" destId="{B6496A85-2547-6641-8217-DD15B5E76EA6}" srcOrd="7" destOrd="0" presId="urn:microsoft.com/office/officeart/2005/8/layout/process2"/>
    <dgm:cxn modelId="{368C271C-C2A9-BB46-8DBC-38A1E99A0E59}" type="presParOf" srcId="{B6496A85-2547-6641-8217-DD15B5E76EA6}" destId="{EE4A6AA1-588B-DF46-989E-824C1B960C39}" srcOrd="0" destOrd="0" presId="urn:microsoft.com/office/officeart/2005/8/layout/process2"/>
    <dgm:cxn modelId="{DE7F2ECF-F510-B445-8341-D86A3CBF1BEE}" type="presParOf" srcId="{35FF5886-8327-2F4F-A901-BCB7804725C4}" destId="{D8BA3A51-9DFF-8E47-897D-54F19DAD47FA}" srcOrd="8" destOrd="0" presId="urn:microsoft.com/office/officeart/2005/8/layout/process2"/>
    <dgm:cxn modelId="{870C77BC-D927-6B4B-9A20-5FD708873777}" type="presParOf" srcId="{35FF5886-8327-2F4F-A901-BCB7804725C4}" destId="{87585476-9AEE-2941-87F2-5C2A4E3C33C0}" srcOrd="9" destOrd="0" presId="urn:microsoft.com/office/officeart/2005/8/layout/process2"/>
    <dgm:cxn modelId="{7E9547EA-28AF-E843-AD40-DC4BD9BA4848}" type="presParOf" srcId="{87585476-9AEE-2941-87F2-5C2A4E3C33C0}" destId="{CBA3B1AA-6341-234B-9188-839C1A0D2D7C}" srcOrd="0" destOrd="0" presId="urn:microsoft.com/office/officeart/2005/8/layout/process2"/>
    <dgm:cxn modelId="{C633D019-3219-5F4D-A8B3-5098C23105C1}" type="presParOf" srcId="{35FF5886-8327-2F4F-A901-BCB7804725C4}" destId="{84984614-3196-574A-AE84-9DEFE7F5964C}" srcOrd="10" destOrd="0" presId="urn:microsoft.com/office/officeart/2005/8/layout/process2"/>
    <dgm:cxn modelId="{C681F599-0C79-3D44-8755-5F71D6C970E6}" type="presParOf" srcId="{35FF5886-8327-2F4F-A901-BCB7804725C4}" destId="{18D52687-95AD-8F4E-BB0B-10A1A356FB1F}" srcOrd="11" destOrd="0" presId="urn:microsoft.com/office/officeart/2005/8/layout/process2"/>
    <dgm:cxn modelId="{34DE9E33-7796-3944-8F86-DCE0159B3EAD}" type="presParOf" srcId="{18D52687-95AD-8F4E-BB0B-10A1A356FB1F}" destId="{86E2A71E-0EBD-E342-9FCB-9BF02AAE2083}" srcOrd="0" destOrd="0" presId="urn:microsoft.com/office/officeart/2005/8/layout/process2"/>
    <dgm:cxn modelId="{2C480E8D-228D-C448-B47C-9C2902CD8BA4}" type="presParOf" srcId="{35FF5886-8327-2F4F-A901-BCB7804725C4}" destId="{8BEB33C8-52A5-154B-8DEC-88C7E9AF7AB1}" srcOrd="12" destOrd="0" presId="urn:microsoft.com/office/officeart/2005/8/layout/process2"/>
    <dgm:cxn modelId="{6419D329-D3B3-384D-A0FB-E63ECA382717}" type="presParOf" srcId="{35FF5886-8327-2F4F-A901-BCB7804725C4}" destId="{AE65E82F-6064-7241-A708-0A39228724B7}" srcOrd="13" destOrd="0" presId="urn:microsoft.com/office/officeart/2005/8/layout/process2"/>
    <dgm:cxn modelId="{FC3B12B9-84DB-1742-8F5C-D4E36B0ED451}" type="presParOf" srcId="{AE65E82F-6064-7241-A708-0A39228724B7}" destId="{04D61D03-1684-554A-A4FE-0087B12AA23B}" srcOrd="0" destOrd="0" presId="urn:microsoft.com/office/officeart/2005/8/layout/process2"/>
    <dgm:cxn modelId="{E96DE24F-5A0C-4D45-A013-78E7BD54F3C2}" type="presParOf" srcId="{35FF5886-8327-2F4F-A901-BCB7804725C4}" destId="{CCBE746E-B0EC-1945-AA2C-DF7DE43343B3}" srcOrd="14" destOrd="0" presId="urn:microsoft.com/office/officeart/2005/8/layout/process2"/>
    <dgm:cxn modelId="{C94BBB5E-AD21-D140-97D6-19B034076018}" type="presParOf" srcId="{35FF5886-8327-2F4F-A901-BCB7804725C4}" destId="{F33CD9EC-77A4-8D46-9B37-06CDCB0331D7}" srcOrd="15" destOrd="0" presId="urn:microsoft.com/office/officeart/2005/8/layout/process2"/>
    <dgm:cxn modelId="{9343ADDC-D486-9549-88B7-4E1BD0E35AB2}" type="presParOf" srcId="{F33CD9EC-77A4-8D46-9B37-06CDCB0331D7}" destId="{E690AA86-05DE-0E4B-BBF2-6D5FA16A125E}" srcOrd="0" destOrd="0" presId="urn:microsoft.com/office/officeart/2005/8/layout/process2"/>
    <dgm:cxn modelId="{AADDB4FB-CD74-8545-84A0-3656783FAB7E}" type="presParOf" srcId="{35FF5886-8327-2F4F-A901-BCB7804725C4}" destId="{226423CD-BD2B-BD45-B0F7-477E75C6D652}" srcOrd="16"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2191357-53F2-45D8-9D87-D1E39AB6ABC2}" type="doc">
      <dgm:prSet loTypeId="urn:microsoft.com/office/officeart/2005/8/layout/radial1" loCatId="cycle" qsTypeId="urn:microsoft.com/office/officeart/2005/8/quickstyle/simple3" qsCatId="simple" csTypeId="urn:microsoft.com/office/officeart/2005/8/colors/colorful1" csCatId="colorful" phldr="1"/>
      <dgm:spPr/>
      <dgm:t>
        <a:bodyPr/>
        <a:lstStyle/>
        <a:p>
          <a:endParaRPr lang="en-IN"/>
        </a:p>
      </dgm:t>
    </dgm:pt>
    <dgm:pt modelId="{AD997F89-A083-47C1-9552-7B7B27572F3F}">
      <dgm:prSet phldrT="[Text]" custT="1"/>
      <dgm:spPr>
        <a:xfrm>
          <a:off x="1062023" y="795427"/>
          <a:ext cx="1019203" cy="1182825"/>
        </a:xfrm>
        <a:prstGeom prst="ellipse">
          <a:avLst/>
        </a:prstGeom>
      </dgm:spPr>
      <dgm:t>
        <a:bodyPr/>
        <a:lstStyle/>
        <a:p>
          <a:r>
            <a:rPr lang="en-IN" sz="1400" dirty="0">
              <a:latin typeface="Calibri"/>
              <a:ea typeface="+mn-ea"/>
              <a:cs typeface="+mn-cs"/>
            </a:rPr>
            <a:t>Vasudeva  is Ultimate goal of</a:t>
          </a:r>
          <a:endParaRPr lang="en-IN" sz="1100" dirty="0">
            <a:latin typeface="Calibri"/>
            <a:ea typeface="+mn-ea"/>
            <a:cs typeface="+mn-cs"/>
          </a:endParaRPr>
        </a:p>
      </dgm:t>
    </dgm:pt>
    <dgm:pt modelId="{CA7CCF4C-E34D-4E05-81B1-F5BD8A704C00}" type="parTrans" cxnId="{EB8A18AE-4DE2-4CD0-8070-31C6EDC59095}">
      <dgm:prSet/>
      <dgm:spPr/>
      <dgm:t>
        <a:bodyPr/>
        <a:lstStyle/>
        <a:p>
          <a:endParaRPr lang="en-IN"/>
        </a:p>
      </dgm:t>
    </dgm:pt>
    <dgm:pt modelId="{99BF8A78-A879-4ECA-940A-FB06BA721AB1}" type="sibTrans" cxnId="{EB8A18AE-4DE2-4CD0-8070-31C6EDC59095}">
      <dgm:prSet/>
      <dgm:spPr/>
      <dgm:t>
        <a:bodyPr/>
        <a:lstStyle/>
        <a:p>
          <a:endParaRPr lang="en-IN"/>
        </a:p>
      </dgm:t>
    </dgm:pt>
    <dgm:pt modelId="{B87E6125-0F0D-4D64-9976-1F83FA635AFD}">
      <dgm:prSet phldrT="[Text]"/>
      <dgm:spPr>
        <a:xfrm>
          <a:off x="1259070" y="11213"/>
          <a:ext cx="625109" cy="625109"/>
        </a:xfrm>
        <a:prstGeom prst="ellipse">
          <a:avLst/>
        </a:prstGeom>
      </dgm:spPr>
      <dgm:t>
        <a:bodyPr/>
        <a:lstStyle/>
        <a:p>
          <a:r>
            <a:rPr lang="en-IN">
              <a:latin typeface="Calibri"/>
              <a:ea typeface="+mn-ea"/>
              <a:cs typeface="+mn-cs"/>
            </a:rPr>
            <a:t>Gati</a:t>
          </a:r>
        </a:p>
      </dgm:t>
    </dgm:pt>
    <dgm:pt modelId="{57A02D7F-40C7-4050-859D-9489B4191B21}" type="parTrans" cxnId="{0914B5E2-B6F1-49C6-B352-2BB22AAA635A}">
      <dgm:prSet/>
      <dgm:spPr>
        <a:xfrm rot="16200000">
          <a:off x="1492072" y="697976"/>
          <a:ext cx="159104" cy="35797"/>
        </a:xfrm>
        <a:custGeom>
          <a:avLst/>
          <a:gdLst/>
          <a:ahLst/>
          <a:cxnLst/>
          <a:rect l="0" t="0" r="0" b="0"/>
          <a:pathLst>
            <a:path>
              <a:moveTo>
                <a:pt x="0" y="17898"/>
              </a:moveTo>
              <a:lnTo>
                <a:pt x="159104" y="17898"/>
              </a:lnTo>
            </a:path>
          </a:pathLst>
        </a:custGeom>
      </dgm:spPr>
      <dgm:t>
        <a:bodyPr/>
        <a:lstStyle/>
        <a:p>
          <a:endParaRPr lang="en-IN">
            <a:solidFill>
              <a:sysClr val="windowText" lastClr="000000">
                <a:hueOff val="0"/>
                <a:satOff val="0"/>
                <a:lumOff val="0"/>
                <a:alphaOff val="0"/>
              </a:sysClr>
            </a:solidFill>
            <a:latin typeface="Calibri"/>
            <a:ea typeface="+mn-ea"/>
            <a:cs typeface="+mn-cs"/>
          </a:endParaRPr>
        </a:p>
      </dgm:t>
    </dgm:pt>
    <dgm:pt modelId="{AADB2A06-E54F-4430-8984-AAB6693A0B88}" type="sibTrans" cxnId="{0914B5E2-B6F1-49C6-B352-2BB22AAA635A}">
      <dgm:prSet/>
      <dgm:spPr/>
      <dgm:t>
        <a:bodyPr/>
        <a:lstStyle/>
        <a:p>
          <a:endParaRPr lang="en-IN"/>
        </a:p>
      </dgm:t>
    </dgm:pt>
    <dgm:pt modelId="{88087C3D-2B22-45EB-A78F-44FAF370346E}">
      <dgm:prSet phldrT="[Text]"/>
      <dgm:spPr>
        <a:xfrm>
          <a:off x="2010775" y="322580"/>
          <a:ext cx="625109" cy="625109"/>
        </a:xfrm>
        <a:prstGeom prst="ellipse">
          <a:avLst/>
        </a:prstGeom>
      </dgm:spPr>
      <dgm:t>
        <a:bodyPr/>
        <a:lstStyle/>
        <a:p>
          <a:r>
            <a:rPr lang="en-IN">
              <a:latin typeface="Calibri"/>
              <a:ea typeface="+mn-ea"/>
              <a:cs typeface="+mn-cs"/>
            </a:rPr>
            <a:t>Dharma</a:t>
          </a:r>
        </a:p>
      </dgm:t>
    </dgm:pt>
    <dgm:pt modelId="{D129FD29-3B0E-47FC-87DA-22C05C442E93}" type="parTrans" cxnId="{602A9E31-9F5B-4151-89E8-695E48D56EB5}">
      <dgm:prSet/>
      <dgm:spPr>
        <a:xfrm rot="18900000">
          <a:off x="1927722" y="910566"/>
          <a:ext cx="204554" cy="35797"/>
        </a:xfrm>
        <a:custGeom>
          <a:avLst/>
          <a:gdLst/>
          <a:ahLst/>
          <a:cxnLst/>
          <a:rect l="0" t="0" r="0" b="0"/>
          <a:pathLst>
            <a:path>
              <a:moveTo>
                <a:pt x="0" y="17898"/>
              </a:moveTo>
              <a:lnTo>
                <a:pt x="204554" y="17898"/>
              </a:lnTo>
            </a:path>
          </a:pathLst>
        </a:custGeom>
      </dgm:spPr>
      <dgm:t>
        <a:bodyPr/>
        <a:lstStyle/>
        <a:p>
          <a:endParaRPr lang="en-IN">
            <a:solidFill>
              <a:sysClr val="windowText" lastClr="000000">
                <a:hueOff val="0"/>
                <a:satOff val="0"/>
                <a:lumOff val="0"/>
                <a:alphaOff val="0"/>
              </a:sysClr>
            </a:solidFill>
            <a:latin typeface="Calibri"/>
            <a:ea typeface="+mn-ea"/>
            <a:cs typeface="+mn-cs"/>
          </a:endParaRPr>
        </a:p>
      </dgm:t>
    </dgm:pt>
    <dgm:pt modelId="{ECD07CBC-0542-455E-821F-E3EECE6FA999}" type="sibTrans" cxnId="{602A9E31-9F5B-4151-89E8-695E48D56EB5}">
      <dgm:prSet/>
      <dgm:spPr/>
      <dgm:t>
        <a:bodyPr/>
        <a:lstStyle/>
        <a:p>
          <a:endParaRPr lang="en-IN"/>
        </a:p>
      </dgm:t>
    </dgm:pt>
    <dgm:pt modelId="{3EE025F1-FDF6-40A0-AD1C-F531C31FFB13}">
      <dgm:prSet phldrT="[Text]"/>
      <dgm:spPr>
        <a:xfrm>
          <a:off x="2322141" y="1074285"/>
          <a:ext cx="625109" cy="625109"/>
        </a:xfrm>
        <a:prstGeom prst="ellipse">
          <a:avLst/>
        </a:prstGeom>
      </dgm:spPr>
      <dgm:t>
        <a:bodyPr/>
        <a:lstStyle/>
        <a:p>
          <a:r>
            <a:rPr lang="en-IN">
              <a:latin typeface="Calibri"/>
              <a:ea typeface="+mn-ea"/>
              <a:cs typeface="+mn-cs"/>
            </a:rPr>
            <a:t>Tapa</a:t>
          </a:r>
        </a:p>
      </dgm:t>
    </dgm:pt>
    <dgm:pt modelId="{B96ECC18-4D50-4509-BB36-F7B075C198F6}" type="parTrans" cxnId="{F9B4098A-718C-49D3-84A4-2001CF5C9B62}">
      <dgm:prSet/>
      <dgm:spPr>
        <a:xfrm>
          <a:off x="2081226" y="1368941"/>
          <a:ext cx="240915" cy="35797"/>
        </a:xfrm>
        <a:custGeom>
          <a:avLst/>
          <a:gdLst/>
          <a:ahLst/>
          <a:cxnLst/>
          <a:rect l="0" t="0" r="0" b="0"/>
          <a:pathLst>
            <a:path>
              <a:moveTo>
                <a:pt x="0" y="17898"/>
              </a:moveTo>
              <a:lnTo>
                <a:pt x="240915" y="17898"/>
              </a:lnTo>
            </a:path>
          </a:pathLst>
        </a:custGeom>
      </dgm:spPr>
      <dgm:t>
        <a:bodyPr/>
        <a:lstStyle/>
        <a:p>
          <a:endParaRPr lang="en-IN">
            <a:solidFill>
              <a:sysClr val="windowText" lastClr="000000">
                <a:hueOff val="0"/>
                <a:satOff val="0"/>
                <a:lumOff val="0"/>
                <a:alphaOff val="0"/>
              </a:sysClr>
            </a:solidFill>
            <a:latin typeface="Calibri"/>
            <a:ea typeface="+mn-ea"/>
            <a:cs typeface="+mn-cs"/>
          </a:endParaRPr>
        </a:p>
      </dgm:t>
    </dgm:pt>
    <dgm:pt modelId="{36566A2B-E75B-41BD-A6E3-5A8770A8C5CB}" type="sibTrans" cxnId="{F9B4098A-718C-49D3-84A4-2001CF5C9B62}">
      <dgm:prSet/>
      <dgm:spPr/>
      <dgm:t>
        <a:bodyPr/>
        <a:lstStyle/>
        <a:p>
          <a:endParaRPr lang="en-IN"/>
        </a:p>
      </dgm:t>
    </dgm:pt>
    <dgm:pt modelId="{591FE358-A746-4BF5-9B98-F712C222A7BA}">
      <dgm:prSet phldrT="[Text]"/>
      <dgm:spPr>
        <a:xfrm>
          <a:off x="2010775" y="1825990"/>
          <a:ext cx="625109" cy="625109"/>
        </a:xfrm>
        <a:prstGeom prst="ellipse">
          <a:avLst/>
        </a:prstGeom>
      </dgm:spPr>
      <dgm:t>
        <a:bodyPr/>
        <a:lstStyle/>
        <a:p>
          <a:r>
            <a:rPr lang="en-IN">
              <a:latin typeface="Calibri"/>
              <a:ea typeface="+mn-ea"/>
              <a:cs typeface="+mn-cs"/>
            </a:rPr>
            <a:t>Jnana</a:t>
          </a:r>
        </a:p>
      </dgm:t>
    </dgm:pt>
    <dgm:pt modelId="{900DE0EE-15BF-420D-B275-A5289CAFE527}" type="parTrans" cxnId="{C8F1786E-1F51-4E46-B833-44FB5B52B92F}">
      <dgm:prSet/>
      <dgm:spPr>
        <a:xfrm rot="2700000">
          <a:off x="1927722" y="1827316"/>
          <a:ext cx="204554" cy="35797"/>
        </a:xfrm>
        <a:custGeom>
          <a:avLst/>
          <a:gdLst/>
          <a:ahLst/>
          <a:cxnLst/>
          <a:rect l="0" t="0" r="0" b="0"/>
          <a:pathLst>
            <a:path>
              <a:moveTo>
                <a:pt x="0" y="17898"/>
              </a:moveTo>
              <a:lnTo>
                <a:pt x="204554" y="17898"/>
              </a:lnTo>
            </a:path>
          </a:pathLst>
        </a:custGeom>
      </dgm:spPr>
      <dgm:t>
        <a:bodyPr/>
        <a:lstStyle/>
        <a:p>
          <a:endParaRPr lang="en-IN">
            <a:solidFill>
              <a:sysClr val="windowText" lastClr="000000">
                <a:hueOff val="0"/>
                <a:satOff val="0"/>
                <a:lumOff val="0"/>
                <a:alphaOff val="0"/>
              </a:sysClr>
            </a:solidFill>
            <a:latin typeface="Calibri"/>
            <a:ea typeface="+mn-ea"/>
            <a:cs typeface="+mn-cs"/>
          </a:endParaRPr>
        </a:p>
      </dgm:t>
    </dgm:pt>
    <dgm:pt modelId="{6EE1BE6C-6FE0-4F77-8B0D-10F278E3338C}" type="sibTrans" cxnId="{C8F1786E-1F51-4E46-B833-44FB5B52B92F}">
      <dgm:prSet/>
      <dgm:spPr/>
      <dgm:t>
        <a:bodyPr/>
        <a:lstStyle/>
        <a:p>
          <a:endParaRPr lang="en-IN"/>
        </a:p>
      </dgm:t>
    </dgm:pt>
    <dgm:pt modelId="{BFA9BE24-4EA9-4CE3-9DE7-5E4A649AFC10}">
      <dgm:prSet/>
      <dgm:spPr>
        <a:xfrm>
          <a:off x="1259070" y="2137356"/>
          <a:ext cx="625109" cy="625109"/>
        </a:xfrm>
        <a:prstGeom prst="ellipse">
          <a:avLst/>
        </a:prstGeom>
      </dgm:spPr>
      <dgm:t>
        <a:bodyPr/>
        <a:lstStyle/>
        <a:p>
          <a:r>
            <a:rPr lang="en-IN">
              <a:latin typeface="Calibri"/>
              <a:ea typeface="+mn-ea"/>
              <a:cs typeface="+mn-cs"/>
            </a:rPr>
            <a:t>Kriya</a:t>
          </a:r>
        </a:p>
      </dgm:t>
    </dgm:pt>
    <dgm:pt modelId="{3BF1F9E9-EFCB-4865-B5D4-AD69280C984F}" type="parTrans" cxnId="{03995ED0-366B-4F07-84FA-5A4BC94000E3}">
      <dgm:prSet/>
      <dgm:spPr>
        <a:xfrm rot="5400000">
          <a:off x="1492072" y="2039906"/>
          <a:ext cx="159104" cy="35797"/>
        </a:xfrm>
        <a:custGeom>
          <a:avLst/>
          <a:gdLst/>
          <a:ahLst/>
          <a:cxnLst/>
          <a:rect l="0" t="0" r="0" b="0"/>
          <a:pathLst>
            <a:path>
              <a:moveTo>
                <a:pt x="0" y="17898"/>
              </a:moveTo>
              <a:lnTo>
                <a:pt x="159104" y="17898"/>
              </a:lnTo>
            </a:path>
          </a:pathLst>
        </a:custGeom>
      </dgm:spPr>
      <dgm:t>
        <a:bodyPr/>
        <a:lstStyle/>
        <a:p>
          <a:endParaRPr lang="en-IN">
            <a:solidFill>
              <a:sysClr val="windowText" lastClr="000000">
                <a:hueOff val="0"/>
                <a:satOff val="0"/>
                <a:lumOff val="0"/>
                <a:alphaOff val="0"/>
              </a:sysClr>
            </a:solidFill>
            <a:latin typeface="Calibri"/>
            <a:ea typeface="+mn-ea"/>
            <a:cs typeface="+mn-cs"/>
          </a:endParaRPr>
        </a:p>
      </dgm:t>
    </dgm:pt>
    <dgm:pt modelId="{9C919832-A89F-44DF-96E3-22958C2B9596}" type="sibTrans" cxnId="{03995ED0-366B-4F07-84FA-5A4BC94000E3}">
      <dgm:prSet/>
      <dgm:spPr/>
      <dgm:t>
        <a:bodyPr/>
        <a:lstStyle/>
        <a:p>
          <a:endParaRPr lang="en-IN"/>
        </a:p>
      </dgm:t>
    </dgm:pt>
    <dgm:pt modelId="{9DF193D9-3CBB-4857-A0CC-A89DC9A82EE8}">
      <dgm:prSet/>
      <dgm:spPr>
        <a:xfrm>
          <a:off x="507365" y="1825990"/>
          <a:ext cx="625109" cy="625109"/>
        </a:xfrm>
        <a:prstGeom prst="ellipse">
          <a:avLst/>
        </a:prstGeom>
      </dgm:spPr>
      <dgm:t>
        <a:bodyPr/>
        <a:lstStyle/>
        <a:p>
          <a:r>
            <a:rPr lang="en-IN">
              <a:latin typeface="Calibri"/>
              <a:ea typeface="+mn-ea"/>
              <a:cs typeface="+mn-cs"/>
            </a:rPr>
            <a:t>Yoga</a:t>
          </a:r>
        </a:p>
      </dgm:t>
    </dgm:pt>
    <dgm:pt modelId="{9AB541D5-762C-40BD-BD94-3391B599DAA8}" type="parTrans" cxnId="{838520DB-CB72-4404-AFB4-85FCEABCE547}">
      <dgm:prSet/>
      <dgm:spPr>
        <a:xfrm rot="8100000">
          <a:off x="1010973" y="1827316"/>
          <a:ext cx="204554" cy="35797"/>
        </a:xfrm>
        <a:custGeom>
          <a:avLst/>
          <a:gdLst/>
          <a:ahLst/>
          <a:cxnLst/>
          <a:rect l="0" t="0" r="0" b="0"/>
          <a:pathLst>
            <a:path>
              <a:moveTo>
                <a:pt x="0" y="17898"/>
              </a:moveTo>
              <a:lnTo>
                <a:pt x="204554" y="17898"/>
              </a:lnTo>
            </a:path>
          </a:pathLst>
        </a:custGeom>
      </dgm:spPr>
      <dgm:t>
        <a:bodyPr/>
        <a:lstStyle/>
        <a:p>
          <a:endParaRPr lang="en-IN">
            <a:solidFill>
              <a:sysClr val="windowText" lastClr="000000">
                <a:hueOff val="0"/>
                <a:satOff val="0"/>
                <a:lumOff val="0"/>
                <a:alphaOff val="0"/>
              </a:sysClr>
            </a:solidFill>
            <a:latin typeface="Calibri"/>
            <a:ea typeface="+mn-ea"/>
            <a:cs typeface="+mn-cs"/>
          </a:endParaRPr>
        </a:p>
      </dgm:t>
    </dgm:pt>
    <dgm:pt modelId="{CE5A139D-5403-4251-B972-1AE986E9836A}" type="sibTrans" cxnId="{838520DB-CB72-4404-AFB4-85FCEABCE547}">
      <dgm:prSet/>
      <dgm:spPr/>
      <dgm:t>
        <a:bodyPr/>
        <a:lstStyle/>
        <a:p>
          <a:endParaRPr lang="en-IN"/>
        </a:p>
      </dgm:t>
    </dgm:pt>
    <dgm:pt modelId="{1D7C96B7-C37E-4317-B75A-D2D8BA9A113F}">
      <dgm:prSet/>
      <dgm:spPr>
        <a:xfrm>
          <a:off x="195998" y="1074285"/>
          <a:ext cx="625109" cy="625109"/>
        </a:xfrm>
        <a:prstGeom prst="ellipse">
          <a:avLst/>
        </a:prstGeom>
      </dgm:spPr>
      <dgm:t>
        <a:bodyPr/>
        <a:lstStyle/>
        <a:p>
          <a:r>
            <a:rPr lang="en-IN">
              <a:latin typeface="Calibri"/>
              <a:ea typeface="+mn-ea"/>
              <a:cs typeface="+mn-cs"/>
            </a:rPr>
            <a:t>Makha</a:t>
          </a:r>
        </a:p>
      </dgm:t>
    </dgm:pt>
    <dgm:pt modelId="{9F6C1EF7-E03B-4773-A044-5A82B8973B11}" type="parTrans" cxnId="{ED987962-3448-4990-A465-F9A9838AC411}">
      <dgm:prSet/>
      <dgm:spPr>
        <a:xfrm rot="10800000">
          <a:off x="821108" y="1368941"/>
          <a:ext cx="240915" cy="35797"/>
        </a:xfrm>
        <a:custGeom>
          <a:avLst/>
          <a:gdLst/>
          <a:ahLst/>
          <a:cxnLst/>
          <a:rect l="0" t="0" r="0" b="0"/>
          <a:pathLst>
            <a:path>
              <a:moveTo>
                <a:pt x="0" y="17898"/>
              </a:moveTo>
              <a:lnTo>
                <a:pt x="240915" y="17898"/>
              </a:lnTo>
            </a:path>
          </a:pathLst>
        </a:custGeom>
      </dgm:spPr>
      <dgm:t>
        <a:bodyPr/>
        <a:lstStyle/>
        <a:p>
          <a:endParaRPr lang="en-IN">
            <a:solidFill>
              <a:sysClr val="windowText" lastClr="000000">
                <a:hueOff val="0"/>
                <a:satOff val="0"/>
                <a:lumOff val="0"/>
                <a:alphaOff val="0"/>
              </a:sysClr>
            </a:solidFill>
            <a:latin typeface="Calibri"/>
            <a:ea typeface="+mn-ea"/>
            <a:cs typeface="+mn-cs"/>
          </a:endParaRPr>
        </a:p>
      </dgm:t>
    </dgm:pt>
    <dgm:pt modelId="{707BB2DF-1425-4FA0-8C05-E06E556B36E4}" type="sibTrans" cxnId="{ED987962-3448-4990-A465-F9A9838AC411}">
      <dgm:prSet/>
      <dgm:spPr/>
      <dgm:t>
        <a:bodyPr/>
        <a:lstStyle/>
        <a:p>
          <a:endParaRPr lang="en-IN"/>
        </a:p>
      </dgm:t>
    </dgm:pt>
    <dgm:pt modelId="{94013059-DE11-427F-987A-E4F2619E0D13}">
      <dgm:prSet/>
      <dgm:spPr>
        <a:xfrm>
          <a:off x="507365" y="322580"/>
          <a:ext cx="625109" cy="625109"/>
        </a:xfrm>
        <a:prstGeom prst="ellipse">
          <a:avLst/>
        </a:prstGeom>
      </dgm:spPr>
      <dgm:t>
        <a:bodyPr/>
        <a:lstStyle/>
        <a:p>
          <a:r>
            <a:rPr lang="en-IN">
              <a:latin typeface="Calibri"/>
              <a:ea typeface="+mn-ea"/>
              <a:cs typeface="+mn-cs"/>
            </a:rPr>
            <a:t>Veda</a:t>
          </a:r>
        </a:p>
      </dgm:t>
    </dgm:pt>
    <dgm:pt modelId="{AB914723-B633-45B4-8D4B-F5C8344AD7E8}" type="parTrans" cxnId="{DF7E0D09-792E-48DC-85FE-A7B6883E2D6A}">
      <dgm:prSet/>
      <dgm:spPr>
        <a:xfrm rot="13500000">
          <a:off x="1010973" y="910566"/>
          <a:ext cx="204554" cy="35797"/>
        </a:xfrm>
        <a:custGeom>
          <a:avLst/>
          <a:gdLst/>
          <a:ahLst/>
          <a:cxnLst/>
          <a:rect l="0" t="0" r="0" b="0"/>
          <a:pathLst>
            <a:path>
              <a:moveTo>
                <a:pt x="0" y="17898"/>
              </a:moveTo>
              <a:lnTo>
                <a:pt x="204554" y="17898"/>
              </a:lnTo>
            </a:path>
          </a:pathLst>
        </a:custGeom>
      </dgm:spPr>
      <dgm:t>
        <a:bodyPr/>
        <a:lstStyle/>
        <a:p>
          <a:endParaRPr lang="en-IN">
            <a:solidFill>
              <a:sysClr val="windowText" lastClr="000000">
                <a:hueOff val="0"/>
                <a:satOff val="0"/>
                <a:lumOff val="0"/>
                <a:alphaOff val="0"/>
              </a:sysClr>
            </a:solidFill>
            <a:latin typeface="Calibri"/>
            <a:ea typeface="+mn-ea"/>
            <a:cs typeface="+mn-cs"/>
          </a:endParaRPr>
        </a:p>
      </dgm:t>
    </dgm:pt>
    <dgm:pt modelId="{2A3E0B2F-DF2F-4F7C-AC91-FFB79B533EA0}" type="sibTrans" cxnId="{DF7E0D09-792E-48DC-85FE-A7B6883E2D6A}">
      <dgm:prSet/>
      <dgm:spPr/>
      <dgm:t>
        <a:bodyPr/>
        <a:lstStyle/>
        <a:p>
          <a:endParaRPr lang="en-IN"/>
        </a:p>
      </dgm:t>
    </dgm:pt>
    <dgm:pt modelId="{DCF5B03D-63C5-4202-B647-43A1DBED98FA}" type="pres">
      <dgm:prSet presAssocID="{A2191357-53F2-45D8-9D87-D1E39AB6ABC2}" presName="cycle" presStyleCnt="0">
        <dgm:presLayoutVars>
          <dgm:chMax val="1"/>
          <dgm:dir/>
          <dgm:animLvl val="ctr"/>
          <dgm:resizeHandles val="exact"/>
        </dgm:presLayoutVars>
      </dgm:prSet>
      <dgm:spPr/>
      <dgm:t>
        <a:bodyPr/>
        <a:lstStyle/>
        <a:p>
          <a:endParaRPr lang="en-US"/>
        </a:p>
      </dgm:t>
    </dgm:pt>
    <dgm:pt modelId="{92B6DB71-E52D-44C7-9E2A-95BDAA15DB03}" type="pres">
      <dgm:prSet presAssocID="{AD997F89-A083-47C1-9552-7B7B27572F3F}" presName="centerShape" presStyleLbl="node0" presStyleIdx="0" presStyleCnt="1" custScaleX="163044" custScaleY="189219"/>
      <dgm:spPr/>
      <dgm:t>
        <a:bodyPr/>
        <a:lstStyle/>
        <a:p>
          <a:endParaRPr lang="en-US"/>
        </a:p>
      </dgm:t>
    </dgm:pt>
    <dgm:pt modelId="{9E99A4B2-2935-41AF-A869-8BC0F74693AF}" type="pres">
      <dgm:prSet presAssocID="{57A02D7F-40C7-4050-859D-9489B4191B21}" presName="Name9" presStyleLbl="parChTrans1D2" presStyleIdx="0" presStyleCnt="8"/>
      <dgm:spPr/>
      <dgm:t>
        <a:bodyPr/>
        <a:lstStyle/>
        <a:p>
          <a:endParaRPr lang="en-US"/>
        </a:p>
      </dgm:t>
    </dgm:pt>
    <dgm:pt modelId="{48DF2F01-7D68-4976-AD70-A88CC97B720F}" type="pres">
      <dgm:prSet presAssocID="{57A02D7F-40C7-4050-859D-9489B4191B21}" presName="connTx" presStyleLbl="parChTrans1D2" presStyleIdx="0" presStyleCnt="8"/>
      <dgm:spPr/>
      <dgm:t>
        <a:bodyPr/>
        <a:lstStyle/>
        <a:p>
          <a:endParaRPr lang="en-US"/>
        </a:p>
      </dgm:t>
    </dgm:pt>
    <dgm:pt modelId="{CA51E2E3-2E2E-4037-9FCC-C48A77E732D4}" type="pres">
      <dgm:prSet presAssocID="{B87E6125-0F0D-4D64-9976-1F83FA635AFD}" presName="node" presStyleLbl="node1" presStyleIdx="0" presStyleCnt="8">
        <dgm:presLayoutVars>
          <dgm:bulletEnabled val="1"/>
        </dgm:presLayoutVars>
      </dgm:prSet>
      <dgm:spPr/>
      <dgm:t>
        <a:bodyPr/>
        <a:lstStyle/>
        <a:p>
          <a:endParaRPr lang="en-US"/>
        </a:p>
      </dgm:t>
    </dgm:pt>
    <dgm:pt modelId="{3CEA3318-2C41-481F-A04D-34198B342229}" type="pres">
      <dgm:prSet presAssocID="{D129FD29-3B0E-47FC-87DA-22C05C442E93}" presName="Name9" presStyleLbl="parChTrans1D2" presStyleIdx="1" presStyleCnt="8"/>
      <dgm:spPr/>
      <dgm:t>
        <a:bodyPr/>
        <a:lstStyle/>
        <a:p>
          <a:endParaRPr lang="en-US"/>
        </a:p>
      </dgm:t>
    </dgm:pt>
    <dgm:pt modelId="{60B56852-B887-467C-AD66-A0BE4BB18650}" type="pres">
      <dgm:prSet presAssocID="{D129FD29-3B0E-47FC-87DA-22C05C442E93}" presName="connTx" presStyleLbl="parChTrans1D2" presStyleIdx="1" presStyleCnt="8"/>
      <dgm:spPr/>
      <dgm:t>
        <a:bodyPr/>
        <a:lstStyle/>
        <a:p>
          <a:endParaRPr lang="en-US"/>
        </a:p>
      </dgm:t>
    </dgm:pt>
    <dgm:pt modelId="{9E580CC7-1F16-430E-9412-DBB1FC2AB33B}" type="pres">
      <dgm:prSet presAssocID="{88087C3D-2B22-45EB-A78F-44FAF370346E}" presName="node" presStyleLbl="node1" presStyleIdx="1" presStyleCnt="8">
        <dgm:presLayoutVars>
          <dgm:bulletEnabled val="1"/>
        </dgm:presLayoutVars>
      </dgm:prSet>
      <dgm:spPr/>
      <dgm:t>
        <a:bodyPr/>
        <a:lstStyle/>
        <a:p>
          <a:endParaRPr lang="en-US"/>
        </a:p>
      </dgm:t>
    </dgm:pt>
    <dgm:pt modelId="{C01BA02B-359F-4FB2-AA86-BC92568B6D69}" type="pres">
      <dgm:prSet presAssocID="{B96ECC18-4D50-4509-BB36-F7B075C198F6}" presName="Name9" presStyleLbl="parChTrans1D2" presStyleIdx="2" presStyleCnt="8"/>
      <dgm:spPr/>
      <dgm:t>
        <a:bodyPr/>
        <a:lstStyle/>
        <a:p>
          <a:endParaRPr lang="en-US"/>
        </a:p>
      </dgm:t>
    </dgm:pt>
    <dgm:pt modelId="{E625E3AD-CC4F-45C3-9FA2-43FCEA5D8557}" type="pres">
      <dgm:prSet presAssocID="{B96ECC18-4D50-4509-BB36-F7B075C198F6}" presName="connTx" presStyleLbl="parChTrans1D2" presStyleIdx="2" presStyleCnt="8"/>
      <dgm:spPr/>
      <dgm:t>
        <a:bodyPr/>
        <a:lstStyle/>
        <a:p>
          <a:endParaRPr lang="en-US"/>
        </a:p>
      </dgm:t>
    </dgm:pt>
    <dgm:pt modelId="{3DD97A70-F3E3-485D-A857-E8422AA5010E}" type="pres">
      <dgm:prSet presAssocID="{3EE025F1-FDF6-40A0-AD1C-F531C31FFB13}" presName="node" presStyleLbl="node1" presStyleIdx="2" presStyleCnt="8">
        <dgm:presLayoutVars>
          <dgm:bulletEnabled val="1"/>
        </dgm:presLayoutVars>
      </dgm:prSet>
      <dgm:spPr/>
      <dgm:t>
        <a:bodyPr/>
        <a:lstStyle/>
        <a:p>
          <a:endParaRPr lang="en-US"/>
        </a:p>
      </dgm:t>
    </dgm:pt>
    <dgm:pt modelId="{B7D8509B-1CDF-432F-9A08-6C02629B05B6}" type="pres">
      <dgm:prSet presAssocID="{900DE0EE-15BF-420D-B275-A5289CAFE527}" presName="Name9" presStyleLbl="parChTrans1D2" presStyleIdx="3" presStyleCnt="8"/>
      <dgm:spPr/>
      <dgm:t>
        <a:bodyPr/>
        <a:lstStyle/>
        <a:p>
          <a:endParaRPr lang="en-US"/>
        </a:p>
      </dgm:t>
    </dgm:pt>
    <dgm:pt modelId="{94621A39-B0C0-491C-B59A-00F43043437F}" type="pres">
      <dgm:prSet presAssocID="{900DE0EE-15BF-420D-B275-A5289CAFE527}" presName="connTx" presStyleLbl="parChTrans1D2" presStyleIdx="3" presStyleCnt="8"/>
      <dgm:spPr/>
      <dgm:t>
        <a:bodyPr/>
        <a:lstStyle/>
        <a:p>
          <a:endParaRPr lang="en-US"/>
        </a:p>
      </dgm:t>
    </dgm:pt>
    <dgm:pt modelId="{8318B5AA-DA1A-4EA8-AF99-1A4262156078}" type="pres">
      <dgm:prSet presAssocID="{591FE358-A746-4BF5-9B98-F712C222A7BA}" presName="node" presStyleLbl="node1" presStyleIdx="3" presStyleCnt="8">
        <dgm:presLayoutVars>
          <dgm:bulletEnabled val="1"/>
        </dgm:presLayoutVars>
      </dgm:prSet>
      <dgm:spPr/>
      <dgm:t>
        <a:bodyPr/>
        <a:lstStyle/>
        <a:p>
          <a:endParaRPr lang="en-US"/>
        </a:p>
      </dgm:t>
    </dgm:pt>
    <dgm:pt modelId="{A631D5C8-F5B3-425D-B670-49CEEA7E4F89}" type="pres">
      <dgm:prSet presAssocID="{3BF1F9E9-EFCB-4865-B5D4-AD69280C984F}" presName="Name9" presStyleLbl="parChTrans1D2" presStyleIdx="4" presStyleCnt="8"/>
      <dgm:spPr/>
      <dgm:t>
        <a:bodyPr/>
        <a:lstStyle/>
        <a:p>
          <a:endParaRPr lang="en-US"/>
        </a:p>
      </dgm:t>
    </dgm:pt>
    <dgm:pt modelId="{67B5FA7D-DB92-4F81-8A69-187AB6425833}" type="pres">
      <dgm:prSet presAssocID="{3BF1F9E9-EFCB-4865-B5D4-AD69280C984F}" presName="connTx" presStyleLbl="parChTrans1D2" presStyleIdx="4" presStyleCnt="8"/>
      <dgm:spPr/>
      <dgm:t>
        <a:bodyPr/>
        <a:lstStyle/>
        <a:p>
          <a:endParaRPr lang="en-US"/>
        </a:p>
      </dgm:t>
    </dgm:pt>
    <dgm:pt modelId="{A37C5AD1-E7C9-40B5-BD88-F57BC73F402A}" type="pres">
      <dgm:prSet presAssocID="{BFA9BE24-4EA9-4CE3-9DE7-5E4A649AFC10}" presName="node" presStyleLbl="node1" presStyleIdx="4" presStyleCnt="8">
        <dgm:presLayoutVars>
          <dgm:bulletEnabled val="1"/>
        </dgm:presLayoutVars>
      </dgm:prSet>
      <dgm:spPr/>
      <dgm:t>
        <a:bodyPr/>
        <a:lstStyle/>
        <a:p>
          <a:endParaRPr lang="en-US"/>
        </a:p>
      </dgm:t>
    </dgm:pt>
    <dgm:pt modelId="{6511E881-E20F-441E-BDC9-BF651C3C2BF5}" type="pres">
      <dgm:prSet presAssocID="{9AB541D5-762C-40BD-BD94-3391B599DAA8}" presName="Name9" presStyleLbl="parChTrans1D2" presStyleIdx="5" presStyleCnt="8"/>
      <dgm:spPr/>
      <dgm:t>
        <a:bodyPr/>
        <a:lstStyle/>
        <a:p>
          <a:endParaRPr lang="en-US"/>
        </a:p>
      </dgm:t>
    </dgm:pt>
    <dgm:pt modelId="{7839FD24-62AC-4045-8F65-D595DFCE88D5}" type="pres">
      <dgm:prSet presAssocID="{9AB541D5-762C-40BD-BD94-3391B599DAA8}" presName="connTx" presStyleLbl="parChTrans1D2" presStyleIdx="5" presStyleCnt="8"/>
      <dgm:spPr/>
      <dgm:t>
        <a:bodyPr/>
        <a:lstStyle/>
        <a:p>
          <a:endParaRPr lang="en-US"/>
        </a:p>
      </dgm:t>
    </dgm:pt>
    <dgm:pt modelId="{57A0BA3A-9264-4603-BC3B-B1E9051E8699}" type="pres">
      <dgm:prSet presAssocID="{9DF193D9-3CBB-4857-A0CC-A89DC9A82EE8}" presName="node" presStyleLbl="node1" presStyleIdx="5" presStyleCnt="8">
        <dgm:presLayoutVars>
          <dgm:bulletEnabled val="1"/>
        </dgm:presLayoutVars>
      </dgm:prSet>
      <dgm:spPr/>
      <dgm:t>
        <a:bodyPr/>
        <a:lstStyle/>
        <a:p>
          <a:endParaRPr lang="en-US"/>
        </a:p>
      </dgm:t>
    </dgm:pt>
    <dgm:pt modelId="{FDFF6CD9-92CC-4A5C-8DEE-24032C6B1246}" type="pres">
      <dgm:prSet presAssocID="{9F6C1EF7-E03B-4773-A044-5A82B8973B11}" presName="Name9" presStyleLbl="parChTrans1D2" presStyleIdx="6" presStyleCnt="8"/>
      <dgm:spPr/>
      <dgm:t>
        <a:bodyPr/>
        <a:lstStyle/>
        <a:p>
          <a:endParaRPr lang="en-US"/>
        </a:p>
      </dgm:t>
    </dgm:pt>
    <dgm:pt modelId="{F636D574-CEF8-4557-A378-4696CECDFEB1}" type="pres">
      <dgm:prSet presAssocID="{9F6C1EF7-E03B-4773-A044-5A82B8973B11}" presName="connTx" presStyleLbl="parChTrans1D2" presStyleIdx="6" presStyleCnt="8"/>
      <dgm:spPr/>
      <dgm:t>
        <a:bodyPr/>
        <a:lstStyle/>
        <a:p>
          <a:endParaRPr lang="en-US"/>
        </a:p>
      </dgm:t>
    </dgm:pt>
    <dgm:pt modelId="{B2C51E8B-4918-4EAE-A2D5-60FC229F927D}" type="pres">
      <dgm:prSet presAssocID="{1D7C96B7-C37E-4317-B75A-D2D8BA9A113F}" presName="node" presStyleLbl="node1" presStyleIdx="6" presStyleCnt="8">
        <dgm:presLayoutVars>
          <dgm:bulletEnabled val="1"/>
        </dgm:presLayoutVars>
      </dgm:prSet>
      <dgm:spPr/>
      <dgm:t>
        <a:bodyPr/>
        <a:lstStyle/>
        <a:p>
          <a:endParaRPr lang="en-US"/>
        </a:p>
      </dgm:t>
    </dgm:pt>
    <dgm:pt modelId="{12BE189B-96F0-4607-976E-AE20B7D3F6E2}" type="pres">
      <dgm:prSet presAssocID="{AB914723-B633-45B4-8D4B-F5C8344AD7E8}" presName="Name9" presStyleLbl="parChTrans1D2" presStyleIdx="7" presStyleCnt="8"/>
      <dgm:spPr/>
      <dgm:t>
        <a:bodyPr/>
        <a:lstStyle/>
        <a:p>
          <a:endParaRPr lang="en-US"/>
        </a:p>
      </dgm:t>
    </dgm:pt>
    <dgm:pt modelId="{1744348C-75A8-464D-A023-98F39A43E861}" type="pres">
      <dgm:prSet presAssocID="{AB914723-B633-45B4-8D4B-F5C8344AD7E8}" presName="connTx" presStyleLbl="parChTrans1D2" presStyleIdx="7" presStyleCnt="8"/>
      <dgm:spPr/>
      <dgm:t>
        <a:bodyPr/>
        <a:lstStyle/>
        <a:p>
          <a:endParaRPr lang="en-US"/>
        </a:p>
      </dgm:t>
    </dgm:pt>
    <dgm:pt modelId="{F0D47D58-E2CA-4E90-AEF4-0A1DA1E82264}" type="pres">
      <dgm:prSet presAssocID="{94013059-DE11-427F-987A-E4F2619E0D13}" presName="node" presStyleLbl="node1" presStyleIdx="7" presStyleCnt="8">
        <dgm:presLayoutVars>
          <dgm:bulletEnabled val="1"/>
        </dgm:presLayoutVars>
      </dgm:prSet>
      <dgm:spPr/>
      <dgm:t>
        <a:bodyPr/>
        <a:lstStyle/>
        <a:p>
          <a:endParaRPr lang="en-US"/>
        </a:p>
      </dgm:t>
    </dgm:pt>
  </dgm:ptLst>
  <dgm:cxnLst>
    <dgm:cxn modelId="{31A49926-2762-FA42-AEAA-8B1911B8B2BA}" type="presOf" srcId="{900DE0EE-15BF-420D-B275-A5289CAFE527}" destId="{94621A39-B0C0-491C-B59A-00F43043437F}" srcOrd="1" destOrd="0" presId="urn:microsoft.com/office/officeart/2005/8/layout/radial1"/>
    <dgm:cxn modelId="{838520DB-CB72-4404-AFB4-85FCEABCE547}" srcId="{AD997F89-A083-47C1-9552-7B7B27572F3F}" destId="{9DF193D9-3CBB-4857-A0CC-A89DC9A82EE8}" srcOrd="5" destOrd="0" parTransId="{9AB541D5-762C-40BD-BD94-3391B599DAA8}" sibTransId="{CE5A139D-5403-4251-B972-1AE986E9836A}"/>
    <dgm:cxn modelId="{16F89E87-116A-D74C-9B9A-B5E05CED6945}" type="presOf" srcId="{9AB541D5-762C-40BD-BD94-3391B599DAA8}" destId="{6511E881-E20F-441E-BDC9-BF651C3C2BF5}" srcOrd="0" destOrd="0" presId="urn:microsoft.com/office/officeart/2005/8/layout/radial1"/>
    <dgm:cxn modelId="{C8F1786E-1F51-4E46-B833-44FB5B52B92F}" srcId="{AD997F89-A083-47C1-9552-7B7B27572F3F}" destId="{591FE358-A746-4BF5-9B98-F712C222A7BA}" srcOrd="3" destOrd="0" parTransId="{900DE0EE-15BF-420D-B275-A5289CAFE527}" sibTransId="{6EE1BE6C-6FE0-4F77-8B0D-10F278E3338C}"/>
    <dgm:cxn modelId="{CAB8C760-31DA-3A4A-92E8-DEFB77C80069}" type="presOf" srcId="{9AB541D5-762C-40BD-BD94-3391B599DAA8}" destId="{7839FD24-62AC-4045-8F65-D595DFCE88D5}" srcOrd="1" destOrd="0" presId="urn:microsoft.com/office/officeart/2005/8/layout/radial1"/>
    <dgm:cxn modelId="{A492D400-91D0-6A47-AF8E-AB946B37BF42}" type="presOf" srcId="{A2191357-53F2-45D8-9D87-D1E39AB6ABC2}" destId="{DCF5B03D-63C5-4202-B647-43A1DBED98FA}" srcOrd="0" destOrd="0" presId="urn:microsoft.com/office/officeart/2005/8/layout/radial1"/>
    <dgm:cxn modelId="{9433CD9D-5AE8-9C43-A5C1-53D36A0C02E4}" type="presOf" srcId="{9F6C1EF7-E03B-4773-A044-5A82B8973B11}" destId="{FDFF6CD9-92CC-4A5C-8DEE-24032C6B1246}" srcOrd="0" destOrd="0" presId="urn:microsoft.com/office/officeart/2005/8/layout/radial1"/>
    <dgm:cxn modelId="{6FECB995-9004-7146-804A-7D82D05AE659}" type="presOf" srcId="{D129FD29-3B0E-47FC-87DA-22C05C442E93}" destId="{60B56852-B887-467C-AD66-A0BE4BB18650}" srcOrd="1" destOrd="0" presId="urn:microsoft.com/office/officeart/2005/8/layout/radial1"/>
    <dgm:cxn modelId="{C008510A-27BE-A74E-A289-3D8EDC32B02D}" type="presOf" srcId="{9DF193D9-3CBB-4857-A0CC-A89DC9A82EE8}" destId="{57A0BA3A-9264-4603-BC3B-B1E9051E8699}" srcOrd="0" destOrd="0" presId="urn:microsoft.com/office/officeart/2005/8/layout/radial1"/>
    <dgm:cxn modelId="{0914B5E2-B6F1-49C6-B352-2BB22AAA635A}" srcId="{AD997F89-A083-47C1-9552-7B7B27572F3F}" destId="{B87E6125-0F0D-4D64-9976-1F83FA635AFD}" srcOrd="0" destOrd="0" parTransId="{57A02D7F-40C7-4050-859D-9489B4191B21}" sibTransId="{AADB2A06-E54F-4430-8984-AAB6693A0B88}"/>
    <dgm:cxn modelId="{2CCBD339-E18D-6B4E-8552-76980EFA13B2}" type="presOf" srcId="{BFA9BE24-4EA9-4CE3-9DE7-5E4A649AFC10}" destId="{A37C5AD1-E7C9-40B5-BD88-F57BC73F402A}" srcOrd="0" destOrd="0" presId="urn:microsoft.com/office/officeart/2005/8/layout/radial1"/>
    <dgm:cxn modelId="{F9B4098A-718C-49D3-84A4-2001CF5C9B62}" srcId="{AD997F89-A083-47C1-9552-7B7B27572F3F}" destId="{3EE025F1-FDF6-40A0-AD1C-F531C31FFB13}" srcOrd="2" destOrd="0" parTransId="{B96ECC18-4D50-4509-BB36-F7B075C198F6}" sibTransId="{36566A2B-E75B-41BD-A6E3-5A8770A8C5CB}"/>
    <dgm:cxn modelId="{EC836D68-A705-D649-86A9-A36B865BAF9F}" type="presOf" srcId="{B96ECC18-4D50-4509-BB36-F7B075C198F6}" destId="{C01BA02B-359F-4FB2-AA86-BC92568B6D69}" srcOrd="0" destOrd="0" presId="urn:microsoft.com/office/officeart/2005/8/layout/radial1"/>
    <dgm:cxn modelId="{674E9F4D-52BA-264C-8C5A-96223247BB75}" type="presOf" srcId="{D129FD29-3B0E-47FC-87DA-22C05C442E93}" destId="{3CEA3318-2C41-481F-A04D-34198B342229}" srcOrd="0" destOrd="0" presId="urn:microsoft.com/office/officeart/2005/8/layout/radial1"/>
    <dgm:cxn modelId="{DF7E0D09-792E-48DC-85FE-A7B6883E2D6A}" srcId="{AD997F89-A083-47C1-9552-7B7B27572F3F}" destId="{94013059-DE11-427F-987A-E4F2619E0D13}" srcOrd="7" destOrd="0" parTransId="{AB914723-B633-45B4-8D4B-F5C8344AD7E8}" sibTransId="{2A3E0B2F-DF2F-4F7C-AC91-FFB79B533EA0}"/>
    <dgm:cxn modelId="{34A4BA2D-4ACB-5E4E-B927-820CD5892804}" type="presOf" srcId="{B96ECC18-4D50-4509-BB36-F7B075C198F6}" destId="{E625E3AD-CC4F-45C3-9FA2-43FCEA5D8557}" srcOrd="1" destOrd="0" presId="urn:microsoft.com/office/officeart/2005/8/layout/radial1"/>
    <dgm:cxn modelId="{B6B43702-D4FC-6A41-AA0C-2BE9D1346F66}" type="presOf" srcId="{591FE358-A746-4BF5-9B98-F712C222A7BA}" destId="{8318B5AA-DA1A-4EA8-AF99-1A4262156078}" srcOrd="0" destOrd="0" presId="urn:microsoft.com/office/officeart/2005/8/layout/radial1"/>
    <dgm:cxn modelId="{602A9E31-9F5B-4151-89E8-695E48D56EB5}" srcId="{AD997F89-A083-47C1-9552-7B7B27572F3F}" destId="{88087C3D-2B22-45EB-A78F-44FAF370346E}" srcOrd="1" destOrd="0" parTransId="{D129FD29-3B0E-47FC-87DA-22C05C442E93}" sibTransId="{ECD07CBC-0542-455E-821F-E3EECE6FA999}"/>
    <dgm:cxn modelId="{020AB6C0-826F-4147-8EF0-31C3071E3323}" type="presOf" srcId="{57A02D7F-40C7-4050-859D-9489B4191B21}" destId="{9E99A4B2-2935-41AF-A869-8BC0F74693AF}" srcOrd="0" destOrd="0" presId="urn:microsoft.com/office/officeart/2005/8/layout/radial1"/>
    <dgm:cxn modelId="{0329D08A-5545-3741-958F-C2AF0D756D18}" type="presOf" srcId="{AD997F89-A083-47C1-9552-7B7B27572F3F}" destId="{92B6DB71-E52D-44C7-9E2A-95BDAA15DB03}" srcOrd="0" destOrd="0" presId="urn:microsoft.com/office/officeart/2005/8/layout/radial1"/>
    <dgm:cxn modelId="{C6778686-F7D0-BE4D-BC21-DD10F62BB373}" type="presOf" srcId="{3BF1F9E9-EFCB-4865-B5D4-AD69280C984F}" destId="{A631D5C8-F5B3-425D-B670-49CEEA7E4F89}" srcOrd="0" destOrd="0" presId="urn:microsoft.com/office/officeart/2005/8/layout/radial1"/>
    <dgm:cxn modelId="{5D08EF55-AA08-1743-AB6D-1EAA68133EB4}" type="presOf" srcId="{900DE0EE-15BF-420D-B275-A5289CAFE527}" destId="{B7D8509B-1CDF-432F-9A08-6C02629B05B6}" srcOrd="0" destOrd="0" presId="urn:microsoft.com/office/officeart/2005/8/layout/radial1"/>
    <dgm:cxn modelId="{5208506D-B7FA-CC4C-BB9D-B93704D17DCA}" type="presOf" srcId="{57A02D7F-40C7-4050-859D-9489B4191B21}" destId="{48DF2F01-7D68-4976-AD70-A88CC97B720F}" srcOrd="1" destOrd="0" presId="urn:microsoft.com/office/officeart/2005/8/layout/radial1"/>
    <dgm:cxn modelId="{87688430-0E40-3C4E-AA50-63C2F54E0CDF}" type="presOf" srcId="{88087C3D-2B22-45EB-A78F-44FAF370346E}" destId="{9E580CC7-1F16-430E-9412-DBB1FC2AB33B}" srcOrd="0" destOrd="0" presId="urn:microsoft.com/office/officeart/2005/8/layout/radial1"/>
    <dgm:cxn modelId="{3D439CE0-84CC-5D4E-976F-8626D9598895}" type="presOf" srcId="{3EE025F1-FDF6-40A0-AD1C-F531C31FFB13}" destId="{3DD97A70-F3E3-485D-A857-E8422AA5010E}" srcOrd="0" destOrd="0" presId="urn:microsoft.com/office/officeart/2005/8/layout/radial1"/>
    <dgm:cxn modelId="{803CB04A-4B80-414F-843F-994CC07E6B7A}" type="presOf" srcId="{3BF1F9E9-EFCB-4865-B5D4-AD69280C984F}" destId="{67B5FA7D-DB92-4F81-8A69-187AB6425833}" srcOrd="1" destOrd="0" presId="urn:microsoft.com/office/officeart/2005/8/layout/radial1"/>
    <dgm:cxn modelId="{0C044017-1C35-EF46-9DA8-884E2AE2AD77}" type="presOf" srcId="{AB914723-B633-45B4-8D4B-F5C8344AD7E8}" destId="{12BE189B-96F0-4607-976E-AE20B7D3F6E2}" srcOrd="0" destOrd="0" presId="urn:microsoft.com/office/officeart/2005/8/layout/radial1"/>
    <dgm:cxn modelId="{03995ED0-366B-4F07-84FA-5A4BC94000E3}" srcId="{AD997F89-A083-47C1-9552-7B7B27572F3F}" destId="{BFA9BE24-4EA9-4CE3-9DE7-5E4A649AFC10}" srcOrd="4" destOrd="0" parTransId="{3BF1F9E9-EFCB-4865-B5D4-AD69280C984F}" sibTransId="{9C919832-A89F-44DF-96E3-22958C2B9596}"/>
    <dgm:cxn modelId="{B9CEBBB9-7963-724B-9FC5-EA77F7EC712E}" type="presOf" srcId="{94013059-DE11-427F-987A-E4F2619E0D13}" destId="{F0D47D58-E2CA-4E90-AEF4-0A1DA1E82264}" srcOrd="0" destOrd="0" presId="urn:microsoft.com/office/officeart/2005/8/layout/radial1"/>
    <dgm:cxn modelId="{814CD427-15D2-6243-9F52-B884898C832F}" type="presOf" srcId="{9F6C1EF7-E03B-4773-A044-5A82B8973B11}" destId="{F636D574-CEF8-4557-A378-4696CECDFEB1}" srcOrd="1" destOrd="0" presId="urn:microsoft.com/office/officeart/2005/8/layout/radial1"/>
    <dgm:cxn modelId="{563A45C7-CD71-1C49-8CDC-BF8047B2F47B}" type="presOf" srcId="{AB914723-B633-45B4-8D4B-F5C8344AD7E8}" destId="{1744348C-75A8-464D-A023-98F39A43E861}" srcOrd="1" destOrd="0" presId="urn:microsoft.com/office/officeart/2005/8/layout/radial1"/>
    <dgm:cxn modelId="{599C3F85-B42F-5745-8C20-428D699D976B}" type="presOf" srcId="{B87E6125-0F0D-4D64-9976-1F83FA635AFD}" destId="{CA51E2E3-2E2E-4037-9FCC-C48A77E732D4}" srcOrd="0" destOrd="0" presId="urn:microsoft.com/office/officeart/2005/8/layout/radial1"/>
    <dgm:cxn modelId="{ED987962-3448-4990-A465-F9A9838AC411}" srcId="{AD997F89-A083-47C1-9552-7B7B27572F3F}" destId="{1D7C96B7-C37E-4317-B75A-D2D8BA9A113F}" srcOrd="6" destOrd="0" parTransId="{9F6C1EF7-E03B-4773-A044-5A82B8973B11}" sibTransId="{707BB2DF-1425-4FA0-8C05-E06E556B36E4}"/>
    <dgm:cxn modelId="{B2292474-0BAC-B04A-BC3F-4DD880B17B8C}" type="presOf" srcId="{1D7C96B7-C37E-4317-B75A-D2D8BA9A113F}" destId="{B2C51E8B-4918-4EAE-A2D5-60FC229F927D}" srcOrd="0" destOrd="0" presId="urn:microsoft.com/office/officeart/2005/8/layout/radial1"/>
    <dgm:cxn modelId="{EB8A18AE-4DE2-4CD0-8070-31C6EDC59095}" srcId="{A2191357-53F2-45D8-9D87-D1E39AB6ABC2}" destId="{AD997F89-A083-47C1-9552-7B7B27572F3F}" srcOrd="0" destOrd="0" parTransId="{CA7CCF4C-E34D-4E05-81B1-F5BD8A704C00}" sibTransId="{99BF8A78-A879-4ECA-940A-FB06BA721AB1}"/>
    <dgm:cxn modelId="{4C4B6D7A-208F-ED4E-9437-05C4150A5309}" type="presParOf" srcId="{DCF5B03D-63C5-4202-B647-43A1DBED98FA}" destId="{92B6DB71-E52D-44C7-9E2A-95BDAA15DB03}" srcOrd="0" destOrd="0" presId="urn:microsoft.com/office/officeart/2005/8/layout/radial1"/>
    <dgm:cxn modelId="{9A4AACF6-44F6-D443-8B38-9E8144C74E50}" type="presParOf" srcId="{DCF5B03D-63C5-4202-B647-43A1DBED98FA}" destId="{9E99A4B2-2935-41AF-A869-8BC0F74693AF}" srcOrd="1" destOrd="0" presId="urn:microsoft.com/office/officeart/2005/8/layout/radial1"/>
    <dgm:cxn modelId="{500C921A-5590-3D43-88E8-8271FF6F748D}" type="presParOf" srcId="{9E99A4B2-2935-41AF-A869-8BC0F74693AF}" destId="{48DF2F01-7D68-4976-AD70-A88CC97B720F}" srcOrd="0" destOrd="0" presId="urn:microsoft.com/office/officeart/2005/8/layout/radial1"/>
    <dgm:cxn modelId="{737921AF-F838-AF4B-8695-572737C8B933}" type="presParOf" srcId="{DCF5B03D-63C5-4202-B647-43A1DBED98FA}" destId="{CA51E2E3-2E2E-4037-9FCC-C48A77E732D4}" srcOrd="2" destOrd="0" presId="urn:microsoft.com/office/officeart/2005/8/layout/radial1"/>
    <dgm:cxn modelId="{96816C2F-7CE9-8D4A-983D-901F41CCB226}" type="presParOf" srcId="{DCF5B03D-63C5-4202-B647-43A1DBED98FA}" destId="{3CEA3318-2C41-481F-A04D-34198B342229}" srcOrd="3" destOrd="0" presId="urn:microsoft.com/office/officeart/2005/8/layout/radial1"/>
    <dgm:cxn modelId="{8BB65C62-8625-E24C-92F7-0E67F6EA3FC4}" type="presParOf" srcId="{3CEA3318-2C41-481F-A04D-34198B342229}" destId="{60B56852-B887-467C-AD66-A0BE4BB18650}" srcOrd="0" destOrd="0" presId="urn:microsoft.com/office/officeart/2005/8/layout/radial1"/>
    <dgm:cxn modelId="{210A3979-F705-2C42-8BAF-F1C7BEB8D744}" type="presParOf" srcId="{DCF5B03D-63C5-4202-B647-43A1DBED98FA}" destId="{9E580CC7-1F16-430E-9412-DBB1FC2AB33B}" srcOrd="4" destOrd="0" presId="urn:microsoft.com/office/officeart/2005/8/layout/radial1"/>
    <dgm:cxn modelId="{9D724BAC-51A8-884D-8DFE-DF019A7414B9}" type="presParOf" srcId="{DCF5B03D-63C5-4202-B647-43A1DBED98FA}" destId="{C01BA02B-359F-4FB2-AA86-BC92568B6D69}" srcOrd="5" destOrd="0" presId="urn:microsoft.com/office/officeart/2005/8/layout/radial1"/>
    <dgm:cxn modelId="{A0A8DF56-43B7-E04C-88AE-7A1E86EF0C5C}" type="presParOf" srcId="{C01BA02B-359F-4FB2-AA86-BC92568B6D69}" destId="{E625E3AD-CC4F-45C3-9FA2-43FCEA5D8557}" srcOrd="0" destOrd="0" presId="urn:microsoft.com/office/officeart/2005/8/layout/radial1"/>
    <dgm:cxn modelId="{3AB0E1BE-2347-A44E-BD52-85014B3E55A3}" type="presParOf" srcId="{DCF5B03D-63C5-4202-B647-43A1DBED98FA}" destId="{3DD97A70-F3E3-485D-A857-E8422AA5010E}" srcOrd="6" destOrd="0" presId="urn:microsoft.com/office/officeart/2005/8/layout/radial1"/>
    <dgm:cxn modelId="{2941C903-8029-2744-80E9-0841DAA6F2E0}" type="presParOf" srcId="{DCF5B03D-63C5-4202-B647-43A1DBED98FA}" destId="{B7D8509B-1CDF-432F-9A08-6C02629B05B6}" srcOrd="7" destOrd="0" presId="urn:microsoft.com/office/officeart/2005/8/layout/radial1"/>
    <dgm:cxn modelId="{3559E769-3104-DD42-BEFD-CFD29F25E7AC}" type="presParOf" srcId="{B7D8509B-1CDF-432F-9A08-6C02629B05B6}" destId="{94621A39-B0C0-491C-B59A-00F43043437F}" srcOrd="0" destOrd="0" presId="urn:microsoft.com/office/officeart/2005/8/layout/radial1"/>
    <dgm:cxn modelId="{9D127C62-11A9-EE46-BF84-50EE1ACC25DD}" type="presParOf" srcId="{DCF5B03D-63C5-4202-B647-43A1DBED98FA}" destId="{8318B5AA-DA1A-4EA8-AF99-1A4262156078}" srcOrd="8" destOrd="0" presId="urn:microsoft.com/office/officeart/2005/8/layout/radial1"/>
    <dgm:cxn modelId="{CBDBB7AE-3452-D44A-AAED-BEA8F957FF5D}" type="presParOf" srcId="{DCF5B03D-63C5-4202-B647-43A1DBED98FA}" destId="{A631D5C8-F5B3-425D-B670-49CEEA7E4F89}" srcOrd="9" destOrd="0" presId="urn:microsoft.com/office/officeart/2005/8/layout/radial1"/>
    <dgm:cxn modelId="{1D78EEEC-A3FA-214D-B699-CE29B0219D2C}" type="presParOf" srcId="{A631D5C8-F5B3-425D-B670-49CEEA7E4F89}" destId="{67B5FA7D-DB92-4F81-8A69-187AB6425833}" srcOrd="0" destOrd="0" presId="urn:microsoft.com/office/officeart/2005/8/layout/radial1"/>
    <dgm:cxn modelId="{BCED1A51-2659-454D-A9C3-7C7772873AAB}" type="presParOf" srcId="{DCF5B03D-63C5-4202-B647-43A1DBED98FA}" destId="{A37C5AD1-E7C9-40B5-BD88-F57BC73F402A}" srcOrd="10" destOrd="0" presId="urn:microsoft.com/office/officeart/2005/8/layout/radial1"/>
    <dgm:cxn modelId="{B449D633-7626-7549-B159-6D06B15387B9}" type="presParOf" srcId="{DCF5B03D-63C5-4202-B647-43A1DBED98FA}" destId="{6511E881-E20F-441E-BDC9-BF651C3C2BF5}" srcOrd="11" destOrd="0" presId="urn:microsoft.com/office/officeart/2005/8/layout/radial1"/>
    <dgm:cxn modelId="{9BD81DEE-EE31-4346-81E0-2F387842C464}" type="presParOf" srcId="{6511E881-E20F-441E-BDC9-BF651C3C2BF5}" destId="{7839FD24-62AC-4045-8F65-D595DFCE88D5}" srcOrd="0" destOrd="0" presId="urn:microsoft.com/office/officeart/2005/8/layout/radial1"/>
    <dgm:cxn modelId="{E1EB6BD2-612D-B643-A59F-B04D77B3AD57}" type="presParOf" srcId="{DCF5B03D-63C5-4202-B647-43A1DBED98FA}" destId="{57A0BA3A-9264-4603-BC3B-B1E9051E8699}" srcOrd="12" destOrd="0" presId="urn:microsoft.com/office/officeart/2005/8/layout/radial1"/>
    <dgm:cxn modelId="{88E270A4-8172-8D40-B88C-F9B3641085F3}" type="presParOf" srcId="{DCF5B03D-63C5-4202-B647-43A1DBED98FA}" destId="{FDFF6CD9-92CC-4A5C-8DEE-24032C6B1246}" srcOrd="13" destOrd="0" presId="urn:microsoft.com/office/officeart/2005/8/layout/radial1"/>
    <dgm:cxn modelId="{3B1224CF-EF26-4D40-B91A-2CD7D6529E28}" type="presParOf" srcId="{FDFF6CD9-92CC-4A5C-8DEE-24032C6B1246}" destId="{F636D574-CEF8-4557-A378-4696CECDFEB1}" srcOrd="0" destOrd="0" presId="urn:microsoft.com/office/officeart/2005/8/layout/radial1"/>
    <dgm:cxn modelId="{5D787090-4897-084B-BE56-EA2BDC9E99A5}" type="presParOf" srcId="{DCF5B03D-63C5-4202-B647-43A1DBED98FA}" destId="{B2C51E8B-4918-4EAE-A2D5-60FC229F927D}" srcOrd="14" destOrd="0" presId="urn:microsoft.com/office/officeart/2005/8/layout/radial1"/>
    <dgm:cxn modelId="{174C3900-D182-1742-9D1D-0239938AD612}" type="presParOf" srcId="{DCF5B03D-63C5-4202-B647-43A1DBED98FA}" destId="{12BE189B-96F0-4607-976E-AE20B7D3F6E2}" srcOrd="15" destOrd="0" presId="urn:microsoft.com/office/officeart/2005/8/layout/radial1"/>
    <dgm:cxn modelId="{0B1C1965-12A9-8045-A529-0E0A70D5B557}" type="presParOf" srcId="{12BE189B-96F0-4607-976E-AE20B7D3F6E2}" destId="{1744348C-75A8-464D-A023-98F39A43E861}" srcOrd="0" destOrd="0" presId="urn:microsoft.com/office/officeart/2005/8/layout/radial1"/>
    <dgm:cxn modelId="{ECD7CB54-E263-FA47-BD5F-E678013AEC84}" type="presParOf" srcId="{DCF5B03D-63C5-4202-B647-43A1DBED98FA}" destId="{F0D47D58-E2CA-4E90-AEF4-0A1DA1E82264}" srcOrd="16"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2191357-53F2-45D8-9D87-D1E39AB6ABC2}" type="doc">
      <dgm:prSet loTypeId="urn:microsoft.com/office/officeart/2005/8/layout/radial1" loCatId="cycle" qsTypeId="urn:microsoft.com/office/officeart/2005/8/quickstyle/simple3" qsCatId="simple" csTypeId="urn:microsoft.com/office/officeart/2005/8/colors/colorful1" csCatId="colorful" phldr="1"/>
      <dgm:spPr/>
      <dgm:t>
        <a:bodyPr/>
        <a:lstStyle/>
        <a:p>
          <a:endParaRPr lang="en-IN"/>
        </a:p>
      </dgm:t>
    </dgm:pt>
    <dgm:pt modelId="{AD997F89-A083-47C1-9552-7B7B27572F3F}">
      <dgm:prSet phldrT="[Text]" custT="1"/>
      <dgm:spPr>
        <a:xfrm>
          <a:off x="1062023" y="795427"/>
          <a:ext cx="1019203" cy="1182825"/>
        </a:xfrm>
        <a:prstGeom prst="ellipse">
          <a:avLst/>
        </a:prstGeom>
      </dgm:spPr>
      <dgm:t>
        <a:bodyPr/>
        <a:lstStyle/>
        <a:p>
          <a:r>
            <a:rPr lang="en-IN" sz="1400" dirty="0">
              <a:latin typeface="Calibri"/>
              <a:ea typeface="+mn-ea"/>
              <a:cs typeface="+mn-cs"/>
            </a:rPr>
            <a:t>Vasudeva  is Ultimate goal of</a:t>
          </a:r>
          <a:endParaRPr lang="en-IN" sz="1100" dirty="0">
            <a:latin typeface="Calibri"/>
            <a:ea typeface="+mn-ea"/>
            <a:cs typeface="+mn-cs"/>
          </a:endParaRPr>
        </a:p>
      </dgm:t>
    </dgm:pt>
    <dgm:pt modelId="{CA7CCF4C-E34D-4E05-81B1-F5BD8A704C00}" type="parTrans" cxnId="{EB8A18AE-4DE2-4CD0-8070-31C6EDC59095}">
      <dgm:prSet/>
      <dgm:spPr/>
      <dgm:t>
        <a:bodyPr/>
        <a:lstStyle/>
        <a:p>
          <a:endParaRPr lang="en-IN"/>
        </a:p>
      </dgm:t>
    </dgm:pt>
    <dgm:pt modelId="{99BF8A78-A879-4ECA-940A-FB06BA721AB1}" type="sibTrans" cxnId="{EB8A18AE-4DE2-4CD0-8070-31C6EDC59095}">
      <dgm:prSet/>
      <dgm:spPr/>
      <dgm:t>
        <a:bodyPr/>
        <a:lstStyle/>
        <a:p>
          <a:endParaRPr lang="en-IN"/>
        </a:p>
      </dgm:t>
    </dgm:pt>
    <dgm:pt modelId="{B87E6125-0F0D-4D64-9976-1F83FA635AFD}">
      <dgm:prSet phldrT="[Text]"/>
      <dgm:spPr>
        <a:xfrm>
          <a:off x="1259070" y="11213"/>
          <a:ext cx="625109" cy="625109"/>
        </a:xfrm>
        <a:prstGeom prst="ellipse">
          <a:avLst/>
        </a:prstGeom>
      </dgm:spPr>
      <dgm:t>
        <a:bodyPr/>
        <a:lstStyle/>
        <a:p>
          <a:r>
            <a:rPr lang="en-IN">
              <a:latin typeface="Calibri"/>
              <a:ea typeface="+mn-ea"/>
              <a:cs typeface="+mn-cs"/>
            </a:rPr>
            <a:t>Gati</a:t>
          </a:r>
        </a:p>
      </dgm:t>
    </dgm:pt>
    <dgm:pt modelId="{57A02D7F-40C7-4050-859D-9489B4191B21}" type="parTrans" cxnId="{0914B5E2-B6F1-49C6-B352-2BB22AAA635A}">
      <dgm:prSet/>
      <dgm:spPr>
        <a:xfrm rot="16200000">
          <a:off x="1492072" y="697976"/>
          <a:ext cx="159104" cy="35797"/>
        </a:xfrm>
        <a:custGeom>
          <a:avLst/>
          <a:gdLst/>
          <a:ahLst/>
          <a:cxnLst/>
          <a:rect l="0" t="0" r="0" b="0"/>
          <a:pathLst>
            <a:path>
              <a:moveTo>
                <a:pt x="0" y="17898"/>
              </a:moveTo>
              <a:lnTo>
                <a:pt x="159104" y="17898"/>
              </a:lnTo>
            </a:path>
          </a:pathLst>
        </a:custGeom>
      </dgm:spPr>
      <dgm:t>
        <a:bodyPr/>
        <a:lstStyle/>
        <a:p>
          <a:endParaRPr lang="en-IN">
            <a:solidFill>
              <a:sysClr val="windowText" lastClr="000000">
                <a:hueOff val="0"/>
                <a:satOff val="0"/>
                <a:lumOff val="0"/>
                <a:alphaOff val="0"/>
              </a:sysClr>
            </a:solidFill>
            <a:latin typeface="Calibri"/>
            <a:ea typeface="+mn-ea"/>
            <a:cs typeface="+mn-cs"/>
          </a:endParaRPr>
        </a:p>
      </dgm:t>
    </dgm:pt>
    <dgm:pt modelId="{AADB2A06-E54F-4430-8984-AAB6693A0B88}" type="sibTrans" cxnId="{0914B5E2-B6F1-49C6-B352-2BB22AAA635A}">
      <dgm:prSet/>
      <dgm:spPr/>
      <dgm:t>
        <a:bodyPr/>
        <a:lstStyle/>
        <a:p>
          <a:endParaRPr lang="en-IN"/>
        </a:p>
      </dgm:t>
    </dgm:pt>
    <dgm:pt modelId="{88087C3D-2B22-45EB-A78F-44FAF370346E}">
      <dgm:prSet phldrT="[Text]"/>
      <dgm:spPr>
        <a:xfrm>
          <a:off x="2010775" y="322580"/>
          <a:ext cx="625109" cy="625109"/>
        </a:xfrm>
        <a:prstGeom prst="ellipse">
          <a:avLst/>
        </a:prstGeom>
      </dgm:spPr>
      <dgm:t>
        <a:bodyPr/>
        <a:lstStyle/>
        <a:p>
          <a:r>
            <a:rPr lang="en-IN">
              <a:latin typeface="Calibri"/>
              <a:ea typeface="+mn-ea"/>
              <a:cs typeface="+mn-cs"/>
            </a:rPr>
            <a:t>Dharma</a:t>
          </a:r>
        </a:p>
      </dgm:t>
    </dgm:pt>
    <dgm:pt modelId="{D129FD29-3B0E-47FC-87DA-22C05C442E93}" type="parTrans" cxnId="{602A9E31-9F5B-4151-89E8-695E48D56EB5}">
      <dgm:prSet/>
      <dgm:spPr>
        <a:xfrm rot="18900000">
          <a:off x="1927722" y="910566"/>
          <a:ext cx="204554" cy="35797"/>
        </a:xfrm>
        <a:custGeom>
          <a:avLst/>
          <a:gdLst/>
          <a:ahLst/>
          <a:cxnLst/>
          <a:rect l="0" t="0" r="0" b="0"/>
          <a:pathLst>
            <a:path>
              <a:moveTo>
                <a:pt x="0" y="17898"/>
              </a:moveTo>
              <a:lnTo>
                <a:pt x="204554" y="17898"/>
              </a:lnTo>
            </a:path>
          </a:pathLst>
        </a:custGeom>
      </dgm:spPr>
      <dgm:t>
        <a:bodyPr/>
        <a:lstStyle/>
        <a:p>
          <a:endParaRPr lang="en-IN">
            <a:solidFill>
              <a:sysClr val="windowText" lastClr="000000">
                <a:hueOff val="0"/>
                <a:satOff val="0"/>
                <a:lumOff val="0"/>
                <a:alphaOff val="0"/>
              </a:sysClr>
            </a:solidFill>
            <a:latin typeface="Calibri"/>
            <a:ea typeface="+mn-ea"/>
            <a:cs typeface="+mn-cs"/>
          </a:endParaRPr>
        </a:p>
      </dgm:t>
    </dgm:pt>
    <dgm:pt modelId="{ECD07CBC-0542-455E-821F-E3EECE6FA999}" type="sibTrans" cxnId="{602A9E31-9F5B-4151-89E8-695E48D56EB5}">
      <dgm:prSet/>
      <dgm:spPr/>
      <dgm:t>
        <a:bodyPr/>
        <a:lstStyle/>
        <a:p>
          <a:endParaRPr lang="en-IN"/>
        </a:p>
      </dgm:t>
    </dgm:pt>
    <dgm:pt modelId="{3EE025F1-FDF6-40A0-AD1C-F531C31FFB13}">
      <dgm:prSet phldrT="[Text]"/>
      <dgm:spPr>
        <a:xfrm>
          <a:off x="2322141" y="1074285"/>
          <a:ext cx="625109" cy="625109"/>
        </a:xfrm>
        <a:prstGeom prst="ellipse">
          <a:avLst/>
        </a:prstGeom>
      </dgm:spPr>
      <dgm:t>
        <a:bodyPr/>
        <a:lstStyle/>
        <a:p>
          <a:r>
            <a:rPr lang="en-IN">
              <a:latin typeface="Calibri"/>
              <a:ea typeface="+mn-ea"/>
              <a:cs typeface="+mn-cs"/>
            </a:rPr>
            <a:t>Tapa</a:t>
          </a:r>
        </a:p>
      </dgm:t>
    </dgm:pt>
    <dgm:pt modelId="{B96ECC18-4D50-4509-BB36-F7B075C198F6}" type="parTrans" cxnId="{F9B4098A-718C-49D3-84A4-2001CF5C9B62}">
      <dgm:prSet/>
      <dgm:spPr>
        <a:xfrm>
          <a:off x="2081226" y="1368941"/>
          <a:ext cx="240915" cy="35797"/>
        </a:xfrm>
        <a:custGeom>
          <a:avLst/>
          <a:gdLst/>
          <a:ahLst/>
          <a:cxnLst/>
          <a:rect l="0" t="0" r="0" b="0"/>
          <a:pathLst>
            <a:path>
              <a:moveTo>
                <a:pt x="0" y="17898"/>
              </a:moveTo>
              <a:lnTo>
                <a:pt x="240915" y="17898"/>
              </a:lnTo>
            </a:path>
          </a:pathLst>
        </a:custGeom>
      </dgm:spPr>
      <dgm:t>
        <a:bodyPr/>
        <a:lstStyle/>
        <a:p>
          <a:endParaRPr lang="en-IN">
            <a:solidFill>
              <a:sysClr val="windowText" lastClr="000000">
                <a:hueOff val="0"/>
                <a:satOff val="0"/>
                <a:lumOff val="0"/>
                <a:alphaOff val="0"/>
              </a:sysClr>
            </a:solidFill>
            <a:latin typeface="Calibri"/>
            <a:ea typeface="+mn-ea"/>
            <a:cs typeface="+mn-cs"/>
          </a:endParaRPr>
        </a:p>
      </dgm:t>
    </dgm:pt>
    <dgm:pt modelId="{36566A2B-E75B-41BD-A6E3-5A8770A8C5CB}" type="sibTrans" cxnId="{F9B4098A-718C-49D3-84A4-2001CF5C9B62}">
      <dgm:prSet/>
      <dgm:spPr/>
      <dgm:t>
        <a:bodyPr/>
        <a:lstStyle/>
        <a:p>
          <a:endParaRPr lang="en-IN"/>
        </a:p>
      </dgm:t>
    </dgm:pt>
    <dgm:pt modelId="{591FE358-A746-4BF5-9B98-F712C222A7BA}">
      <dgm:prSet phldrT="[Text]"/>
      <dgm:spPr>
        <a:xfrm>
          <a:off x="2010775" y="1825990"/>
          <a:ext cx="625109" cy="625109"/>
        </a:xfrm>
        <a:prstGeom prst="ellipse">
          <a:avLst/>
        </a:prstGeom>
      </dgm:spPr>
      <dgm:t>
        <a:bodyPr/>
        <a:lstStyle/>
        <a:p>
          <a:r>
            <a:rPr lang="en-IN">
              <a:latin typeface="Calibri"/>
              <a:ea typeface="+mn-ea"/>
              <a:cs typeface="+mn-cs"/>
            </a:rPr>
            <a:t>Jnana</a:t>
          </a:r>
        </a:p>
      </dgm:t>
    </dgm:pt>
    <dgm:pt modelId="{900DE0EE-15BF-420D-B275-A5289CAFE527}" type="parTrans" cxnId="{C8F1786E-1F51-4E46-B833-44FB5B52B92F}">
      <dgm:prSet/>
      <dgm:spPr>
        <a:xfrm rot="2700000">
          <a:off x="1927722" y="1827316"/>
          <a:ext cx="204554" cy="35797"/>
        </a:xfrm>
        <a:custGeom>
          <a:avLst/>
          <a:gdLst/>
          <a:ahLst/>
          <a:cxnLst/>
          <a:rect l="0" t="0" r="0" b="0"/>
          <a:pathLst>
            <a:path>
              <a:moveTo>
                <a:pt x="0" y="17898"/>
              </a:moveTo>
              <a:lnTo>
                <a:pt x="204554" y="17898"/>
              </a:lnTo>
            </a:path>
          </a:pathLst>
        </a:custGeom>
      </dgm:spPr>
      <dgm:t>
        <a:bodyPr/>
        <a:lstStyle/>
        <a:p>
          <a:endParaRPr lang="en-IN">
            <a:solidFill>
              <a:sysClr val="windowText" lastClr="000000">
                <a:hueOff val="0"/>
                <a:satOff val="0"/>
                <a:lumOff val="0"/>
                <a:alphaOff val="0"/>
              </a:sysClr>
            </a:solidFill>
            <a:latin typeface="Calibri"/>
            <a:ea typeface="+mn-ea"/>
            <a:cs typeface="+mn-cs"/>
          </a:endParaRPr>
        </a:p>
      </dgm:t>
    </dgm:pt>
    <dgm:pt modelId="{6EE1BE6C-6FE0-4F77-8B0D-10F278E3338C}" type="sibTrans" cxnId="{C8F1786E-1F51-4E46-B833-44FB5B52B92F}">
      <dgm:prSet/>
      <dgm:spPr/>
      <dgm:t>
        <a:bodyPr/>
        <a:lstStyle/>
        <a:p>
          <a:endParaRPr lang="en-IN"/>
        </a:p>
      </dgm:t>
    </dgm:pt>
    <dgm:pt modelId="{BFA9BE24-4EA9-4CE3-9DE7-5E4A649AFC10}">
      <dgm:prSet/>
      <dgm:spPr>
        <a:xfrm>
          <a:off x="1259070" y="2137356"/>
          <a:ext cx="625109" cy="625109"/>
        </a:xfrm>
        <a:prstGeom prst="ellipse">
          <a:avLst/>
        </a:prstGeom>
      </dgm:spPr>
      <dgm:t>
        <a:bodyPr/>
        <a:lstStyle/>
        <a:p>
          <a:r>
            <a:rPr lang="en-IN">
              <a:latin typeface="Calibri"/>
              <a:ea typeface="+mn-ea"/>
              <a:cs typeface="+mn-cs"/>
            </a:rPr>
            <a:t>Kriya</a:t>
          </a:r>
        </a:p>
      </dgm:t>
    </dgm:pt>
    <dgm:pt modelId="{3BF1F9E9-EFCB-4865-B5D4-AD69280C984F}" type="parTrans" cxnId="{03995ED0-366B-4F07-84FA-5A4BC94000E3}">
      <dgm:prSet/>
      <dgm:spPr>
        <a:xfrm rot="5400000">
          <a:off x="1492072" y="2039906"/>
          <a:ext cx="159104" cy="35797"/>
        </a:xfrm>
        <a:custGeom>
          <a:avLst/>
          <a:gdLst/>
          <a:ahLst/>
          <a:cxnLst/>
          <a:rect l="0" t="0" r="0" b="0"/>
          <a:pathLst>
            <a:path>
              <a:moveTo>
                <a:pt x="0" y="17898"/>
              </a:moveTo>
              <a:lnTo>
                <a:pt x="159104" y="17898"/>
              </a:lnTo>
            </a:path>
          </a:pathLst>
        </a:custGeom>
      </dgm:spPr>
      <dgm:t>
        <a:bodyPr/>
        <a:lstStyle/>
        <a:p>
          <a:endParaRPr lang="en-IN">
            <a:solidFill>
              <a:sysClr val="windowText" lastClr="000000">
                <a:hueOff val="0"/>
                <a:satOff val="0"/>
                <a:lumOff val="0"/>
                <a:alphaOff val="0"/>
              </a:sysClr>
            </a:solidFill>
            <a:latin typeface="Calibri"/>
            <a:ea typeface="+mn-ea"/>
            <a:cs typeface="+mn-cs"/>
          </a:endParaRPr>
        </a:p>
      </dgm:t>
    </dgm:pt>
    <dgm:pt modelId="{9C919832-A89F-44DF-96E3-22958C2B9596}" type="sibTrans" cxnId="{03995ED0-366B-4F07-84FA-5A4BC94000E3}">
      <dgm:prSet/>
      <dgm:spPr/>
      <dgm:t>
        <a:bodyPr/>
        <a:lstStyle/>
        <a:p>
          <a:endParaRPr lang="en-IN"/>
        </a:p>
      </dgm:t>
    </dgm:pt>
    <dgm:pt modelId="{9DF193D9-3CBB-4857-A0CC-A89DC9A82EE8}">
      <dgm:prSet/>
      <dgm:spPr>
        <a:xfrm>
          <a:off x="507365" y="1825990"/>
          <a:ext cx="625109" cy="625109"/>
        </a:xfrm>
        <a:prstGeom prst="ellipse">
          <a:avLst/>
        </a:prstGeom>
      </dgm:spPr>
      <dgm:t>
        <a:bodyPr/>
        <a:lstStyle/>
        <a:p>
          <a:r>
            <a:rPr lang="en-IN">
              <a:latin typeface="Calibri"/>
              <a:ea typeface="+mn-ea"/>
              <a:cs typeface="+mn-cs"/>
            </a:rPr>
            <a:t>Yoga</a:t>
          </a:r>
        </a:p>
      </dgm:t>
    </dgm:pt>
    <dgm:pt modelId="{9AB541D5-762C-40BD-BD94-3391B599DAA8}" type="parTrans" cxnId="{838520DB-CB72-4404-AFB4-85FCEABCE547}">
      <dgm:prSet/>
      <dgm:spPr>
        <a:xfrm rot="8100000">
          <a:off x="1010973" y="1827316"/>
          <a:ext cx="204554" cy="35797"/>
        </a:xfrm>
        <a:custGeom>
          <a:avLst/>
          <a:gdLst/>
          <a:ahLst/>
          <a:cxnLst/>
          <a:rect l="0" t="0" r="0" b="0"/>
          <a:pathLst>
            <a:path>
              <a:moveTo>
                <a:pt x="0" y="17898"/>
              </a:moveTo>
              <a:lnTo>
                <a:pt x="204554" y="17898"/>
              </a:lnTo>
            </a:path>
          </a:pathLst>
        </a:custGeom>
      </dgm:spPr>
      <dgm:t>
        <a:bodyPr/>
        <a:lstStyle/>
        <a:p>
          <a:endParaRPr lang="en-IN">
            <a:solidFill>
              <a:sysClr val="windowText" lastClr="000000">
                <a:hueOff val="0"/>
                <a:satOff val="0"/>
                <a:lumOff val="0"/>
                <a:alphaOff val="0"/>
              </a:sysClr>
            </a:solidFill>
            <a:latin typeface="Calibri"/>
            <a:ea typeface="+mn-ea"/>
            <a:cs typeface="+mn-cs"/>
          </a:endParaRPr>
        </a:p>
      </dgm:t>
    </dgm:pt>
    <dgm:pt modelId="{CE5A139D-5403-4251-B972-1AE986E9836A}" type="sibTrans" cxnId="{838520DB-CB72-4404-AFB4-85FCEABCE547}">
      <dgm:prSet/>
      <dgm:spPr/>
      <dgm:t>
        <a:bodyPr/>
        <a:lstStyle/>
        <a:p>
          <a:endParaRPr lang="en-IN"/>
        </a:p>
      </dgm:t>
    </dgm:pt>
    <dgm:pt modelId="{1D7C96B7-C37E-4317-B75A-D2D8BA9A113F}">
      <dgm:prSet/>
      <dgm:spPr>
        <a:xfrm>
          <a:off x="195998" y="1074285"/>
          <a:ext cx="625109" cy="625109"/>
        </a:xfrm>
        <a:prstGeom prst="ellipse">
          <a:avLst/>
        </a:prstGeom>
      </dgm:spPr>
      <dgm:t>
        <a:bodyPr/>
        <a:lstStyle/>
        <a:p>
          <a:r>
            <a:rPr lang="en-IN">
              <a:latin typeface="Calibri"/>
              <a:ea typeface="+mn-ea"/>
              <a:cs typeface="+mn-cs"/>
            </a:rPr>
            <a:t>Makha</a:t>
          </a:r>
        </a:p>
      </dgm:t>
    </dgm:pt>
    <dgm:pt modelId="{9F6C1EF7-E03B-4773-A044-5A82B8973B11}" type="parTrans" cxnId="{ED987962-3448-4990-A465-F9A9838AC411}">
      <dgm:prSet/>
      <dgm:spPr>
        <a:xfrm rot="10800000">
          <a:off x="821108" y="1368941"/>
          <a:ext cx="240915" cy="35797"/>
        </a:xfrm>
        <a:custGeom>
          <a:avLst/>
          <a:gdLst/>
          <a:ahLst/>
          <a:cxnLst/>
          <a:rect l="0" t="0" r="0" b="0"/>
          <a:pathLst>
            <a:path>
              <a:moveTo>
                <a:pt x="0" y="17898"/>
              </a:moveTo>
              <a:lnTo>
                <a:pt x="240915" y="17898"/>
              </a:lnTo>
            </a:path>
          </a:pathLst>
        </a:custGeom>
      </dgm:spPr>
      <dgm:t>
        <a:bodyPr/>
        <a:lstStyle/>
        <a:p>
          <a:endParaRPr lang="en-IN">
            <a:solidFill>
              <a:sysClr val="windowText" lastClr="000000">
                <a:hueOff val="0"/>
                <a:satOff val="0"/>
                <a:lumOff val="0"/>
                <a:alphaOff val="0"/>
              </a:sysClr>
            </a:solidFill>
            <a:latin typeface="Calibri"/>
            <a:ea typeface="+mn-ea"/>
            <a:cs typeface="+mn-cs"/>
          </a:endParaRPr>
        </a:p>
      </dgm:t>
    </dgm:pt>
    <dgm:pt modelId="{707BB2DF-1425-4FA0-8C05-E06E556B36E4}" type="sibTrans" cxnId="{ED987962-3448-4990-A465-F9A9838AC411}">
      <dgm:prSet/>
      <dgm:spPr/>
      <dgm:t>
        <a:bodyPr/>
        <a:lstStyle/>
        <a:p>
          <a:endParaRPr lang="en-IN"/>
        </a:p>
      </dgm:t>
    </dgm:pt>
    <dgm:pt modelId="{94013059-DE11-427F-987A-E4F2619E0D13}">
      <dgm:prSet/>
      <dgm:spPr>
        <a:xfrm>
          <a:off x="507365" y="322580"/>
          <a:ext cx="625109" cy="625109"/>
        </a:xfrm>
        <a:prstGeom prst="ellipse">
          <a:avLst/>
        </a:prstGeom>
      </dgm:spPr>
      <dgm:t>
        <a:bodyPr/>
        <a:lstStyle/>
        <a:p>
          <a:r>
            <a:rPr lang="en-IN">
              <a:latin typeface="Calibri"/>
              <a:ea typeface="+mn-ea"/>
              <a:cs typeface="+mn-cs"/>
            </a:rPr>
            <a:t>Veda</a:t>
          </a:r>
        </a:p>
      </dgm:t>
    </dgm:pt>
    <dgm:pt modelId="{AB914723-B633-45B4-8D4B-F5C8344AD7E8}" type="parTrans" cxnId="{DF7E0D09-792E-48DC-85FE-A7B6883E2D6A}">
      <dgm:prSet/>
      <dgm:spPr>
        <a:xfrm rot="13500000">
          <a:off x="1010973" y="910566"/>
          <a:ext cx="204554" cy="35797"/>
        </a:xfrm>
        <a:custGeom>
          <a:avLst/>
          <a:gdLst/>
          <a:ahLst/>
          <a:cxnLst/>
          <a:rect l="0" t="0" r="0" b="0"/>
          <a:pathLst>
            <a:path>
              <a:moveTo>
                <a:pt x="0" y="17898"/>
              </a:moveTo>
              <a:lnTo>
                <a:pt x="204554" y="17898"/>
              </a:lnTo>
            </a:path>
          </a:pathLst>
        </a:custGeom>
      </dgm:spPr>
      <dgm:t>
        <a:bodyPr/>
        <a:lstStyle/>
        <a:p>
          <a:endParaRPr lang="en-IN">
            <a:solidFill>
              <a:sysClr val="windowText" lastClr="000000">
                <a:hueOff val="0"/>
                <a:satOff val="0"/>
                <a:lumOff val="0"/>
                <a:alphaOff val="0"/>
              </a:sysClr>
            </a:solidFill>
            <a:latin typeface="Calibri"/>
            <a:ea typeface="+mn-ea"/>
            <a:cs typeface="+mn-cs"/>
          </a:endParaRPr>
        </a:p>
      </dgm:t>
    </dgm:pt>
    <dgm:pt modelId="{2A3E0B2F-DF2F-4F7C-AC91-FFB79B533EA0}" type="sibTrans" cxnId="{DF7E0D09-792E-48DC-85FE-A7B6883E2D6A}">
      <dgm:prSet/>
      <dgm:spPr/>
      <dgm:t>
        <a:bodyPr/>
        <a:lstStyle/>
        <a:p>
          <a:endParaRPr lang="en-IN"/>
        </a:p>
      </dgm:t>
    </dgm:pt>
    <dgm:pt modelId="{DCF5B03D-63C5-4202-B647-43A1DBED98FA}" type="pres">
      <dgm:prSet presAssocID="{A2191357-53F2-45D8-9D87-D1E39AB6ABC2}" presName="cycle" presStyleCnt="0">
        <dgm:presLayoutVars>
          <dgm:chMax val="1"/>
          <dgm:dir/>
          <dgm:animLvl val="ctr"/>
          <dgm:resizeHandles val="exact"/>
        </dgm:presLayoutVars>
      </dgm:prSet>
      <dgm:spPr/>
      <dgm:t>
        <a:bodyPr/>
        <a:lstStyle/>
        <a:p>
          <a:endParaRPr lang="en-US"/>
        </a:p>
      </dgm:t>
    </dgm:pt>
    <dgm:pt modelId="{92B6DB71-E52D-44C7-9E2A-95BDAA15DB03}" type="pres">
      <dgm:prSet presAssocID="{AD997F89-A083-47C1-9552-7B7B27572F3F}" presName="centerShape" presStyleLbl="node0" presStyleIdx="0" presStyleCnt="1" custScaleX="163044" custScaleY="189219" custLinFactNeighborX="165" custLinFactNeighborY="-783"/>
      <dgm:spPr/>
      <dgm:t>
        <a:bodyPr/>
        <a:lstStyle/>
        <a:p>
          <a:endParaRPr lang="en-US"/>
        </a:p>
      </dgm:t>
    </dgm:pt>
    <dgm:pt modelId="{9E99A4B2-2935-41AF-A869-8BC0F74693AF}" type="pres">
      <dgm:prSet presAssocID="{57A02D7F-40C7-4050-859D-9489B4191B21}" presName="Name9" presStyleLbl="parChTrans1D2" presStyleIdx="0" presStyleCnt="8"/>
      <dgm:spPr/>
      <dgm:t>
        <a:bodyPr/>
        <a:lstStyle/>
        <a:p>
          <a:endParaRPr lang="en-US"/>
        </a:p>
      </dgm:t>
    </dgm:pt>
    <dgm:pt modelId="{48DF2F01-7D68-4976-AD70-A88CC97B720F}" type="pres">
      <dgm:prSet presAssocID="{57A02D7F-40C7-4050-859D-9489B4191B21}" presName="connTx" presStyleLbl="parChTrans1D2" presStyleIdx="0" presStyleCnt="8"/>
      <dgm:spPr/>
      <dgm:t>
        <a:bodyPr/>
        <a:lstStyle/>
        <a:p>
          <a:endParaRPr lang="en-US"/>
        </a:p>
      </dgm:t>
    </dgm:pt>
    <dgm:pt modelId="{CA51E2E3-2E2E-4037-9FCC-C48A77E732D4}" type="pres">
      <dgm:prSet presAssocID="{B87E6125-0F0D-4D64-9976-1F83FA635AFD}" presName="node" presStyleLbl="node1" presStyleIdx="0" presStyleCnt="8" custRadScaleRad="57002" custRadScaleInc="-3984">
        <dgm:presLayoutVars>
          <dgm:bulletEnabled val="1"/>
        </dgm:presLayoutVars>
      </dgm:prSet>
      <dgm:spPr/>
      <dgm:t>
        <a:bodyPr/>
        <a:lstStyle/>
        <a:p>
          <a:endParaRPr lang="en-US"/>
        </a:p>
      </dgm:t>
    </dgm:pt>
    <dgm:pt modelId="{3CEA3318-2C41-481F-A04D-34198B342229}" type="pres">
      <dgm:prSet presAssocID="{D129FD29-3B0E-47FC-87DA-22C05C442E93}" presName="Name9" presStyleLbl="parChTrans1D2" presStyleIdx="1" presStyleCnt="8"/>
      <dgm:spPr/>
      <dgm:t>
        <a:bodyPr/>
        <a:lstStyle/>
        <a:p>
          <a:endParaRPr lang="en-US"/>
        </a:p>
      </dgm:t>
    </dgm:pt>
    <dgm:pt modelId="{60B56852-B887-467C-AD66-A0BE4BB18650}" type="pres">
      <dgm:prSet presAssocID="{D129FD29-3B0E-47FC-87DA-22C05C442E93}" presName="connTx" presStyleLbl="parChTrans1D2" presStyleIdx="1" presStyleCnt="8"/>
      <dgm:spPr/>
      <dgm:t>
        <a:bodyPr/>
        <a:lstStyle/>
        <a:p>
          <a:endParaRPr lang="en-US"/>
        </a:p>
      </dgm:t>
    </dgm:pt>
    <dgm:pt modelId="{9E580CC7-1F16-430E-9412-DBB1FC2AB33B}" type="pres">
      <dgm:prSet presAssocID="{88087C3D-2B22-45EB-A78F-44FAF370346E}" presName="node" presStyleLbl="node1" presStyleIdx="1" presStyleCnt="8" custRadScaleRad="71353" custRadScaleInc="13745">
        <dgm:presLayoutVars>
          <dgm:bulletEnabled val="1"/>
        </dgm:presLayoutVars>
      </dgm:prSet>
      <dgm:spPr/>
      <dgm:t>
        <a:bodyPr/>
        <a:lstStyle/>
        <a:p>
          <a:endParaRPr lang="en-US"/>
        </a:p>
      </dgm:t>
    </dgm:pt>
    <dgm:pt modelId="{C01BA02B-359F-4FB2-AA86-BC92568B6D69}" type="pres">
      <dgm:prSet presAssocID="{B96ECC18-4D50-4509-BB36-F7B075C198F6}" presName="Name9" presStyleLbl="parChTrans1D2" presStyleIdx="2" presStyleCnt="8"/>
      <dgm:spPr/>
      <dgm:t>
        <a:bodyPr/>
        <a:lstStyle/>
        <a:p>
          <a:endParaRPr lang="en-US"/>
        </a:p>
      </dgm:t>
    </dgm:pt>
    <dgm:pt modelId="{E625E3AD-CC4F-45C3-9FA2-43FCEA5D8557}" type="pres">
      <dgm:prSet presAssocID="{B96ECC18-4D50-4509-BB36-F7B075C198F6}" presName="connTx" presStyleLbl="parChTrans1D2" presStyleIdx="2" presStyleCnt="8"/>
      <dgm:spPr/>
      <dgm:t>
        <a:bodyPr/>
        <a:lstStyle/>
        <a:p>
          <a:endParaRPr lang="en-US"/>
        </a:p>
      </dgm:t>
    </dgm:pt>
    <dgm:pt modelId="{3DD97A70-F3E3-485D-A857-E8422AA5010E}" type="pres">
      <dgm:prSet presAssocID="{3EE025F1-FDF6-40A0-AD1C-F531C31FFB13}" presName="node" presStyleLbl="node1" presStyleIdx="2" presStyleCnt="8" custRadScaleRad="65093" custRadScaleInc="16487">
        <dgm:presLayoutVars>
          <dgm:bulletEnabled val="1"/>
        </dgm:presLayoutVars>
      </dgm:prSet>
      <dgm:spPr/>
      <dgm:t>
        <a:bodyPr/>
        <a:lstStyle/>
        <a:p>
          <a:endParaRPr lang="en-US"/>
        </a:p>
      </dgm:t>
    </dgm:pt>
    <dgm:pt modelId="{B7D8509B-1CDF-432F-9A08-6C02629B05B6}" type="pres">
      <dgm:prSet presAssocID="{900DE0EE-15BF-420D-B275-A5289CAFE527}" presName="Name9" presStyleLbl="parChTrans1D2" presStyleIdx="3" presStyleCnt="8"/>
      <dgm:spPr/>
      <dgm:t>
        <a:bodyPr/>
        <a:lstStyle/>
        <a:p>
          <a:endParaRPr lang="en-US"/>
        </a:p>
      </dgm:t>
    </dgm:pt>
    <dgm:pt modelId="{94621A39-B0C0-491C-B59A-00F43043437F}" type="pres">
      <dgm:prSet presAssocID="{900DE0EE-15BF-420D-B275-A5289CAFE527}" presName="connTx" presStyleLbl="parChTrans1D2" presStyleIdx="3" presStyleCnt="8"/>
      <dgm:spPr/>
      <dgm:t>
        <a:bodyPr/>
        <a:lstStyle/>
        <a:p>
          <a:endParaRPr lang="en-US"/>
        </a:p>
      </dgm:t>
    </dgm:pt>
    <dgm:pt modelId="{8318B5AA-DA1A-4EA8-AF99-1A4262156078}" type="pres">
      <dgm:prSet presAssocID="{591FE358-A746-4BF5-9B98-F712C222A7BA}" presName="node" presStyleLbl="node1" presStyleIdx="3" presStyleCnt="8" custRadScaleRad="64820" custRadScaleInc="7562">
        <dgm:presLayoutVars>
          <dgm:bulletEnabled val="1"/>
        </dgm:presLayoutVars>
      </dgm:prSet>
      <dgm:spPr/>
      <dgm:t>
        <a:bodyPr/>
        <a:lstStyle/>
        <a:p>
          <a:endParaRPr lang="en-US"/>
        </a:p>
      </dgm:t>
    </dgm:pt>
    <dgm:pt modelId="{A631D5C8-F5B3-425D-B670-49CEEA7E4F89}" type="pres">
      <dgm:prSet presAssocID="{3BF1F9E9-EFCB-4865-B5D4-AD69280C984F}" presName="Name9" presStyleLbl="parChTrans1D2" presStyleIdx="4" presStyleCnt="8"/>
      <dgm:spPr/>
      <dgm:t>
        <a:bodyPr/>
        <a:lstStyle/>
        <a:p>
          <a:endParaRPr lang="en-US"/>
        </a:p>
      </dgm:t>
    </dgm:pt>
    <dgm:pt modelId="{67B5FA7D-DB92-4F81-8A69-187AB6425833}" type="pres">
      <dgm:prSet presAssocID="{3BF1F9E9-EFCB-4865-B5D4-AD69280C984F}" presName="connTx" presStyleLbl="parChTrans1D2" presStyleIdx="4" presStyleCnt="8"/>
      <dgm:spPr/>
      <dgm:t>
        <a:bodyPr/>
        <a:lstStyle/>
        <a:p>
          <a:endParaRPr lang="en-US"/>
        </a:p>
      </dgm:t>
    </dgm:pt>
    <dgm:pt modelId="{A37C5AD1-E7C9-40B5-BD88-F57BC73F402A}" type="pres">
      <dgm:prSet presAssocID="{BFA9BE24-4EA9-4CE3-9DE7-5E4A649AFC10}" presName="node" presStyleLbl="node1" presStyleIdx="4" presStyleCnt="8" custRadScaleRad="50688" custRadScaleInc="13003">
        <dgm:presLayoutVars>
          <dgm:bulletEnabled val="1"/>
        </dgm:presLayoutVars>
      </dgm:prSet>
      <dgm:spPr/>
      <dgm:t>
        <a:bodyPr/>
        <a:lstStyle/>
        <a:p>
          <a:endParaRPr lang="en-US"/>
        </a:p>
      </dgm:t>
    </dgm:pt>
    <dgm:pt modelId="{6511E881-E20F-441E-BDC9-BF651C3C2BF5}" type="pres">
      <dgm:prSet presAssocID="{9AB541D5-762C-40BD-BD94-3391B599DAA8}" presName="Name9" presStyleLbl="parChTrans1D2" presStyleIdx="5" presStyleCnt="8"/>
      <dgm:spPr/>
      <dgm:t>
        <a:bodyPr/>
        <a:lstStyle/>
        <a:p>
          <a:endParaRPr lang="en-US"/>
        </a:p>
      </dgm:t>
    </dgm:pt>
    <dgm:pt modelId="{7839FD24-62AC-4045-8F65-D595DFCE88D5}" type="pres">
      <dgm:prSet presAssocID="{9AB541D5-762C-40BD-BD94-3391B599DAA8}" presName="connTx" presStyleLbl="parChTrans1D2" presStyleIdx="5" presStyleCnt="8"/>
      <dgm:spPr/>
      <dgm:t>
        <a:bodyPr/>
        <a:lstStyle/>
        <a:p>
          <a:endParaRPr lang="en-US"/>
        </a:p>
      </dgm:t>
    </dgm:pt>
    <dgm:pt modelId="{57A0BA3A-9264-4603-BC3B-B1E9051E8699}" type="pres">
      <dgm:prSet presAssocID="{9DF193D9-3CBB-4857-A0CC-A89DC9A82EE8}" presName="node" presStyleLbl="node1" presStyleIdx="5" presStyleCnt="8" custRadScaleRad="70547" custRadScaleInc="-1304">
        <dgm:presLayoutVars>
          <dgm:bulletEnabled val="1"/>
        </dgm:presLayoutVars>
      </dgm:prSet>
      <dgm:spPr/>
      <dgm:t>
        <a:bodyPr/>
        <a:lstStyle/>
        <a:p>
          <a:endParaRPr lang="en-US"/>
        </a:p>
      </dgm:t>
    </dgm:pt>
    <dgm:pt modelId="{FDFF6CD9-92CC-4A5C-8DEE-24032C6B1246}" type="pres">
      <dgm:prSet presAssocID="{9F6C1EF7-E03B-4773-A044-5A82B8973B11}" presName="Name9" presStyleLbl="parChTrans1D2" presStyleIdx="6" presStyleCnt="8"/>
      <dgm:spPr/>
      <dgm:t>
        <a:bodyPr/>
        <a:lstStyle/>
        <a:p>
          <a:endParaRPr lang="en-US"/>
        </a:p>
      </dgm:t>
    </dgm:pt>
    <dgm:pt modelId="{F636D574-CEF8-4557-A378-4696CECDFEB1}" type="pres">
      <dgm:prSet presAssocID="{9F6C1EF7-E03B-4773-A044-5A82B8973B11}" presName="connTx" presStyleLbl="parChTrans1D2" presStyleIdx="6" presStyleCnt="8"/>
      <dgm:spPr/>
      <dgm:t>
        <a:bodyPr/>
        <a:lstStyle/>
        <a:p>
          <a:endParaRPr lang="en-US"/>
        </a:p>
      </dgm:t>
    </dgm:pt>
    <dgm:pt modelId="{B2C51E8B-4918-4EAE-A2D5-60FC229F927D}" type="pres">
      <dgm:prSet presAssocID="{1D7C96B7-C37E-4317-B75A-D2D8BA9A113F}" presName="node" presStyleLbl="node1" presStyleIdx="6" presStyleCnt="8" custRadScaleRad="65442" custRadScaleInc="-2024">
        <dgm:presLayoutVars>
          <dgm:bulletEnabled val="1"/>
        </dgm:presLayoutVars>
      </dgm:prSet>
      <dgm:spPr/>
      <dgm:t>
        <a:bodyPr/>
        <a:lstStyle/>
        <a:p>
          <a:endParaRPr lang="en-US"/>
        </a:p>
      </dgm:t>
    </dgm:pt>
    <dgm:pt modelId="{12BE189B-96F0-4607-976E-AE20B7D3F6E2}" type="pres">
      <dgm:prSet presAssocID="{AB914723-B633-45B4-8D4B-F5C8344AD7E8}" presName="Name9" presStyleLbl="parChTrans1D2" presStyleIdx="7" presStyleCnt="8"/>
      <dgm:spPr/>
      <dgm:t>
        <a:bodyPr/>
        <a:lstStyle/>
        <a:p>
          <a:endParaRPr lang="en-US"/>
        </a:p>
      </dgm:t>
    </dgm:pt>
    <dgm:pt modelId="{1744348C-75A8-464D-A023-98F39A43E861}" type="pres">
      <dgm:prSet presAssocID="{AB914723-B633-45B4-8D4B-F5C8344AD7E8}" presName="connTx" presStyleLbl="parChTrans1D2" presStyleIdx="7" presStyleCnt="8"/>
      <dgm:spPr/>
      <dgm:t>
        <a:bodyPr/>
        <a:lstStyle/>
        <a:p>
          <a:endParaRPr lang="en-US"/>
        </a:p>
      </dgm:t>
    </dgm:pt>
    <dgm:pt modelId="{F0D47D58-E2CA-4E90-AEF4-0A1DA1E82264}" type="pres">
      <dgm:prSet presAssocID="{94013059-DE11-427F-987A-E4F2619E0D13}" presName="node" presStyleLbl="node1" presStyleIdx="7" presStyleCnt="8" custRadScaleRad="66757" custRadScaleInc="-13433">
        <dgm:presLayoutVars>
          <dgm:bulletEnabled val="1"/>
        </dgm:presLayoutVars>
      </dgm:prSet>
      <dgm:spPr/>
      <dgm:t>
        <a:bodyPr/>
        <a:lstStyle/>
        <a:p>
          <a:endParaRPr lang="en-US"/>
        </a:p>
      </dgm:t>
    </dgm:pt>
  </dgm:ptLst>
  <dgm:cxnLst>
    <dgm:cxn modelId="{31A49926-2762-FA42-AEAA-8B1911B8B2BA}" type="presOf" srcId="{900DE0EE-15BF-420D-B275-A5289CAFE527}" destId="{94621A39-B0C0-491C-B59A-00F43043437F}" srcOrd="1" destOrd="0" presId="urn:microsoft.com/office/officeart/2005/8/layout/radial1"/>
    <dgm:cxn modelId="{838520DB-CB72-4404-AFB4-85FCEABCE547}" srcId="{AD997F89-A083-47C1-9552-7B7B27572F3F}" destId="{9DF193D9-3CBB-4857-A0CC-A89DC9A82EE8}" srcOrd="5" destOrd="0" parTransId="{9AB541D5-762C-40BD-BD94-3391B599DAA8}" sibTransId="{CE5A139D-5403-4251-B972-1AE986E9836A}"/>
    <dgm:cxn modelId="{16F89E87-116A-D74C-9B9A-B5E05CED6945}" type="presOf" srcId="{9AB541D5-762C-40BD-BD94-3391B599DAA8}" destId="{6511E881-E20F-441E-BDC9-BF651C3C2BF5}" srcOrd="0" destOrd="0" presId="urn:microsoft.com/office/officeart/2005/8/layout/radial1"/>
    <dgm:cxn modelId="{C8F1786E-1F51-4E46-B833-44FB5B52B92F}" srcId="{AD997F89-A083-47C1-9552-7B7B27572F3F}" destId="{591FE358-A746-4BF5-9B98-F712C222A7BA}" srcOrd="3" destOrd="0" parTransId="{900DE0EE-15BF-420D-B275-A5289CAFE527}" sibTransId="{6EE1BE6C-6FE0-4F77-8B0D-10F278E3338C}"/>
    <dgm:cxn modelId="{CAB8C760-31DA-3A4A-92E8-DEFB77C80069}" type="presOf" srcId="{9AB541D5-762C-40BD-BD94-3391B599DAA8}" destId="{7839FD24-62AC-4045-8F65-D595DFCE88D5}" srcOrd="1" destOrd="0" presId="urn:microsoft.com/office/officeart/2005/8/layout/radial1"/>
    <dgm:cxn modelId="{A492D400-91D0-6A47-AF8E-AB946B37BF42}" type="presOf" srcId="{A2191357-53F2-45D8-9D87-D1E39AB6ABC2}" destId="{DCF5B03D-63C5-4202-B647-43A1DBED98FA}" srcOrd="0" destOrd="0" presId="urn:microsoft.com/office/officeart/2005/8/layout/radial1"/>
    <dgm:cxn modelId="{9433CD9D-5AE8-9C43-A5C1-53D36A0C02E4}" type="presOf" srcId="{9F6C1EF7-E03B-4773-A044-5A82B8973B11}" destId="{FDFF6CD9-92CC-4A5C-8DEE-24032C6B1246}" srcOrd="0" destOrd="0" presId="urn:microsoft.com/office/officeart/2005/8/layout/radial1"/>
    <dgm:cxn modelId="{6FECB995-9004-7146-804A-7D82D05AE659}" type="presOf" srcId="{D129FD29-3B0E-47FC-87DA-22C05C442E93}" destId="{60B56852-B887-467C-AD66-A0BE4BB18650}" srcOrd="1" destOrd="0" presId="urn:microsoft.com/office/officeart/2005/8/layout/radial1"/>
    <dgm:cxn modelId="{C008510A-27BE-A74E-A289-3D8EDC32B02D}" type="presOf" srcId="{9DF193D9-3CBB-4857-A0CC-A89DC9A82EE8}" destId="{57A0BA3A-9264-4603-BC3B-B1E9051E8699}" srcOrd="0" destOrd="0" presId="urn:microsoft.com/office/officeart/2005/8/layout/radial1"/>
    <dgm:cxn modelId="{0914B5E2-B6F1-49C6-B352-2BB22AAA635A}" srcId="{AD997F89-A083-47C1-9552-7B7B27572F3F}" destId="{B87E6125-0F0D-4D64-9976-1F83FA635AFD}" srcOrd="0" destOrd="0" parTransId="{57A02D7F-40C7-4050-859D-9489B4191B21}" sibTransId="{AADB2A06-E54F-4430-8984-AAB6693A0B88}"/>
    <dgm:cxn modelId="{2CCBD339-E18D-6B4E-8552-76980EFA13B2}" type="presOf" srcId="{BFA9BE24-4EA9-4CE3-9DE7-5E4A649AFC10}" destId="{A37C5AD1-E7C9-40B5-BD88-F57BC73F402A}" srcOrd="0" destOrd="0" presId="urn:microsoft.com/office/officeart/2005/8/layout/radial1"/>
    <dgm:cxn modelId="{F9B4098A-718C-49D3-84A4-2001CF5C9B62}" srcId="{AD997F89-A083-47C1-9552-7B7B27572F3F}" destId="{3EE025F1-FDF6-40A0-AD1C-F531C31FFB13}" srcOrd="2" destOrd="0" parTransId="{B96ECC18-4D50-4509-BB36-F7B075C198F6}" sibTransId="{36566A2B-E75B-41BD-A6E3-5A8770A8C5CB}"/>
    <dgm:cxn modelId="{EC836D68-A705-D649-86A9-A36B865BAF9F}" type="presOf" srcId="{B96ECC18-4D50-4509-BB36-F7B075C198F6}" destId="{C01BA02B-359F-4FB2-AA86-BC92568B6D69}" srcOrd="0" destOrd="0" presId="urn:microsoft.com/office/officeart/2005/8/layout/radial1"/>
    <dgm:cxn modelId="{674E9F4D-52BA-264C-8C5A-96223247BB75}" type="presOf" srcId="{D129FD29-3B0E-47FC-87DA-22C05C442E93}" destId="{3CEA3318-2C41-481F-A04D-34198B342229}" srcOrd="0" destOrd="0" presId="urn:microsoft.com/office/officeart/2005/8/layout/radial1"/>
    <dgm:cxn modelId="{DF7E0D09-792E-48DC-85FE-A7B6883E2D6A}" srcId="{AD997F89-A083-47C1-9552-7B7B27572F3F}" destId="{94013059-DE11-427F-987A-E4F2619E0D13}" srcOrd="7" destOrd="0" parTransId="{AB914723-B633-45B4-8D4B-F5C8344AD7E8}" sibTransId="{2A3E0B2F-DF2F-4F7C-AC91-FFB79B533EA0}"/>
    <dgm:cxn modelId="{34A4BA2D-4ACB-5E4E-B927-820CD5892804}" type="presOf" srcId="{B96ECC18-4D50-4509-BB36-F7B075C198F6}" destId="{E625E3AD-CC4F-45C3-9FA2-43FCEA5D8557}" srcOrd="1" destOrd="0" presId="urn:microsoft.com/office/officeart/2005/8/layout/radial1"/>
    <dgm:cxn modelId="{B6B43702-D4FC-6A41-AA0C-2BE9D1346F66}" type="presOf" srcId="{591FE358-A746-4BF5-9B98-F712C222A7BA}" destId="{8318B5AA-DA1A-4EA8-AF99-1A4262156078}" srcOrd="0" destOrd="0" presId="urn:microsoft.com/office/officeart/2005/8/layout/radial1"/>
    <dgm:cxn modelId="{602A9E31-9F5B-4151-89E8-695E48D56EB5}" srcId="{AD997F89-A083-47C1-9552-7B7B27572F3F}" destId="{88087C3D-2B22-45EB-A78F-44FAF370346E}" srcOrd="1" destOrd="0" parTransId="{D129FD29-3B0E-47FC-87DA-22C05C442E93}" sibTransId="{ECD07CBC-0542-455E-821F-E3EECE6FA999}"/>
    <dgm:cxn modelId="{020AB6C0-826F-4147-8EF0-31C3071E3323}" type="presOf" srcId="{57A02D7F-40C7-4050-859D-9489B4191B21}" destId="{9E99A4B2-2935-41AF-A869-8BC0F74693AF}" srcOrd="0" destOrd="0" presId="urn:microsoft.com/office/officeart/2005/8/layout/radial1"/>
    <dgm:cxn modelId="{0329D08A-5545-3741-958F-C2AF0D756D18}" type="presOf" srcId="{AD997F89-A083-47C1-9552-7B7B27572F3F}" destId="{92B6DB71-E52D-44C7-9E2A-95BDAA15DB03}" srcOrd="0" destOrd="0" presId="urn:microsoft.com/office/officeart/2005/8/layout/radial1"/>
    <dgm:cxn modelId="{C6778686-F7D0-BE4D-BC21-DD10F62BB373}" type="presOf" srcId="{3BF1F9E9-EFCB-4865-B5D4-AD69280C984F}" destId="{A631D5C8-F5B3-425D-B670-49CEEA7E4F89}" srcOrd="0" destOrd="0" presId="urn:microsoft.com/office/officeart/2005/8/layout/radial1"/>
    <dgm:cxn modelId="{5D08EF55-AA08-1743-AB6D-1EAA68133EB4}" type="presOf" srcId="{900DE0EE-15BF-420D-B275-A5289CAFE527}" destId="{B7D8509B-1CDF-432F-9A08-6C02629B05B6}" srcOrd="0" destOrd="0" presId="urn:microsoft.com/office/officeart/2005/8/layout/radial1"/>
    <dgm:cxn modelId="{5208506D-B7FA-CC4C-BB9D-B93704D17DCA}" type="presOf" srcId="{57A02D7F-40C7-4050-859D-9489B4191B21}" destId="{48DF2F01-7D68-4976-AD70-A88CC97B720F}" srcOrd="1" destOrd="0" presId="urn:microsoft.com/office/officeart/2005/8/layout/radial1"/>
    <dgm:cxn modelId="{87688430-0E40-3C4E-AA50-63C2F54E0CDF}" type="presOf" srcId="{88087C3D-2B22-45EB-A78F-44FAF370346E}" destId="{9E580CC7-1F16-430E-9412-DBB1FC2AB33B}" srcOrd="0" destOrd="0" presId="urn:microsoft.com/office/officeart/2005/8/layout/radial1"/>
    <dgm:cxn modelId="{3D439CE0-84CC-5D4E-976F-8626D9598895}" type="presOf" srcId="{3EE025F1-FDF6-40A0-AD1C-F531C31FFB13}" destId="{3DD97A70-F3E3-485D-A857-E8422AA5010E}" srcOrd="0" destOrd="0" presId="urn:microsoft.com/office/officeart/2005/8/layout/radial1"/>
    <dgm:cxn modelId="{803CB04A-4B80-414F-843F-994CC07E6B7A}" type="presOf" srcId="{3BF1F9E9-EFCB-4865-B5D4-AD69280C984F}" destId="{67B5FA7D-DB92-4F81-8A69-187AB6425833}" srcOrd="1" destOrd="0" presId="urn:microsoft.com/office/officeart/2005/8/layout/radial1"/>
    <dgm:cxn modelId="{0C044017-1C35-EF46-9DA8-884E2AE2AD77}" type="presOf" srcId="{AB914723-B633-45B4-8D4B-F5C8344AD7E8}" destId="{12BE189B-96F0-4607-976E-AE20B7D3F6E2}" srcOrd="0" destOrd="0" presId="urn:microsoft.com/office/officeart/2005/8/layout/radial1"/>
    <dgm:cxn modelId="{03995ED0-366B-4F07-84FA-5A4BC94000E3}" srcId="{AD997F89-A083-47C1-9552-7B7B27572F3F}" destId="{BFA9BE24-4EA9-4CE3-9DE7-5E4A649AFC10}" srcOrd="4" destOrd="0" parTransId="{3BF1F9E9-EFCB-4865-B5D4-AD69280C984F}" sibTransId="{9C919832-A89F-44DF-96E3-22958C2B9596}"/>
    <dgm:cxn modelId="{B9CEBBB9-7963-724B-9FC5-EA77F7EC712E}" type="presOf" srcId="{94013059-DE11-427F-987A-E4F2619E0D13}" destId="{F0D47D58-E2CA-4E90-AEF4-0A1DA1E82264}" srcOrd="0" destOrd="0" presId="urn:microsoft.com/office/officeart/2005/8/layout/radial1"/>
    <dgm:cxn modelId="{814CD427-15D2-6243-9F52-B884898C832F}" type="presOf" srcId="{9F6C1EF7-E03B-4773-A044-5A82B8973B11}" destId="{F636D574-CEF8-4557-A378-4696CECDFEB1}" srcOrd="1" destOrd="0" presId="urn:microsoft.com/office/officeart/2005/8/layout/radial1"/>
    <dgm:cxn modelId="{563A45C7-CD71-1C49-8CDC-BF8047B2F47B}" type="presOf" srcId="{AB914723-B633-45B4-8D4B-F5C8344AD7E8}" destId="{1744348C-75A8-464D-A023-98F39A43E861}" srcOrd="1" destOrd="0" presId="urn:microsoft.com/office/officeart/2005/8/layout/radial1"/>
    <dgm:cxn modelId="{599C3F85-B42F-5745-8C20-428D699D976B}" type="presOf" srcId="{B87E6125-0F0D-4D64-9976-1F83FA635AFD}" destId="{CA51E2E3-2E2E-4037-9FCC-C48A77E732D4}" srcOrd="0" destOrd="0" presId="urn:microsoft.com/office/officeart/2005/8/layout/radial1"/>
    <dgm:cxn modelId="{ED987962-3448-4990-A465-F9A9838AC411}" srcId="{AD997F89-A083-47C1-9552-7B7B27572F3F}" destId="{1D7C96B7-C37E-4317-B75A-D2D8BA9A113F}" srcOrd="6" destOrd="0" parTransId="{9F6C1EF7-E03B-4773-A044-5A82B8973B11}" sibTransId="{707BB2DF-1425-4FA0-8C05-E06E556B36E4}"/>
    <dgm:cxn modelId="{B2292474-0BAC-B04A-BC3F-4DD880B17B8C}" type="presOf" srcId="{1D7C96B7-C37E-4317-B75A-D2D8BA9A113F}" destId="{B2C51E8B-4918-4EAE-A2D5-60FC229F927D}" srcOrd="0" destOrd="0" presId="urn:microsoft.com/office/officeart/2005/8/layout/radial1"/>
    <dgm:cxn modelId="{EB8A18AE-4DE2-4CD0-8070-31C6EDC59095}" srcId="{A2191357-53F2-45D8-9D87-D1E39AB6ABC2}" destId="{AD997F89-A083-47C1-9552-7B7B27572F3F}" srcOrd="0" destOrd="0" parTransId="{CA7CCF4C-E34D-4E05-81B1-F5BD8A704C00}" sibTransId="{99BF8A78-A879-4ECA-940A-FB06BA721AB1}"/>
    <dgm:cxn modelId="{4C4B6D7A-208F-ED4E-9437-05C4150A5309}" type="presParOf" srcId="{DCF5B03D-63C5-4202-B647-43A1DBED98FA}" destId="{92B6DB71-E52D-44C7-9E2A-95BDAA15DB03}" srcOrd="0" destOrd="0" presId="urn:microsoft.com/office/officeart/2005/8/layout/radial1"/>
    <dgm:cxn modelId="{9A4AACF6-44F6-D443-8B38-9E8144C74E50}" type="presParOf" srcId="{DCF5B03D-63C5-4202-B647-43A1DBED98FA}" destId="{9E99A4B2-2935-41AF-A869-8BC0F74693AF}" srcOrd="1" destOrd="0" presId="urn:microsoft.com/office/officeart/2005/8/layout/radial1"/>
    <dgm:cxn modelId="{500C921A-5590-3D43-88E8-8271FF6F748D}" type="presParOf" srcId="{9E99A4B2-2935-41AF-A869-8BC0F74693AF}" destId="{48DF2F01-7D68-4976-AD70-A88CC97B720F}" srcOrd="0" destOrd="0" presId="urn:microsoft.com/office/officeart/2005/8/layout/radial1"/>
    <dgm:cxn modelId="{737921AF-F838-AF4B-8695-572737C8B933}" type="presParOf" srcId="{DCF5B03D-63C5-4202-B647-43A1DBED98FA}" destId="{CA51E2E3-2E2E-4037-9FCC-C48A77E732D4}" srcOrd="2" destOrd="0" presId="urn:microsoft.com/office/officeart/2005/8/layout/radial1"/>
    <dgm:cxn modelId="{96816C2F-7CE9-8D4A-983D-901F41CCB226}" type="presParOf" srcId="{DCF5B03D-63C5-4202-B647-43A1DBED98FA}" destId="{3CEA3318-2C41-481F-A04D-34198B342229}" srcOrd="3" destOrd="0" presId="urn:microsoft.com/office/officeart/2005/8/layout/radial1"/>
    <dgm:cxn modelId="{8BB65C62-8625-E24C-92F7-0E67F6EA3FC4}" type="presParOf" srcId="{3CEA3318-2C41-481F-A04D-34198B342229}" destId="{60B56852-B887-467C-AD66-A0BE4BB18650}" srcOrd="0" destOrd="0" presId="urn:microsoft.com/office/officeart/2005/8/layout/radial1"/>
    <dgm:cxn modelId="{210A3979-F705-2C42-8BAF-F1C7BEB8D744}" type="presParOf" srcId="{DCF5B03D-63C5-4202-B647-43A1DBED98FA}" destId="{9E580CC7-1F16-430E-9412-DBB1FC2AB33B}" srcOrd="4" destOrd="0" presId="urn:microsoft.com/office/officeart/2005/8/layout/radial1"/>
    <dgm:cxn modelId="{9D724BAC-51A8-884D-8DFE-DF019A7414B9}" type="presParOf" srcId="{DCF5B03D-63C5-4202-B647-43A1DBED98FA}" destId="{C01BA02B-359F-4FB2-AA86-BC92568B6D69}" srcOrd="5" destOrd="0" presId="urn:microsoft.com/office/officeart/2005/8/layout/radial1"/>
    <dgm:cxn modelId="{A0A8DF56-43B7-E04C-88AE-7A1E86EF0C5C}" type="presParOf" srcId="{C01BA02B-359F-4FB2-AA86-BC92568B6D69}" destId="{E625E3AD-CC4F-45C3-9FA2-43FCEA5D8557}" srcOrd="0" destOrd="0" presId="urn:microsoft.com/office/officeart/2005/8/layout/radial1"/>
    <dgm:cxn modelId="{3AB0E1BE-2347-A44E-BD52-85014B3E55A3}" type="presParOf" srcId="{DCF5B03D-63C5-4202-B647-43A1DBED98FA}" destId="{3DD97A70-F3E3-485D-A857-E8422AA5010E}" srcOrd="6" destOrd="0" presId="urn:microsoft.com/office/officeart/2005/8/layout/radial1"/>
    <dgm:cxn modelId="{2941C903-8029-2744-80E9-0841DAA6F2E0}" type="presParOf" srcId="{DCF5B03D-63C5-4202-B647-43A1DBED98FA}" destId="{B7D8509B-1CDF-432F-9A08-6C02629B05B6}" srcOrd="7" destOrd="0" presId="urn:microsoft.com/office/officeart/2005/8/layout/radial1"/>
    <dgm:cxn modelId="{3559E769-3104-DD42-BEFD-CFD29F25E7AC}" type="presParOf" srcId="{B7D8509B-1CDF-432F-9A08-6C02629B05B6}" destId="{94621A39-B0C0-491C-B59A-00F43043437F}" srcOrd="0" destOrd="0" presId="urn:microsoft.com/office/officeart/2005/8/layout/radial1"/>
    <dgm:cxn modelId="{9D127C62-11A9-EE46-BF84-50EE1ACC25DD}" type="presParOf" srcId="{DCF5B03D-63C5-4202-B647-43A1DBED98FA}" destId="{8318B5AA-DA1A-4EA8-AF99-1A4262156078}" srcOrd="8" destOrd="0" presId="urn:microsoft.com/office/officeart/2005/8/layout/radial1"/>
    <dgm:cxn modelId="{CBDBB7AE-3452-D44A-AAED-BEA8F957FF5D}" type="presParOf" srcId="{DCF5B03D-63C5-4202-B647-43A1DBED98FA}" destId="{A631D5C8-F5B3-425D-B670-49CEEA7E4F89}" srcOrd="9" destOrd="0" presId="urn:microsoft.com/office/officeart/2005/8/layout/radial1"/>
    <dgm:cxn modelId="{1D78EEEC-A3FA-214D-B699-CE29B0219D2C}" type="presParOf" srcId="{A631D5C8-F5B3-425D-B670-49CEEA7E4F89}" destId="{67B5FA7D-DB92-4F81-8A69-187AB6425833}" srcOrd="0" destOrd="0" presId="urn:microsoft.com/office/officeart/2005/8/layout/radial1"/>
    <dgm:cxn modelId="{BCED1A51-2659-454D-A9C3-7C7772873AAB}" type="presParOf" srcId="{DCF5B03D-63C5-4202-B647-43A1DBED98FA}" destId="{A37C5AD1-E7C9-40B5-BD88-F57BC73F402A}" srcOrd="10" destOrd="0" presId="urn:microsoft.com/office/officeart/2005/8/layout/radial1"/>
    <dgm:cxn modelId="{B449D633-7626-7549-B159-6D06B15387B9}" type="presParOf" srcId="{DCF5B03D-63C5-4202-B647-43A1DBED98FA}" destId="{6511E881-E20F-441E-BDC9-BF651C3C2BF5}" srcOrd="11" destOrd="0" presId="urn:microsoft.com/office/officeart/2005/8/layout/radial1"/>
    <dgm:cxn modelId="{9BD81DEE-EE31-4346-81E0-2F387842C464}" type="presParOf" srcId="{6511E881-E20F-441E-BDC9-BF651C3C2BF5}" destId="{7839FD24-62AC-4045-8F65-D595DFCE88D5}" srcOrd="0" destOrd="0" presId="urn:microsoft.com/office/officeart/2005/8/layout/radial1"/>
    <dgm:cxn modelId="{E1EB6BD2-612D-B643-A59F-B04D77B3AD57}" type="presParOf" srcId="{DCF5B03D-63C5-4202-B647-43A1DBED98FA}" destId="{57A0BA3A-9264-4603-BC3B-B1E9051E8699}" srcOrd="12" destOrd="0" presId="urn:microsoft.com/office/officeart/2005/8/layout/radial1"/>
    <dgm:cxn modelId="{88E270A4-8172-8D40-B88C-F9B3641085F3}" type="presParOf" srcId="{DCF5B03D-63C5-4202-B647-43A1DBED98FA}" destId="{FDFF6CD9-92CC-4A5C-8DEE-24032C6B1246}" srcOrd="13" destOrd="0" presId="urn:microsoft.com/office/officeart/2005/8/layout/radial1"/>
    <dgm:cxn modelId="{3B1224CF-EF26-4D40-B91A-2CD7D6529E28}" type="presParOf" srcId="{FDFF6CD9-92CC-4A5C-8DEE-24032C6B1246}" destId="{F636D574-CEF8-4557-A378-4696CECDFEB1}" srcOrd="0" destOrd="0" presId="urn:microsoft.com/office/officeart/2005/8/layout/radial1"/>
    <dgm:cxn modelId="{5D787090-4897-084B-BE56-EA2BDC9E99A5}" type="presParOf" srcId="{DCF5B03D-63C5-4202-B647-43A1DBED98FA}" destId="{B2C51E8B-4918-4EAE-A2D5-60FC229F927D}" srcOrd="14" destOrd="0" presId="urn:microsoft.com/office/officeart/2005/8/layout/radial1"/>
    <dgm:cxn modelId="{174C3900-D182-1742-9D1D-0239938AD612}" type="presParOf" srcId="{DCF5B03D-63C5-4202-B647-43A1DBED98FA}" destId="{12BE189B-96F0-4607-976E-AE20B7D3F6E2}" srcOrd="15" destOrd="0" presId="urn:microsoft.com/office/officeart/2005/8/layout/radial1"/>
    <dgm:cxn modelId="{0B1C1965-12A9-8045-A529-0E0A70D5B557}" type="presParOf" srcId="{12BE189B-96F0-4607-976E-AE20B7D3F6E2}" destId="{1744348C-75A8-464D-A023-98F39A43E861}" srcOrd="0" destOrd="0" presId="urn:microsoft.com/office/officeart/2005/8/layout/radial1"/>
    <dgm:cxn modelId="{ECD7CB54-E263-FA47-BD5F-E678013AEC84}" type="presParOf" srcId="{DCF5B03D-63C5-4202-B647-43A1DBED98FA}" destId="{F0D47D58-E2CA-4E90-AEF4-0A1DA1E82264}" srcOrd="16" destOrd="0" presId="urn:microsoft.com/office/officeart/2005/8/layout/radial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21C5E1E-A712-5F4C-96C5-57EF095BB777}" type="doc">
      <dgm:prSet loTypeId="urn:microsoft.com/office/officeart/2005/8/layout/hierarchy5" loCatId="" qsTypeId="urn:microsoft.com/office/officeart/2005/8/quickstyle/simple3" qsCatId="simple" csTypeId="urn:microsoft.com/office/officeart/2005/8/colors/colorful2" csCatId="colorful" phldr="1"/>
      <dgm:spPr/>
      <dgm:t>
        <a:bodyPr/>
        <a:lstStyle/>
        <a:p>
          <a:endParaRPr lang="en-US"/>
        </a:p>
      </dgm:t>
    </dgm:pt>
    <dgm:pt modelId="{F40AD7CC-7CA6-A444-9C31-848AB8D8FFC0}">
      <dgm:prSet phldrT="[Text]" custT="1"/>
      <dgm:spPr/>
      <dgm:t>
        <a:bodyPr/>
        <a:lstStyle/>
        <a:p>
          <a:r>
            <a:rPr lang="en-US" sz="1600" dirty="0"/>
            <a:t>1.2. Divinity &amp; Divine Services</a:t>
          </a:r>
        </a:p>
      </dgm:t>
    </dgm:pt>
    <dgm:pt modelId="{1FEB803F-BCE1-BD4E-98F9-C9BB03911E22}" type="parTrans" cxnId="{F2C08D7F-F4FD-B040-9294-79E16E75B564}">
      <dgm:prSet/>
      <dgm:spPr/>
      <dgm:t>
        <a:bodyPr/>
        <a:lstStyle/>
        <a:p>
          <a:endParaRPr lang="en-US"/>
        </a:p>
      </dgm:t>
    </dgm:pt>
    <dgm:pt modelId="{2AFC6151-BD14-8640-8F0F-C280238E0704}" type="sibTrans" cxnId="{F2C08D7F-F4FD-B040-9294-79E16E75B564}">
      <dgm:prSet/>
      <dgm:spPr/>
      <dgm:t>
        <a:bodyPr/>
        <a:lstStyle/>
        <a:p>
          <a:endParaRPr lang="en-US"/>
        </a:p>
      </dgm:t>
    </dgm:pt>
    <dgm:pt modelId="{E07496B7-F668-CB4A-B8AB-2A305715D5B2}">
      <dgm:prSet phldrT="[Text]" custT="1"/>
      <dgm:spPr/>
      <dgm:t>
        <a:bodyPr/>
        <a:lstStyle/>
        <a:p>
          <a:r>
            <a:rPr lang="en-US" sz="1600" dirty="0"/>
            <a:t>1 – 7: </a:t>
          </a:r>
          <a:r>
            <a:rPr lang="en-US" sz="1600" dirty="0" err="1"/>
            <a:t>Suta</a:t>
          </a:r>
          <a:r>
            <a:rPr lang="en-US" sz="1600" dirty="0"/>
            <a:t> </a:t>
          </a:r>
          <a:r>
            <a:rPr lang="en-US" sz="1600" dirty="0" err="1"/>
            <a:t>goswami’s</a:t>
          </a:r>
          <a:r>
            <a:rPr lang="en-US" sz="1600" dirty="0"/>
            <a:t> reply</a:t>
          </a:r>
        </a:p>
      </dgm:t>
    </dgm:pt>
    <dgm:pt modelId="{1D86E0E4-F98B-4C43-874C-DA842B19BE99}" type="parTrans" cxnId="{DC4ABE42-477C-CC4F-92AA-2058C4E5AD62}">
      <dgm:prSet custT="1"/>
      <dgm:spPr/>
      <dgm:t>
        <a:bodyPr/>
        <a:lstStyle/>
        <a:p>
          <a:endParaRPr lang="en-US" sz="1400"/>
        </a:p>
      </dgm:t>
    </dgm:pt>
    <dgm:pt modelId="{C3DC57DB-BB89-5745-944C-651FC645F090}" type="sibTrans" cxnId="{DC4ABE42-477C-CC4F-92AA-2058C4E5AD62}">
      <dgm:prSet/>
      <dgm:spPr/>
      <dgm:t>
        <a:bodyPr/>
        <a:lstStyle/>
        <a:p>
          <a:endParaRPr lang="en-US"/>
        </a:p>
      </dgm:t>
    </dgm:pt>
    <dgm:pt modelId="{EB2F7C0D-C7D0-854F-86D9-43F6D3C44C6F}">
      <dgm:prSet phldrT="[Text]" custT="1"/>
      <dgm:spPr/>
      <dgm:t>
        <a:bodyPr/>
        <a:lstStyle/>
        <a:p>
          <a:r>
            <a:rPr lang="en-US" sz="1600" dirty="0"/>
            <a:t>16–21: Bhakti progresses</a:t>
          </a:r>
        </a:p>
      </dgm:t>
    </dgm:pt>
    <dgm:pt modelId="{82AC4E2A-2313-2D47-BFEA-DCE388B56586}" type="parTrans" cxnId="{4791AD75-545E-6544-A748-8532929CCA15}">
      <dgm:prSet custT="1"/>
      <dgm:spPr/>
      <dgm:t>
        <a:bodyPr/>
        <a:lstStyle/>
        <a:p>
          <a:endParaRPr lang="en-US" sz="1400"/>
        </a:p>
      </dgm:t>
    </dgm:pt>
    <dgm:pt modelId="{5EC20ED6-E784-804C-A3EE-B43BBD3A731C}" type="sibTrans" cxnId="{4791AD75-545E-6544-A748-8532929CCA15}">
      <dgm:prSet/>
      <dgm:spPr/>
      <dgm:t>
        <a:bodyPr/>
        <a:lstStyle/>
        <a:p>
          <a:endParaRPr lang="en-US"/>
        </a:p>
      </dgm:t>
    </dgm:pt>
    <dgm:pt modelId="{E6EBADD2-1661-BE45-81FD-B8A7BB4EDB4F}">
      <dgm:prSet phldrT="[Text]" custT="1"/>
      <dgm:spPr/>
      <dgm:t>
        <a:bodyPr/>
        <a:lstStyle/>
        <a:p>
          <a:r>
            <a:rPr lang="en-US" sz="1400" dirty="0"/>
            <a:t>Answers Q1 &amp; Q2</a:t>
          </a:r>
        </a:p>
      </dgm:t>
    </dgm:pt>
    <dgm:pt modelId="{9987794D-3B55-DB40-B7B1-E8554A467EDB}" type="parTrans" cxnId="{0BE3F94A-32BF-6D4E-83DA-75091E31E76B}">
      <dgm:prSet custT="1"/>
      <dgm:spPr/>
      <dgm:t>
        <a:bodyPr/>
        <a:lstStyle/>
        <a:p>
          <a:endParaRPr lang="en-US" sz="1400"/>
        </a:p>
      </dgm:t>
    </dgm:pt>
    <dgm:pt modelId="{59C9F6DD-E948-3143-AC99-F38986EEDD5A}" type="sibTrans" cxnId="{0BE3F94A-32BF-6D4E-83DA-75091E31E76B}">
      <dgm:prSet/>
      <dgm:spPr/>
      <dgm:t>
        <a:bodyPr/>
        <a:lstStyle/>
        <a:p>
          <a:endParaRPr lang="en-US"/>
        </a:p>
      </dgm:t>
    </dgm:pt>
    <dgm:pt modelId="{3EC39F97-BE39-704B-BDB8-FCC5F4CDAB83}">
      <dgm:prSet phldrT="[Text]" custT="1"/>
      <dgm:spPr/>
      <dgm:t>
        <a:bodyPr/>
        <a:lstStyle/>
        <a:p>
          <a:r>
            <a:rPr lang="en-US" sz="1600" dirty="0"/>
            <a:t>8–15: Only Bhakti is to be gained</a:t>
          </a:r>
        </a:p>
      </dgm:t>
    </dgm:pt>
    <dgm:pt modelId="{322329D3-33C6-C443-A05C-E0F610B4C647}" type="parTrans" cxnId="{49564C35-E5CC-444E-A923-905357CFB7A8}">
      <dgm:prSet custT="1"/>
      <dgm:spPr/>
      <dgm:t>
        <a:bodyPr/>
        <a:lstStyle/>
        <a:p>
          <a:endParaRPr lang="en-US" sz="1400"/>
        </a:p>
      </dgm:t>
    </dgm:pt>
    <dgm:pt modelId="{DD3CDBA4-2DB2-FD49-B6D3-28AD1A5E2D63}" type="sibTrans" cxnId="{49564C35-E5CC-444E-A923-905357CFB7A8}">
      <dgm:prSet/>
      <dgm:spPr/>
      <dgm:t>
        <a:bodyPr/>
        <a:lstStyle/>
        <a:p>
          <a:endParaRPr lang="en-US"/>
        </a:p>
      </dgm:t>
    </dgm:pt>
    <dgm:pt modelId="{36BE42D0-406F-E449-A32A-EEAD5F5B89B0}">
      <dgm:prSet phldrT="[Text]" custT="1"/>
      <dgm:spPr/>
      <dgm:t>
        <a:bodyPr/>
        <a:lstStyle/>
        <a:p>
          <a:r>
            <a:rPr lang="en-US" sz="1600" dirty="0"/>
            <a:t>22–29: Only </a:t>
          </a:r>
          <a:r>
            <a:rPr lang="en-US" sz="1600" dirty="0" err="1"/>
            <a:t>Krsna</a:t>
          </a:r>
          <a:r>
            <a:rPr lang="en-US" sz="1600" dirty="0"/>
            <a:t> is to be served</a:t>
          </a:r>
        </a:p>
      </dgm:t>
    </dgm:pt>
    <dgm:pt modelId="{2C4A1D62-1BB7-F941-BCCD-595513CFCA51}" type="parTrans" cxnId="{8C385CFE-F31C-944D-941F-C3D49868D724}">
      <dgm:prSet custT="1"/>
      <dgm:spPr/>
      <dgm:t>
        <a:bodyPr/>
        <a:lstStyle/>
        <a:p>
          <a:endParaRPr lang="en-US" sz="1400"/>
        </a:p>
      </dgm:t>
    </dgm:pt>
    <dgm:pt modelId="{9B206781-539E-B84C-BF0E-5606B47C3EBE}" type="sibTrans" cxnId="{8C385CFE-F31C-944D-941F-C3D49868D724}">
      <dgm:prSet/>
      <dgm:spPr/>
      <dgm:t>
        <a:bodyPr/>
        <a:lstStyle/>
        <a:p>
          <a:endParaRPr lang="en-US"/>
        </a:p>
      </dgm:t>
    </dgm:pt>
    <dgm:pt modelId="{2A8A4651-47DC-0343-9BAB-E9FF7E53488E}">
      <dgm:prSet phldrT="[Text]" custT="1"/>
      <dgm:spPr/>
      <dgm:t>
        <a:bodyPr/>
        <a:lstStyle/>
        <a:p>
          <a:r>
            <a:rPr lang="en-US" sz="1600" dirty="0"/>
            <a:t>30–34: </a:t>
          </a:r>
          <a:r>
            <a:rPr lang="en-US" sz="1600" dirty="0" err="1"/>
            <a:t>Purushavataras</a:t>
          </a:r>
          <a:r>
            <a:rPr lang="en-US" sz="1600" dirty="0"/>
            <a:t> – </a:t>
          </a:r>
          <a:r>
            <a:rPr lang="en-US" sz="1600" dirty="0" err="1"/>
            <a:t>Krsna</a:t>
          </a:r>
          <a:r>
            <a:rPr lang="en-US" sz="1600" dirty="0"/>
            <a:t> in MW</a:t>
          </a:r>
        </a:p>
      </dgm:t>
    </dgm:pt>
    <dgm:pt modelId="{9C5C3BF5-7F86-DE4C-BAE1-0734994B469C}" type="parTrans" cxnId="{05619B02-8B3B-714B-8CB0-291D17EA6926}">
      <dgm:prSet custT="1"/>
      <dgm:spPr/>
      <dgm:t>
        <a:bodyPr/>
        <a:lstStyle/>
        <a:p>
          <a:endParaRPr lang="en-US" sz="1400"/>
        </a:p>
      </dgm:t>
    </dgm:pt>
    <dgm:pt modelId="{F02E4080-01FA-F446-B192-C71364DEE90B}" type="sibTrans" cxnId="{05619B02-8B3B-714B-8CB0-291D17EA6926}">
      <dgm:prSet/>
      <dgm:spPr/>
      <dgm:t>
        <a:bodyPr/>
        <a:lstStyle/>
        <a:p>
          <a:endParaRPr lang="en-US"/>
        </a:p>
      </dgm:t>
    </dgm:pt>
    <dgm:pt modelId="{61CCFAEC-A5D2-0446-99A5-CA370FE600E4}">
      <dgm:prSet phldrT="[Text]" custT="1"/>
      <dgm:spPr/>
      <dgm:t>
        <a:bodyPr/>
        <a:lstStyle/>
        <a:p>
          <a:r>
            <a:rPr lang="en-US" sz="1400" dirty="0"/>
            <a:t>Glorifies sages’ questions</a:t>
          </a:r>
        </a:p>
      </dgm:t>
    </dgm:pt>
    <dgm:pt modelId="{EB2156AE-E4C3-8842-B539-F6A34E83F210}" type="parTrans" cxnId="{73AAD6EC-9056-434D-A7DE-DCD8CC495E2C}">
      <dgm:prSet custT="1"/>
      <dgm:spPr/>
      <dgm:t>
        <a:bodyPr/>
        <a:lstStyle/>
        <a:p>
          <a:endParaRPr lang="en-US" sz="1400"/>
        </a:p>
      </dgm:t>
    </dgm:pt>
    <dgm:pt modelId="{3446B5BD-79D6-5B4F-9E58-4D09B5208C19}" type="sibTrans" cxnId="{73AAD6EC-9056-434D-A7DE-DCD8CC495E2C}">
      <dgm:prSet/>
      <dgm:spPr/>
      <dgm:t>
        <a:bodyPr/>
        <a:lstStyle/>
        <a:p>
          <a:endParaRPr lang="en-US"/>
        </a:p>
      </dgm:t>
    </dgm:pt>
    <dgm:pt modelId="{7E7530FD-DC72-754F-9CD4-8037487826F6}">
      <dgm:prSet phldrT="[Text]" custT="1"/>
      <dgm:spPr/>
      <dgm:t>
        <a:bodyPr/>
        <a:lstStyle/>
        <a:p>
          <a:r>
            <a:rPr lang="en-US" sz="1400" dirty="0"/>
            <a:t>Offers </a:t>
          </a:r>
          <a:r>
            <a:rPr lang="en-US" sz="1400" dirty="0" err="1"/>
            <a:t>obeisances</a:t>
          </a:r>
          <a:endParaRPr lang="en-US" sz="1400" dirty="0"/>
        </a:p>
      </dgm:t>
    </dgm:pt>
    <dgm:pt modelId="{C1105C4F-23D6-0846-A124-ED60CD836216}" type="parTrans" cxnId="{49F7A39C-7850-D842-A02E-2BCD00667D64}">
      <dgm:prSet custT="1"/>
      <dgm:spPr/>
      <dgm:t>
        <a:bodyPr/>
        <a:lstStyle/>
        <a:p>
          <a:endParaRPr lang="en-US" sz="1400"/>
        </a:p>
      </dgm:t>
    </dgm:pt>
    <dgm:pt modelId="{CE9CF4D6-CF5F-A141-B00B-0E99DF7E104B}" type="sibTrans" cxnId="{49F7A39C-7850-D842-A02E-2BCD00667D64}">
      <dgm:prSet/>
      <dgm:spPr/>
      <dgm:t>
        <a:bodyPr/>
        <a:lstStyle/>
        <a:p>
          <a:endParaRPr lang="en-US"/>
        </a:p>
      </dgm:t>
    </dgm:pt>
    <dgm:pt modelId="{602A9A49-FE8C-2043-AA5B-E9B89B232525}">
      <dgm:prSet phldrT="[Text]" custT="1"/>
      <dgm:spPr/>
      <dgm:t>
        <a:bodyPr/>
        <a:lstStyle/>
        <a:p>
          <a:r>
            <a:rPr lang="en-US" sz="1400" dirty="0"/>
            <a:t>Occupational duty (8,9)</a:t>
          </a:r>
        </a:p>
      </dgm:t>
    </dgm:pt>
    <dgm:pt modelId="{BFEE4399-7B26-8F4D-9CB1-CFF192C2EF00}" type="parTrans" cxnId="{E49EB86E-7C17-004F-99AD-3CA8C3FEA041}">
      <dgm:prSet custT="1"/>
      <dgm:spPr/>
      <dgm:t>
        <a:bodyPr/>
        <a:lstStyle/>
        <a:p>
          <a:endParaRPr lang="en-US" sz="1400"/>
        </a:p>
      </dgm:t>
    </dgm:pt>
    <dgm:pt modelId="{ADE42B80-8CCD-3C4E-B407-2B7006848C38}" type="sibTrans" cxnId="{E49EB86E-7C17-004F-99AD-3CA8C3FEA041}">
      <dgm:prSet/>
      <dgm:spPr/>
      <dgm:t>
        <a:bodyPr/>
        <a:lstStyle/>
        <a:p>
          <a:endParaRPr lang="en-US"/>
        </a:p>
      </dgm:t>
    </dgm:pt>
    <dgm:pt modelId="{E7EF14D5-3A23-1C4E-AFC8-B8EBFCFFE493}">
      <dgm:prSet phldrT="[Text]" custT="1"/>
      <dgm:spPr/>
      <dgm:t>
        <a:bodyPr/>
        <a:lstStyle/>
        <a:p>
          <a:r>
            <a:rPr lang="en-US" sz="1400" dirty="0"/>
            <a:t>Desires of human being (10)</a:t>
          </a:r>
        </a:p>
      </dgm:t>
    </dgm:pt>
    <dgm:pt modelId="{ECE52C9B-A79A-6A4E-AD79-D10B0D721AEC}" type="parTrans" cxnId="{BF17CDD4-2423-DA43-B924-5C53DA8430CA}">
      <dgm:prSet custT="1"/>
      <dgm:spPr/>
      <dgm:t>
        <a:bodyPr/>
        <a:lstStyle/>
        <a:p>
          <a:endParaRPr lang="en-US" sz="1400"/>
        </a:p>
      </dgm:t>
    </dgm:pt>
    <dgm:pt modelId="{7F3A612D-7257-0748-BCA1-363BD0D2B1A2}" type="sibTrans" cxnId="{BF17CDD4-2423-DA43-B924-5C53DA8430CA}">
      <dgm:prSet/>
      <dgm:spPr/>
      <dgm:t>
        <a:bodyPr/>
        <a:lstStyle/>
        <a:p>
          <a:endParaRPr lang="en-US"/>
        </a:p>
      </dgm:t>
    </dgm:pt>
    <dgm:pt modelId="{9D6625CE-F0B6-BF4D-81A3-0921110446AF}">
      <dgm:prSet phldrT="[Text]" custT="1"/>
      <dgm:spPr/>
      <dgm:t>
        <a:bodyPr/>
        <a:lstStyle/>
        <a:p>
          <a:r>
            <a:rPr lang="en-US" sz="1400" dirty="0"/>
            <a:t>3 features of AT (11)</a:t>
          </a:r>
        </a:p>
      </dgm:t>
    </dgm:pt>
    <dgm:pt modelId="{63503D3B-A6E3-524E-A5DA-03C04675654C}" type="parTrans" cxnId="{8A731394-A1DD-6143-A1C3-A7B01FB97B81}">
      <dgm:prSet custT="1"/>
      <dgm:spPr/>
      <dgm:t>
        <a:bodyPr/>
        <a:lstStyle/>
        <a:p>
          <a:endParaRPr lang="en-US" sz="1400"/>
        </a:p>
      </dgm:t>
    </dgm:pt>
    <dgm:pt modelId="{2C93A31D-5439-964A-BB21-A3C69FE299FC}" type="sibTrans" cxnId="{8A731394-A1DD-6143-A1C3-A7B01FB97B81}">
      <dgm:prSet/>
      <dgm:spPr/>
      <dgm:t>
        <a:bodyPr/>
        <a:lstStyle/>
        <a:p>
          <a:endParaRPr lang="en-US"/>
        </a:p>
      </dgm:t>
    </dgm:pt>
    <dgm:pt modelId="{ECD55F87-2B00-ED45-8D52-AB1EF2F083BA}">
      <dgm:prSet phldrT="[Text]" custT="1"/>
      <dgm:spPr/>
      <dgm:t>
        <a:bodyPr/>
        <a:lstStyle/>
        <a:p>
          <a:r>
            <a:rPr lang="en-US" sz="1400" dirty="0"/>
            <a:t>Realize AT by DS (12)</a:t>
          </a:r>
        </a:p>
      </dgm:t>
    </dgm:pt>
    <dgm:pt modelId="{3654A2D5-1E54-BF45-9E26-1FA188ECF023}" type="parTrans" cxnId="{1CE17622-7F97-0C4E-9A0E-E864AECE22E7}">
      <dgm:prSet custT="1"/>
      <dgm:spPr/>
      <dgm:t>
        <a:bodyPr/>
        <a:lstStyle/>
        <a:p>
          <a:endParaRPr lang="en-US" sz="1400"/>
        </a:p>
      </dgm:t>
    </dgm:pt>
    <dgm:pt modelId="{D3F2F711-A394-AF47-9B31-60FA08FC86F2}" type="sibTrans" cxnId="{1CE17622-7F97-0C4E-9A0E-E864AECE22E7}">
      <dgm:prSet/>
      <dgm:spPr/>
      <dgm:t>
        <a:bodyPr/>
        <a:lstStyle/>
        <a:p>
          <a:endParaRPr lang="en-US"/>
        </a:p>
      </dgm:t>
    </dgm:pt>
    <dgm:pt modelId="{D245D745-A5BE-7143-B70B-BD2B710898B6}">
      <dgm:prSet phldrT="[Text]" custT="1"/>
      <dgm:spPr/>
      <dgm:t>
        <a:bodyPr/>
        <a:lstStyle/>
        <a:p>
          <a:r>
            <a:rPr lang="en-US" sz="1200" dirty="0"/>
            <a:t>DS is only purpose of </a:t>
          </a:r>
          <a:r>
            <a:rPr lang="en-US" sz="1200" dirty="0" err="1"/>
            <a:t>Varnasrama</a:t>
          </a:r>
          <a:r>
            <a:rPr lang="en-US" sz="1200" dirty="0"/>
            <a:t> (13)</a:t>
          </a:r>
        </a:p>
      </dgm:t>
    </dgm:pt>
    <dgm:pt modelId="{DBFC175A-978A-EE4A-8425-D1CCC6A149C8}" type="parTrans" cxnId="{089877FC-4852-9548-9446-BBE327B3CBEF}">
      <dgm:prSet custT="1"/>
      <dgm:spPr/>
      <dgm:t>
        <a:bodyPr/>
        <a:lstStyle/>
        <a:p>
          <a:endParaRPr lang="en-US" sz="1400"/>
        </a:p>
      </dgm:t>
    </dgm:pt>
    <dgm:pt modelId="{4132C1C7-5F27-0749-8811-0E99856334B5}" type="sibTrans" cxnId="{089877FC-4852-9548-9446-BBE327B3CBEF}">
      <dgm:prSet/>
      <dgm:spPr/>
      <dgm:t>
        <a:bodyPr/>
        <a:lstStyle/>
        <a:p>
          <a:endParaRPr lang="en-US"/>
        </a:p>
      </dgm:t>
    </dgm:pt>
    <dgm:pt modelId="{CAE814D2-E32E-B248-9419-E34E7C6CFD4E}">
      <dgm:prSet phldrT="[Text]" custT="1"/>
      <dgm:spPr/>
      <dgm:t>
        <a:bodyPr/>
        <a:lstStyle/>
        <a:p>
          <a:r>
            <a:rPr lang="en-US" sz="1400" dirty="0"/>
            <a:t>So, Hear, Glorify, Remember &amp; Worship </a:t>
          </a:r>
          <a:r>
            <a:rPr lang="en-US" sz="1400" dirty="0" err="1"/>
            <a:t>PoG</a:t>
          </a:r>
          <a:r>
            <a:rPr lang="en-US" sz="1400" dirty="0"/>
            <a:t> (14)</a:t>
          </a:r>
        </a:p>
      </dgm:t>
    </dgm:pt>
    <dgm:pt modelId="{2039D50C-4771-6040-93E8-95DFD1C11BC4}" type="parTrans" cxnId="{CF76039C-4894-9841-97A1-B760054F1004}">
      <dgm:prSet custT="1"/>
      <dgm:spPr/>
      <dgm:t>
        <a:bodyPr/>
        <a:lstStyle/>
        <a:p>
          <a:endParaRPr lang="en-US" sz="1400"/>
        </a:p>
      </dgm:t>
    </dgm:pt>
    <dgm:pt modelId="{B7829AB8-DC55-5F42-AAC3-F08A26567DCD}" type="sibTrans" cxnId="{CF76039C-4894-9841-97A1-B760054F1004}">
      <dgm:prSet/>
      <dgm:spPr/>
      <dgm:t>
        <a:bodyPr/>
        <a:lstStyle/>
        <a:p>
          <a:endParaRPr lang="en-US"/>
        </a:p>
      </dgm:t>
    </dgm:pt>
    <dgm:pt modelId="{AB032EC2-8DE1-D846-8E0D-B0E529FF70E5}">
      <dgm:prSet phldrT="[Text]" custT="1"/>
      <dgm:spPr/>
      <dgm:t>
        <a:bodyPr/>
        <a:lstStyle/>
        <a:p>
          <a:r>
            <a:rPr lang="en-US" sz="1200" dirty="0"/>
            <a:t>Remembrance cuts karma knots. Who wont hear? (15)</a:t>
          </a:r>
        </a:p>
      </dgm:t>
    </dgm:pt>
    <dgm:pt modelId="{8FA76B1D-6AF8-A74F-B2C2-33D5BD9308ED}" type="parTrans" cxnId="{F10C597A-FA17-1E4E-91DA-1707B8651A03}">
      <dgm:prSet custT="1"/>
      <dgm:spPr/>
      <dgm:t>
        <a:bodyPr/>
        <a:lstStyle/>
        <a:p>
          <a:endParaRPr lang="en-US" sz="1400"/>
        </a:p>
      </dgm:t>
    </dgm:pt>
    <dgm:pt modelId="{690CF131-D3DF-DF44-822D-7A75C771FAFD}" type="sibTrans" cxnId="{F10C597A-FA17-1E4E-91DA-1707B8651A03}">
      <dgm:prSet/>
      <dgm:spPr/>
      <dgm:t>
        <a:bodyPr/>
        <a:lstStyle/>
        <a:p>
          <a:endParaRPr lang="en-US"/>
        </a:p>
      </dgm:t>
    </dgm:pt>
    <dgm:pt modelId="{EAA4B0D9-4145-384F-856C-6BEC5D93C42C}">
      <dgm:prSet phldrT="[Text]" custT="1"/>
      <dgm:spPr/>
      <dgm:t>
        <a:bodyPr/>
        <a:lstStyle/>
        <a:p>
          <a:r>
            <a:rPr lang="en-US" sz="1400" dirty="0" err="1"/>
            <a:t>Sraddha</a:t>
          </a:r>
          <a:r>
            <a:rPr lang="en-US" sz="1400" dirty="0"/>
            <a:t> to </a:t>
          </a:r>
          <a:r>
            <a:rPr lang="en-US" sz="1400" dirty="0" err="1"/>
            <a:t>Prema</a:t>
          </a:r>
          <a:endParaRPr lang="en-US" sz="1400" dirty="0"/>
        </a:p>
      </dgm:t>
    </dgm:pt>
    <dgm:pt modelId="{99FF2950-41A5-814E-9BBA-C5B30253E842}" type="parTrans" cxnId="{C3D99A31-34F5-6748-A59B-8686721EF8D5}">
      <dgm:prSet custT="1"/>
      <dgm:spPr/>
      <dgm:t>
        <a:bodyPr/>
        <a:lstStyle/>
        <a:p>
          <a:endParaRPr lang="en-US" sz="1400"/>
        </a:p>
      </dgm:t>
    </dgm:pt>
    <dgm:pt modelId="{5579958A-41AC-A844-ADF8-93894DC46545}" type="sibTrans" cxnId="{C3D99A31-34F5-6748-A59B-8686721EF8D5}">
      <dgm:prSet/>
      <dgm:spPr/>
      <dgm:t>
        <a:bodyPr/>
        <a:lstStyle/>
        <a:p>
          <a:endParaRPr lang="en-US"/>
        </a:p>
      </dgm:t>
    </dgm:pt>
    <dgm:pt modelId="{CD402624-293A-3A42-8680-37C18686D37F}">
      <dgm:prSet phldrT="[Text]" custT="1"/>
      <dgm:spPr/>
      <dgm:t>
        <a:bodyPr/>
        <a:lstStyle/>
        <a:p>
          <a:r>
            <a:rPr lang="en-US" sz="1400" dirty="0"/>
            <a:t>Conclusion: All transcendentalists do DS (22)</a:t>
          </a:r>
        </a:p>
      </dgm:t>
    </dgm:pt>
    <dgm:pt modelId="{0C4B4424-D2D6-6E4E-B130-4CDE8900CFC9}" type="parTrans" cxnId="{E3C3DD4A-1815-F443-BDCE-A277F4BF1568}">
      <dgm:prSet custT="1"/>
      <dgm:spPr/>
      <dgm:t>
        <a:bodyPr/>
        <a:lstStyle/>
        <a:p>
          <a:endParaRPr lang="en-US" sz="1400"/>
        </a:p>
      </dgm:t>
    </dgm:pt>
    <dgm:pt modelId="{D4F70908-A778-2A48-93E2-17E61458B911}" type="sibTrans" cxnId="{E3C3DD4A-1815-F443-BDCE-A277F4BF1568}">
      <dgm:prSet/>
      <dgm:spPr/>
      <dgm:t>
        <a:bodyPr/>
        <a:lstStyle/>
        <a:p>
          <a:endParaRPr lang="en-US"/>
        </a:p>
      </dgm:t>
    </dgm:pt>
    <dgm:pt modelId="{5BDBE089-6631-404F-9C6D-C84CC5A9367F}">
      <dgm:prSet phldrT="[Text]" custT="1"/>
      <dgm:spPr/>
      <dgm:t>
        <a:bodyPr/>
        <a:lstStyle/>
        <a:p>
          <a:r>
            <a:rPr lang="en-US" sz="1400" dirty="0" err="1"/>
            <a:t>Visnu</a:t>
          </a:r>
          <a:r>
            <a:rPr lang="en-US" sz="1400" dirty="0"/>
            <a:t> to be worshiped among </a:t>
          </a:r>
          <a:r>
            <a:rPr lang="en-US" sz="1400" dirty="0" err="1"/>
            <a:t>gunavataras</a:t>
          </a:r>
          <a:r>
            <a:rPr lang="en-US" sz="1400" dirty="0"/>
            <a:t> (23-25)</a:t>
          </a:r>
        </a:p>
      </dgm:t>
    </dgm:pt>
    <dgm:pt modelId="{3B9DAA4E-8BD9-3548-87A5-CADA220C5D4F}" type="parTrans" cxnId="{2F4C565B-B813-DD41-8B50-5F959427CCFA}">
      <dgm:prSet custT="1"/>
      <dgm:spPr/>
      <dgm:t>
        <a:bodyPr/>
        <a:lstStyle/>
        <a:p>
          <a:endParaRPr lang="en-US" sz="1400"/>
        </a:p>
      </dgm:t>
    </dgm:pt>
    <dgm:pt modelId="{0C321DCB-C1BB-034D-960B-66243317FBD6}" type="sibTrans" cxnId="{2F4C565B-B813-DD41-8B50-5F959427CCFA}">
      <dgm:prSet/>
      <dgm:spPr/>
      <dgm:t>
        <a:bodyPr/>
        <a:lstStyle/>
        <a:p>
          <a:endParaRPr lang="en-US"/>
        </a:p>
      </dgm:t>
    </dgm:pt>
    <dgm:pt modelId="{332B4427-7EA1-A244-98A8-C3887BAB3F76}">
      <dgm:prSet phldrT="[Text]" custT="1"/>
      <dgm:spPr/>
      <dgm:t>
        <a:bodyPr/>
        <a:lstStyle/>
        <a:p>
          <a:r>
            <a:rPr lang="en-US" sz="1400" dirty="0"/>
            <a:t>Reject demigod worship (26)</a:t>
          </a:r>
        </a:p>
      </dgm:t>
    </dgm:pt>
    <dgm:pt modelId="{11BCE641-2428-FB4C-A957-601BE5F8358D}" type="parTrans" cxnId="{B9BFB709-8799-9F41-B1EC-5F2EBBA0661B}">
      <dgm:prSet custT="1"/>
      <dgm:spPr/>
      <dgm:t>
        <a:bodyPr/>
        <a:lstStyle/>
        <a:p>
          <a:endParaRPr lang="en-US" sz="1400"/>
        </a:p>
      </dgm:t>
    </dgm:pt>
    <dgm:pt modelId="{3B0C4000-B4CE-7848-8AE5-30B783785BD4}" type="sibTrans" cxnId="{B9BFB709-8799-9F41-B1EC-5F2EBBA0661B}">
      <dgm:prSet/>
      <dgm:spPr/>
      <dgm:t>
        <a:bodyPr/>
        <a:lstStyle/>
        <a:p>
          <a:endParaRPr lang="en-US"/>
        </a:p>
      </dgm:t>
    </dgm:pt>
    <dgm:pt modelId="{083CA9CC-2E2C-F149-8866-84C7D7B459EB}">
      <dgm:prSet phldrT="[Text]" custT="1"/>
      <dgm:spPr/>
      <dgm:t>
        <a:bodyPr/>
        <a:lstStyle/>
        <a:p>
          <a:r>
            <a:rPr lang="en-US" sz="1600" dirty="0"/>
            <a:t>Answer to Q3 (34)</a:t>
          </a:r>
        </a:p>
      </dgm:t>
    </dgm:pt>
    <dgm:pt modelId="{86368256-E6A4-DD4A-8C84-FB975A8E0F84}" type="parTrans" cxnId="{889C01EB-4719-3949-BD18-BEA790F1C8FE}">
      <dgm:prSet custT="1"/>
      <dgm:spPr/>
      <dgm:t>
        <a:bodyPr/>
        <a:lstStyle/>
        <a:p>
          <a:endParaRPr lang="en-US" sz="1400"/>
        </a:p>
      </dgm:t>
    </dgm:pt>
    <dgm:pt modelId="{B9B26806-9C98-6E45-98E6-C09477527C86}" type="sibTrans" cxnId="{889C01EB-4719-3949-BD18-BEA790F1C8FE}">
      <dgm:prSet/>
      <dgm:spPr/>
      <dgm:t>
        <a:bodyPr/>
        <a:lstStyle/>
        <a:p>
          <a:endParaRPr lang="en-US"/>
        </a:p>
      </dgm:t>
    </dgm:pt>
    <dgm:pt modelId="{627399B3-7EBE-204A-A949-72605FCD451D}">
      <dgm:prSet phldrT="[Text]" custT="1"/>
      <dgm:spPr/>
      <dgm:t>
        <a:bodyPr/>
        <a:lstStyle/>
        <a:p>
          <a:r>
            <a:rPr lang="en-US" sz="1400" dirty="0"/>
            <a:t>Answers to Q4 (30-33)</a:t>
          </a:r>
        </a:p>
      </dgm:t>
    </dgm:pt>
    <dgm:pt modelId="{2897D57D-E386-7D4B-981F-4D18AB1668EF}" type="parTrans" cxnId="{D20574E5-DBD0-0142-81C2-12CD83552C73}">
      <dgm:prSet custT="1"/>
      <dgm:spPr/>
      <dgm:t>
        <a:bodyPr/>
        <a:lstStyle/>
        <a:p>
          <a:endParaRPr lang="en-US" sz="1400"/>
        </a:p>
      </dgm:t>
    </dgm:pt>
    <dgm:pt modelId="{BD2BF04F-8DC1-0146-9D22-A290949B2448}" type="sibTrans" cxnId="{D20574E5-DBD0-0142-81C2-12CD83552C73}">
      <dgm:prSet/>
      <dgm:spPr/>
      <dgm:t>
        <a:bodyPr/>
        <a:lstStyle/>
        <a:p>
          <a:endParaRPr lang="en-US"/>
        </a:p>
      </dgm:t>
    </dgm:pt>
    <dgm:pt modelId="{11F7B3F9-93B9-1D48-8AC4-E81E7E18EFA6}">
      <dgm:prSet phldrT="[Text]" custT="1"/>
      <dgm:spPr/>
      <dgm:t>
        <a:bodyPr/>
        <a:lstStyle/>
        <a:p>
          <a:r>
            <a:rPr lang="en-US" sz="1400" dirty="0"/>
            <a:t>Incarnations to reclaim pure souls</a:t>
          </a:r>
        </a:p>
      </dgm:t>
    </dgm:pt>
    <dgm:pt modelId="{4A459578-8CDD-6B48-9FA9-DDA27545006F}" type="parTrans" cxnId="{2CE72575-8382-6B4A-A904-079DE3875159}">
      <dgm:prSet custT="1"/>
      <dgm:spPr/>
      <dgm:t>
        <a:bodyPr/>
        <a:lstStyle/>
        <a:p>
          <a:endParaRPr lang="en-US" sz="1400"/>
        </a:p>
      </dgm:t>
    </dgm:pt>
    <dgm:pt modelId="{BEAA89E4-5674-E54C-A7CF-3EC88616954C}" type="sibTrans" cxnId="{2CE72575-8382-6B4A-A904-079DE3875159}">
      <dgm:prSet/>
      <dgm:spPr/>
      <dgm:t>
        <a:bodyPr/>
        <a:lstStyle/>
        <a:p>
          <a:endParaRPr lang="en-US"/>
        </a:p>
      </dgm:t>
    </dgm:pt>
    <dgm:pt modelId="{AC1E4966-30D4-0045-A8CB-B587151FCCC2}" type="pres">
      <dgm:prSet presAssocID="{421C5E1E-A712-5F4C-96C5-57EF095BB777}" presName="mainComposite" presStyleCnt="0">
        <dgm:presLayoutVars>
          <dgm:chPref val="1"/>
          <dgm:dir/>
          <dgm:animOne val="branch"/>
          <dgm:animLvl val="lvl"/>
          <dgm:resizeHandles val="exact"/>
        </dgm:presLayoutVars>
      </dgm:prSet>
      <dgm:spPr/>
      <dgm:t>
        <a:bodyPr/>
        <a:lstStyle/>
        <a:p>
          <a:endParaRPr lang="en-US"/>
        </a:p>
      </dgm:t>
    </dgm:pt>
    <dgm:pt modelId="{40813FB6-C23A-DE42-B3DB-E0EF9FFB2720}" type="pres">
      <dgm:prSet presAssocID="{421C5E1E-A712-5F4C-96C5-57EF095BB777}" presName="hierFlow" presStyleCnt="0"/>
      <dgm:spPr/>
    </dgm:pt>
    <dgm:pt modelId="{F27C2464-484E-0B4C-9024-52D7D16DAD46}" type="pres">
      <dgm:prSet presAssocID="{421C5E1E-A712-5F4C-96C5-57EF095BB777}" presName="hierChild1" presStyleCnt="0">
        <dgm:presLayoutVars>
          <dgm:chPref val="1"/>
          <dgm:animOne val="branch"/>
          <dgm:animLvl val="lvl"/>
        </dgm:presLayoutVars>
      </dgm:prSet>
      <dgm:spPr/>
    </dgm:pt>
    <dgm:pt modelId="{54C76FBC-A1E0-9E42-92FD-F0F8295463A1}" type="pres">
      <dgm:prSet presAssocID="{F40AD7CC-7CA6-A444-9C31-848AB8D8FFC0}" presName="Name17" presStyleCnt="0"/>
      <dgm:spPr/>
    </dgm:pt>
    <dgm:pt modelId="{E79F8BFE-BC16-314F-8E05-0CA2465B85EC}" type="pres">
      <dgm:prSet presAssocID="{F40AD7CC-7CA6-A444-9C31-848AB8D8FFC0}" presName="level1Shape" presStyleLbl="node0" presStyleIdx="0" presStyleCnt="1" custScaleX="314543" custScaleY="176593">
        <dgm:presLayoutVars>
          <dgm:chPref val="3"/>
        </dgm:presLayoutVars>
      </dgm:prSet>
      <dgm:spPr/>
      <dgm:t>
        <a:bodyPr/>
        <a:lstStyle/>
        <a:p>
          <a:endParaRPr lang="en-US"/>
        </a:p>
      </dgm:t>
    </dgm:pt>
    <dgm:pt modelId="{08DD26EB-0D0A-1E48-88E2-653F59DD18DB}" type="pres">
      <dgm:prSet presAssocID="{F40AD7CC-7CA6-A444-9C31-848AB8D8FFC0}" presName="hierChild2" presStyleCnt="0"/>
      <dgm:spPr/>
    </dgm:pt>
    <dgm:pt modelId="{896D61FB-848A-FB49-A082-032A9463DB85}" type="pres">
      <dgm:prSet presAssocID="{1D86E0E4-F98B-4C43-874C-DA842B19BE99}" presName="Name25" presStyleLbl="parChTrans1D2" presStyleIdx="0" presStyleCnt="6" custScaleX="2000000"/>
      <dgm:spPr/>
      <dgm:t>
        <a:bodyPr/>
        <a:lstStyle/>
        <a:p>
          <a:endParaRPr lang="en-US"/>
        </a:p>
      </dgm:t>
    </dgm:pt>
    <dgm:pt modelId="{375AF72D-7509-374D-BE36-70165EB3911A}" type="pres">
      <dgm:prSet presAssocID="{1D86E0E4-F98B-4C43-874C-DA842B19BE99}" presName="connTx" presStyleLbl="parChTrans1D2" presStyleIdx="0" presStyleCnt="6"/>
      <dgm:spPr/>
      <dgm:t>
        <a:bodyPr/>
        <a:lstStyle/>
        <a:p>
          <a:endParaRPr lang="en-US"/>
        </a:p>
      </dgm:t>
    </dgm:pt>
    <dgm:pt modelId="{9900D14D-8271-324B-B656-79A663BE05AA}" type="pres">
      <dgm:prSet presAssocID="{E07496B7-F668-CB4A-B8AB-2A305715D5B2}" presName="Name30" presStyleCnt="0"/>
      <dgm:spPr/>
    </dgm:pt>
    <dgm:pt modelId="{346C6A38-0C86-DB40-A278-BA4C833221AD}" type="pres">
      <dgm:prSet presAssocID="{E07496B7-F668-CB4A-B8AB-2A305715D5B2}" presName="level2Shape" presStyleLbl="node2" presStyleIdx="0" presStyleCnt="6" custScaleX="314543" custScaleY="181444"/>
      <dgm:spPr/>
      <dgm:t>
        <a:bodyPr/>
        <a:lstStyle/>
        <a:p>
          <a:endParaRPr lang="en-US"/>
        </a:p>
      </dgm:t>
    </dgm:pt>
    <dgm:pt modelId="{08E8CB7E-A9EB-B14A-9EFB-1886AA927686}" type="pres">
      <dgm:prSet presAssocID="{E07496B7-F668-CB4A-B8AB-2A305715D5B2}" presName="hierChild3" presStyleCnt="0"/>
      <dgm:spPr/>
    </dgm:pt>
    <dgm:pt modelId="{0356DB94-7BDC-654B-84B1-A3A5AAD778E1}" type="pres">
      <dgm:prSet presAssocID="{C1105C4F-23D6-0846-A124-ED60CD836216}" presName="Name25" presStyleLbl="parChTrans1D3" presStyleIdx="0" presStyleCnt="16" custScaleX="2000000"/>
      <dgm:spPr/>
      <dgm:t>
        <a:bodyPr/>
        <a:lstStyle/>
        <a:p>
          <a:endParaRPr lang="en-US"/>
        </a:p>
      </dgm:t>
    </dgm:pt>
    <dgm:pt modelId="{BF9D843F-8F16-9A4D-B40F-E380EAABD3D0}" type="pres">
      <dgm:prSet presAssocID="{C1105C4F-23D6-0846-A124-ED60CD836216}" presName="connTx" presStyleLbl="parChTrans1D3" presStyleIdx="0" presStyleCnt="16"/>
      <dgm:spPr/>
      <dgm:t>
        <a:bodyPr/>
        <a:lstStyle/>
        <a:p>
          <a:endParaRPr lang="en-US"/>
        </a:p>
      </dgm:t>
    </dgm:pt>
    <dgm:pt modelId="{2979E3CC-BB71-A14D-B975-249519590AB4}" type="pres">
      <dgm:prSet presAssocID="{7E7530FD-DC72-754F-9CD4-8037487826F6}" presName="Name30" presStyleCnt="0"/>
      <dgm:spPr/>
    </dgm:pt>
    <dgm:pt modelId="{34D6AE01-26C3-D844-B20D-26BE43F044D3}" type="pres">
      <dgm:prSet presAssocID="{7E7530FD-DC72-754F-9CD4-8037487826F6}" presName="level2Shape" presStyleLbl="node3" presStyleIdx="0" presStyleCnt="16" custScaleX="485411"/>
      <dgm:spPr/>
      <dgm:t>
        <a:bodyPr/>
        <a:lstStyle/>
        <a:p>
          <a:endParaRPr lang="en-US"/>
        </a:p>
      </dgm:t>
    </dgm:pt>
    <dgm:pt modelId="{A22E55ED-43B0-704B-BE8D-1B306494265D}" type="pres">
      <dgm:prSet presAssocID="{7E7530FD-DC72-754F-9CD4-8037487826F6}" presName="hierChild3" presStyleCnt="0"/>
      <dgm:spPr/>
    </dgm:pt>
    <dgm:pt modelId="{A319AA5F-67B6-AF45-9BAB-E18DF3DF11F5}" type="pres">
      <dgm:prSet presAssocID="{EB2156AE-E4C3-8842-B539-F6A34E83F210}" presName="Name25" presStyleLbl="parChTrans1D3" presStyleIdx="1" presStyleCnt="16" custScaleX="2000000"/>
      <dgm:spPr/>
      <dgm:t>
        <a:bodyPr/>
        <a:lstStyle/>
        <a:p>
          <a:endParaRPr lang="en-US"/>
        </a:p>
      </dgm:t>
    </dgm:pt>
    <dgm:pt modelId="{CB2EA0CB-F8F7-D747-923F-14DB900FD422}" type="pres">
      <dgm:prSet presAssocID="{EB2156AE-E4C3-8842-B539-F6A34E83F210}" presName="connTx" presStyleLbl="parChTrans1D3" presStyleIdx="1" presStyleCnt="16"/>
      <dgm:spPr/>
      <dgm:t>
        <a:bodyPr/>
        <a:lstStyle/>
        <a:p>
          <a:endParaRPr lang="en-US"/>
        </a:p>
      </dgm:t>
    </dgm:pt>
    <dgm:pt modelId="{733CFBEB-01DC-3B4B-8270-A8DFE8C6346C}" type="pres">
      <dgm:prSet presAssocID="{61CCFAEC-A5D2-0446-99A5-CA370FE600E4}" presName="Name30" presStyleCnt="0"/>
      <dgm:spPr/>
    </dgm:pt>
    <dgm:pt modelId="{6018990F-765F-CA40-A2CD-474EDEDF1642}" type="pres">
      <dgm:prSet presAssocID="{61CCFAEC-A5D2-0446-99A5-CA370FE600E4}" presName="level2Shape" presStyleLbl="node3" presStyleIdx="1" presStyleCnt="16" custScaleX="485411"/>
      <dgm:spPr/>
      <dgm:t>
        <a:bodyPr/>
        <a:lstStyle/>
        <a:p>
          <a:endParaRPr lang="en-US"/>
        </a:p>
      </dgm:t>
    </dgm:pt>
    <dgm:pt modelId="{9D45CDC9-8182-3849-91C5-EF1A2D72BE03}" type="pres">
      <dgm:prSet presAssocID="{61CCFAEC-A5D2-0446-99A5-CA370FE600E4}" presName="hierChild3" presStyleCnt="0"/>
      <dgm:spPr/>
    </dgm:pt>
    <dgm:pt modelId="{368091EB-2B73-524B-AC9D-2EBDB0EF46EB}" type="pres">
      <dgm:prSet presAssocID="{9987794D-3B55-DB40-B7B1-E8554A467EDB}" presName="Name25" presStyleLbl="parChTrans1D3" presStyleIdx="2" presStyleCnt="16" custScaleX="2000000"/>
      <dgm:spPr/>
      <dgm:t>
        <a:bodyPr/>
        <a:lstStyle/>
        <a:p>
          <a:endParaRPr lang="en-US"/>
        </a:p>
      </dgm:t>
    </dgm:pt>
    <dgm:pt modelId="{7EA92EC7-D752-124F-A8EE-2108D22D0973}" type="pres">
      <dgm:prSet presAssocID="{9987794D-3B55-DB40-B7B1-E8554A467EDB}" presName="connTx" presStyleLbl="parChTrans1D3" presStyleIdx="2" presStyleCnt="16"/>
      <dgm:spPr/>
      <dgm:t>
        <a:bodyPr/>
        <a:lstStyle/>
        <a:p>
          <a:endParaRPr lang="en-US"/>
        </a:p>
      </dgm:t>
    </dgm:pt>
    <dgm:pt modelId="{38DE6AB1-DEEE-8642-A12A-3D976B9AE731}" type="pres">
      <dgm:prSet presAssocID="{E6EBADD2-1661-BE45-81FD-B8A7BB4EDB4F}" presName="Name30" presStyleCnt="0"/>
      <dgm:spPr/>
    </dgm:pt>
    <dgm:pt modelId="{34466F01-A08E-A547-8BFE-AEA57DCDBA17}" type="pres">
      <dgm:prSet presAssocID="{E6EBADD2-1661-BE45-81FD-B8A7BB4EDB4F}" presName="level2Shape" presStyleLbl="node3" presStyleIdx="2" presStyleCnt="16" custScaleX="485411"/>
      <dgm:spPr/>
      <dgm:t>
        <a:bodyPr/>
        <a:lstStyle/>
        <a:p>
          <a:endParaRPr lang="en-US"/>
        </a:p>
      </dgm:t>
    </dgm:pt>
    <dgm:pt modelId="{4779DBB8-69D7-3941-8A26-DE75C685025D}" type="pres">
      <dgm:prSet presAssocID="{E6EBADD2-1661-BE45-81FD-B8A7BB4EDB4F}" presName="hierChild3" presStyleCnt="0"/>
      <dgm:spPr/>
    </dgm:pt>
    <dgm:pt modelId="{B7FC7C11-73DA-4F45-96F3-DEA037E2FF2C}" type="pres">
      <dgm:prSet presAssocID="{322329D3-33C6-C443-A05C-E0F610B4C647}" presName="Name25" presStyleLbl="parChTrans1D2" presStyleIdx="1" presStyleCnt="6" custScaleX="2000000"/>
      <dgm:spPr/>
      <dgm:t>
        <a:bodyPr/>
        <a:lstStyle/>
        <a:p>
          <a:endParaRPr lang="en-US"/>
        </a:p>
      </dgm:t>
    </dgm:pt>
    <dgm:pt modelId="{FCAF84B8-32AF-FA4C-80B1-E93A81B3499F}" type="pres">
      <dgm:prSet presAssocID="{322329D3-33C6-C443-A05C-E0F610B4C647}" presName="connTx" presStyleLbl="parChTrans1D2" presStyleIdx="1" presStyleCnt="6"/>
      <dgm:spPr/>
      <dgm:t>
        <a:bodyPr/>
        <a:lstStyle/>
        <a:p>
          <a:endParaRPr lang="en-US"/>
        </a:p>
      </dgm:t>
    </dgm:pt>
    <dgm:pt modelId="{C48EF4F6-8C0A-6746-A53B-2706CBDCA2B8}" type="pres">
      <dgm:prSet presAssocID="{3EC39F97-BE39-704B-BDB8-FCC5F4CDAB83}" presName="Name30" presStyleCnt="0"/>
      <dgm:spPr/>
    </dgm:pt>
    <dgm:pt modelId="{FDAA5FDE-2547-AD4A-9359-D43D7B817E2E}" type="pres">
      <dgm:prSet presAssocID="{3EC39F97-BE39-704B-BDB8-FCC5F4CDAB83}" presName="level2Shape" presStyleLbl="node2" presStyleIdx="1" presStyleCnt="6" custScaleX="314543" custScaleY="179796"/>
      <dgm:spPr/>
      <dgm:t>
        <a:bodyPr/>
        <a:lstStyle/>
        <a:p>
          <a:endParaRPr lang="en-US"/>
        </a:p>
      </dgm:t>
    </dgm:pt>
    <dgm:pt modelId="{E371DD98-207E-784B-AF37-E9D686A74533}" type="pres">
      <dgm:prSet presAssocID="{3EC39F97-BE39-704B-BDB8-FCC5F4CDAB83}" presName="hierChild3" presStyleCnt="0"/>
      <dgm:spPr/>
    </dgm:pt>
    <dgm:pt modelId="{AC070E26-8702-B040-8CCA-8BA0C4E2601C}" type="pres">
      <dgm:prSet presAssocID="{BFEE4399-7B26-8F4D-9CB1-CFF192C2EF00}" presName="Name25" presStyleLbl="parChTrans1D3" presStyleIdx="3" presStyleCnt="16" custScaleX="2000000"/>
      <dgm:spPr/>
      <dgm:t>
        <a:bodyPr/>
        <a:lstStyle/>
        <a:p>
          <a:endParaRPr lang="en-US"/>
        </a:p>
      </dgm:t>
    </dgm:pt>
    <dgm:pt modelId="{5A775F0F-B2BF-CF4F-9325-0EF1F68336FD}" type="pres">
      <dgm:prSet presAssocID="{BFEE4399-7B26-8F4D-9CB1-CFF192C2EF00}" presName="connTx" presStyleLbl="parChTrans1D3" presStyleIdx="3" presStyleCnt="16"/>
      <dgm:spPr/>
      <dgm:t>
        <a:bodyPr/>
        <a:lstStyle/>
        <a:p>
          <a:endParaRPr lang="en-US"/>
        </a:p>
      </dgm:t>
    </dgm:pt>
    <dgm:pt modelId="{98FB5B12-A851-DF45-9C98-AC6E744F0907}" type="pres">
      <dgm:prSet presAssocID="{602A9A49-FE8C-2043-AA5B-E9B89B232525}" presName="Name30" presStyleCnt="0"/>
      <dgm:spPr/>
    </dgm:pt>
    <dgm:pt modelId="{E3A9D45C-DD87-3C45-A00B-B8A74B8A1D61}" type="pres">
      <dgm:prSet presAssocID="{602A9A49-FE8C-2043-AA5B-E9B89B232525}" presName="level2Shape" presStyleLbl="node3" presStyleIdx="3" presStyleCnt="16" custScaleX="485411"/>
      <dgm:spPr/>
      <dgm:t>
        <a:bodyPr/>
        <a:lstStyle/>
        <a:p>
          <a:endParaRPr lang="en-US"/>
        </a:p>
      </dgm:t>
    </dgm:pt>
    <dgm:pt modelId="{C4BE2E12-3391-5D48-A649-9CB937D89BA0}" type="pres">
      <dgm:prSet presAssocID="{602A9A49-FE8C-2043-AA5B-E9B89B232525}" presName="hierChild3" presStyleCnt="0"/>
      <dgm:spPr/>
    </dgm:pt>
    <dgm:pt modelId="{A63DB47F-4D47-094A-8343-1208B4D98855}" type="pres">
      <dgm:prSet presAssocID="{ECE52C9B-A79A-6A4E-AD79-D10B0D721AEC}" presName="Name25" presStyleLbl="parChTrans1D3" presStyleIdx="4" presStyleCnt="16" custScaleX="2000000"/>
      <dgm:spPr/>
      <dgm:t>
        <a:bodyPr/>
        <a:lstStyle/>
        <a:p>
          <a:endParaRPr lang="en-US"/>
        </a:p>
      </dgm:t>
    </dgm:pt>
    <dgm:pt modelId="{E7D610F2-5A2B-944C-84A8-50797D8AEB57}" type="pres">
      <dgm:prSet presAssocID="{ECE52C9B-A79A-6A4E-AD79-D10B0D721AEC}" presName="connTx" presStyleLbl="parChTrans1D3" presStyleIdx="4" presStyleCnt="16"/>
      <dgm:spPr/>
      <dgm:t>
        <a:bodyPr/>
        <a:lstStyle/>
        <a:p>
          <a:endParaRPr lang="en-US"/>
        </a:p>
      </dgm:t>
    </dgm:pt>
    <dgm:pt modelId="{E42C753E-6DA3-FF43-9A90-414962E31775}" type="pres">
      <dgm:prSet presAssocID="{E7EF14D5-3A23-1C4E-AFC8-B8EBFCFFE493}" presName="Name30" presStyleCnt="0"/>
      <dgm:spPr/>
    </dgm:pt>
    <dgm:pt modelId="{3A34F225-FFC5-4C40-B344-7185F01741D2}" type="pres">
      <dgm:prSet presAssocID="{E7EF14D5-3A23-1C4E-AFC8-B8EBFCFFE493}" presName="level2Shape" presStyleLbl="node3" presStyleIdx="4" presStyleCnt="16" custScaleX="485411"/>
      <dgm:spPr/>
      <dgm:t>
        <a:bodyPr/>
        <a:lstStyle/>
        <a:p>
          <a:endParaRPr lang="en-US"/>
        </a:p>
      </dgm:t>
    </dgm:pt>
    <dgm:pt modelId="{651B1B69-36EA-234C-9411-D2290E0F5D36}" type="pres">
      <dgm:prSet presAssocID="{E7EF14D5-3A23-1C4E-AFC8-B8EBFCFFE493}" presName="hierChild3" presStyleCnt="0"/>
      <dgm:spPr/>
    </dgm:pt>
    <dgm:pt modelId="{D703CC16-0A73-A040-B204-88F8C1D5F570}" type="pres">
      <dgm:prSet presAssocID="{63503D3B-A6E3-524E-A5DA-03C04675654C}" presName="Name25" presStyleLbl="parChTrans1D3" presStyleIdx="5" presStyleCnt="16" custScaleX="2000000"/>
      <dgm:spPr/>
      <dgm:t>
        <a:bodyPr/>
        <a:lstStyle/>
        <a:p>
          <a:endParaRPr lang="en-US"/>
        </a:p>
      </dgm:t>
    </dgm:pt>
    <dgm:pt modelId="{97EC64EF-7051-D04B-AEB3-7F638D55D9A9}" type="pres">
      <dgm:prSet presAssocID="{63503D3B-A6E3-524E-A5DA-03C04675654C}" presName="connTx" presStyleLbl="parChTrans1D3" presStyleIdx="5" presStyleCnt="16"/>
      <dgm:spPr/>
      <dgm:t>
        <a:bodyPr/>
        <a:lstStyle/>
        <a:p>
          <a:endParaRPr lang="en-US"/>
        </a:p>
      </dgm:t>
    </dgm:pt>
    <dgm:pt modelId="{80BBE34D-9A88-494C-ABC1-575AE713AFE4}" type="pres">
      <dgm:prSet presAssocID="{9D6625CE-F0B6-BF4D-81A3-0921110446AF}" presName="Name30" presStyleCnt="0"/>
      <dgm:spPr/>
    </dgm:pt>
    <dgm:pt modelId="{67ED283F-3E37-BD44-ADE2-7DFE1EC603DD}" type="pres">
      <dgm:prSet presAssocID="{9D6625CE-F0B6-BF4D-81A3-0921110446AF}" presName="level2Shape" presStyleLbl="node3" presStyleIdx="5" presStyleCnt="16" custScaleX="485411"/>
      <dgm:spPr/>
      <dgm:t>
        <a:bodyPr/>
        <a:lstStyle/>
        <a:p>
          <a:endParaRPr lang="en-US"/>
        </a:p>
      </dgm:t>
    </dgm:pt>
    <dgm:pt modelId="{EFB3FBB7-2193-104D-9B25-81A396627E98}" type="pres">
      <dgm:prSet presAssocID="{9D6625CE-F0B6-BF4D-81A3-0921110446AF}" presName="hierChild3" presStyleCnt="0"/>
      <dgm:spPr/>
    </dgm:pt>
    <dgm:pt modelId="{B125FA85-39EB-8646-B625-CE67CA919AA9}" type="pres">
      <dgm:prSet presAssocID="{3654A2D5-1E54-BF45-9E26-1FA188ECF023}" presName="Name25" presStyleLbl="parChTrans1D3" presStyleIdx="6" presStyleCnt="16" custScaleX="2000000"/>
      <dgm:spPr/>
      <dgm:t>
        <a:bodyPr/>
        <a:lstStyle/>
        <a:p>
          <a:endParaRPr lang="en-US"/>
        </a:p>
      </dgm:t>
    </dgm:pt>
    <dgm:pt modelId="{BB520B36-F63C-9F47-A471-9FAD52746772}" type="pres">
      <dgm:prSet presAssocID="{3654A2D5-1E54-BF45-9E26-1FA188ECF023}" presName="connTx" presStyleLbl="parChTrans1D3" presStyleIdx="6" presStyleCnt="16"/>
      <dgm:spPr/>
      <dgm:t>
        <a:bodyPr/>
        <a:lstStyle/>
        <a:p>
          <a:endParaRPr lang="en-US"/>
        </a:p>
      </dgm:t>
    </dgm:pt>
    <dgm:pt modelId="{68F8D15E-BE8F-724C-9E47-84CB21F797D4}" type="pres">
      <dgm:prSet presAssocID="{ECD55F87-2B00-ED45-8D52-AB1EF2F083BA}" presName="Name30" presStyleCnt="0"/>
      <dgm:spPr/>
    </dgm:pt>
    <dgm:pt modelId="{1CD38BD1-3464-2D40-BD7A-35FB6427EEEE}" type="pres">
      <dgm:prSet presAssocID="{ECD55F87-2B00-ED45-8D52-AB1EF2F083BA}" presName="level2Shape" presStyleLbl="node3" presStyleIdx="6" presStyleCnt="16" custScaleX="485411"/>
      <dgm:spPr/>
      <dgm:t>
        <a:bodyPr/>
        <a:lstStyle/>
        <a:p>
          <a:endParaRPr lang="en-US"/>
        </a:p>
      </dgm:t>
    </dgm:pt>
    <dgm:pt modelId="{72577ACD-6B57-A342-ADB0-67D1202750BC}" type="pres">
      <dgm:prSet presAssocID="{ECD55F87-2B00-ED45-8D52-AB1EF2F083BA}" presName="hierChild3" presStyleCnt="0"/>
      <dgm:spPr/>
    </dgm:pt>
    <dgm:pt modelId="{4AC97355-BD0B-6B47-B5F4-E4CB3E90399D}" type="pres">
      <dgm:prSet presAssocID="{DBFC175A-978A-EE4A-8425-D1CCC6A149C8}" presName="Name25" presStyleLbl="parChTrans1D3" presStyleIdx="7" presStyleCnt="16" custScaleX="2000000"/>
      <dgm:spPr/>
      <dgm:t>
        <a:bodyPr/>
        <a:lstStyle/>
        <a:p>
          <a:endParaRPr lang="en-US"/>
        </a:p>
      </dgm:t>
    </dgm:pt>
    <dgm:pt modelId="{1943A586-F3E3-6F41-8353-C970126AF63C}" type="pres">
      <dgm:prSet presAssocID="{DBFC175A-978A-EE4A-8425-D1CCC6A149C8}" presName="connTx" presStyleLbl="parChTrans1D3" presStyleIdx="7" presStyleCnt="16"/>
      <dgm:spPr/>
      <dgm:t>
        <a:bodyPr/>
        <a:lstStyle/>
        <a:p>
          <a:endParaRPr lang="en-US"/>
        </a:p>
      </dgm:t>
    </dgm:pt>
    <dgm:pt modelId="{2095E4FC-40C1-2940-A273-F67DCB9B97D4}" type="pres">
      <dgm:prSet presAssocID="{D245D745-A5BE-7143-B70B-BD2B710898B6}" presName="Name30" presStyleCnt="0"/>
      <dgm:spPr/>
    </dgm:pt>
    <dgm:pt modelId="{1D991606-1F5D-3C41-836C-BCBF0B7B6B99}" type="pres">
      <dgm:prSet presAssocID="{D245D745-A5BE-7143-B70B-BD2B710898B6}" presName="level2Shape" presStyleLbl="node3" presStyleIdx="7" presStyleCnt="16" custScaleX="485411"/>
      <dgm:spPr/>
      <dgm:t>
        <a:bodyPr/>
        <a:lstStyle/>
        <a:p>
          <a:endParaRPr lang="en-US"/>
        </a:p>
      </dgm:t>
    </dgm:pt>
    <dgm:pt modelId="{E4256F12-4A8B-6D48-A8DB-D5FDF065BD55}" type="pres">
      <dgm:prSet presAssocID="{D245D745-A5BE-7143-B70B-BD2B710898B6}" presName="hierChild3" presStyleCnt="0"/>
      <dgm:spPr/>
    </dgm:pt>
    <dgm:pt modelId="{CAC281E7-3B90-1E4E-B012-AA8EE6BCB5F3}" type="pres">
      <dgm:prSet presAssocID="{2039D50C-4771-6040-93E8-95DFD1C11BC4}" presName="Name25" presStyleLbl="parChTrans1D3" presStyleIdx="8" presStyleCnt="16" custScaleX="2000000"/>
      <dgm:spPr/>
      <dgm:t>
        <a:bodyPr/>
        <a:lstStyle/>
        <a:p>
          <a:endParaRPr lang="en-US"/>
        </a:p>
      </dgm:t>
    </dgm:pt>
    <dgm:pt modelId="{89F7B889-F6BF-E147-83C0-59E503EA4762}" type="pres">
      <dgm:prSet presAssocID="{2039D50C-4771-6040-93E8-95DFD1C11BC4}" presName="connTx" presStyleLbl="parChTrans1D3" presStyleIdx="8" presStyleCnt="16"/>
      <dgm:spPr/>
      <dgm:t>
        <a:bodyPr/>
        <a:lstStyle/>
        <a:p>
          <a:endParaRPr lang="en-US"/>
        </a:p>
      </dgm:t>
    </dgm:pt>
    <dgm:pt modelId="{869E7637-39C8-5C46-86BB-ACCB0271E86C}" type="pres">
      <dgm:prSet presAssocID="{CAE814D2-E32E-B248-9419-E34E7C6CFD4E}" presName="Name30" presStyleCnt="0"/>
      <dgm:spPr/>
    </dgm:pt>
    <dgm:pt modelId="{E934B994-2B2E-4E47-A77E-B04825283B07}" type="pres">
      <dgm:prSet presAssocID="{CAE814D2-E32E-B248-9419-E34E7C6CFD4E}" presName="level2Shape" presStyleLbl="node3" presStyleIdx="8" presStyleCnt="16" custScaleX="485411"/>
      <dgm:spPr/>
      <dgm:t>
        <a:bodyPr/>
        <a:lstStyle/>
        <a:p>
          <a:endParaRPr lang="en-US"/>
        </a:p>
      </dgm:t>
    </dgm:pt>
    <dgm:pt modelId="{621150BE-5CEE-1D48-B6CF-480869E545FA}" type="pres">
      <dgm:prSet presAssocID="{CAE814D2-E32E-B248-9419-E34E7C6CFD4E}" presName="hierChild3" presStyleCnt="0"/>
      <dgm:spPr/>
    </dgm:pt>
    <dgm:pt modelId="{8926426D-E95C-AC43-BAAE-F17BBB9051C0}" type="pres">
      <dgm:prSet presAssocID="{8FA76B1D-6AF8-A74F-B2C2-33D5BD9308ED}" presName="Name25" presStyleLbl="parChTrans1D3" presStyleIdx="9" presStyleCnt="16" custScaleX="2000000"/>
      <dgm:spPr/>
      <dgm:t>
        <a:bodyPr/>
        <a:lstStyle/>
        <a:p>
          <a:endParaRPr lang="en-US"/>
        </a:p>
      </dgm:t>
    </dgm:pt>
    <dgm:pt modelId="{0362A298-C58C-7B49-ABCB-683C16746257}" type="pres">
      <dgm:prSet presAssocID="{8FA76B1D-6AF8-A74F-B2C2-33D5BD9308ED}" presName="connTx" presStyleLbl="parChTrans1D3" presStyleIdx="9" presStyleCnt="16"/>
      <dgm:spPr/>
      <dgm:t>
        <a:bodyPr/>
        <a:lstStyle/>
        <a:p>
          <a:endParaRPr lang="en-US"/>
        </a:p>
      </dgm:t>
    </dgm:pt>
    <dgm:pt modelId="{CDDE625C-B01D-7148-8F20-1B8E6198482E}" type="pres">
      <dgm:prSet presAssocID="{AB032EC2-8DE1-D846-8E0D-B0E529FF70E5}" presName="Name30" presStyleCnt="0"/>
      <dgm:spPr/>
    </dgm:pt>
    <dgm:pt modelId="{816EC4F0-D464-F643-940B-0AAC2C52DD8E}" type="pres">
      <dgm:prSet presAssocID="{AB032EC2-8DE1-D846-8E0D-B0E529FF70E5}" presName="level2Shape" presStyleLbl="node3" presStyleIdx="9" presStyleCnt="16" custScaleX="485411"/>
      <dgm:spPr/>
      <dgm:t>
        <a:bodyPr/>
        <a:lstStyle/>
        <a:p>
          <a:endParaRPr lang="en-US"/>
        </a:p>
      </dgm:t>
    </dgm:pt>
    <dgm:pt modelId="{2AA4EAA8-0FD3-094D-80F4-F55A446ED81B}" type="pres">
      <dgm:prSet presAssocID="{AB032EC2-8DE1-D846-8E0D-B0E529FF70E5}" presName="hierChild3" presStyleCnt="0"/>
      <dgm:spPr/>
    </dgm:pt>
    <dgm:pt modelId="{3E37BF6E-FA15-4E4D-8454-3730E54B8C6D}" type="pres">
      <dgm:prSet presAssocID="{82AC4E2A-2313-2D47-BFEA-DCE388B56586}" presName="Name25" presStyleLbl="parChTrans1D2" presStyleIdx="2" presStyleCnt="6" custScaleX="2000000"/>
      <dgm:spPr/>
      <dgm:t>
        <a:bodyPr/>
        <a:lstStyle/>
        <a:p>
          <a:endParaRPr lang="en-US"/>
        </a:p>
      </dgm:t>
    </dgm:pt>
    <dgm:pt modelId="{76F308F8-8206-E04C-AAF4-7D9618E6F30C}" type="pres">
      <dgm:prSet presAssocID="{82AC4E2A-2313-2D47-BFEA-DCE388B56586}" presName="connTx" presStyleLbl="parChTrans1D2" presStyleIdx="2" presStyleCnt="6"/>
      <dgm:spPr/>
      <dgm:t>
        <a:bodyPr/>
        <a:lstStyle/>
        <a:p>
          <a:endParaRPr lang="en-US"/>
        </a:p>
      </dgm:t>
    </dgm:pt>
    <dgm:pt modelId="{58F77B84-F96C-CA42-8AC5-5EE71A6EA82C}" type="pres">
      <dgm:prSet presAssocID="{EB2F7C0D-C7D0-854F-86D9-43F6D3C44C6F}" presName="Name30" presStyleCnt="0"/>
      <dgm:spPr/>
    </dgm:pt>
    <dgm:pt modelId="{EC37FEEC-77E8-134E-8CDF-EE293D25F38D}" type="pres">
      <dgm:prSet presAssocID="{EB2F7C0D-C7D0-854F-86D9-43F6D3C44C6F}" presName="level2Shape" presStyleLbl="node2" presStyleIdx="2" presStyleCnt="6" custScaleX="314543" custScaleY="157757"/>
      <dgm:spPr/>
      <dgm:t>
        <a:bodyPr/>
        <a:lstStyle/>
        <a:p>
          <a:endParaRPr lang="en-US"/>
        </a:p>
      </dgm:t>
    </dgm:pt>
    <dgm:pt modelId="{A46D7CB0-A221-6543-9D47-B3C59FEBF337}" type="pres">
      <dgm:prSet presAssocID="{EB2F7C0D-C7D0-854F-86D9-43F6D3C44C6F}" presName="hierChild3" presStyleCnt="0"/>
      <dgm:spPr/>
    </dgm:pt>
    <dgm:pt modelId="{BDD3CBBD-CDC1-1F4A-BA9B-E61799327338}" type="pres">
      <dgm:prSet presAssocID="{99FF2950-41A5-814E-9BBA-C5B30253E842}" presName="Name25" presStyleLbl="parChTrans1D3" presStyleIdx="10" presStyleCnt="16" custScaleX="2000000"/>
      <dgm:spPr/>
      <dgm:t>
        <a:bodyPr/>
        <a:lstStyle/>
        <a:p>
          <a:endParaRPr lang="en-US"/>
        </a:p>
      </dgm:t>
    </dgm:pt>
    <dgm:pt modelId="{397083AF-65BB-5E4D-A5AA-92E3732A7F23}" type="pres">
      <dgm:prSet presAssocID="{99FF2950-41A5-814E-9BBA-C5B30253E842}" presName="connTx" presStyleLbl="parChTrans1D3" presStyleIdx="10" presStyleCnt="16"/>
      <dgm:spPr/>
      <dgm:t>
        <a:bodyPr/>
        <a:lstStyle/>
        <a:p>
          <a:endParaRPr lang="en-US"/>
        </a:p>
      </dgm:t>
    </dgm:pt>
    <dgm:pt modelId="{61DCC13E-613B-9C49-8433-E5DEFCCC61C2}" type="pres">
      <dgm:prSet presAssocID="{EAA4B0D9-4145-384F-856C-6BEC5D93C42C}" presName="Name30" presStyleCnt="0"/>
      <dgm:spPr/>
    </dgm:pt>
    <dgm:pt modelId="{620BDC15-6158-CA48-8DBB-0C439EE3170B}" type="pres">
      <dgm:prSet presAssocID="{EAA4B0D9-4145-384F-856C-6BEC5D93C42C}" presName="level2Shape" presStyleLbl="node3" presStyleIdx="10" presStyleCnt="16" custScaleX="485411"/>
      <dgm:spPr/>
      <dgm:t>
        <a:bodyPr/>
        <a:lstStyle/>
        <a:p>
          <a:endParaRPr lang="en-US"/>
        </a:p>
      </dgm:t>
    </dgm:pt>
    <dgm:pt modelId="{C32679ED-D361-704B-BCE0-A5B507B942FC}" type="pres">
      <dgm:prSet presAssocID="{EAA4B0D9-4145-384F-856C-6BEC5D93C42C}" presName="hierChild3" presStyleCnt="0"/>
      <dgm:spPr/>
    </dgm:pt>
    <dgm:pt modelId="{B0A04BEF-48E7-544F-9E35-DAD36EAC57B8}" type="pres">
      <dgm:prSet presAssocID="{2C4A1D62-1BB7-F941-BCCD-595513CFCA51}" presName="Name25" presStyleLbl="parChTrans1D2" presStyleIdx="3" presStyleCnt="6" custScaleX="2000000"/>
      <dgm:spPr/>
      <dgm:t>
        <a:bodyPr/>
        <a:lstStyle/>
        <a:p>
          <a:endParaRPr lang="en-US"/>
        </a:p>
      </dgm:t>
    </dgm:pt>
    <dgm:pt modelId="{F856DE2D-44C0-0C41-8933-B28BC27E824D}" type="pres">
      <dgm:prSet presAssocID="{2C4A1D62-1BB7-F941-BCCD-595513CFCA51}" presName="connTx" presStyleLbl="parChTrans1D2" presStyleIdx="3" presStyleCnt="6"/>
      <dgm:spPr/>
      <dgm:t>
        <a:bodyPr/>
        <a:lstStyle/>
        <a:p>
          <a:endParaRPr lang="en-US"/>
        </a:p>
      </dgm:t>
    </dgm:pt>
    <dgm:pt modelId="{BBCBA5EE-3920-0249-8055-0BD17EB3B01F}" type="pres">
      <dgm:prSet presAssocID="{36BE42D0-406F-E449-A32A-EEAD5F5B89B0}" presName="Name30" presStyleCnt="0"/>
      <dgm:spPr/>
    </dgm:pt>
    <dgm:pt modelId="{09744050-A770-684A-9B76-88085BFBB402}" type="pres">
      <dgm:prSet presAssocID="{36BE42D0-406F-E449-A32A-EEAD5F5B89B0}" presName="level2Shape" presStyleLbl="node2" presStyleIdx="3" presStyleCnt="6" custScaleX="314543" custScaleY="172639"/>
      <dgm:spPr/>
      <dgm:t>
        <a:bodyPr/>
        <a:lstStyle/>
        <a:p>
          <a:endParaRPr lang="en-US"/>
        </a:p>
      </dgm:t>
    </dgm:pt>
    <dgm:pt modelId="{38DAADF3-F8AE-1A4E-9481-07AD46396368}" type="pres">
      <dgm:prSet presAssocID="{36BE42D0-406F-E449-A32A-EEAD5F5B89B0}" presName="hierChild3" presStyleCnt="0"/>
      <dgm:spPr/>
    </dgm:pt>
    <dgm:pt modelId="{21AF0C2E-F95A-4242-9FE7-BBAEC9A07BE1}" type="pres">
      <dgm:prSet presAssocID="{0C4B4424-D2D6-6E4E-B130-4CDE8900CFC9}" presName="Name25" presStyleLbl="parChTrans1D3" presStyleIdx="11" presStyleCnt="16" custScaleX="2000000"/>
      <dgm:spPr/>
      <dgm:t>
        <a:bodyPr/>
        <a:lstStyle/>
        <a:p>
          <a:endParaRPr lang="en-US"/>
        </a:p>
      </dgm:t>
    </dgm:pt>
    <dgm:pt modelId="{5E9EB98C-E461-9D4B-96B6-C6F698239CF2}" type="pres">
      <dgm:prSet presAssocID="{0C4B4424-D2D6-6E4E-B130-4CDE8900CFC9}" presName="connTx" presStyleLbl="parChTrans1D3" presStyleIdx="11" presStyleCnt="16"/>
      <dgm:spPr/>
      <dgm:t>
        <a:bodyPr/>
        <a:lstStyle/>
        <a:p>
          <a:endParaRPr lang="en-US"/>
        </a:p>
      </dgm:t>
    </dgm:pt>
    <dgm:pt modelId="{CC84B25A-D91B-7842-B196-14B151CAFD37}" type="pres">
      <dgm:prSet presAssocID="{CD402624-293A-3A42-8680-37C18686D37F}" presName="Name30" presStyleCnt="0"/>
      <dgm:spPr/>
    </dgm:pt>
    <dgm:pt modelId="{ACCB7944-2DB7-5A41-9162-39ADC200F148}" type="pres">
      <dgm:prSet presAssocID="{CD402624-293A-3A42-8680-37C18686D37F}" presName="level2Shape" presStyleLbl="node3" presStyleIdx="11" presStyleCnt="16" custScaleX="485411"/>
      <dgm:spPr/>
      <dgm:t>
        <a:bodyPr/>
        <a:lstStyle/>
        <a:p>
          <a:endParaRPr lang="en-US"/>
        </a:p>
      </dgm:t>
    </dgm:pt>
    <dgm:pt modelId="{4BEFE39C-020D-964B-8B18-8B3B31062BE5}" type="pres">
      <dgm:prSet presAssocID="{CD402624-293A-3A42-8680-37C18686D37F}" presName="hierChild3" presStyleCnt="0"/>
      <dgm:spPr/>
    </dgm:pt>
    <dgm:pt modelId="{92BE70B5-0B19-254D-8FC1-AEB399D4F316}" type="pres">
      <dgm:prSet presAssocID="{3B9DAA4E-8BD9-3548-87A5-CADA220C5D4F}" presName="Name25" presStyleLbl="parChTrans1D3" presStyleIdx="12" presStyleCnt="16" custScaleX="2000000"/>
      <dgm:spPr/>
      <dgm:t>
        <a:bodyPr/>
        <a:lstStyle/>
        <a:p>
          <a:endParaRPr lang="en-US"/>
        </a:p>
      </dgm:t>
    </dgm:pt>
    <dgm:pt modelId="{18120421-11D0-894F-9A3B-E033BFFDEB64}" type="pres">
      <dgm:prSet presAssocID="{3B9DAA4E-8BD9-3548-87A5-CADA220C5D4F}" presName="connTx" presStyleLbl="parChTrans1D3" presStyleIdx="12" presStyleCnt="16"/>
      <dgm:spPr/>
      <dgm:t>
        <a:bodyPr/>
        <a:lstStyle/>
        <a:p>
          <a:endParaRPr lang="en-US"/>
        </a:p>
      </dgm:t>
    </dgm:pt>
    <dgm:pt modelId="{17DCC4EE-A3E6-B245-B59F-ACF471251B8D}" type="pres">
      <dgm:prSet presAssocID="{5BDBE089-6631-404F-9C6D-C84CC5A9367F}" presName="Name30" presStyleCnt="0"/>
      <dgm:spPr/>
    </dgm:pt>
    <dgm:pt modelId="{6B5EBFBF-0FC2-1344-9A6B-5C8D85F218CE}" type="pres">
      <dgm:prSet presAssocID="{5BDBE089-6631-404F-9C6D-C84CC5A9367F}" presName="level2Shape" presStyleLbl="node3" presStyleIdx="12" presStyleCnt="16" custScaleX="485411"/>
      <dgm:spPr/>
      <dgm:t>
        <a:bodyPr/>
        <a:lstStyle/>
        <a:p>
          <a:endParaRPr lang="en-US"/>
        </a:p>
      </dgm:t>
    </dgm:pt>
    <dgm:pt modelId="{DF7DB462-A8CA-AF41-BACA-CF9483BE10B7}" type="pres">
      <dgm:prSet presAssocID="{5BDBE089-6631-404F-9C6D-C84CC5A9367F}" presName="hierChild3" presStyleCnt="0"/>
      <dgm:spPr/>
    </dgm:pt>
    <dgm:pt modelId="{C1917844-F3F4-4E4A-8846-17E46920D990}" type="pres">
      <dgm:prSet presAssocID="{11BCE641-2428-FB4C-A957-601BE5F8358D}" presName="Name25" presStyleLbl="parChTrans1D3" presStyleIdx="13" presStyleCnt="16" custScaleX="2000000"/>
      <dgm:spPr/>
      <dgm:t>
        <a:bodyPr/>
        <a:lstStyle/>
        <a:p>
          <a:endParaRPr lang="en-US"/>
        </a:p>
      </dgm:t>
    </dgm:pt>
    <dgm:pt modelId="{F5F22D0E-EB80-6641-8590-DE66D9ACC4C7}" type="pres">
      <dgm:prSet presAssocID="{11BCE641-2428-FB4C-A957-601BE5F8358D}" presName="connTx" presStyleLbl="parChTrans1D3" presStyleIdx="13" presStyleCnt="16"/>
      <dgm:spPr/>
      <dgm:t>
        <a:bodyPr/>
        <a:lstStyle/>
        <a:p>
          <a:endParaRPr lang="en-US"/>
        </a:p>
      </dgm:t>
    </dgm:pt>
    <dgm:pt modelId="{E0AB8A5F-7408-0445-BA36-8AB633022650}" type="pres">
      <dgm:prSet presAssocID="{332B4427-7EA1-A244-98A8-C3887BAB3F76}" presName="Name30" presStyleCnt="0"/>
      <dgm:spPr/>
    </dgm:pt>
    <dgm:pt modelId="{4E81F3CB-7B09-954F-9124-ADC400FA67CC}" type="pres">
      <dgm:prSet presAssocID="{332B4427-7EA1-A244-98A8-C3887BAB3F76}" presName="level2Shape" presStyleLbl="node3" presStyleIdx="13" presStyleCnt="16" custScaleX="485411"/>
      <dgm:spPr/>
      <dgm:t>
        <a:bodyPr/>
        <a:lstStyle/>
        <a:p>
          <a:endParaRPr lang="en-US"/>
        </a:p>
      </dgm:t>
    </dgm:pt>
    <dgm:pt modelId="{6C595263-2EFD-C543-9476-EE00C01C8C9D}" type="pres">
      <dgm:prSet presAssocID="{332B4427-7EA1-A244-98A8-C3887BAB3F76}" presName="hierChild3" presStyleCnt="0"/>
      <dgm:spPr/>
    </dgm:pt>
    <dgm:pt modelId="{02E26C84-FF4A-CF4A-A41E-350B47848061}" type="pres">
      <dgm:prSet presAssocID="{9C5C3BF5-7F86-DE4C-BAE1-0734994B469C}" presName="Name25" presStyleLbl="parChTrans1D2" presStyleIdx="4" presStyleCnt="6" custScaleX="2000000"/>
      <dgm:spPr/>
      <dgm:t>
        <a:bodyPr/>
        <a:lstStyle/>
        <a:p>
          <a:endParaRPr lang="en-US"/>
        </a:p>
      </dgm:t>
    </dgm:pt>
    <dgm:pt modelId="{177AE862-19B6-D240-93B4-A5015DF283E1}" type="pres">
      <dgm:prSet presAssocID="{9C5C3BF5-7F86-DE4C-BAE1-0734994B469C}" presName="connTx" presStyleLbl="parChTrans1D2" presStyleIdx="4" presStyleCnt="6"/>
      <dgm:spPr/>
      <dgm:t>
        <a:bodyPr/>
        <a:lstStyle/>
        <a:p>
          <a:endParaRPr lang="en-US"/>
        </a:p>
      </dgm:t>
    </dgm:pt>
    <dgm:pt modelId="{C829D437-F476-CD4F-8B02-E4F77C0F7812}" type="pres">
      <dgm:prSet presAssocID="{2A8A4651-47DC-0343-9BAB-E9FF7E53488E}" presName="Name30" presStyleCnt="0"/>
      <dgm:spPr/>
    </dgm:pt>
    <dgm:pt modelId="{3652C2B2-9F85-4145-949A-8A9719D5A0F3}" type="pres">
      <dgm:prSet presAssocID="{2A8A4651-47DC-0343-9BAB-E9FF7E53488E}" presName="level2Shape" presStyleLbl="node2" presStyleIdx="4" presStyleCnt="6" custScaleX="314543" custScaleY="188155"/>
      <dgm:spPr/>
      <dgm:t>
        <a:bodyPr/>
        <a:lstStyle/>
        <a:p>
          <a:endParaRPr lang="en-US"/>
        </a:p>
      </dgm:t>
    </dgm:pt>
    <dgm:pt modelId="{AD66BB83-0005-1247-B292-13CDD42F57D7}" type="pres">
      <dgm:prSet presAssocID="{2A8A4651-47DC-0343-9BAB-E9FF7E53488E}" presName="hierChild3" presStyleCnt="0"/>
      <dgm:spPr/>
    </dgm:pt>
    <dgm:pt modelId="{C2DDB18E-912F-A141-B7EE-7CDF136A226D}" type="pres">
      <dgm:prSet presAssocID="{2897D57D-E386-7D4B-981F-4D18AB1668EF}" presName="Name25" presStyleLbl="parChTrans1D3" presStyleIdx="14" presStyleCnt="16" custScaleX="2000000"/>
      <dgm:spPr/>
      <dgm:t>
        <a:bodyPr/>
        <a:lstStyle/>
        <a:p>
          <a:endParaRPr lang="en-US"/>
        </a:p>
      </dgm:t>
    </dgm:pt>
    <dgm:pt modelId="{8E04D83A-5F4C-DA47-898F-570471BCBC23}" type="pres">
      <dgm:prSet presAssocID="{2897D57D-E386-7D4B-981F-4D18AB1668EF}" presName="connTx" presStyleLbl="parChTrans1D3" presStyleIdx="14" presStyleCnt="16"/>
      <dgm:spPr/>
      <dgm:t>
        <a:bodyPr/>
        <a:lstStyle/>
        <a:p>
          <a:endParaRPr lang="en-US"/>
        </a:p>
      </dgm:t>
    </dgm:pt>
    <dgm:pt modelId="{8F3AAE9B-DE3D-CF42-9E1E-C5224525B2BA}" type="pres">
      <dgm:prSet presAssocID="{627399B3-7EBE-204A-A949-72605FCD451D}" presName="Name30" presStyleCnt="0"/>
      <dgm:spPr/>
    </dgm:pt>
    <dgm:pt modelId="{6E67B97E-1DBB-7E49-B093-5C2920C50C17}" type="pres">
      <dgm:prSet presAssocID="{627399B3-7EBE-204A-A949-72605FCD451D}" presName="level2Shape" presStyleLbl="node3" presStyleIdx="14" presStyleCnt="16" custScaleX="485411"/>
      <dgm:spPr/>
      <dgm:t>
        <a:bodyPr/>
        <a:lstStyle/>
        <a:p>
          <a:endParaRPr lang="en-US"/>
        </a:p>
      </dgm:t>
    </dgm:pt>
    <dgm:pt modelId="{DF20DC01-504C-004D-8002-D9E37BB8AE1C}" type="pres">
      <dgm:prSet presAssocID="{627399B3-7EBE-204A-A949-72605FCD451D}" presName="hierChild3" presStyleCnt="0"/>
      <dgm:spPr/>
    </dgm:pt>
    <dgm:pt modelId="{A8D8C5E5-56F3-4A4D-BAEA-54A6E91250D9}" type="pres">
      <dgm:prSet presAssocID="{86368256-E6A4-DD4A-8C84-FB975A8E0F84}" presName="Name25" presStyleLbl="parChTrans1D2" presStyleIdx="5" presStyleCnt="6" custScaleX="2000000"/>
      <dgm:spPr/>
      <dgm:t>
        <a:bodyPr/>
        <a:lstStyle/>
        <a:p>
          <a:endParaRPr lang="en-US"/>
        </a:p>
      </dgm:t>
    </dgm:pt>
    <dgm:pt modelId="{E152018E-AF47-7444-8BA5-A1AE8DAFE32B}" type="pres">
      <dgm:prSet presAssocID="{86368256-E6A4-DD4A-8C84-FB975A8E0F84}" presName="connTx" presStyleLbl="parChTrans1D2" presStyleIdx="5" presStyleCnt="6"/>
      <dgm:spPr/>
      <dgm:t>
        <a:bodyPr/>
        <a:lstStyle/>
        <a:p>
          <a:endParaRPr lang="en-US"/>
        </a:p>
      </dgm:t>
    </dgm:pt>
    <dgm:pt modelId="{1C08256E-E30C-9249-B7A6-3FE534A31370}" type="pres">
      <dgm:prSet presAssocID="{083CA9CC-2E2C-F149-8866-84C7D7B459EB}" presName="Name30" presStyleCnt="0"/>
      <dgm:spPr/>
    </dgm:pt>
    <dgm:pt modelId="{300C46C1-658B-6D45-83B7-824F31936FBB}" type="pres">
      <dgm:prSet presAssocID="{083CA9CC-2E2C-F149-8866-84C7D7B459EB}" presName="level2Shape" presStyleLbl="node2" presStyleIdx="5" presStyleCnt="6" custScaleX="314543"/>
      <dgm:spPr/>
      <dgm:t>
        <a:bodyPr/>
        <a:lstStyle/>
        <a:p>
          <a:endParaRPr lang="en-US"/>
        </a:p>
      </dgm:t>
    </dgm:pt>
    <dgm:pt modelId="{ECCCCCD6-FB22-C546-AABD-732B9B2FC73F}" type="pres">
      <dgm:prSet presAssocID="{083CA9CC-2E2C-F149-8866-84C7D7B459EB}" presName="hierChild3" presStyleCnt="0"/>
      <dgm:spPr/>
    </dgm:pt>
    <dgm:pt modelId="{131F9DCF-1D2D-6F4F-85F6-25165B8398FE}" type="pres">
      <dgm:prSet presAssocID="{4A459578-8CDD-6B48-9FA9-DDA27545006F}" presName="Name25" presStyleLbl="parChTrans1D3" presStyleIdx="15" presStyleCnt="16" custScaleX="2000000"/>
      <dgm:spPr/>
      <dgm:t>
        <a:bodyPr/>
        <a:lstStyle/>
        <a:p>
          <a:endParaRPr lang="en-US"/>
        </a:p>
      </dgm:t>
    </dgm:pt>
    <dgm:pt modelId="{392490D5-19D6-9148-9EE3-A1BC644418FD}" type="pres">
      <dgm:prSet presAssocID="{4A459578-8CDD-6B48-9FA9-DDA27545006F}" presName="connTx" presStyleLbl="parChTrans1D3" presStyleIdx="15" presStyleCnt="16"/>
      <dgm:spPr/>
      <dgm:t>
        <a:bodyPr/>
        <a:lstStyle/>
        <a:p>
          <a:endParaRPr lang="en-US"/>
        </a:p>
      </dgm:t>
    </dgm:pt>
    <dgm:pt modelId="{347105D2-1E60-3545-A69F-ECAACFBD77DE}" type="pres">
      <dgm:prSet presAssocID="{11F7B3F9-93B9-1D48-8AC4-E81E7E18EFA6}" presName="Name30" presStyleCnt="0"/>
      <dgm:spPr/>
    </dgm:pt>
    <dgm:pt modelId="{88402067-16AC-3949-BC9F-7CEF93239FB2}" type="pres">
      <dgm:prSet presAssocID="{11F7B3F9-93B9-1D48-8AC4-E81E7E18EFA6}" presName="level2Shape" presStyleLbl="node3" presStyleIdx="15" presStyleCnt="16" custScaleX="485411"/>
      <dgm:spPr/>
      <dgm:t>
        <a:bodyPr/>
        <a:lstStyle/>
        <a:p>
          <a:endParaRPr lang="en-US"/>
        </a:p>
      </dgm:t>
    </dgm:pt>
    <dgm:pt modelId="{56AA2C82-5369-ED40-829B-8484577785E8}" type="pres">
      <dgm:prSet presAssocID="{11F7B3F9-93B9-1D48-8AC4-E81E7E18EFA6}" presName="hierChild3" presStyleCnt="0"/>
      <dgm:spPr/>
    </dgm:pt>
    <dgm:pt modelId="{77BA2089-A592-DE46-9106-72D9602A4AE1}" type="pres">
      <dgm:prSet presAssocID="{421C5E1E-A712-5F4C-96C5-57EF095BB777}" presName="bgShapesFlow" presStyleCnt="0"/>
      <dgm:spPr/>
    </dgm:pt>
  </dgm:ptLst>
  <dgm:cxnLst>
    <dgm:cxn modelId="{789F3B5C-01AB-2745-B4E2-21F36BEDC57E}" type="presOf" srcId="{99FF2950-41A5-814E-9BBA-C5B30253E842}" destId="{BDD3CBBD-CDC1-1F4A-BA9B-E61799327338}" srcOrd="0" destOrd="0" presId="urn:microsoft.com/office/officeart/2005/8/layout/hierarchy5"/>
    <dgm:cxn modelId="{ED529880-47E5-6C41-881B-64050B528776}" type="presOf" srcId="{DBFC175A-978A-EE4A-8425-D1CCC6A149C8}" destId="{1943A586-F3E3-6F41-8353-C970126AF63C}" srcOrd="1" destOrd="0" presId="urn:microsoft.com/office/officeart/2005/8/layout/hierarchy5"/>
    <dgm:cxn modelId="{F10C597A-FA17-1E4E-91DA-1707B8651A03}" srcId="{3EC39F97-BE39-704B-BDB8-FCC5F4CDAB83}" destId="{AB032EC2-8DE1-D846-8E0D-B0E529FF70E5}" srcOrd="6" destOrd="0" parTransId="{8FA76B1D-6AF8-A74F-B2C2-33D5BD9308ED}" sibTransId="{690CF131-D3DF-DF44-822D-7A75C771FAFD}"/>
    <dgm:cxn modelId="{854F0A31-C624-5F40-81DE-267DF11B7318}" type="presOf" srcId="{ECE52C9B-A79A-6A4E-AD79-D10B0D721AEC}" destId="{A63DB47F-4D47-094A-8343-1208B4D98855}" srcOrd="0" destOrd="0" presId="urn:microsoft.com/office/officeart/2005/8/layout/hierarchy5"/>
    <dgm:cxn modelId="{0BE3F94A-32BF-6D4E-83DA-75091E31E76B}" srcId="{E07496B7-F668-CB4A-B8AB-2A305715D5B2}" destId="{E6EBADD2-1661-BE45-81FD-B8A7BB4EDB4F}" srcOrd="2" destOrd="0" parTransId="{9987794D-3B55-DB40-B7B1-E8554A467EDB}" sibTransId="{59C9F6DD-E948-3143-AC99-F38986EEDD5A}"/>
    <dgm:cxn modelId="{B8F3E47F-9A02-1546-9CDF-97ED0B31B3D2}" type="presOf" srcId="{2039D50C-4771-6040-93E8-95DFD1C11BC4}" destId="{CAC281E7-3B90-1E4E-B012-AA8EE6BCB5F3}" srcOrd="0" destOrd="0" presId="urn:microsoft.com/office/officeart/2005/8/layout/hierarchy5"/>
    <dgm:cxn modelId="{72C1DCAB-B153-4E4B-9942-26913435F0E2}" type="presOf" srcId="{332B4427-7EA1-A244-98A8-C3887BAB3F76}" destId="{4E81F3CB-7B09-954F-9124-ADC400FA67CC}" srcOrd="0" destOrd="0" presId="urn:microsoft.com/office/officeart/2005/8/layout/hierarchy5"/>
    <dgm:cxn modelId="{089877FC-4852-9548-9446-BBE327B3CBEF}" srcId="{3EC39F97-BE39-704B-BDB8-FCC5F4CDAB83}" destId="{D245D745-A5BE-7143-B70B-BD2B710898B6}" srcOrd="4" destOrd="0" parTransId="{DBFC175A-978A-EE4A-8425-D1CCC6A149C8}" sibTransId="{4132C1C7-5F27-0749-8811-0E99856334B5}"/>
    <dgm:cxn modelId="{E9103610-3590-6D4C-8E0E-39F7E3C621CE}" type="presOf" srcId="{EB2156AE-E4C3-8842-B539-F6A34E83F210}" destId="{A319AA5F-67B6-AF45-9BAB-E18DF3DF11F5}" srcOrd="0" destOrd="0" presId="urn:microsoft.com/office/officeart/2005/8/layout/hierarchy5"/>
    <dgm:cxn modelId="{4D28180D-ECB1-6E44-A3CD-80671A13741B}" type="presOf" srcId="{9D6625CE-F0B6-BF4D-81A3-0921110446AF}" destId="{67ED283F-3E37-BD44-ADE2-7DFE1EC603DD}" srcOrd="0" destOrd="0" presId="urn:microsoft.com/office/officeart/2005/8/layout/hierarchy5"/>
    <dgm:cxn modelId="{FCDAB58D-7F9D-7E45-90A8-0765D58A2EF9}" type="presOf" srcId="{4A459578-8CDD-6B48-9FA9-DDA27545006F}" destId="{131F9DCF-1D2D-6F4F-85F6-25165B8398FE}" srcOrd="0" destOrd="0" presId="urn:microsoft.com/office/officeart/2005/8/layout/hierarchy5"/>
    <dgm:cxn modelId="{57D24EBF-8360-1247-96C5-1291F10F19F2}" type="presOf" srcId="{2A8A4651-47DC-0343-9BAB-E9FF7E53488E}" destId="{3652C2B2-9F85-4145-949A-8A9719D5A0F3}" srcOrd="0" destOrd="0" presId="urn:microsoft.com/office/officeart/2005/8/layout/hierarchy5"/>
    <dgm:cxn modelId="{990E3FA5-69FB-3D4D-9FB7-99D71EA84270}" type="presOf" srcId="{5BDBE089-6631-404F-9C6D-C84CC5A9367F}" destId="{6B5EBFBF-0FC2-1344-9A6B-5C8D85F218CE}" srcOrd="0" destOrd="0" presId="urn:microsoft.com/office/officeart/2005/8/layout/hierarchy5"/>
    <dgm:cxn modelId="{DC4ABE42-477C-CC4F-92AA-2058C4E5AD62}" srcId="{F40AD7CC-7CA6-A444-9C31-848AB8D8FFC0}" destId="{E07496B7-F668-CB4A-B8AB-2A305715D5B2}" srcOrd="0" destOrd="0" parTransId="{1D86E0E4-F98B-4C43-874C-DA842B19BE99}" sibTransId="{C3DC57DB-BB89-5745-944C-651FC645F090}"/>
    <dgm:cxn modelId="{BDBFD8AF-1ACE-1443-8636-202A83CC79CC}" type="presOf" srcId="{63503D3B-A6E3-524E-A5DA-03C04675654C}" destId="{D703CC16-0A73-A040-B204-88F8C1D5F570}" srcOrd="0" destOrd="0" presId="urn:microsoft.com/office/officeart/2005/8/layout/hierarchy5"/>
    <dgm:cxn modelId="{B160FA0B-6A4D-3D43-BB2E-3E09CE2DB6DD}" type="presOf" srcId="{3B9DAA4E-8BD9-3548-87A5-CADA220C5D4F}" destId="{18120421-11D0-894F-9A3B-E033BFFDEB64}" srcOrd="1" destOrd="0" presId="urn:microsoft.com/office/officeart/2005/8/layout/hierarchy5"/>
    <dgm:cxn modelId="{724D384B-46BD-9D43-927C-C951BED11E6A}" type="presOf" srcId="{86368256-E6A4-DD4A-8C84-FB975A8E0F84}" destId="{E152018E-AF47-7444-8BA5-A1AE8DAFE32B}" srcOrd="1" destOrd="0" presId="urn:microsoft.com/office/officeart/2005/8/layout/hierarchy5"/>
    <dgm:cxn modelId="{EEF2191D-96DA-944D-8182-A89436048978}" type="presOf" srcId="{2C4A1D62-1BB7-F941-BCCD-595513CFCA51}" destId="{B0A04BEF-48E7-544F-9E35-DAD36EAC57B8}" srcOrd="0" destOrd="0" presId="urn:microsoft.com/office/officeart/2005/8/layout/hierarchy5"/>
    <dgm:cxn modelId="{9E8E9D45-660B-DE47-A71A-81DEE0A2E9BD}" type="presOf" srcId="{11BCE641-2428-FB4C-A957-601BE5F8358D}" destId="{C1917844-F3F4-4E4A-8846-17E46920D990}" srcOrd="0" destOrd="0" presId="urn:microsoft.com/office/officeart/2005/8/layout/hierarchy5"/>
    <dgm:cxn modelId="{1CE17622-7F97-0C4E-9A0E-E864AECE22E7}" srcId="{3EC39F97-BE39-704B-BDB8-FCC5F4CDAB83}" destId="{ECD55F87-2B00-ED45-8D52-AB1EF2F083BA}" srcOrd="3" destOrd="0" parTransId="{3654A2D5-1E54-BF45-9E26-1FA188ECF023}" sibTransId="{D3F2F711-A394-AF47-9B31-60FA08FC86F2}"/>
    <dgm:cxn modelId="{889C01EB-4719-3949-BD18-BEA790F1C8FE}" srcId="{F40AD7CC-7CA6-A444-9C31-848AB8D8FFC0}" destId="{083CA9CC-2E2C-F149-8866-84C7D7B459EB}" srcOrd="5" destOrd="0" parTransId="{86368256-E6A4-DD4A-8C84-FB975A8E0F84}" sibTransId="{B9B26806-9C98-6E45-98E6-C09477527C86}"/>
    <dgm:cxn modelId="{D9EEE9D8-7627-8F4E-8360-FF98A368606F}" type="presOf" srcId="{99FF2950-41A5-814E-9BBA-C5B30253E842}" destId="{397083AF-65BB-5E4D-A5AA-92E3732A7F23}" srcOrd="1" destOrd="0" presId="urn:microsoft.com/office/officeart/2005/8/layout/hierarchy5"/>
    <dgm:cxn modelId="{C5196E27-AA72-D946-8DDA-87332F173E1D}" type="presOf" srcId="{EB2F7C0D-C7D0-854F-86D9-43F6D3C44C6F}" destId="{EC37FEEC-77E8-134E-8CDF-EE293D25F38D}" srcOrd="0" destOrd="0" presId="urn:microsoft.com/office/officeart/2005/8/layout/hierarchy5"/>
    <dgm:cxn modelId="{F7E25321-7BF6-1941-A8A0-C627CC273C9C}" type="presOf" srcId="{F40AD7CC-7CA6-A444-9C31-848AB8D8FFC0}" destId="{E79F8BFE-BC16-314F-8E05-0CA2465B85EC}" srcOrd="0" destOrd="0" presId="urn:microsoft.com/office/officeart/2005/8/layout/hierarchy5"/>
    <dgm:cxn modelId="{6CC149F9-C331-6C4D-B0F5-42142BE9F9D5}" type="presOf" srcId="{BFEE4399-7B26-8F4D-9CB1-CFF192C2EF00}" destId="{AC070E26-8702-B040-8CCA-8BA0C4E2601C}" srcOrd="0" destOrd="0" presId="urn:microsoft.com/office/officeart/2005/8/layout/hierarchy5"/>
    <dgm:cxn modelId="{004F1E09-8618-F446-AEB9-7C7A4251E04D}" type="presOf" srcId="{36BE42D0-406F-E449-A32A-EEAD5F5B89B0}" destId="{09744050-A770-684A-9B76-88085BFBB402}" srcOrd="0" destOrd="0" presId="urn:microsoft.com/office/officeart/2005/8/layout/hierarchy5"/>
    <dgm:cxn modelId="{E49EB86E-7C17-004F-99AD-3CA8C3FEA041}" srcId="{3EC39F97-BE39-704B-BDB8-FCC5F4CDAB83}" destId="{602A9A49-FE8C-2043-AA5B-E9B89B232525}" srcOrd="0" destOrd="0" parTransId="{BFEE4399-7B26-8F4D-9CB1-CFF192C2EF00}" sibTransId="{ADE42B80-8CCD-3C4E-B407-2B7006848C38}"/>
    <dgm:cxn modelId="{0DC91647-91A5-1D46-8A1D-7A32FD8421BB}" type="presOf" srcId="{E07496B7-F668-CB4A-B8AB-2A305715D5B2}" destId="{346C6A38-0C86-DB40-A278-BA4C833221AD}" srcOrd="0" destOrd="0" presId="urn:microsoft.com/office/officeart/2005/8/layout/hierarchy5"/>
    <dgm:cxn modelId="{D20574E5-DBD0-0142-81C2-12CD83552C73}" srcId="{2A8A4651-47DC-0343-9BAB-E9FF7E53488E}" destId="{627399B3-7EBE-204A-A949-72605FCD451D}" srcOrd="0" destOrd="0" parTransId="{2897D57D-E386-7D4B-981F-4D18AB1668EF}" sibTransId="{BD2BF04F-8DC1-0146-9D22-A290949B2448}"/>
    <dgm:cxn modelId="{3CE5042F-9D7C-A641-8BDD-A0A57304E522}" type="presOf" srcId="{82AC4E2A-2313-2D47-BFEA-DCE388B56586}" destId="{3E37BF6E-FA15-4E4D-8454-3730E54B8C6D}" srcOrd="0" destOrd="0" presId="urn:microsoft.com/office/officeart/2005/8/layout/hierarchy5"/>
    <dgm:cxn modelId="{FBB891C1-F221-944E-BA04-32F5D08D7D5D}" type="presOf" srcId="{0C4B4424-D2D6-6E4E-B130-4CDE8900CFC9}" destId="{21AF0C2E-F95A-4242-9FE7-BBAEC9A07BE1}" srcOrd="0" destOrd="0" presId="urn:microsoft.com/office/officeart/2005/8/layout/hierarchy5"/>
    <dgm:cxn modelId="{7BD83761-FDC3-F543-A287-D8FFB9214DE9}" type="presOf" srcId="{322329D3-33C6-C443-A05C-E0F610B4C647}" destId="{B7FC7C11-73DA-4F45-96F3-DEA037E2FF2C}" srcOrd="0" destOrd="0" presId="urn:microsoft.com/office/officeart/2005/8/layout/hierarchy5"/>
    <dgm:cxn modelId="{F2C08D7F-F4FD-B040-9294-79E16E75B564}" srcId="{421C5E1E-A712-5F4C-96C5-57EF095BB777}" destId="{F40AD7CC-7CA6-A444-9C31-848AB8D8FFC0}" srcOrd="0" destOrd="0" parTransId="{1FEB803F-BCE1-BD4E-98F9-C9BB03911E22}" sibTransId="{2AFC6151-BD14-8640-8F0F-C280238E0704}"/>
    <dgm:cxn modelId="{73AAD6EC-9056-434D-A7DE-DCD8CC495E2C}" srcId="{E07496B7-F668-CB4A-B8AB-2A305715D5B2}" destId="{61CCFAEC-A5D2-0446-99A5-CA370FE600E4}" srcOrd="1" destOrd="0" parTransId="{EB2156AE-E4C3-8842-B539-F6A34E83F210}" sibTransId="{3446B5BD-79D6-5B4F-9E58-4D09B5208C19}"/>
    <dgm:cxn modelId="{8041E76B-0CFB-2B4B-9238-604E8F6FEB4D}" type="presOf" srcId="{9C5C3BF5-7F86-DE4C-BAE1-0734994B469C}" destId="{02E26C84-FF4A-CF4A-A41E-350B47848061}" srcOrd="0" destOrd="0" presId="urn:microsoft.com/office/officeart/2005/8/layout/hierarchy5"/>
    <dgm:cxn modelId="{B340DA2E-9BB3-DB47-86D3-AE4EA9D3879A}" type="presOf" srcId="{C1105C4F-23D6-0846-A124-ED60CD836216}" destId="{0356DB94-7BDC-654B-84B1-A3A5AAD778E1}" srcOrd="0" destOrd="0" presId="urn:microsoft.com/office/officeart/2005/8/layout/hierarchy5"/>
    <dgm:cxn modelId="{B2B410E1-2D30-9B4E-9186-0F870186D182}" type="presOf" srcId="{7E7530FD-DC72-754F-9CD4-8037487826F6}" destId="{34D6AE01-26C3-D844-B20D-26BE43F044D3}" srcOrd="0" destOrd="0" presId="urn:microsoft.com/office/officeart/2005/8/layout/hierarchy5"/>
    <dgm:cxn modelId="{F997086B-C51E-2547-BA72-96D3F6EC20B5}" type="presOf" srcId="{E7EF14D5-3A23-1C4E-AFC8-B8EBFCFFE493}" destId="{3A34F225-FFC5-4C40-B344-7185F01741D2}" srcOrd="0" destOrd="0" presId="urn:microsoft.com/office/officeart/2005/8/layout/hierarchy5"/>
    <dgm:cxn modelId="{F9F3D4F5-51E0-354A-8C19-E7E2EDC938BA}" type="presOf" srcId="{8FA76B1D-6AF8-A74F-B2C2-33D5BD9308ED}" destId="{0362A298-C58C-7B49-ABCB-683C16746257}" srcOrd="1" destOrd="0" presId="urn:microsoft.com/office/officeart/2005/8/layout/hierarchy5"/>
    <dgm:cxn modelId="{2CE72575-8382-6B4A-A904-079DE3875159}" srcId="{083CA9CC-2E2C-F149-8866-84C7D7B459EB}" destId="{11F7B3F9-93B9-1D48-8AC4-E81E7E18EFA6}" srcOrd="0" destOrd="0" parTransId="{4A459578-8CDD-6B48-9FA9-DDA27545006F}" sibTransId="{BEAA89E4-5674-E54C-A7CF-3EC88616954C}"/>
    <dgm:cxn modelId="{6F0B3C03-072C-364B-AE20-0B827CD891ED}" type="presOf" srcId="{EAA4B0D9-4145-384F-856C-6BEC5D93C42C}" destId="{620BDC15-6158-CA48-8DBB-0C439EE3170B}" srcOrd="0" destOrd="0" presId="urn:microsoft.com/office/officeart/2005/8/layout/hierarchy5"/>
    <dgm:cxn modelId="{8A940342-A0EA-1F4F-AA48-AFE0EA64A927}" type="presOf" srcId="{ECE52C9B-A79A-6A4E-AD79-D10B0D721AEC}" destId="{E7D610F2-5A2B-944C-84A8-50797D8AEB57}" srcOrd="1" destOrd="0" presId="urn:microsoft.com/office/officeart/2005/8/layout/hierarchy5"/>
    <dgm:cxn modelId="{8A731394-A1DD-6143-A1C3-A7B01FB97B81}" srcId="{3EC39F97-BE39-704B-BDB8-FCC5F4CDAB83}" destId="{9D6625CE-F0B6-BF4D-81A3-0921110446AF}" srcOrd="2" destOrd="0" parTransId="{63503D3B-A6E3-524E-A5DA-03C04675654C}" sibTransId="{2C93A31D-5439-964A-BB21-A3C69FE299FC}"/>
    <dgm:cxn modelId="{6DBE5461-05F6-3B4D-8103-B687739BD122}" type="presOf" srcId="{CAE814D2-E32E-B248-9419-E34E7C6CFD4E}" destId="{E934B994-2B2E-4E47-A77E-B04825283B07}" srcOrd="0" destOrd="0" presId="urn:microsoft.com/office/officeart/2005/8/layout/hierarchy5"/>
    <dgm:cxn modelId="{4A8AB883-645E-E643-B9FF-226CB6D676F0}" type="presOf" srcId="{82AC4E2A-2313-2D47-BFEA-DCE388B56586}" destId="{76F308F8-8206-E04C-AAF4-7D9618E6F30C}" srcOrd="1" destOrd="0" presId="urn:microsoft.com/office/officeart/2005/8/layout/hierarchy5"/>
    <dgm:cxn modelId="{AE201DA5-4F53-A246-B2ED-6E6085CAB83B}" type="presOf" srcId="{083CA9CC-2E2C-F149-8866-84C7D7B459EB}" destId="{300C46C1-658B-6D45-83B7-824F31936FBB}" srcOrd="0" destOrd="0" presId="urn:microsoft.com/office/officeart/2005/8/layout/hierarchy5"/>
    <dgm:cxn modelId="{B531CFD6-68AC-1941-96C3-C306FB2502E3}" type="presOf" srcId="{9987794D-3B55-DB40-B7B1-E8554A467EDB}" destId="{368091EB-2B73-524B-AC9D-2EBDB0EF46EB}" srcOrd="0" destOrd="0" presId="urn:microsoft.com/office/officeart/2005/8/layout/hierarchy5"/>
    <dgm:cxn modelId="{CF76039C-4894-9841-97A1-B760054F1004}" srcId="{3EC39F97-BE39-704B-BDB8-FCC5F4CDAB83}" destId="{CAE814D2-E32E-B248-9419-E34E7C6CFD4E}" srcOrd="5" destOrd="0" parTransId="{2039D50C-4771-6040-93E8-95DFD1C11BC4}" sibTransId="{B7829AB8-DC55-5F42-AAC3-F08A26567DCD}"/>
    <dgm:cxn modelId="{8D7FA0AA-24CB-CF41-8C6D-C4F7FD5856DB}" type="presOf" srcId="{2897D57D-E386-7D4B-981F-4D18AB1668EF}" destId="{8E04D83A-5F4C-DA47-898F-570471BCBC23}" srcOrd="1" destOrd="0" presId="urn:microsoft.com/office/officeart/2005/8/layout/hierarchy5"/>
    <dgm:cxn modelId="{23AA87EE-26BB-7D49-B9FF-289CC7DD2F3A}" type="presOf" srcId="{1D86E0E4-F98B-4C43-874C-DA842B19BE99}" destId="{375AF72D-7509-374D-BE36-70165EB3911A}" srcOrd="1" destOrd="0" presId="urn:microsoft.com/office/officeart/2005/8/layout/hierarchy5"/>
    <dgm:cxn modelId="{B9BFB709-8799-9F41-B1EC-5F2EBBA0661B}" srcId="{36BE42D0-406F-E449-A32A-EEAD5F5B89B0}" destId="{332B4427-7EA1-A244-98A8-C3887BAB3F76}" srcOrd="2" destOrd="0" parTransId="{11BCE641-2428-FB4C-A957-601BE5F8358D}" sibTransId="{3B0C4000-B4CE-7848-8AE5-30B783785BD4}"/>
    <dgm:cxn modelId="{3680156E-CB42-B34D-99B7-180CDC028F1B}" type="presOf" srcId="{3EC39F97-BE39-704B-BDB8-FCC5F4CDAB83}" destId="{FDAA5FDE-2547-AD4A-9359-D43D7B817E2E}" srcOrd="0" destOrd="0" presId="urn:microsoft.com/office/officeart/2005/8/layout/hierarchy5"/>
    <dgm:cxn modelId="{F0F07121-8C22-E54E-B14A-F0444B8E8898}" type="presOf" srcId="{9987794D-3B55-DB40-B7B1-E8554A467EDB}" destId="{7EA92EC7-D752-124F-A8EE-2108D22D0973}" srcOrd="1" destOrd="0" presId="urn:microsoft.com/office/officeart/2005/8/layout/hierarchy5"/>
    <dgm:cxn modelId="{09A9E492-6C97-0440-8204-234C94F323C4}" type="presOf" srcId="{11F7B3F9-93B9-1D48-8AC4-E81E7E18EFA6}" destId="{88402067-16AC-3949-BC9F-7CEF93239FB2}" srcOrd="0" destOrd="0" presId="urn:microsoft.com/office/officeart/2005/8/layout/hierarchy5"/>
    <dgm:cxn modelId="{05619B02-8B3B-714B-8CB0-291D17EA6926}" srcId="{F40AD7CC-7CA6-A444-9C31-848AB8D8FFC0}" destId="{2A8A4651-47DC-0343-9BAB-E9FF7E53488E}" srcOrd="4" destOrd="0" parTransId="{9C5C3BF5-7F86-DE4C-BAE1-0734994B469C}" sibTransId="{F02E4080-01FA-F446-B192-C71364DEE90B}"/>
    <dgm:cxn modelId="{A8F0F11D-286A-014D-9796-2E12224241EC}" type="presOf" srcId="{61CCFAEC-A5D2-0446-99A5-CA370FE600E4}" destId="{6018990F-765F-CA40-A2CD-474EDEDF1642}" srcOrd="0" destOrd="0" presId="urn:microsoft.com/office/officeart/2005/8/layout/hierarchy5"/>
    <dgm:cxn modelId="{76AC2154-C39D-E94D-884E-859B5A44F140}" type="presOf" srcId="{602A9A49-FE8C-2043-AA5B-E9B89B232525}" destId="{E3A9D45C-DD87-3C45-A00B-B8A74B8A1D61}" srcOrd="0" destOrd="0" presId="urn:microsoft.com/office/officeart/2005/8/layout/hierarchy5"/>
    <dgm:cxn modelId="{BEF9A535-B96D-3941-AEB8-023EDFC2A367}" type="presOf" srcId="{8FA76B1D-6AF8-A74F-B2C2-33D5BD9308ED}" destId="{8926426D-E95C-AC43-BAAE-F17BBB9051C0}" srcOrd="0" destOrd="0" presId="urn:microsoft.com/office/officeart/2005/8/layout/hierarchy5"/>
    <dgm:cxn modelId="{E3C3DD4A-1815-F443-BDCE-A277F4BF1568}" srcId="{36BE42D0-406F-E449-A32A-EEAD5F5B89B0}" destId="{CD402624-293A-3A42-8680-37C18686D37F}" srcOrd="0" destOrd="0" parTransId="{0C4B4424-D2D6-6E4E-B130-4CDE8900CFC9}" sibTransId="{D4F70908-A778-2A48-93E2-17E61458B911}"/>
    <dgm:cxn modelId="{49F7A39C-7850-D842-A02E-2BCD00667D64}" srcId="{E07496B7-F668-CB4A-B8AB-2A305715D5B2}" destId="{7E7530FD-DC72-754F-9CD4-8037487826F6}" srcOrd="0" destOrd="0" parTransId="{C1105C4F-23D6-0846-A124-ED60CD836216}" sibTransId="{CE9CF4D6-CF5F-A141-B00B-0E99DF7E104B}"/>
    <dgm:cxn modelId="{8C385CFE-F31C-944D-941F-C3D49868D724}" srcId="{F40AD7CC-7CA6-A444-9C31-848AB8D8FFC0}" destId="{36BE42D0-406F-E449-A32A-EEAD5F5B89B0}" srcOrd="3" destOrd="0" parTransId="{2C4A1D62-1BB7-F941-BCCD-595513CFCA51}" sibTransId="{9B206781-539E-B84C-BF0E-5606B47C3EBE}"/>
    <dgm:cxn modelId="{9A37B8FC-B6F6-AE43-9572-8BBDB2B6C8DC}" type="presOf" srcId="{2C4A1D62-1BB7-F941-BCCD-595513CFCA51}" destId="{F856DE2D-44C0-0C41-8933-B28BC27E824D}" srcOrd="1" destOrd="0" presId="urn:microsoft.com/office/officeart/2005/8/layout/hierarchy5"/>
    <dgm:cxn modelId="{BF17CDD4-2423-DA43-B924-5C53DA8430CA}" srcId="{3EC39F97-BE39-704B-BDB8-FCC5F4CDAB83}" destId="{E7EF14D5-3A23-1C4E-AFC8-B8EBFCFFE493}" srcOrd="1" destOrd="0" parTransId="{ECE52C9B-A79A-6A4E-AD79-D10B0D721AEC}" sibTransId="{7F3A612D-7257-0748-BCA1-363BD0D2B1A2}"/>
    <dgm:cxn modelId="{AC7C33E6-12E2-5F41-B9F9-A016E771E16A}" type="presOf" srcId="{421C5E1E-A712-5F4C-96C5-57EF095BB777}" destId="{AC1E4966-30D4-0045-A8CB-B587151FCCC2}" srcOrd="0" destOrd="0" presId="urn:microsoft.com/office/officeart/2005/8/layout/hierarchy5"/>
    <dgm:cxn modelId="{49564C35-E5CC-444E-A923-905357CFB7A8}" srcId="{F40AD7CC-7CA6-A444-9C31-848AB8D8FFC0}" destId="{3EC39F97-BE39-704B-BDB8-FCC5F4CDAB83}" srcOrd="1" destOrd="0" parTransId="{322329D3-33C6-C443-A05C-E0F610B4C647}" sibTransId="{DD3CDBA4-2DB2-FD49-B6D3-28AD1A5E2D63}"/>
    <dgm:cxn modelId="{F57D976A-9960-C345-B43E-AF521029C1D5}" type="presOf" srcId="{CD402624-293A-3A42-8680-37C18686D37F}" destId="{ACCB7944-2DB7-5A41-9162-39ADC200F148}" srcOrd="0" destOrd="0" presId="urn:microsoft.com/office/officeart/2005/8/layout/hierarchy5"/>
    <dgm:cxn modelId="{2F4C565B-B813-DD41-8B50-5F959427CCFA}" srcId="{36BE42D0-406F-E449-A32A-EEAD5F5B89B0}" destId="{5BDBE089-6631-404F-9C6D-C84CC5A9367F}" srcOrd="1" destOrd="0" parTransId="{3B9DAA4E-8BD9-3548-87A5-CADA220C5D4F}" sibTransId="{0C321DCB-C1BB-034D-960B-66243317FBD6}"/>
    <dgm:cxn modelId="{4FDA3CE6-F3B2-044D-8FD1-5D5190ED4CD2}" type="presOf" srcId="{3654A2D5-1E54-BF45-9E26-1FA188ECF023}" destId="{BB520B36-F63C-9F47-A471-9FAD52746772}" srcOrd="1" destOrd="0" presId="urn:microsoft.com/office/officeart/2005/8/layout/hierarchy5"/>
    <dgm:cxn modelId="{9D850BC1-EA26-D749-8C61-79FFEBAC9DDC}" type="presOf" srcId="{3B9DAA4E-8BD9-3548-87A5-CADA220C5D4F}" destId="{92BE70B5-0B19-254D-8FC1-AEB399D4F316}" srcOrd="0" destOrd="0" presId="urn:microsoft.com/office/officeart/2005/8/layout/hierarchy5"/>
    <dgm:cxn modelId="{FCBC14A2-822E-0B45-8B98-FE71900CE6A7}" type="presOf" srcId="{EB2156AE-E4C3-8842-B539-F6A34E83F210}" destId="{CB2EA0CB-F8F7-D747-923F-14DB900FD422}" srcOrd="1" destOrd="0" presId="urn:microsoft.com/office/officeart/2005/8/layout/hierarchy5"/>
    <dgm:cxn modelId="{67D7592B-DC62-2942-9A7D-59B8145DF782}" type="presOf" srcId="{3654A2D5-1E54-BF45-9E26-1FA188ECF023}" destId="{B125FA85-39EB-8646-B625-CE67CA919AA9}" srcOrd="0" destOrd="0" presId="urn:microsoft.com/office/officeart/2005/8/layout/hierarchy5"/>
    <dgm:cxn modelId="{90C635F4-768D-784E-B04E-5541431E2063}" type="presOf" srcId="{AB032EC2-8DE1-D846-8E0D-B0E529FF70E5}" destId="{816EC4F0-D464-F643-940B-0AAC2C52DD8E}" srcOrd="0" destOrd="0" presId="urn:microsoft.com/office/officeart/2005/8/layout/hierarchy5"/>
    <dgm:cxn modelId="{EF186093-6E4C-2346-9F98-5DD17681E1BB}" type="presOf" srcId="{ECD55F87-2B00-ED45-8D52-AB1EF2F083BA}" destId="{1CD38BD1-3464-2D40-BD7A-35FB6427EEEE}" srcOrd="0" destOrd="0" presId="urn:microsoft.com/office/officeart/2005/8/layout/hierarchy5"/>
    <dgm:cxn modelId="{5588ACCD-F178-DF4C-B32D-6BC78DECCD69}" type="presOf" srcId="{2897D57D-E386-7D4B-981F-4D18AB1668EF}" destId="{C2DDB18E-912F-A141-B7EE-7CDF136A226D}" srcOrd="0" destOrd="0" presId="urn:microsoft.com/office/officeart/2005/8/layout/hierarchy5"/>
    <dgm:cxn modelId="{4A5DAE6B-D3D4-3C45-8667-12823D084664}" type="presOf" srcId="{11BCE641-2428-FB4C-A957-601BE5F8358D}" destId="{F5F22D0E-EB80-6641-8590-DE66D9ACC4C7}" srcOrd="1" destOrd="0" presId="urn:microsoft.com/office/officeart/2005/8/layout/hierarchy5"/>
    <dgm:cxn modelId="{9B0DA71F-1DC7-6F4F-B1C8-42FDE21C7CB5}" type="presOf" srcId="{1D86E0E4-F98B-4C43-874C-DA842B19BE99}" destId="{896D61FB-848A-FB49-A082-032A9463DB85}" srcOrd="0" destOrd="0" presId="urn:microsoft.com/office/officeart/2005/8/layout/hierarchy5"/>
    <dgm:cxn modelId="{4791AD75-545E-6544-A748-8532929CCA15}" srcId="{F40AD7CC-7CA6-A444-9C31-848AB8D8FFC0}" destId="{EB2F7C0D-C7D0-854F-86D9-43F6D3C44C6F}" srcOrd="2" destOrd="0" parTransId="{82AC4E2A-2313-2D47-BFEA-DCE388B56586}" sibTransId="{5EC20ED6-E784-804C-A3EE-B43BBD3A731C}"/>
    <dgm:cxn modelId="{CCBE3AE0-96CA-2743-85B3-D707B496AE06}" type="presOf" srcId="{63503D3B-A6E3-524E-A5DA-03C04675654C}" destId="{97EC64EF-7051-D04B-AEB3-7F638D55D9A9}" srcOrd="1" destOrd="0" presId="urn:microsoft.com/office/officeart/2005/8/layout/hierarchy5"/>
    <dgm:cxn modelId="{16F4703B-D365-0A4B-BF9E-356B92050433}" type="presOf" srcId="{9C5C3BF5-7F86-DE4C-BAE1-0734994B469C}" destId="{177AE862-19B6-D240-93B4-A5015DF283E1}" srcOrd="1" destOrd="0" presId="urn:microsoft.com/office/officeart/2005/8/layout/hierarchy5"/>
    <dgm:cxn modelId="{3017FE8C-2443-174F-BBC9-E8BE1FDEF0A6}" type="presOf" srcId="{0C4B4424-D2D6-6E4E-B130-4CDE8900CFC9}" destId="{5E9EB98C-E461-9D4B-96B6-C6F698239CF2}" srcOrd="1" destOrd="0" presId="urn:microsoft.com/office/officeart/2005/8/layout/hierarchy5"/>
    <dgm:cxn modelId="{BB63C42F-A57C-F74B-AF67-5993429550B5}" type="presOf" srcId="{2039D50C-4771-6040-93E8-95DFD1C11BC4}" destId="{89F7B889-F6BF-E147-83C0-59E503EA4762}" srcOrd="1" destOrd="0" presId="urn:microsoft.com/office/officeart/2005/8/layout/hierarchy5"/>
    <dgm:cxn modelId="{699BED5D-D269-DE43-A76E-3DE76B220228}" type="presOf" srcId="{4A459578-8CDD-6B48-9FA9-DDA27545006F}" destId="{392490D5-19D6-9148-9EE3-A1BC644418FD}" srcOrd="1" destOrd="0" presId="urn:microsoft.com/office/officeart/2005/8/layout/hierarchy5"/>
    <dgm:cxn modelId="{C3D99A31-34F5-6748-A59B-8686721EF8D5}" srcId="{EB2F7C0D-C7D0-854F-86D9-43F6D3C44C6F}" destId="{EAA4B0D9-4145-384F-856C-6BEC5D93C42C}" srcOrd="0" destOrd="0" parTransId="{99FF2950-41A5-814E-9BBA-C5B30253E842}" sibTransId="{5579958A-41AC-A844-ADF8-93894DC46545}"/>
    <dgm:cxn modelId="{CAD3D31A-B5BA-9C4F-909F-E59A7AFA0889}" type="presOf" srcId="{E6EBADD2-1661-BE45-81FD-B8A7BB4EDB4F}" destId="{34466F01-A08E-A547-8BFE-AEA57DCDBA17}" srcOrd="0" destOrd="0" presId="urn:microsoft.com/office/officeart/2005/8/layout/hierarchy5"/>
    <dgm:cxn modelId="{4B99B565-BAA4-8845-B3E7-9CE3448550BE}" type="presOf" srcId="{C1105C4F-23D6-0846-A124-ED60CD836216}" destId="{BF9D843F-8F16-9A4D-B40F-E380EAABD3D0}" srcOrd="1" destOrd="0" presId="urn:microsoft.com/office/officeart/2005/8/layout/hierarchy5"/>
    <dgm:cxn modelId="{CF9BD432-678E-374D-9E2C-3EB051E2CC71}" type="presOf" srcId="{D245D745-A5BE-7143-B70B-BD2B710898B6}" destId="{1D991606-1F5D-3C41-836C-BCBF0B7B6B99}" srcOrd="0" destOrd="0" presId="urn:microsoft.com/office/officeart/2005/8/layout/hierarchy5"/>
    <dgm:cxn modelId="{9A4DF397-628C-D443-A2A6-52D2542FC56C}" type="presOf" srcId="{627399B3-7EBE-204A-A949-72605FCD451D}" destId="{6E67B97E-1DBB-7E49-B093-5C2920C50C17}" srcOrd="0" destOrd="0" presId="urn:microsoft.com/office/officeart/2005/8/layout/hierarchy5"/>
    <dgm:cxn modelId="{62545FD1-D6C7-574B-A9E1-9656E4D46CB5}" type="presOf" srcId="{322329D3-33C6-C443-A05C-E0F610B4C647}" destId="{FCAF84B8-32AF-FA4C-80B1-E93A81B3499F}" srcOrd="1" destOrd="0" presId="urn:microsoft.com/office/officeart/2005/8/layout/hierarchy5"/>
    <dgm:cxn modelId="{9C52C372-553F-2E4E-AAED-ACABC3205FF2}" type="presOf" srcId="{86368256-E6A4-DD4A-8C84-FB975A8E0F84}" destId="{A8D8C5E5-56F3-4A4D-BAEA-54A6E91250D9}" srcOrd="0" destOrd="0" presId="urn:microsoft.com/office/officeart/2005/8/layout/hierarchy5"/>
    <dgm:cxn modelId="{4C7E3E8E-815D-5E44-B6FB-2414BCC6AF6D}" type="presOf" srcId="{BFEE4399-7B26-8F4D-9CB1-CFF192C2EF00}" destId="{5A775F0F-B2BF-CF4F-9325-0EF1F68336FD}" srcOrd="1" destOrd="0" presId="urn:microsoft.com/office/officeart/2005/8/layout/hierarchy5"/>
    <dgm:cxn modelId="{2D4DC2F9-9086-7047-B4A0-402FFE08F069}" type="presOf" srcId="{DBFC175A-978A-EE4A-8425-D1CCC6A149C8}" destId="{4AC97355-BD0B-6B47-B5F4-E4CB3E90399D}" srcOrd="0" destOrd="0" presId="urn:microsoft.com/office/officeart/2005/8/layout/hierarchy5"/>
    <dgm:cxn modelId="{036B5612-347D-C343-A98E-AC298F206EF5}" type="presParOf" srcId="{AC1E4966-30D4-0045-A8CB-B587151FCCC2}" destId="{40813FB6-C23A-DE42-B3DB-E0EF9FFB2720}" srcOrd="0" destOrd="0" presId="urn:microsoft.com/office/officeart/2005/8/layout/hierarchy5"/>
    <dgm:cxn modelId="{88B01E33-CFA6-284D-9FAA-79C6DB0F7EF6}" type="presParOf" srcId="{40813FB6-C23A-DE42-B3DB-E0EF9FFB2720}" destId="{F27C2464-484E-0B4C-9024-52D7D16DAD46}" srcOrd="0" destOrd="0" presId="urn:microsoft.com/office/officeart/2005/8/layout/hierarchy5"/>
    <dgm:cxn modelId="{96F3CF06-D0C6-8F43-BEB0-F219BFBFC201}" type="presParOf" srcId="{F27C2464-484E-0B4C-9024-52D7D16DAD46}" destId="{54C76FBC-A1E0-9E42-92FD-F0F8295463A1}" srcOrd="0" destOrd="0" presId="urn:microsoft.com/office/officeart/2005/8/layout/hierarchy5"/>
    <dgm:cxn modelId="{BF05F1E5-29FC-B04C-9290-613CB59DA2C0}" type="presParOf" srcId="{54C76FBC-A1E0-9E42-92FD-F0F8295463A1}" destId="{E79F8BFE-BC16-314F-8E05-0CA2465B85EC}" srcOrd="0" destOrd="0" presId="urn:microsoft.com/office/officeart/2005/8/layout/hierarchy5"/>
    <dgm:cxn modelId="{2EDABB6B-57E5-E64F-9218-966BDA40D0DC}" type="presParOf" srcId="{54C76FBC-A1E0-9E42-92FD-F0F8295463A1}" destId="{08DD26EB-0D0A-1E48-88E2-653F59DD18DB}" srcOrd="1" destOrd="0" presId="urn:microsoft.com/office/officeart/2005/8/layout/hierarchy5"/>
    <dgm:cxn modelId="{A7579A26-3E82-9841-A1F3-B2497B84013F}" type="presParOf" srcId="{08DD26EB-0D0A-1E48-88E2-653F59DD18DB}" destId="{896D61FB-848A-FB49-A082-032A9463DB85}" srcOrd="0" destOrd="0" presId="urn:microsoft.com/office/officeart/2005/8/layout/hierarchy5"/>
    <dgm:cxn modelId="{630A20D7-C169-7E4D-9C70-9E87195DD9A5}" type="presParOf" srcId="{896D61FB-848A-FB49-A082-032A9463DB85}" destId="{375AF72D-7509-374D-BE36-70165EB3911A}" srcOrd="0" destOrd="0" presId="urn:microsoft.com/office/officeart/2005/8/layout/hierarchy5"/>
    <dgm:cxn modelId="{D13BD43F-6699-7C4B-9229-CB0EE9967221}" type="presParOf" srcId="{08DD26EB-0D0A-1E48-88E2-653F59DD18DB}" destId="{9900D14D-8271-324B-B656-79A663BE05AA}" srcOrd="1" destOrd="0" presId="urn:microsoft.com/office/officeart/2005/8/layout/hierarchy5"/>
    <dgm:cxn modelId="{B3ADD944-8293-3B4A-BF57-02B1FD472CC5}" type="presParOf" srcId="{9900D14D-8271-324B-B656-79A663BE05AA}" destId="{346C6A38-0C86-DB40-A278-BA4C833221AD}" srcOrd="0" destOrd="0" presId="urn:microsoft.com/office/officeart/2005/8/layout/hierarchy5"/>
    <dgm:cxn modelId="{552646FD-5DDD-764F-B397-6DFF68A40979}" type="presParOf" srcId="{9900D14D-8271-324B-B656-79A663BE05AA}" destId="{08E8CB7E-A9EB-B14A-9EFB-1886AA927686}" srcOrd="1" destOrd="0" presId="urn:microsoft.com/office/officeart/2005/8/layout/hierarchy5"/>
    <dgm:cxn modelId="{71287F5B-D7EF-2C41-AD4E-AE9B38187613}" type="presParOf" srcId="{08E8CB7E-A9EB-B14A-9EFB-1886AA927686}" destId="{0356DB94-7BDC-654B-84B1-A3A5AAD778E1}" srcOrd="0" destOrd="0" presId="urn:microsoft.com/office/officeart/2005/8/layout/hierarchy5"/>
    <dgm:cxn modelId="{1BD0534D-C90A-6D44-A35C-254E8EB27446}" type="presParOf" srcId="{0356DB94-7BDC-654B-84B1-A3A5AAD778E1}" destId="{BF9D843F-8F16-9A4D-B40F-E380EAABD3D0}" srcOrd="0" destOrd="0" presId="urn:microsoft.com/office/officeart/2005/8/layout/hierarchy5"/>
    <dgm:cxn modelId="{A34FCE88-1063-7245-90FA-6BA9B2A40E8E}" type="presParOf" srcId="{08E8CB7E-A9EB-B14A-9EFB-1886AA927686}" destId="{2979E3CC-BB71-A14D-B975-249519590AB4}" srcOrd="1" destOrd="0" presId="urn:microsoft.com/office/officeart/2005/8/layout/hierarchy5"/>
    <dgm:cxn modelId="{1596E31E-63D2-BF42-BE46-7EE02F1D5934}" type="presParOf" srcId="{2979E3CC-BB71-A14D-B975-249519590AB4}" destId="{34D6AE01-26C3-D844-B20D-26BE43F044D3}" srcOrd="0" destOrd="0" presId="urn:microsoft.com/office/officeart/2005/8/layout/hierarchy5"/>
    <dgm:cxn modelId="{9159BB61-5C06-0949-A3EC-7216D10D8F52}" type="presParOf" srcId="{2979E3CC-BB71-A14D-B975-249519590AB4}" destId="{A22E55ED-43B0-704B-BE8D-1B306494265D}" srcOrd="1" destOrd="0" presId="urn:microsoft.com/office/officeart/2005/8/layout/hierarchy5"/>
    <dgm:cxn modelId="{4C92720A-7DC8-5641-9A27-CC782FE4CD81}" type="presParOf" srcId="{08E8CB7E-A9EB-B14A-9EFB-1886AA927686}" destId="{A319AA5F-67B6-AF45-9BAB-E18DF3DF11F5}" srcOrd="2" destOrd="0" presId="urn:microsoft.com/office/officeart/2005/8/layout/hierarchy5"/>
    <dgm:cxn modelId="{4C3E5D54-FF5B-7849-8DD6-BB393CF8F0F2}" type="presParOf" srcId="{A319AA5F-67B6-AF45-9BAB-E18DF3DF11F5}" destId="{CB2EA0CB-F8F7-D747-923F-14DB900FD422}" srcOrd="0" destOrd="0" presId="urn:microsoft.com/office/officeart/2005/8/layout/hierarchy5"/>
    <dgm:cxn modelId="{AC0BCD5F-ACE3-8347-9F31-5F08E35C7B77}" type="presParOf" srcId="{08E8CB7E-A9EB-B14A-9EFB-1886AA927686}" destId="{733CFBEB-01DC-3B4B-8270-A8DFE8C6346C}" srcOrd="3" destOrd="0" presId="urn:microsoft.com/office/officeart/2005/8/layout/hierarchy5"/>
    <dgm:cxn modelId="{29E5C1C8-8F33-6146-A501-A342108A376F}" type="presParOf" srcId="{733CFBEB-01DC-3B4B-8270-A8DFE8C6346C}" destId="{6018990F-765F-CA40-A2CD-474EDEDF1642}" srcOrd="0" destOrd="0" presId="urn:microsoft.com/office/officeart/2005/8/layout/hierarchy5"/>
    <dgm:cxn modelId="{F0F82250-E6CC-E449-B0E9-DD8211F7EC05}" type="presParOf" srcId="{733CFBEB-01DC-3B4B-8270-A8DFE8C6346C}" destId="{9D45CDC9-8182-3849-91C5-EF1A2D72BE03}" srcOrd="1" destOrd="0" presId="urn:microsoft.com/office/officeart/2005/8/layout/hierarchy5"/>
    <dgm:cxn modelId="{8D64ED99-91C4-3A4F-A197-C4DC4FFBA17F}" type="presParOf" srcId="{08E8CB7E-A9EB-B14A-9EFB-1886AA927686}" destId="{368091EB-2B73-524B-AC9D-2EBDB0EF46EB}" srcOrd="4" destOrd="0" presId="urn:microsoft.com/office/officeart/2005/8/layout/hierarchy5"/>
    <dgm:cxn modelId="{7A327F6E-1663-CC42-A694-F01E37FE0ADD}" type="presParOf" srcId="{368091EB-2B73-524B-AC9D-2EBDB0EF46EB}" destId="{7EA92EC7-D752-124F-A8EE-2108D22D0973}" srcOrd="0" destOrd="0" presId="urn:microsoft.com/office/officeart/2005/8/layout/hierarchy5"/>
    <dgm:cxn modelId="{09CE4998-9359-9D4D-B84C-13F1D0CE31DC}" type="presParOf" srcId="{08E8CB7E-A9EB-B14A-9EFB-1886AA927686}" destId="{38DE6AB1-DEEE-8642-A12A-3D976B9AE731}" srcOrd="5" destOrd="0" presId="urn:microsoft.com/office/officeart/2005/8/layout/hierarchy5"/>
    <dgm:cxn modelId="{70269E2D-7449-D745-BDB3-23BB16313ADB}" type="presParOf" srcId="{38DE6AB1-DEEE-8642-A12A-3D976B9AE731}" destId="{34466F01-A08E-A547-8BFE-AEA57DCDBA17}" srcOrd="0" destOrd="0" presId="urn:microsoft.com/office/officeart/2005/8/layout/hierarchy5"/>
    <dgm:cxn modelId="{9CF18959-FA4D-804C-A6E4-6BC717E2A5DB}" type="presParOf" srcId="{38DE6AB1-DEEE-8642-A12A-3D976B9AE731}" destId="{4779DBB8-69D7-3941-8A26-DE75C685025D}" srcOrd="1" destOrd="0" presId="urn:microsoft.com/office/officeart/2005/8/layout/hierarchy5"/>
    <dgm:cxn modelId="{81A72CFF-B27F-3B4A-A116-3F04C192AF74}" type="presParOf" srcId="{08DD26EB-0D0A-1E48-88E2-653F59DD18DB}" destId="{B7FC7C11-73DA-4F45-96F3-DEA037E2FF2C}" srcOrd="2" destOrd="0" presId="urn:microsoft.com/office/officeart/2005/8/layout/hierarchy5"/>
    <dgm:cxn modelId="{886B5B38-A8D6-6247-8467-CDCCD0EF7278}" type="presParOf" srcId="{B7FC7C11-73DA-4F45-96F3-DEA037E2FF2C}" destId="{FCAF84B8-32AF-FA4C-80B1-E93A81B3499F}" srcOrd="0" destOrd="0" presId="urn:microsoft.com/office/officeart/2005/8/layout/hierarchy5"/>
    <dgm:cxn modelId="{A75BF1D1-A02C-7D4D-9AE3-B931B9D4F93E}" type="presParOf" srcId="{08DD26EB-0D0A-1E48-88E2-653F59DD18DB}" destId="{C48EF4F6-8C0A-6746-A53B-2706CBDCA2B8}" srcOrd="3" destOrd="0" presId="urn:microsoft.com/office/officeart/2005/8/layout/hierarchy5"/>
    <dgm:cxn modelId="{036D61B5-D71E-2441-9C9F-6A2E018CCE17}" type="presParOf" srcId="{C48EF4F6-8C0A-6746-A53B-2706CBDCA2B8}" destId="{FDAA5FDE-2547-AD4A-9359-D43D7B817E2E}" srcOrd="0" destOrd="0" presId="urn:microsoft.com/office/officeart/2005/8/layout/hierarchy5"/>
    <dgm:cxn modelId="{72751ADE-6989-CB45-AFE9-A64EE9C26A3A}" type="presParOf" srcId="{C48EF4F6-8C0A-6746-A53B-2706CBDCA2B8}" destId="{E371DD98-207E-784B-AF37-E9D686A74533}" srcOrd="1" destOrd="0" presId="urn:microsoft.com/office/officeart/2005/8/layout/hierarchy5"/>
    <dgm:cxn modelId="{3D190A54-8F25-0043-BE1D-4A93A932DAA2}" type="presParOf" srcId="{E371DD98-207E-784B-AF37-E9D686A74533}" destId="{AC070E26-8702-B040-8CCA-8BA0C4E2601C}" srcOrd="0" destOrd="0" presId="urn:microsoft.com/office/officeart/2005/8/layout/hierarchy5"/>
    <dgm:cxn modelId="{0EAEE02C-DD5C-9B48-A12D-C57BB9CB5B11}" type="presParOf" srcId="{AC070E26-8702-B040-8CCA-8BA0C4E2601C}" destId="{5A775F0F-B2BF-CF4F-9325-0EF1F68336FD}" srcOrd="0" destOrd="0" presId="urn:microsoft.com/office/officeart/2005/8/layout/hierarchy5"/>
    <dgm:cxn modelId="{B1D1A158-F052-B248-B5A3-14F7FF99FE79}" type="presParOf" srcId="{E371DD98-207E-784B-AF37-E9D686A74533}" destId="{98FB5B12-A851-DF45-9C98-AC6E744F0907}" srcOrd="1" destOrd="0" presId="urn:microsoft.com/office/officeart/2005/8/layout/hierarchy5"/>
    <dgm:cxn modelId="{61DA9ABC-61E9-294E-87D7-6CF6EECEBF60}" type="presParOf" srcId="{98FB5B12-A851-DF45-9C98-AC6E744F0907}" destId="{E3A9D45C-DD87-3C45-A00B-B8A74B8A1D61}" srcOrd="0" destOrd="0" presId="urn:microsoft.com/office/officeart/2005/8/layout/hierarchy5"/>
    <dgm:cxn modelId="{BE0C259E-D40E-EC4C-AEBE-13EF286E4036}" type="presParOf" srcId="{98FB5B12-A851-DF45-9C98-AC6E744F0907}" destId="{C4BE2E12-3391-5D48-A649-9CB937D89BA0}" srcOrd="1" destOrd="0" presId="urn:microsoft.com/office/officeart/2005/8/layout/hierarchy5"/>
    <dgm:cxn modelId="{10709CC0-7F44-D545-A04E-B7FDA5386C2E}" type="presParOf" srcId="{E371DD98-207E-784B-AF37-E9D686A74533}" destId="{A63DB47F-4D47-094A-8343-1208B4D98855}" srcOrd="2" destOrd="0" presId="urn:microsoft.com/office/officeart/2005/8/layout/hierarchy5"/>
    <dgm:cxn modelId="{5FCA4CA2-E0B1-B74A-A881-0748E389548B}" type="presParOf" srcId="{A63DB47F-4D47-094A-8343-1208B4D98855}" destId="{E7D610F2-5A2B-944C-84A8-50797D8AEB57}" srcOrd="0" destOrd="0" presId="urn:microsoft.com/office/officeart/2005/8/layout/hierarchy5"/>
    <dgm:cxn modelId="{7C741B00-68BC-794C-AC80-F76E0A4F29A4}" type="presParOf" srcId="{E371DD98-207E-784B-AF37-E9D686A74533}" destId="{E42C753E-6DA3-FF43-9A90-414962E31775}" srcOrd="3" destOrd="0" presId="urn:microsoft.com/office/officeart/2005/8/layout/hierarchy5"/>
    <dgm:cxn modelId="{3ABAADB7-44AA-114C-8BB9-7740532A7B3A}" type="presParOf" srcId="{E42C753E-6DA3-FF43-9A90-414962E31775}" destId="{3A34F225-FFC5-4C40-B344-7185F01741D2}" srcOrd="0" destOrd="0" presId="urn:microsoft.com/office/officeart/2005/8/layout/hierarchy5"/>
    <dgm:cxn modelId="{EF4B9284-4989-C544-868C-601B9F185ED3}" type="presParOf" srcId="{E42C753E-6DA3-FF43-9A90-414962E31775}" destId="{651B1B69-36EA-234C-9411-D2290E0F5D36}" srcOrd="1" destOrd="0" presId="urn:microsoft.com/office/officeart/2005/8/layout/hierarchy5"/>
    <dgm:cxn modelId="{1B0BD3B5-3EA5-574A-9D38-56DCF27C8A5B}" type="presParOf" srcId="{E371DD98-207E-784B-AF37-E9D686A74533}" destId="{D703CC16-0A73-A040-B204-88F8C1D5F570}" srcOrd="4" destOrd="0" presId="urn:microsoft.com/office/officeart/2005/8/layout/hierarchy5"/>
    <dgm:cxn modelId="{7A0D029F-5EDF-4B42-9A17-A85E29774D40}" type="presParOf" srcId="{D703CC16-0A73-A040-B204-88F8C1D5F570}" destId="{97EC64EF-7051-D04B-AEB3-7F638D55D9A9}" srcOrd="0" destOrd="0" presId="urn:microsoft.com/office/officeart/2005/8/layout/hierarchy5"/>
    <dgm:cxn modelId="{6CF970B8-E0BF-BE43-9519-D5D1D3DF76BA}" type="presParOf" srcId="{E371DD98-207E-784B-AF37-E9D686A74533}" destId="{80BBE34D-9A88-494C-ABC1-575AE713AFE4}" srcOrd="5" destOrd="0" presId="urn:microsoft.com/office/officeart/2005/8/layout/hierarchy5"/>
    <dgm:cxn modelId="{3C7BB893-1CE9-4F4D-A946-C30A6ACB264B}" type="presParOf" srcId="{80BBE34D-9A88-494C-ABC1-575AE713AFE4}" destId="{67ED283F-3E37-BD44-ADE2-7DFE1EC603DD}" srcOrd="0" destOrd="0" presId="urn:microsoft.com/office/officeart/2005/8/layout/hierarchy5"/>
    <dgm:cxn modelId="{400A3ED1-E272-D942-BC7A-7CB587E2955D}" type="presParOf" srcId="{80BBE34D-9A88-494C-ABC1-575AE713AFE4}" destId="{EFB3FBB7-2193-104D-9B25-81A396627E98}" srcOrd="1" destOrd="0" presId="urn:microsoft.com/office/officeart/2005/8/layout/hierarchy5"/>
    <dgm:cxn modelId="{953862B6-FDAA-194D-93D5-ACDA4CBE7A4C}" type="presParOf" srcId="{E371DD98-207E-784B-AF37-E9D686A74533}" destId="{B125FA85-39EB-8646-B625-CE67CA919AA9}" srcOrd="6" destOrd="0" presId="urn:microsoft.com/office/officeart/2005/8/layout/hierarchy5"/>
    <dgm:cxn modelId="{DF1089EB-C54C-E14C-B14E-3AFA24291FA0}" type="presParOf" srcId="{B125FA85-39EB-8646-B625-CE67CA919AA9}" destId="{BB520B36-F63C-9F47-A471-9FAD52746772}" srcOrd="0" destOrd="0" presId="urn:microsoft.com/office/officeart/2005/8/layout/hierarchy5"/>
    <dgm:cxn modelId="{B3656410-4FC1-4B43-B6F4-5D9E1A85140B}" type="presParOf" srcId="{E371DD98-207E-784B-AF37-E9D686A74533}" destId="{68F8D15E-BE8F-724C-9E47-84CB21F797D4}" srcOrd="7" destOrd="0" presId="urn:microsoft.com/office/officeart/2005/8/layout/hierarchy5"/>
    <dgm:cxn modelId="{27EC56AE-20E2-3D46-802E-D53A034FE19F}" type="presParOf" srcId="{68F8D15E-BE8F-724C-9E47-84CB21F797D4}" destId="{1CD38BD1-3464-2D40-BD7A-35FB6427EEEE}" srcOrd="0" destOrd="0" presId="urn:microsoft.com/office/officeart/2005/8/layout/hierarchy5"/>
    <dgm:cxn modelId="{28DEA38E-3837-7249-8279-B58BDC8F13EA}" type="presParOf" srcId="{68F8D15E-BE8F-724C-9E47-84CB21F797D4}" destId="{72577ACD-6B57-A342-ADB0-67D1202750BC}" srcOrd="1" destOrd="0" presId="urn:microsoft.com/office/officeart/2005/8/layout/hierarchy5"/>
    <dgm:cxn modelId="{93B5F6A3-AAC8-504D-8A51-B977A38CBE30}" type="presParOf" srcId="{E371DD98-207E-784B-AF37-E9D686A74533}" destId="{4AC97355-BD0B-6B47-B5F4-E4CB3E90399D}" srcOrd="8" destOrd="0" presId="urn:microsoft.com/office/officeart/2005/8/layout/hierarchy5"/>
    <dgm:cxn modelId="{2580B014-E4B7-8244-BCE8-633998A11107}" type="presParOf" srcId="{4AC97355-BD0B-6B47-B5F4-E4CB3E90399D}" destId="{1943A586-F3E3-6F41-8353-C970126AF63C}" srcOrd="0" destOrd="0" presId="urn:microsoft.com/office/officeart/2005/8/layout/hierarchy5"/>
    <dgm:cxn modelId="{470585B8-273E-0E44-B076-0A66CFE14245}" type="presParOf" srcId="{E371DD98-207E-784B-AF37-E9D686A74533}" destId="{2095E4FC-40C1-2940-A273-F67DCB9B97D4}" srcOrd="9" destOrd="0" presId="urn:microsoft.com/office/officeart/2005/8/layout/hierarchy5"/>
    <dgm:cxn modelId="{A1E91A32-50AA-524E-953F-9512BED6D99E}" type="presParOf" srcId="{2095E4FC-40C1-2940-A273-F67DCB9B97D4}" destId="{1D991606-1F5D-3C41-836C-BCBF0B7B6B99}" srcOrd="0" destOrd="0" presId="urn:microsoft.com/office/officeart/2005/8/layout/hierarchy5"/>
    <dgm:cxn modelId="{B1A8B554-2D37-AB47-8B68-4D4C4DD7CBF9}" type="presParOf" srcId="{2095E4FC-40C1-2940-A273-F67DCB9B97D4}" destId="{E4256F12-4A8B-6D48-A8DB-D5FDF065BD55}" srcOrd="1" destOrd="0" presId="urn:microsoft.com/office/officeart/2005/8/layout/hierarchy5"/>
    <dgm:cxn modelId="{30CF6FB8-3946-4D4E-94CA-4AFAC9E425EF}" type="presParOf" srcId="{E371DD98-207E-784B-AF37-E9D686A74533}" destId="{CAC281E7-3B90-1E4E-B012-AA8EE6BCB5F3}" srcOrd="10" destOrd="0" presId="urn:microsoft.com/office/officeart/2005/8/layout/hierarchy5"/>
    <dgm:cxn modelId="{0C97A543-8858-A046-ADCE-4AE76F369702}" type="presParOf" srcId="{CAC281E7-3B90-1E4E-B012-AA8EE6BCB5F3}" destId="{89F7B889-F6BF-E147-83C0-59E503EA4762}" srcOrd="0" destOrd="0" presId="urn:microsoft.com/office/officeart/2005/8/layout/hierarchy5"/>
    <dgm:cxn modelId="{F511C575-1ADA-E84A-8EA0-FBBCF19F2A7D}" type="presParOf" srcId="{E371DD98-207E-784B-AF37-E9D686A74533}" destId="{869E7637-39C8-5C46-86BB-ACCB0271E86C}" srcOrd="11" destOrd="0" presId="urn:microsoft.com/office/officeart/2005/8/layout/hierarchy5"/>
    <dgm:cxn modelId="{289D4452-CF74-4447-B4E0-A197276C381A}" type="presParOf" srcId="{869E7637-39C8-5C46-86BB-ACCB0271E86C}" destId="{E934B994-2B2E-4E47-A77E-B04825283B07}" srcOrd="0" destOrd="0" presId="urn:microsoft.com/office/officeart/2005/8/layout/hierarchy5"/>
    <dgm:cxn modelId="{65017238-09B6-044B-8D4B-7DC96BF425E9}" type="presParOf" srcId="{869E7637-39C8-5C46-86BB-ACCB0271E86C}" destId="{621150BE-5CEE-1D48-B6CF-480869E545FA}" srcOrd="1" destOrd="0" presId="urn:microsoft.com/office/officeart/2005/8/layout/hierarchy5"/>
    <dgm:cxn modelId="{2B458466-AB2C-994B-8A67-AAC07FFB9FD0}" type="presParOf" srcId="{E371DD98-207E-784B-AF37-E9D686A74533}" destId="{8926426D-E95C-AC43-BAAE-F17BBB9051C0}" srcOrd="12" destOrd="0" presId="urn:microsoft.com/office/officeart/2005/8/layout/hierarchy5"/>
    <dgm:cxn modelId="{465AE808-A3A1-3E41-9C16-B1C039E3B91F}" type="presParOf" srcId="{8926426D-E95C-AC43-BAAE-F17BBB9051C0}" destId="{0362A298-C58C-7B49-ABCB-683C16746257}" srcOrd="0" destOrd="0" presId="urn:microsoft.com/office/officeart/2005/8/layout/hierarchy5"/>
    <dgm:cxn modelId="{A32420FC-FBC4-1449-BD38-6BE8B02D5E36}" type="presParOf" srcId="{E371DD98-207E-784B-AF37-E9D686A74533}" destId="{CDDE625C-B01D-7148-8F20-1B8E6198482E}" srcOrd="13" destOrd="0" presId="urn:microsoft.com/office/officeart/2005/8/layout/hierarchy5"/>
    <dgm:cxn modelId="{83F24BDD-C108-FF45-862C-C8DC28EACE96}" type="presParOf" srcId="{CDDE625C-B01D-7148-8F20-1B8E6198482E}" destId="{816EC4F0-D464-F643-940B-0AAC2C52DD8E}" srcOrd="0" destOrd="0" presId="urn:microsoft.com/office/officeart/2005/8/layout/hierarchy5"/>
    <dgm:cxn modelId="{09BCA8DD-0B0A-7A4A-93C1-6D6BACA8B0D9}" type="presParOf" srcId="{CDDE625C-B01D-7148-8F20-1B8E6198482E}" destId="{2AA4EAA8-0FD3-094D-80F4-F55A446ED81B}" srcOrd="1" destOrd="0" presId="urn:microsoft.com/office/officeart/2005/8/layout/hierarchy5"/>
    <dgm:cxn modelId="{E133F82F-D346-A843-8F5D-8B3DB4A31FD2}" type="presParOf" srcId="{08DD26EB-0D0A-1E48-88E2-653F59DD18DB}" destId="{3E37BF6E-FA15-4E4D-8454-3730E54B8C6D}" srcOrd="4" destOrd="0" presId="urn:microsoft.com/office/officeart/2005/8/layout/hierarchy5"/>
    <dgm:cxn modelId="{E71218E9-6A36-8040-B835-218B31697749}" type="presParOf" srcId="{3E37BF6E-FA15-4E4D-8454-3730E54B8C6D}" destId="{76F308F8-8206-E04C-AAF4-7D9618E6F30C}" srcOrd="0" destOrd="0" presId="urn:microsoft.com/office/officeart/2005/8/layout/hierarchy5"/>
    <dgm:cxn modelId="{60A19EE4-4ABF-D74D-B750-FE5088330A57}" type="presParOf" srcId="{08DD26EB-0D0A-1E48-88E2-653F59DD18DB}" destId="{58F77B84-F96C-CA42-8AC5-5EE71A6EA82C}" srcOrd="5" destOrd="0" presId="urn:microsoft.com/office/officeart/2005/8/layout/hierarchy5"/>
    <dgm:cxn modelId="{6483280A-9C70-5B40-82FD-25D84E2E8A10}" type="presParOf" srcId="{58F77B84-F96C-CA42-8AC5-5EE71A6EA82C}" destId="{EC37FEEC-77E8-134E-8CDF-EE293D25F38D}" srcOrd="0" destOrd="0" presId="urn:microsoft.com/office/officeart/2005/8/layout/hierarchy5"/>
    <dgm:cxn modelId="{8182EDF5-C4FE-C84F-A805-E85BAE440BF7}" type="presParOf" srcId="{58F77B84-F96C-CA42-8AC5-5EE71A6EA82C}" destId="{A46D7CB0-A221-6543-9D47-B3C59FEBF337}" srcOrd="1" destOrd="0" presId="urn:microsoft.com/office/officeart/2005/8/layout/hierarchy5"/>
    <dgm:cxn modelId="{A96416EF-BAA8-BF44-A668-FFF0AB42BB40}" type="presParOf" srcId="{A46D7CB0-A221-6543-9D47-B3C59FEBF337}" destId="{BDD3CBBD-CDC1-1F4A-BA9B-E61799327338}" srcOrd="0" destOrd="0" presId="urn:microsoft.com/office/officeart/2005/8/layout/hierarchy5"/>
    <dgm:cxn modelId="{70A49781-46B9-734D-A5CF-9E9C20E9CE7E}" type="presParOf" srcId="{BDD3CBBD-CDC1-1F4A-BA9B-E61799327338}" destId="{397083AF-65BB-5E4D-A5AA-92E3732A7F23}" srcOrd="0" destOrd="0" presId="urn:microsoft.com/office/officeart/2005/8/layout/hierarchy5"/>
    <dgm:cxn modelId="{02C1467F-75AF-FC43-9CCA-E241766652CE}" type="presParOf" srcId="{A46D7CB0-A221-6543-9D47-B3C59FEBF337}" destId="{61DCC13E-613B-9C49-8433-E5DEFCCC61C2}" srcOrd="1" destOrd="0" presId="urn:microsoft.com/office/officeart/2005/8/layout/hierarchy5"/>
    <dgm:cxn modelId="{D180A9FB-A7EC-E843-B6C2-65CE378A3F63}" type="presParOf" srcId="{61DCC13E-613B-9C49-8433-E5DEFCCC61C2}" destId="{620BDC15-6158-CA48-8DBB-0C439EE3170B}" srcOrd="0" destOrd="0" presId="urn:microsoft.com/office/officeart/2005/8/layout/hierarchy5"/>
    <dgm:cxn modelId="{146D218F-EF9C-7143-AAF6-5A6D042773B3}" type="presParOf" srcId="{61DCC13E-613B-9C49-8433-E5DEFCCC61C2}" destId="{C32679ED-D361-704B-BCE0-A5B507B942FC}" srcOrd="1" destOrd="0" presId="urn:microsoft.com/office/officeart/2005/8/layout/hierarchy5"/>
    <dgm:cxn modelId="{7C7E0A8C-705E-2342-B882-2943C79DC7AA}" type="presParOf" srcId="{08DD26EB-0D0A-1E48-88E2-653F59DD18DB}" destId="{B0A04BEF-48E7-544F-9E35-DAD36EAC57B8}" srcOrd="6" destOrd="0" presId="urn:microsoft.com/office/officeart/2005/8/layout/hierarchy5"/>
    <dgm:cxn modelId="{0C8AB03F-5602-1243-98F2-9339B4C0311E}" type="presParOf" srcId="{B0A04BEF-48E7-544F-9E35-DAD36EAC57B8}" destId="{F856DE2D-44C0-0C41-8933-B28BC27E824D}" srcOrd="0" destOrd="0" presId="urn:microsoft.com/office/officeart/2005/8/layout/hierarchy5"/>
    <dgm:cxn modelId="{D759B09A-36DD-3345-B8DF-F700F90D12B8}" type="presParOf" srcId="{08DD26EB-0D0A-1E48-88E2-653F59DD18DB}" destId="{BBCBA5EE-3920-0249-8055-0BD17EB3B01F}" srcOrd="7" destOrd="0" presId="urn:microsoft.com/office/officeart/2005/8/layout/hierarchy5"/>
    <dgm:cxn modelId="{FDB9B106-C7E4-3C4A-8163-07B18D70EFE2}" type="presParOf" srcId="{BBCBA5EE-3920-0249-8055-0BD17EB3B01F}" destId="{09744050-A770-684A-9B76-88085BFBB402}" srcOrd="0" destOrd="0" presId="urn:microsoft.com/office/officeart/2005/8/layout/hierarchy5"/>
    <dgm:cxn modelId="{45946253-1AA1-0640-968D-75AF88DB3B35}" type="presParOf" srcId="{BBCBA5EE-3920-0249-8055-0BD17EB3B01F}" destId="{38DAADF3-F8AE-1A4E-9481-07AD46396368}" srcOrd="1" destOrd="0" presId="urn:microsoft.com/office/officeart/2005/8/layout/hierarchy5"/>
    <dgm:cxn modelId="{02A4D484-063A-6E4A-8C9E-8F0B373159D5}" type="presParOf" srcId="{38DAADF3-F8AE-1A4E-9481-07AD46396368}" destId="{21AF0C2E-F95A-4242-9FE7-BBAEC9A07BE1}" srcOrd="0" destOrd="0" presId="urn:microsoft.com/office/officeart/2005/8/layout/hierarchy5"/>
    <dgm:cxn modelId="{4DFAC8D4-79C9-4446-A87A-B3BD34116B9D}" type="presParOf" srcId="{21AF0C2E-F95A-4242-9FE7-BBAEC9A07BE1}" destId="{5E9EB98C-E461-9D4B-96B6-C6F698239CF2}" srcOrd="0" destOrd="0" presId="urn:microsoft.com/office/officeart/2005/8/layout/hierarchy5"/>
    <dgm:cxn modelId="{4EE747EC-0E40-7B40-ADBA-752BF08E9D39}" type="presParOf" srcId="{38DAADF3-F8AE-1A4E-9481-07AD46396368}" destId="{CC84B25A-D91B-7842-B196-14B151CAFD37}" srcOrd="1" destOrd="0" presId="urn:microsoft.com/office/officeart/2005/8/layout/hierarchy5"/>
    <dgm:cxn modelId="{6491E56F-BB29-0443-88AC-2B933FDD323D}" type="presParOf" srcId="{CC84B25A-D91B-7842-B196-14B151CAFD37}" destId="{ACCB7944-2DB7-5A41-9162-39ADC200F148}" srcOrd="0" destOrd="0" presId="urn:microsoft.com/office/officeart/2005/8/layout/hierarchy5"/>
    <dgm:cxn modelId="{7674EF64-9121-F546-9300-E3F13AC66476}" type="presParOf" srcId="{CC84B25A-D91B-7842-B196-14B151CAFD37}" destId="{4BEFE39C-020D-964B-8B18-8B3B31062BE5}" srcOrd="1" destOrd="0" presId="urn:microsoft.com/office/officeart/2005/8/layout/hierarchy5"/>
    <dgm:cxn modelId="{8E779296-E3FD-F94C-90C7-4F07BF423630}" type="presParOf" srcId="{38DAADF3-F8AE-1A4E-9481-07AD46396368}" destId="{92BE70B5-0B19-254D-8FC1-AEB399D4F316}" srcOrd="2" destOrd="0" presId="urn:microsoft.com/office/officeart/2005/8/layout/hierarchy5"/>
    <dgm:cxn modelId="{AB1AC7C3-84D8-624D-AF4A-CADC08926724}" type="presParOf" srcId="{92BE70B5-0B19-254D-8FC1-AEB399D4F316}" destId="{18120421-11D0-894F-9A3B-E033BFFDEB64}" srcOrd="0" destOrd="0" presId="urn:microsoft.com/office/officeart/2005/8/layout/hierarchy5"/>
    <dgm:cxn modelId="{07B9D4B4-2D73-154F-B8A7-D9754C8CA760}" type="presParOf" srcId="{38DAADF3-F8AE-1A4E-9481-07AD46396368}" destId="{17DCC4EE-A3E6-B245-B59F-ACF471251B8D}" srcOrd="3" destOrd="0" presId="urn:microsoft.com/office/officeart/2005/8/layout/hierarchy5"/>
    <dgm:cxn modelId="{88999AF7-5831-3A48-9E0C-3F04D64FC14F}" type="presParOf" srcId="{17DCC4EE-A3E6-B245-B59F-ACF471251B8D}" destId="{6B5EBFBF-0FC2-1344-9A6B-5C8D85F218CE}" srcOrd="0" destOrd="0" presId="urn:microsoft.com/office/officeart/2005/8/layout/hierarchy5"/>
    <dgm:cxn modelId="{5F459D37-6289-2B44-A535-55E61E83934A}" type="presParOf" srcId="{17DCC4EE-A3E6-B245-B59F-ACF471251B8D}" destId="{DF7DB462-A8CA-AF41-BACA-CF9483BE10B7}" srcOrd="1" destOrd="0" presId="urn:microsoft.com/office/officeart/2005/8/layout/hierarchy5"/>
    <dgm:cxn modelId="{BB999BF7-F71E-C745-979B-96B64C1ACAFF}" type="presParOf" srcId="{38DAADF3-F8AE-1A4E-9481-07AD46396368}" destId="{C1917844-F3F4-4E4A-8846-17E46920D990}" srcOrd="4" destOrd="0" presId="urn:microsoft.com/office/officeart/2005/8/layout/hierarchy5"/>
    <dgm:cxn modelId="{D627EA7A-4924-6143-9252-F11C6FD0E34E}" type="presParOf" srcId="{C1917844-F3F4-4E4A-8846-17E46920D990}" destId="{F5F22D0E-EB80-6641-8590-DE66D9ACC4C7}" srcOrd="0" destOrd="0" presId="urn:microsoft.com/office/officeart/2005/8/layout/hierarchy5"/>
    <dgm:cxn modelId="{6705F126-0543-934B-8DFC-2C6B2C1431A4}" type="presParOf" srcId="{38DAADF3-F8AE-1A4E-9481-07AD46396368}" destId="{E0AB8A5F-7408-0445-BA36-8AB633022650}" srcOrd="5" destOrd="0" presId="urn:microsoft.com/office/officeart/2005/8/layout/hierarchy5"/>
    <dgm:cxn modelId="{AAD555CF-C50C-A14B-B952-941CB8378A1A}" type="presParOf" srcId="{E0AB8A5F-7408-0445-BA36-8AB633022650}" destId="{4E81F3CB-7B09-954F-9124-ADC400FA67CC}" srcOrd="0" destOrd="0" presId="urn:microsoft.com/office/officeart/2005/8/layout/hierarchy5"/>
    <dgm:cxn modelId="{9AF1AAE9-C0C7-F140-B5A4-325E5C753701}" type="presParOf" srcId="{E0AB8A5F-7408-0445-BA36-8AB633022650}" destId="{6C595263-2EFD-C543-9476-EE00C01C8C9D}" srcOrd="1" destOrd="0" presId="urn:microsoft.com/office/officeart/2005/8/layout/hierarchy5"/>
    <dgm:cxn modelId="{29BB55EE-AE36-D44F-8DAA-C27CEC5E27A6}" type="presParOf" srcId="{08DD26EB-0D0A-1E48-88E2-653F59DD18DB}" destId="{02E26C84-FF4A-CF4A-A41E-350B47848061}" srcOrd="8" destOrd="0" presId="urn:microsoft.com/office/officeart/2005/8/layout/hierarchy5"/>
    <dgm:cxn modelId="{42FF1717-4131-8243-B6DD-D47D86A12169}" type="presParOf" srcId="{02E26C84-FF4A-CF4A-A41E-350B47848061}" destId="{177AE862-19B6-D240-93B4-A5015DF283E1}" srcOrd="0" destOrd="0" presId="urn:microsoft.com/office/officeart/2005/8/layout/hierarchy5"/>
    <dgm:cxn modelId="{E31F332B-1E42-5043-873F-1E88622FC245}" type="presParOf" srcId="{08DD26EB-0D0A-1E48-88E2-653F59DD18DB}" destId="{C829D437-F476-CD4F-8B02-E4F77C0F7812}" srcOrd="9" destOrd="0" presId="urn:microsoft.com/office/officeart/2005/8/layout/hierarchy5"/>
    <dgm:cxn modelId="{9315D236-B63A-B54A-A5D8-B3EA1BBDE3EC}" type="presParOf" srcId="{C829D437-F476-CD4F-8B02-E4F77C0F7812}" destId="{3652C2B2-9F85-4145-949A-8A9719D5A0F3}" srcOrd="0" destOrd="0" presId="urn:microsoft.com/office/officeart/2005/8/layout/hierarchy5"/>
    <dgm:cxn modelId="{59352B91-2F7C-8147-910D-88C1E0CDFFE7}" type="presParOf" srcId="{C829D437-F476-CD4F-8B02-E4F77C0F7812}" destId="{AD66BB83-0005-1247-B292-13CDD42F57D7}" srcOrd="1" destOrd="0" presId="urn:microsoft.com/office/officeart/2005/8/layout/hierarchy5"/>
    <dgm:cxn modelId="{9C200FFD-ACE1-E945-B617-6BA77E246114}" type="presParOf" srcId="{AD66BB83-0005-1247-B292-13CDD42F57D7}" destId="{C2DDB18E-912F-A141-B7EE-7CDF136A226D}" srcOrd="0" destOrd="0" presId="urn:microsoft.com/office/officeart/2005/8/layout/hierarchy5"/>
    <dgm:cxn modelId="{DDEF3555-66DF-054A-B72E-DF7E93CF931D}" type="presParOf" srcId="{C2DDB18E-912F-A141-B7EE-7CDF136A226D}" destId="{8E04D83A-5F4C-DA47-898F-570471BCBC23}" srcOrd="0" destOrd="0" presId="urn:microsoft.com/office/officeart/2005/8/layout/hierarchy5"/>
    <dgm:cxn modelId="{BF0C8127-4276-8748-AED7-6A8B7C1DD9AA}" type="presParOf" srcId="{AD66BB83-0005-1247-B292-13CDD42F57D7}" destId="{8F3AAE9B-DE3D-CF42-9E1E-C5224525B2BA}" srcOrd="1" destOrd="0" presId="urn:microsoft.com/office/officeart/2005/8/layout/hierarchy5"/>
    <dgm:cxn modelId="{D2B22101-0374-7241-8692-0EF5C4D7756C}" type="presParOf" srcId="{8F3AAE9B-DE3D-CF42-9E1E-C5224525B2BA}" destId="{6E67B97E-1DBB-7E49-B093-5C2920C50C17}" srcOrd="0" destOrd="0" presId="urn:microsoft.com/office/officeart/2005/8/layout/hierarchy5"/>
    <dgm:cxn modelId="{B57A6048-F957-C646-B100-A8D8FEC1B065}" type="presParOf" srcId="{8F3AAE9B-DE3D-CF42-9E1E-C5224525B2BA}" destId="{DF20DC01-504C-004D-8002-D9E37BB8AE1C}" srcOrd="1" destOrd="0" presId="urn:microsoft.com/office/officeart/2005/8/layout/hierarchy5"/>
    <dgm:cxn modelId="{4FD298EA-EF7A-D642-B6AA-3B85B016D1DA}" type="presParOf" srcId="{08DD26EB-0D0A-1E48-88E2-653F59DD18DB}" destId="{A8D8C5E5-56F3-4A4D-BAEA-54A6E91250D9}" srcOrd="10" destOrd="0" presId="urn:microsoft.com/office/officeart/2005/8/layout/hierarchy5"/>
    <dgm:cxn modelId="{3BF46E75-72F5-3249-A367-47DBAF9343A4}" type="presParOf" srcId="{A8D8C5E5-56F3-4A4D-BAEA-54A6E91250D9}" destId="{E152018E-AF47-7444-8BA5-A1AE8DAFE32B}" srcOrd="0" destOrd="0" presId="urn:microsoft.com/office/officeart/2005/8/layout/hierarchy5"/>
    <dgm:cxn modelId="{2B10099F-3C12-3F43-A8CC-A0D365D1F4C5}" type="presParOf" srcId="{08DD26EB-0D0A-1E48-88E2-653F59DD18DB}" destId="{1C08256E-E30C-9249-B7A6-3FE534A31370}" srcOrd="11" destOrd="0" presId="urn:microsoft.com/office/officeart/2005/8/layout/hierarchy5"/>
    <dgm:cxn modelId="{01E8D26E-8EE7-994F-8551-1DFFC364BA73}" type="presParOf" srcId="{1C08256E-E30C-9249-B7A6-3FE534A31370}" destId="{300C46C1-658B-6D45-83B7-824F31936FBB}" srcOrd="0" destOrd="0" presId="urn:microsoft.com/office/officeart/2005/8/layout/hierarchy5"/>
    <dgm:cxn modelId="{719CD6D1-5D50-A94C-8C4C-92356C520BFF}" type="presParOf" srcId="{1C08256E-E30C-9249-B7A6-3FE534A31370}" destId="{ECCCCCD6-FB22-C546-AABD-732B9B2FC73F}" srcOrd="1" destOrd="0" presId="urn:microsoft.com/office/officeart/2005/8/layout/hierarchy5"/>
    <dgm:cxn modelId="{4E2FD327-ECEA-5E41-BDA4-809236528421}" type="presParOf" srcId="{ECCCCCD6-FB22-C546-AABD-732B9B2FC73F}" destId="{131F9DCF-1D2D-6F4F-85F6-25165B8398FE}" srcOrd="0" destOrd="0" presId="urn:microsoft.com/office/officeart/2005/8/layout/hierarchy5"/>
    <dgm:cxn modelId="{B2103ABF-BE30-A542-A279-6150E3B4C527}" type="presParOf" srcId="{131F9DCF-1D2D-6F4F-85F6-25165B8398FE}" destId="{392490D5-19D6-9148-9EE3-A1BC644418FD}" srcOrd="0" destOrd="0" presId="urn:microsoft.com/office/officeart/2005/8/layout/hierarchy5"/>
    <dgm:cxn modelId="{4E7E5544-0061-104A-B1F5-42E00DE5148E}" type="presParOf" srcId="{ECCCCCD6-FB22-C546-AABD-732B9B2FC73F}" destId="{347105D2-1E60-3545-A69F-ECAACFBD77DE}" srcOrd="1" destOrd="0" presId="urn:microsoft.com/office/officeart/2005/8/layout/hierarchy5"/>
    <dgm:cxn modelId="{7B5374FF-E5AD-B543-964A-49FEF40F861F}" type="presParOf" srcId="{347105D2-1E60-3545-A69F-ECAACFBD77DE}" destId="{88402067-16AC-3949-BC9F-7CEF93239FB2}" srcOrd="0" destOrd="0" presId="urn:microsoft.com/office/officeart/2005/8/layout/hierarchy5"/>
    <dgm:cxn modelId="{89A792B5-B452-1D40-8979-E34EE2EA786C}" type="presParOf" srcId="{347105D2-1E60-3545-A69F-ECAACFBD77DE}" destId="{56AA2C82-5369-ED40-829B-8484577785E8}" srcOrd="1" destOrd="0" presId="urn:microsoft.com/office/officeart/2005/8/layout/hierarchy5"/>
    <dgm:cxn modelId="{25865D8F-520A-B746-8555-0B299E249835}" type="presParOf" srcId="{AC1E4966-30D4-0045-A8CB-B587151FCCC2}" destId="{77BA2089-A592-DE46-9106-72D9602A4AE1}" srcOrd="1" destOrd="0" presId="urn:microsoft.com/office/officeart/2005/8/layout/hierarchy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9"/>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05216" indent="0" algn="ctr">
              <a:buNone/>
              <a:defRPr>
                <a:solidFill>
                  <a:schemeClr val="tx1">
                    <a:tint val="75000"/>
                  </a:schemeClr>
                </a:solidFill>
              </a:defRPr>
            </a:lvl2pPr>
            <a:lvl3pPr marL="810433" indent="0" algn="ctr">
              <a:buNone/>
              <a:defRPr>
                <a:solidFill>
                  <a:schemeClr val="tx1">
                    <a:tint val="75000"/>
                  </a:schemeClr>
                </a:solidFill>
              </a:defRPr>
            </a:lvl3pPr>
            <a:lvl4pPr marL="1215649" indent="0" algn="ctr">
              <a:buNone/>
              <a:defRPr>
                <a:solidFill>
                  <a:schemeClr val="tx1">
                    <a:tint val="75000"/>
                  </a:schemeClr>
                </a:solidFill>
              </a:defRPr>
            </a:lvl4pPr>
            <a:lvl5pPr marL="1620865" indent="0" algn="ctr">
              <a:buNone/>
              <a:defRPr>
                <a:solidFill>
                  <a:schemeClr val="tx1">
                    <a:tint val="75000"/>
                  </a:schemeClr>
                </a:solidFill>
              </a:defRPr>
            </a:lvl5pPr>
            <a:lvl6pPr marL="2026082" indent="0" algn="ctr">
              <a:buNone/>
              <a:defRPr>
                <a:solidFill>
                  <a:schemeClr val="tx1">
                    <a:tint val="75000"/>
                  </a:schemeClr>
                </a:solidFill>
              </a:defRPr>
            </a:lvl6pPr>
            <a:lvl7pPr marL="2431298" indent="0" algn="ctr">
              <a:buNone/>
              <a:defRPr>
                <a:solidFill>
                  <a:schemeClr val="tx1">
                    <a:tint val="75000"/>
                  </a:schemeClr>
                </a:solidFill>
              </a:defRPr>
            </a:lvl7pPr>
            <a:lvl8pPr marL="2836515" indent="0" algn="ctr">
              <a:buNone/>
              <a:defRPr>
                <a:solidFill>
                  <a:schemeClr val="tx1">
                    <a:tint val="75000"/>
                  </a:schemeClr>
                </a:solidFill>
              </a:defRPr>
            </a:lvl8pPr>
            <a:lvl9pPr marL="3241731"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t>17-04-2020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4291165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t>17-04-2020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1957854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6"/>
          </a:xfrm>
        </p:spPr>
        <p:txBody>
          <a:bodyPr anchor="t"/>
          <a:lstStyle>
            <a:lvl1pPr algn="l">
              <a:defRPr sz="35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800">
                <a:solidFill>
                  <a:schemeClr val="tx1">
                    <a:tint val="75000"/>
                  </a:schemeClr>
                </a:solidFill>
              </a:defRPr>
            </a:lvl1pPr>
            <a:lvl2pPr marL="405216" indent="0">
              <a:buNone/>
              <a:defRPr sz="1600">
                <a:solidFill>
                  <a:schemeClr val="tx1">
                    <a:tint val="75000"/>
                  </a:schemeClr>
                </a:solidFill>
              </a:defRPr>
            </a:lvl2pPr>
            <a:lvl3pPr marL="810433" indent="0">
              <a:buNone/>
              <a:defRPr sz="1400">
                <a:solidFill>
                  <a:schemeClr val="tx1">
                    <a:tint val="75000"/>
                  </a:schemeClr>
                </a:solidFill>
              </a:defRPr>
            </a:lvl3pPr>
            <a:lvl4pPr marL="1215649" indent="0">
              <a:buNone/>
              <a:defRPr sz="1200">
                <a:solidFill>
                  <a:schemeClr val="tx1">
                    <a:tint val="75000"/>
                  </a:schemeClr>
                </a:solidFill>
              </a:defRPr>
            </a:lvl4pPr>
            <a:lvl5pPr marL="1620865" indent="0">
              <a:buNone/>
              <a:defRPr sz="1200">
                <a:solidFill>
                  <a:schemeClr val="tx1">
                    <a:tint val="75000"/>
                  </a:schemeClr>
                </a:solidFill>
              </a:defRPr>
            </a:lvl5pPr>
            <a:lvl6pPr marL="2026082" indent="0">
              <a:buNone/>
              <a:defRPr sz="1200">
                <a:solidFill>
                  <a:schemeClr val="tx1">
                    <a:tint val="75000"/>
                  </a:schemeClr>
                </a:solidFill>
              </a:defRPr>
            </a:lvl6pPr>
            <a:lvl7pPr marL="2431298" indent="0">
              <a:buNone/>
              <a:defRPr sz="1200">
                <a:solidFill>
                  <a:schemeClr val="tx1">
                    <a:tint val="75000"/>
                  </a:schemeClr>
                </a:solidFill>
              </a:defRPr>
            </a:lvl7pPr>
            <a:lvl8pPr marL="2836515" indent="0">
              <a:buNone/>
              <a:defRPr sz="1200">
                <a:solidFill>
                  <a:schemeClr val="tx1">
                    <a:tint val="75000"/>
                  </a:schemeClr>
                </a:solidFill>
              </a:defRPr>
            </a:lvl8pPr>
            <a:lvl9pPr marL="3241731"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45B2DE-1962-481D-B8C5-1E55C1CEC482}" type="datetimeFigureOut">
              <a:rPr lang="en-IN" smtClean="0"/>
              <a:t>17-04-2020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4161981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6"/>
            <a:ext cx="4038600" cy="4525963"/>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6"/>
            <a:ext cx="4038600" cy="4525963"/>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7045B2DE-1962-481D-B8C5-1E55C1CEC482}" type="datetimeFigureOut">
              <a:rPr lang="en-IN" smtClean="0"/>
              <a:t>17-04-2020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713456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100" b="1"/>
            </a:lvl1pPr>
            <a:lvl2pPr marL="405216" indent="0">
              <a:buNone/>
              <a:defRPr sz="1800" b="1"/>
            </a:lvl2pPr>
            <a:lvl3pPr marL="810433" indent="0">
              <a:buNone/>
              <a:defRPr sz="1600" b="1"/>
            </a:lvl3pPr>
            <a:lvl4pPr marL="1215649" indent="0">
              <a:buNone/>
              <a:defRPr sz="1400" b="1"/>
            </a:lvl4pPr>
            <a:lvl5pPr marL="1620865" indent="0">
              <a:buNone/>
              <a:defRPr sz="1400" b="1"/>
            </a:lvl5pPr>
            <a:lvl6pPr marL="2026082" indent="0">
              <a:buNone/>
              <a:defRPr sz="1400" b="1"/>
            </a:lvl6pPr>
            <a:lvl7pPr marL="2431298" indent="0">
              <a:buNone/>
              <a:defRPr sz="1400" b="1"/>
            </a:lvl7pPr>
            <a:lvl8pPr marL="2836515" indent="0">
              <a:buNone/>
              <a:defRPr sz="1400" b="1"/>
            </a:lvl8pPr>
            <a:lvl9pPr marL="3241731" indent="0">
              <a:buNone/>
              <a:defRPr sz="14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9" y="1535114"/>
            <a:ext cx="4041775" cy="639762"/>
          </a:xfrm>
        </p:spPr>
        <p:txBody>
          <a:bodyPr anchor="b"/>
          <a:lstStyle>
            <a:lvl1pPr marL="0" indent="0">
              <a:buNone/>
              <a:defRPr sz="2100" b="1"/>
            </a:lvl1pPr>
            <a:lvl2pPr marL="405216" indent="0">
              <a:buNone/>
              <a:defRPr sz="1800" b="1"/>
            </a:lvl2pPr>
            <a:lvl3pPr marL="810433" indent="0">
              <a:buNone/>
              <a:defRPr sz="1600" b="1"/>
            </a:lvl3pPr>
            <a:lvl4pPr marL="1215649" indent="0">
              <a:buNone/>
              <a:defRPr sz="1400" b="1"/>
            </a:lvl4pPr>
            <a:lvl5pPr marL="1620865" indent="0">
              <a:buNone/>
              <a:defRPr sz="1400" b="1"/>
            </a:lvl5pPr>
            <a:lvl6pPr marL="2026082" indent="0">
              <a:buNone/>
              <a:defRPr sz="1400" b="1"/>
            </a:lvl6pPr>
            <a:lvl7pPr marL="2431298" indent="0">
              <a:buNone/>
              <a:defRPr sz="1400" b="1"/>
            </a:lvl7pPr>
            <a:lvl8pPr marL="2836515" indent="0">
              <a:buNone/>
              <a:defRPr sz="1400" b="1"/>
            </a:lvl8pPr>
            <a:lvl9pPr marL="3241731" indent="0">
              <a:buNone/>
              <a:defRPr sz="14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7045B2DE-1962-481D-B8C5-1E55C1CEC482}" type="datetimeFigureOut">
              <a:rPr lang="en-IN" smtClean="0"/>
              <a:t>17-04-2020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23749585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7045B2DE-1962-481D-B8C5-1E55C1CEC482}" type="datetimeFigureOut">
              <a:rPr lang="en-IN" smtClean="0"/>
              <a:t>17-04-2020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3267906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45B2DE-1962-481D-B8C5-1E55C1CEC482}" type="datetimeFigureOut">
              <a:rPr lang="en-IN" smtClean="0"/>
              <a:t>17-04-2020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339843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7" y="273051"/>
            <a:ext cx="3008313" cy="1162050"/>
          </a:xfrm>
        </p:spPr>
        <p:txBody>
          <a:bodyPr anchor="b"/>
          <a:lstStyle>
            <a:lvl1pPr algn="l">
              <a:defRPr sz="1800" b="1"/>
            </a:lvl1pPr>
          </a:lstStyle>
          <a:p>
            <a:r>
              <a:rPr lang="en-US"/>
              <a:t>Click to edit Master title style</a:t>
            </a:r>
            <a:endParaRPr lang="en-IN"/>
          </a:p>
        </p:txBody>
      </p:sp>
      <p:sp>
        <p:nvSpPr>
          <p:cNvPr id="3" name="Content Placeholder 2"/>
          <p:cNvSpPr>
            <a:spLocks noGrp="1"/>
          </p:cNvSpPr>
          <p:nvPr>
            <p:ph idx="1"/>
          </p:nvPr>
        </p:nvSpPr>
        <p:spPr>
          <a:xfrm>
            <a:off x="3575051" y="273064"/>
            <a:ext cx="5111750" cy="5853113"/>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7" y="1435103"/>
            <a:ext cx="3008313" cy="4691063"/>
          </a:xfrm>
        </p:spPr>
        <p:txBody>
          <a:bodyPr/>
          <a:lstStyle>
            <a:lvl1pPr marL="0" indent="0">
              <a:buNone/>
              <a:defRPr sz="1200"/>
            </a:lvl1pPr>
            <a:lvl2pPr marL="405216" indent="0">
              <a:buNone/>
              <a:defRPr sz="1100"/>
            </a:lvl2pPr>
            <a:lvl3pPr marL="810433" indent="0">
              <a:buNone/>
              <a:defRPr sz="900"/>
            </a:lvl3pPr>
            <a:lvl4pPr marL="1215649" indent="0">
              <a:buNone/>
              <a:defRPr sz="800"/>
            </a:lvl4pPr>
            <a:lvl5pPr marL="1620865" indent="0">
              <a:buNone/>
              <a:defRPr sz="800"/>
            </a:lvl5pPr>
            <a:lvl6pPr marL="2026082" indent="0">
              <a:buNone/>
              <a:defRPr sz="800"/>
            </a:lvl6pPr>
            <a:lvl7pPr marL="2431298" indent="0">
              <a:buNone/>
              <a:defRPr sz="800"/>
            </a:lvl7pPr>
            <a:lvl8pPr marL="2836515" indent="0">
              <a:buNone/>
              <a:defRPr sz="800"/>
            </a:lvl8pPr>
            <a:lvl9pPr marL="3241731"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7045B2DE-1962-481D-B8C5-1E55C1CEC482}" type="datetimeFigureOut">
              <a:rPr lang="en-IN" smtClean="0"/>
              <a:t>17-04-2020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3095207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8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2800"/>
            </a:lvl1pPr>
            <a:lvl2pPr marL="405216" indent="0">
              <a:buNone/>
              <a:defRPr sz="2500"/>
            </a:lvl2pPr>
            <a:lvl3pPr marL="810433" indent="0">
              <a:buNone/>
              <a:defRPr sz="2100"/>
            </a:lvl3pPr>
            <a:lvl4pPr marL="1215649" indent="0">
              <a:buNone/>
              <a:defRPr sz="1800"/>
            </a:lvl4pPr>
            <a:lvl5pPr marL="1620865" indent="0">
              <a:buNone/>
              <a:defRPr sz="1800"/>
            </a:lvl5pPr>
            <a:lvl6pPr marL="2026082" indent="0">
              <a:buNone/>
              <a:defRPr sz="1800"/>
            </a:lvl6pPr>
            <a:lvl7pPr marL="2431298" indent="0">
              <a:buNone/>
              <a:defRPr sz="1800"/>
            </a:lvl7pPr>
            <a:lvl8pPr marL="2836515" indent="0">
              <a:buNone/>
              <a:defRPr sz="1800"/>
            </a:lvl8pPr>
            <a:lvl9pPr marL="3241731" indent="0">
              <a:buNone/>
              <a:defRPr sz="18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200"/>
            </a:lvl1pPr>
            <a:lvl2pPr marL="405216" indent="0">
              <a:buNone/>
              <a:defRPr sz="1100"/>
            </a:lvl2pPr>
            <a:lvl3pPr marL="810433" indent="0">
              <a:buNone/>
              <a:defRPr sz="900"/>
            </a:lvl3pPr>
            <a:lvl4pPr marL="1215649" indent="0">
              <a:buNone/>
              <a:defRPr sz="800"/>
            </a:lvl4pPr>
            <a:lvl5pPr marL="1620865" indent="0">
              <a:buNone/>
              <a:defRPr sz="800"/>
            </a:lvl5pPr>
            <a:lvl6pPr marL="2026082" indent="0">
              <a:buNone/>
              <a:defRPr sz="800"/>
            </a:lvl6pPr>
            <a:lvl7pPr marL="2431298" indent="0">
              <a:buNone/>
              <a:defRPr sz="800"/>
            </a:lvl7pPr>
            <a:lvl8pPr marL="2836515" indent="0">
              <a:buNone/>
              <a:defRPr sz="800"/>
            </a:lvl8pPr>
            <a:lvl9pPr marL="3241731"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7045B2DE-1962-481D-B8C5-1E55C1CEC482}" type="datetimeFigureOut">
              <a:rPr lang="en-IN" smtClean="0"/>
              <a:t>17-04-2020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3400391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t>17-04-2020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3302969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2"/>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52"/>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t>17-04-2020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054F6D-6435-4CA1-B445-2104426F2F1F}" type="slidenum">
              <a:rPr lang="en-IN" smtClean="0"/>
              <a:t>‹#›</a:t>
            </a:fld>
            <a:endParaRPr lang="en-IN"/>
          </a:p>
        </p:txBody>
      </p:sp>
    </p:spTree>
    <p:extLst>
      <p:ext uri="{BB962C8B-B14F-4D97-AF65-F5344CB8AC3E}">
        <p14:creationId xmlns:p14="http://schemas.microsoft.com/office/powerpoint/2010/main" val="6790774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9"/>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05216" indent="0" algn="ctr">
              <a:buNone/>
              <a:defRPr>
                <a:solidFill>
                  <a:schemeClr val="tx1">
                    <a:tint val="75000"/>
                  </a:schemeClr>
                </a:solidFill>
              </a:defRPr>
            </a:lvl2pPr>
            <a:lvl3pPr marL="810433" indent="0" algn="ctr">
              <a:buNone/>
              <a:defRPr>
                <a:solidFill>
                  <a:schemeClr val="tx1">
                    <a:tint val="75000"/>
                  </a:schemeClr>
                </a:solidFill>
              </a:defRPr>
            </a:lvl3pPr>
            <a:lvl4pPr marL="1215649" indent="0" algn="ctr">
              <a:buNone/>
              <a:defRPr>
                <a:solidFill>
                  <a:schemeClr val="tx1">
                    <a:tint val="75000"/>
                  </a:schemeClr>
                </a:solidFill>
              </a:defRPr>
            </a:lvl4pPr>
            <a:lvl5pPr marL="1620865" indent="0" algn="ctr">
              <a:buNone/>
              <a:defRPr>
                <a:solidFill>
                  <a:schemeClr val="tx1">
                    <a:tint val="75000"/>
                  </a:schemeClr>
                </a:solidFill>
              </a:defRPr>
            </a:lvl5pPr>
            <a:lvl6pPr marL="2026082" indent="0" algn="ctr">
              <a:buNone/>
              <a:defRPr>
                <a:solidFill>
                  <a:schemeClr val="tx1">
                    <a:tint val="75000"/>
                  </a:schemeClr>
                </a:solidFill>
              </a:defRPr>
            </a:lvl6pPr>
            <a:lvl7pPr marL="2431298" indent="0" algn="ctr">
              <a:buNone/>
              <a:defRPr>
                <a:solidFill>
                  <a:schemeClr val="tx1">
                    <a:tint val="75000"/>
                  </a:schemeClr>
                </a:solidFill>
              </a:defRPr>
            </a:lvl7pPr>
            <a:lvl8pPr marL="2836515" indent="0" algn="ctr">
              <a:buNone/>
              <a:defRPr>
                <a:solidFill>
                  <a:schemeClr val="tx1">
                    <a:tint val="75000"/>
                  </a:schemeClr>
                </a:solidFill>
              </a:defRPr>
            </a:lvl8pPr>
            <a:lvl9pPr marL="3241731"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17-04-2020</a:t>
            </a:fld>
            <a:endParaRPr lang="en-IN">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N">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12202698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17-04-2020</a:t>
            </a:fld>
            <a:endParaRPr lang="en-IN">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N">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38481258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6"/>
          </a:xfrm>
        </p:spPr>
        <p:txBody>
          <a:bodyPr anchor="t"/>
          <a:lstStyle>
            <a:lvl1pPr algn="l">
              <a:defRPr sz="35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800">
                <a:solidFill>
                  <a:schemeClr val="tx1">
                    <a:tint val="75000"/>
                  </a:schemeClr>
                </a:solidFill>
              </a:defRPr>
            </a:lvl1pPr>
            <a:lvl2pPr marL="405216" indent="0">
              <a:buNone/>
              <a:defRPr sz="1600">
                <a:solidFill>
                  <a:schemeClr val="tx1">
                    <a:tint val="75000"/>
                  </a:schemeClr>
                </a:solidFill>
              </a:defRPr>
            </a:lvl2pPr>
            <a:lvl3pPr marL="810433" indent="0">
              <a:buNone/>
              <a:defRPr sz="1400">
                <a:solidFill>
                  <a:schemeClr val="tx1">
                    <a:tint val="75000"/>
                  </a:schemeClr>
                </a:solidFill>
              </a:defRPr>
            </a:lvl3pPr>
            <a:lvl4pPr marL="1215649" indent="0">
              <a:buNone/>
              <a:defRPr sz="1200">
                <a:solidFill>
                  <a:schemeClr val="tx1">
                    <a:tint val="75000"/>
                  </a:schemeClr>
                </a:solidFill>
              </a:defRPr>
            </a:lvl4pPr>
            <a:lvl5pPr marL="1620865" indent="0">
              <a:buNone/>
              <a:defRPr sz="1200">
                <a:solidFill>
                  <a:schemeClr val="tx1">
                    <a:tint val="75000"/>
                  </a:schemeClr>
                </a:solidFill>
              </a:defRPr>
            </a:lvl5pPr>
            <a:lvl6pPr marL="2026082" indent="0">
              <a:buNone/>
              <a:defRPr sz="1200">
                <a:solidFill>
                  <a:schemeClr val="tx1">
                    <a:tint val="75000"/>
                  </a:schemeClr>
                </a:solidFill>
              </a:defRPr>
            </a:lvl6pPr>
            <a:lvl7pPr marL="2431298" indent="0">
              <a:buNone/>
              <a:defRPr sz="1200">
                <a:solidFill>
                  <a:schemeClr val="tx1">
                    <a:tint val="75000"/>
                  </a:schemeClr>
                </a:solidFill>
              </a:defRPr>
            </a:lvl7pPr>
            <a:lvl8pPr marL="2836515" indent="0">
              <a:buNone/>
              <a:defRPr sz="1200">
                <a:solidFill>
                  <a:schemeClr val="tx1">
                    <a:tint val="75000"/>
                  </a:schemeClr>
                </a:solidFill>
              </a:defRPr>
            </a:lvl8pPr>
            <a:lvl9pPr marL="3241731"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17-04-2020</a:t>
            </a:fld>
            <a:endParaRPr lang="en-IN">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N">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30862054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6"/>
            <a:ext cx="4038600" cy="4525963"/>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6"/>
            <a:ext cx="4038600" cy="4525963"/>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17-04-2020</a:t>
            </a:fld>
            <a:endParaRPr lang="en-IN">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IN">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31313581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100" b="1"/>
            </a:lvl1pPr>
            <a:lvl2pPr marL="405216" indent="0">
              <a:buNone/>
              <a:defRPr sz="1800" b="1"/>
            </a:lvl2pPr>
            <a:lvl3pPr marL="810433" indent="0">
              <a:buNone/>
              <a:defRPr sz="1600" b="1"/>
            </a:lvl3pPr>
            <a:lvl4pPr marL="1215649" indent="0">
              <a:buNone/>
              <a:defRPr sz="1400" b="1"/>
            </a:lvl4pPr>
            <a:lvl5pPr marL="1620865" indent="0">
              <a:buNone/>
              <a:defRPr sz="1400" b="1"/>
            </a:lvl5pPr>
            <a:lvl6pPr marL="2026082" indent="0">
              <a:buNone/>
              <a:defRPr sz="1400" b="1"/>
            </a:lvl6pPr>
            <a:lvl7pPr marL="2431298" indent="0">
              <a:buNone/>
              <a:defRPr sz="1400" b="1"/>
            </a:lvl7pPr>
            <a:lvl8pPr marL="2836515" indent="0">
              <a:buNone/>
              <a:defRPr sz="1400" b="1"/>
            </a:lvl8pPr>
            <a:lvl9pPr marL="3241731" indent="0">
              <a:buNone/>
              <a:defRPr sz="14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9" y="1535114"/>
            <a:ext cx="4041775" cy="639762"/>
          </a:xfrm>
        </p:spPr>
        <p:txBody>
          <a:bodyPr anchor="b"/>
          <a:lstStyle>
            <a:lvl1pPr marL="0" indent="0">
              <a:buNone/>
              <a:defRPr sz="2100" b="1"/>
            </a:lvl1pPr>
            <a:lvl2pPr marL="405216" indent="0">
              <a:buNone/>
              <a:defRPr sz="1800" b="1"/>
            </a:lvl2pPr>
            <a:lvl3pPr marL="810433" indent="0">
              <a:buNone/>
              <a:defRPr sz="1600" b="1"/>
            </a:lvl3pPr>
            <a:lvl4pPr marL="1215649" indent="0">
              <a:buNone/>
              <a:defRPr sz="1400" b="1"/>
            </a:lvl4pPr>
            <a:lvl5pPr marL="1620865" indent="0">
              <a:buNone/>
              <a:defRPr sz="1400" b="1"/>
            </a:lvl5pPr>
            <a:lvl6pPr marL="2026082" indent="0">
              <a:buNone/>
              <a:defRPr sz="1400" b="1"/>
            </a:lvl6pPr>
            <a:lvl7pPr marL="2431298" indent="0">
              <a:buNone/>
              <a:defRPr sz="1400" b="1"/>
            </a:lvl7pPr>
            <a:lvl8pPr marL="2836515" indent="0">
              <a:buNone/>
              <a:defRPr sz="1400" b="1"/>
            </a:lvl8pPr>
            <a:lvl9pPr marL="3241731" indent="0">
              <a:buNone/>
              <a:defRPr sz="14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17-04-2020</a:t>
            </a:fld>
            <a:endParaRPr lang="en-IN">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IN">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4381984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17-04-2020</a:t>
            </a:fld>
            <a:endParaRPr lang="en-IN">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IN">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29770228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17-04-2020</a:t>
            </a:fld>
            <a:endParaRPr lang="en-IN">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IN">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28360135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7" y="273051"/>
            <a:ext cx="3008313" cy="1162050"/>
          </a:xfrm>
        </p:spPr>
        <p:txBody>
          <a:bodyPr anchor="b"/>
          <a:lstStyle>
            <a:lvl1pPr algn="l">
              <a:defRPr sz="1800" b="1"/>
            </a:lvl1pPr>
          </a:lstStyle>
          <a:p>
            <a:r>
              <a:rPr lang="en-US"/>
              <a:t>Click to edit Master title style</a:t>
            </a:r>
            <a:endParaRPr lang="en-IN"/>
          </a:p>
        </p:txBody>
      </p:sp>
      <p:sp>
        <p:nvSpPr>
          <p:cNvPr id="3" name="Content Placeholder 2"/>
          <p:cNvSpPr>
            <a:spLocks noGrp="1"/>
          </p:cNvSpPr>
          <p:nvPr>
            <p:ph idx="1"/>
          </p:nvPr>
        </p:nvSpPr>
        <p:spPr>
          <a:xfrm>
            <a:off x="3575051" y="273064"/>
            <a:ext cx="5111750" cy="5853113"/>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7" y="1435103"/>
            <a:ext cx="3008313" cy="4691063"/>
          </a:xfrm>
        </p:spPr>
        <p:txBody>
          <a:bodyPr/>
          <a:lstStyle>
            <a:lvl1pPr marL="0" indent="0">
              <a:buNone/>
              <a:defRPr sz="1200"/>
            </a:lvl1pPr>
            <a:lvl2pPr marL="405216" indent="0">
              <a:buNone/>
              <a:defRPr sz="1100"/>
            </a:lvl2pPr>
            <a:lvl3pPr marL="810433" indent="0">
              <a:buNone/>
              <a:defRPr sz="900"/>
            </a:lvl3pPr>
            <a:lvl4pPr marL="1215649" indent="0">
              <a:buNone/>
              <a:defRPr sz="800"/>
            </a:lvl4pPr>
            <a:lvl5pPr marL="1620865" indent="0">
              <a:buNone/>
              <a:defRPr sz="800"/>
            </a:lvl5pPr>
            <a:lvl6pPr marL="2026082" indent="0">
              <a:buNone/>
              <a:defRPr sz="800"/>
            </a:lvl6pPr>
            <a:lvl7pPr marL="2431298" indent="0">
              <a:buNone/>
              <a:defRPr sz="800"/>
            </a:lvl7pPr>
            <a:lvl8pPr marL="2836515" indent="0">
              <a:buNone/>
              <a:defRPr sz="800"/>
            </a:lvl8pPr>
            <a:lvl9pPr marL="3241731"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17-04-2020</a:t>
            </a:fld>
            <a:endParaRPr lang="en-IN">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IN">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39338269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8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2800"/>
            </a:lvl1pPr>
            <a:lvl2pPr marL="405216" indent="0">
              <a:buNone/>
              <a:defRPr sz="2500"/>
            </a:lvl2pPr>
            <a:lvl3pPr marL="810433" indent="0">
              <a:buNone/>
              <a:defRPr sz="2100"/>
            </a:lvl3pPr>
            <a:lvl4pPr marL="1215649" indent="0">
              <a:buNone/>
              <a:defRPr sz="1800"/>
            </a:lvl4pPr>
            <a:lvl5pPr marL="1620865" indent="0">
              <a:buNone/>
              <a:defRPr sz="1800"/>
            </a:lvl5pPr>
            <a:lvl6pPr marL="2026082" indent="0">
              <a:buNone/>
              <a:defRPr sz="1800"/>
            </a:lvl6pPr>
            <a:lvl7pPr marL="2431298" indent="0">
              <a:buNone/>
              <a:defRPr sz="1800"/>
            </a:lvl7pPr>
            <a:lvl8pPr marL="2836515" indent="0">
              <a:buNone/>
              <a:defRPr sz="1800"/>
            </a:lvl8pPr>
            <a:lvl9pPr marL="3241731" indent="0">
              <a:buNone/>
              <a:defRPr sz="18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200"/>
            </a:lvl1pPr>
            <a:lvl2pPr marL="405216" indent="0">
              <a:buNone/>
              <a:defRPr sz="1100"/>
            </a:lvl2pPr>
            <a:lvl3pPr marL="810433" indent="0">
              <a:buNone/>
              <a:defRPr sz="900"/>
            </a:lvl3pPr>
            <a:lvl4pPr marL="1215649" indent="0">
              <a:buNone/>
              <a:defRPr sz="800"/>
            </a:lvl4pPr>
            <a:lvl5pPr marL="1620865" indent="0">
              <a:buNone/>
              <a:defRPr sz="800"/>
            </a:lvl5pPr>
            <a:lvl6pPr marL="2026082" indent="0">
              <a:buNone/>
              <a:defRPr sz="800"/>
            </a:lvl6pPr>
            <a:lvl7pPr marL="2431298" indent="0">
              <a:buNone/>
              <a:defRPr sz="800"/>
            </a:lvl7pPr>
            <a:lvl8pPr marL="2836515" indent="0">
              <a:buNone/>
              <a:defRPr sz="800"/>
            </a:lvl8pPr>
            <a:lvl9pPr marL="3241731"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17-04-2020</a:t>
            </a:fld>
            <a:endParaRPr lang="en-IN">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IN">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21440378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17-04-2020</a:t>
            </a:fld>
            <a:endParaRPr lang="en-IN">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N">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5922184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2"/>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52"/>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17-04-2020</a:t>
            </a:fld>
            <a:endParaRPr lang="en-IN">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N">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35219843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9"/>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05216" indent="0" algn="ctr">
              <a:buNone/>
              <a:defRPr>
                <a:solidFill>
                  <a:schemeClr val="tx1">
                    <a:tint val="75000"/>
                  </a:schemeClr>
                </a:solidFill>
              </a:defRPr>
            </a:lvl2pPr>
            <a:lvl3pPr marL="810433" indent="0" algn="ctr">
              <a:buNone/>
              <a:defRPr>
                <a:solidFill>
                  <a:schemeClr val="tx1">
                    <a:tint val="75000"/>
                  </a:schemeClr>
                </a:solidFill>
              </a:defRPr>
            </a:lvl3pPr>
            <a:lvl4pPr marL="1215649" indent="0" algn="ctr">
              <a:buNone/>
              <a:defRPr>
                <a:solidFill>
                  <a:schemeClr val="tx1">
                    <a:tint val="75000"/>
                  </a:schemeClr>
                </a:solidFill>
              </a:defRPr>
            </a:lvl4pPr>
            <a:lvl5pPr marL="1620865" indent="0" algn="ctr">
              <a:buNone/>
              <a:defRPr>
                <a:solidFill>
                  <a:schemeClr val="tx1">
                    <a:tint val="75000"/>
                  </a:schemeClr>
                </a:solidFill>
              </a:defRPr>
            </a:lvl5pPr>
            <a:lvl6pPr marL="2026082" indent="0" algn="ctr">
              <a:buNone/>
              <a:defRPr>
                <a:solidFill>
                  <a:schemeClr val="tx1">
                    <a:tint val="75000"/>
                  </a:schemeClr>
                </a:solidFill>
              </a:defRPr>
            </a:lvl6pPr>
            <a:lvl7pPr marL="2431298" indent="0" algn="ctr">
              <a:buNone/>
              <a:defRPr>
                <a:solidFill>
                  <a:schemeClr val="tx1">
                    <a:tint val="75000"/>
                  </a:schemeClr>
                </a:solidFill>
              </a:defRPr>
            </a:lvl7pPr>
            <a:lvl8pPr marL="2836515" indent="0" algn="ctr">
              <a:buNone/>
              <a:defRPr>
                <a:solidFill>
                  <a:schemeClr val="tx1">
                    <a:tint val="75000"/>
                  </a:schemeClr>
                </a:solidFill>
              </a:defRPr>
            </a:lvl8pPr>
            <a:lvl9pPr marL="3241731"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17-04-2020</a:t>
            </a:fld>
            <a:endParaRPr lang="en-IN">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N">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12554212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17-04-2020</a:t>
            </a:fld>
            <a:endParaRPr lang="en-IN">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N">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6772638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6"/>
          </a:xfrm>
        </p:spPr>
        <p:txBody>
          <a:bodyPr anchor="t"/>
          <a:lstStyle>
            <a:lvl1pPr algn="l">
              <a:defRPr sz="35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800">
                <a:solidFill>
                  <a:schemeClr val="tx1">
                    <a:tint val="75000"/>
                  </a:schemeClr>
                </a:solidFill>
              </a:defRPr>
            </a:lvl1pPr>
            <a:lvl2pPr marL="405216" indent="0">
              <a:buNone/>
              <a:defRPr sz="1600">
                <a:solidFill>
                  <a:schemeClr val="tx1">
                    <a:tint val="75000"/>
                  </a:schemeClr>
                </a:solidFill>
              </a:defRPr>
            </a:lvl2pPr>
            <a:lvl3pPr marL="810433" indent="0">
              <a:buNone/>
              <a:defRPr sz="1400">
                <a:solidFill>
                  <a:schemeClr val="tx1">
                    <a:tint val="75000"/>
                  </a:schemeClr>
                </a:solidFill>
              </a:defRPr>
            </a:lvl3pPr>
            <a:lvl4pPr marL="1215649" indent="0">
              <a:buNone/>
              <a:defRPr sz="1200">
                <a:solidFill>
                  <a:schemeClr val="tx1">
                    <a:tint val="75000"/>
                  </a:schemeClr>
                </a:solidFill>
              </a:defRPr>
            </a:lvl4pPr>
            <a:lvl5pPr marL="1620865" indent="0">
              <a:buNone/>
              <a:defRPr sz="1200">
                <a:solidFill>
                  <a:schemeClr val="tx1">
                    <a:tint val="75000"/>
                  </a:schemeClr>
                </a:solidFill>
              </a:defRPr>
            </a:lvl5pPr>
            <a:lvl6pPr marL="2026082" indent="0">
              <a:buNone/>
              <a:defRPr sz="1200">
                <a:solidFill>
                  <a:schemeClr val="tx1">
                    <a:tint val="75000"/>
                  </a:schemeClr>
                </a:solidFill>
              </a:defRPr>
            </a:lvl6pPr>
            <a:lvl7pPr marL="2431298" indent="0">
              <a:buNone/>
              <a:defRPr sz="1200">
                <a:solidFill>
                  <a:schemeClr val="tx1">
                    <a:tint val="75000"/>
                  </a:schemeClr>
                </a:solidFill>
              </a:defRPr>
            </a:lvl7pPr>
            <a:lvl8pPr marL="2836515" indent="0">
              <a:buNone/>
              <a:defRPr sz="1200">
                <a:solidFill>
                  <a:schemeClr val="tx1">
                    <a:tint val="75000"/>
                  </a:schemeClr>
                </a:solidFill>
              </a:defRPr>
            </a:lvl8pPr>
            <a:lvl9pPr marL="3241731"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17-04-2020</a:t>
            </a:fld>
            <a:endParaRPr lang="en-IN">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N">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30834335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6"/>
            <a:ext cx="4038600" cy="4525963"/>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6"/>
            <a:ext cx="4038600" cy="4525963"/>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17-04-2020</a:t>
            </a:fld>
            <a:endParaRPr lang="en-IN">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IN">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26563703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100" b="1"/>
            </a:lvl1pPr>
            <a:lvl2pPr marL="405216" indent="0">
              <a:buNone/>
              <a:defRPr sz="1800" b="1"/>
            </a:lvl2pPr>
            <a:lvl3pPr marL="810433" indent="0">
              <a:buNone/>
              <a:defRPr sz="1600" b="1"/>
            </a:lvl3pPr>
            <a:lvl4pPr marL="1215649" indent="0">
              <a:buNone/>
              <a:defRPr sz="1400" b="1"/>
            </a:lvl4pPr>
            <a:lvl5pPr marL="1620865" indent="0">
              <a:buNone/>
              <a:defRPr sz="1400" b="1"/>
            </a:lvl5pPr>
            <a:lvl6pPr marL="2026082" indent="0">
              <a:buNone/>
              <a:defRPr sz="1400" b="1"/>
            </a:lvl6pPr>
            <a:lvl7pPr marL="2431298" indent="0">
              <a:buNone/>
              <a:defRPr sz="1400" b="1"/>
            </a:lvl7pPr>
            <a:lvl8pPr marL="2836515" indent="0">
              <a:buNone/>
              <a:defRPr sz="1400" b="1"/>
            </a:lvl8pPr>
            <a:lvl9pPr marL="3241731" indent="0">
              <a:buNone/>
              <a:defRPr sz="14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9" y="1535114"/>
            <a:ext cx="4041775" cy="639762"/>
          </a:xfrm>
        </p:spPr>
        <p:txBody>
          <a:bodyPr anchor="b"/>
          <a:lstStyle>
            <a:lvl1pPr marL="0" indent="0">
              <a:buNone/>
              <a:defRPr sz="2100" b="1"/>
            </a:lvl1pPr>
            <a:lvl2pPr marL="405216" indent="0">
              <a:buNone/>
              <a:defRPr sz="1800" b="1"/>
            </a:lvl2pPr>
            <a:lvl3pPr marL="810433" indent="0">
              <a:buNone/>
              <a:defRPr sz="1600" b="1"/>
            </a:lvl3pPr>
            <a:lvl4pPr marL="1215649" indent="0">
              <a:buNone/>
              <a:defRPr sz="1400" b="1"/>
            </a:lvl4pPr>
            <a:lvl5pPr marL="1620865" indent="0">
              <a:buNone/>
              <a:defRPr sz="1400" b="1"/>
            </a:lvl5pPr>
            <a:lvl6pPr marL="2026082" indent="0">
              <a:buNone/>
              <a:defRPr sz="1400" b="1"/>
            </a:lvl6pPr>
            <a:lvl7pPr marL="2431298" indent="0">
              <a:buNone/>
              <a:defRPr sz="1400" b="1"/>
            </a:lvl7pPr>
            <a:lvl8pPr marL="2836515" indent="0">
              <a:buNone/>
              <a:defRPr sz="1400" b="1"/>
            </a:lvl8pPr>
            <a:lvl9pPr marL="3241731" indent="0">
              <a:buNone/>
              <a:defRPr sz="14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17-04-2020</a:t>
            </a:fld>
            <a:endParaRPr lang="en-IN">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IN">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11522389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17-04-2020</a:t>
            </a:fld>
            <a:endParaRPr lang="en-IN">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IN">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135375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17-04-2020</a:t>
            </a:fld>
            <a:endParaRPr lang="en-IN">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IN">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10926129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7" y="273051"/>
            <a:ext cx="3008313" cy="1162050"/>
          </a:xfrm>
        </p:spPr>
        <p:txBody>
          <a:bodyPr anchor="b"/>
          <a:lstStyle>
            <a:lvl1pPr algn="l">
              <a:defRPr sz="1800" b="1"/>
            </a:lvl1pPr>
          </a:lstStyle>
          <a:p>
            <a:r>
              <a:rPr lang="en-US"/>
              <a:t>Click to edit Master title style</a:t>
            </a:r>
            <a:endParaRPr lang="en-IN"/>
          </a:p>
        </p:txBody>
      </p:sp>
      <p:sp>
        <p:nvSpPr>
          <p:cNvPr id="3" name="Content Placeholder 2"/>
          <p:cNvSpPr>
            <a:spLocks noGrp="1"/>
          </p:cNvSpPr>
          <p:nvPr>
            <p:ph idx="1"/>
          </p:nvPr>
        </p:nvSpPr>
        <p:spPr>
          <a:xfrm>
            <a:off x="3575051" y="273064"/>
            <a:ext cx="5111750" cy="5853113"/>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7" y="1435103"/>
            <a:ext cx="3008313" cy="4691063"/>
          </a:xfrm>
        </p:spPr>
        <p:txBody>
          <a:bodyPr/>
          <a:lstStyle>
            <a:lvl1pPr marL="0" indent="0">
              <a:buNone/>
              <a:defRPr sz="1200"/>
            </a:lvl1pPr>
            <a:lvl2pPr marL="405216" indent="0">
              <a:buNone/>
              <a:defRPr sz="1100"/>
            </a:lvl2pPr>
            <a:lvl3pPr marL="810433" indent="0">
              <a:buNone/>
              <a:defRPr sz="900"/>
            </a:lvl3pPr>
            <a:lvl4pPr marL="1215649" indent="0">
              <a:buNone/>
              <a:defRPr sz="800"/>
            </a:lvl4pPr>
            <a:lvl5pPr marL="1620865" indent="0">
              <a:buNone/>
              <a:defRPr sz="800"/>
            </a:lvl5pPr>
            <a:lvl6pPr marL="2026082" indent="0">
              <a:buNone/>
              <a:defRPr sz="800"/>
            </a:lvl6pPr>
            <a:lvl7pPr marL="2431298" indent="0">
              <a:buNone/>
              <a:defRPr sz="800"/>
            </a:lvl7pPr>
            <a:lvl8pPr marL="2836515" indent="0">
              <a:buNone/>
              <a:defRPr sz="800"/>
            </a:lvl8pPr>
            <a:lvl9pPr marL="3241731"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17-04-2020</a:t>
            </a:fld>
            <a:endParaRPr lang="en-IN">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IN">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27455867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8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2800"/>
            </a:lvl1pPr>
            <a:lvl2pPr marL="405216" indent="0">
              <a:buNone/>
              <a:defRPr sz="2500"/>
            </a:lvl2pPr>
            <a:lvl3pPr marL="810433" indent="0">
              <a:buNone/>
              <a:defRPr sz="2100"/>
            </a:lvl3pPr>
            <a:lvl4pPr marL="1215649" indent="0">
              <a:buNone/>
              <a:defRPr sz="1800"/>
            </a:lvl4pPr>
            <a:lvl5pPr marL="1620865" indent="0">
              <a:buNone/>
              <a:defRPr sz="1800"/>
            </a:lvl5pPr>
            <a:lvl6pPr marL="2026082" indent="0">
              <a:buNone/>
              <a:defRPr sz="1800"/>
            </a:lvl6pPr>
            <a:lvl7pPr marL="2431298" indent="0">
              <a:buNone/>
              <a:defRPr sz="1800"/>
            </a:lvl7pPr>
            <a:lvl8pPr marL="2836515" indent="0">
              <a:buNone/>
              <a:defRPr sz="1800"/>
            </a:lvl8pPr>
            <a:lvl9pPr marL="3241731" indent="0">
              <a:buNone/>
              <a:defRPr sz="18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200"/>
            </a:lvl1pPr>
            <a:lvl2pPr marL="405216" indent="0">
              <a:buNone/>
              <a:defRPr sz="1100"/>
            </a:lvl2pPr>
            <a:lvl3pPr marL="810433" indent="0">
              <a:buNone/>
              <a:defRPr sz="900"/>
            </a:lvl3pPr>
            <a:lvl4pPr marL="1215649" indent="0">
              <a:buNone/>
              <a:defRPr sz="800"/>
            </a:lvl4pPr>
            <a:lvl5pPr marL="1620865" indent="0">
              <a:buNone/>
              <a:defRPr sz="800"/>
            </a:lvl5pPr>
            <a:lvl6pPr marL="2026082" indent="0">
              <a:buNone/>
              <a:defRPr sz="800"/>
            </a:lvl6pPr>
            <a:lvl7pPr marL="2431298" indent="0">
              <a:buNone/>
              <a:defRPr sz="800"/>
            </a:lvl7pPr>
            <a:lvl8pPr marL="2836515" indent="0">
              <a:buNone/>
              <a:defRPr sz="800"/>
            </a:lvl8pPr>
            <a:lvl9pPr marL="3241731"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17-04-2020</a:t>
            </a:fld>
            <a:endParaRPr lang="en-IN">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IN">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34946303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17-04-2020</a:t>
            </a:fld>
            <a:endParaRPr lang="en-IN">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N">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15836060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2"/>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52"/>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045B2DE-1962-481D-B8C5-1E55C1CEC482}" type="datetimeFigureOut">
              <a:rPr lang="en-IN" smtClean="0">
                <a:solidFill>
                  <a:prstClr val="black">
                    <a:tint val="75000"/>
                  </a:prstClr>
                </a:solidFill>
                <a:latin typeface="Calibri"/>
              </a:rPr>
              <a:pPr/>
              <a:t>17-04-2020</a:t>
            </a:fld>
            <a:endParaRPr lang="en-IN">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N">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1537268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a:prstGeom prst="rect">
            <a:avLst/>
          </a:prstGeom>
        </p:spPr>
        <p:txBody>
          <a:bodyPr/>
          <a:lstStyle>
            <a:lvl1pPr>
              <a:defRPr i="1">
                <a:solidFill>
                  <a:srgbClr val="680000"/>
                </a:solidFill>
                <a:latin typeface="Book Antiqua"/>
                <a:cs typeface="Book Antiqua"/>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i="1">
                <a:solidFill>
                  <a:srgbClr val="680000"/>
                </a:solidFill>
                <a:latin typeface="Book Antiqua"/>
                <a:cs typeface="Book Antiqua"/>
              </a:defRPr>
            </a:lvl1pPr>
            <a:lvl2pPr marL="422041" indent="0" algn="ctr">
              <a:buNone/>
              <a:defRPr>
                <a:solidFill>
                  <a:schemeClr val="tx1">
                    <a:tint val="75000"/>
                  </a:schemeClr>
                </a:solidFill>
              </a:defRPr>
            </a:lvl2pPr>
            <a:lvl3pPr marL="844083" indent="0" algn="ctr">
              <a:buNone/>
              <a:defRPr>
                <a:solidFill>
                  <a:schemeClr val="tx1">
                    <a:tint val="75000"/>
                  </a:schemeClr>
                </a:solidFill>
              </a:defRPr>
            </a:lvl3pPr>
            <a:lvl4pPr marL="1266124" indent="0" algn="ctr">
              <a:buNone/>
              <a:defRPr>
                <a:solidFill>
                  <a:schemeClr val="tx1">
                    <a:tint val="75000"/>
                  </a:schemeClr>
                </a:solidFill>
              </a:defRPr>
            </a:lvl4pPr>
            <a:lvl5pPr marL="1688165" indent="0" algn="ctr">
              <a:buNone/>
              <a:defRPr>
                <a:solidFill>
                  <a:schemeClr val="tx1">
                    <a:tint val="75000"/>
                  </a:schemeClr>
                </a:solidFill>
              </a:defRPr>
            </a:lvl5pPr>
            <a:lvl6pPr marL="2110207" indent="0" algn="ctr">
              <a:buNone/>
              <a:defRPr>
                <a:solidFill>
                  <a:schemeClr val="tx1">
                    <a:tint val="75000"/>
                  </a:schemeClr>
                </a:solidFill>
              </a:defRPr>
            </a:lvl6pPr>
            <a:lvl7pPr marL="2532248" indent="0" algn="ctr">
              <a:buNone/>
              <a:defRPr>
                <a:solidFill>
                  <a:schemeClr val="tx1">
                    <a:tint val="75000"/>
                  </a:schemeClr>
                </a:solidFill>
              </a:defRPr>
            </a:lvl7pPr>
            <a:lvl8pPr marL="2954289" indent="0" algn="ctr">
              <a:buNone/>
              <a:defRPr>
                <a:solidFill>
                  <a:schemeClr val="tx1">
                    <a:tint val="75000"/>
                  </a:schemeClr>
                </a:solidFill>
              </a:defRPr>
            </a:lvl8pPr>
            <a:lvl9pPr marL="3376331"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a:xfrm>
            <a:off x="1598661" y="6188219"/>
            <a:ext cx="6514536" cy="365125"/>
          </a:xfrm>
          <a:prstGeom prst="rect">
            <a:avLst/>
          </a:prstGeom>
        </p:spPr>
        <p:txBody>
          <a:bodyPr/>
          <a:lstStyle>
            <a:lvl1pPr algn="ctr">
              <a:defRPr sz="1292" i="1">
                <a:solidFill>
                  <a:srgbClr val="680000"/>
                </a:solidFill>
                <a:latin typeface="Book Antiqua"/>
                <a:cs typeface="Book Antiqua"/>
              </a:defRPr>
            </a:lvl1pPr>
          </a:lstStyle>
          <a:p>
            <a:r>
              <a:rPr lang="en-US" dirty="0"/>
              <a:t>SB Canto 1 &amp; 2 Presentations: Title of the Topic</a:t>
            </a:r>
          </a:p>
        </p:txBody>
      </p:sp>
      <p:sp>
        <p:nvSpPr>
          <p:cNvPr id="6" name="Slide Number Placeholder 5"/>
          <p:cNvSpPr>
            <a:spLocks noGrp="1"/>
          </p:cNvSpPr>
          <p:nvPr>
            <p:ph type="sldNum" sz="quarter" idx="12"/>
          </p:nvPr>
        </p:nvSpPr>
        <p:spPr>
          <a:xfrm>
            <a:off x="8260488" y="6173789"/>
            <a:ext cx="506992" cy="365125"/>
          </a:xfrm>
          <a:prstGeom prst="rect">
            <a:avLst/>
          </a:prstGeom>
        </p:spPr>
        <p:txBody>
          <a:bodyPr/>
          <a:lstStyle>
            <a:lvl1pPr algn="r">
              <a:defRPr i="1">
                <a:solidFill>
                  <a:srgbClr val="680000"/>
                </a:solidFill>
                <a:latin typeface="Book Antiqua"/>
                <a:cs typeface="Book Antiqua"/>
              </a:defRPr>
            </a:lvl1pPr>
          </a:lstStyle>
          <a:p>
            <a:fld id="{807E137C-BA83-1043-9CC5-338B5F83645C}" type="slidenum">
              <a:rPr lang="en-US" smtClean="0"/>
              <a:pPr/>
              <a:t>‹#›</a:t>
            </a:fld>
            <a:endParaRPr lang="en-US" dirty="0"/>
          </a:p>
        </p:txBody>
      </p:sp>
      <p:pic>
        <p:nvPicPr>
          <p:cNvPr id="7" name="Picture 6" descr="BV logo new.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9894" y="6001133"/>
            <a:ext cx="1398766" cy="756672"/>
          </a:xfrm>
          <a:prstGeom prst="rect">
            <a:avLst/>
          </a:prstGeom>
          <a:noFill/>
          <a:ln>
            <a:noFill/>
          </a:ln>
          <a:effectLst>
            <a:glow rad="101600">
              <a:srgbClr val="FFFA8B">
                <a:alpha val="45000"/>
              </a:srgbClr>
            </a:glow>
          </a:effectLst>
        </p:spPr>
      </p:pic>
    </p:spTree>
    <p:extLst>
      <p:ext uri="{BB962C8B-B14F-4D97-AF65-F5344CB8AC3E}">
        <p14:creationId xmlns:p14="http://schemas.microsoft.com/office/powerpoint/2010/main" val="11961992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2"/>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3"/>
          </p:nvPr>
        </p:nvSpPr>
        <p:spPr>
          <a:xfrm>
            <a:off x="1778662" y="6188219"/>
            <a:ext cx="5953772" cy="365125"/>
          </a:xfrm>
          <a:prstGeom prst="rect">
            <a:avLst/>
          </a:prstGeom>
        </p:spPr>
        <p:txBody>
          <a:bodyPr/>
          <a:lstStyle>
            <a:lvl1pPr algn="ctr">
              <a:defRPr sz="1292" i="1">
                <a:solidFill>
                  <a:srgbClr val="680000"/>
                </a:solidFill>
                <a:latin typeface="Book Antiqua"/>
                <a:cs typeface="Book Antiqua"/>
              </a:defRPr>
            </a:lvl1pPr>
          </a:lstStyle>
          <a:p>
            <a:r>
              <a:rPr lang="en-US" dirty="0"/>
              <a:t>SB Canto 1 &amp; 2 Presentations: Title of the Topic</a:t>
            </a:r>
          </a:p>
        </p:txBody>
      </p:sp>
      <p:sp>
        <p:nvSpPr>
          <p:cNvPr id="8" name="Slide Number Placeholder 5"/>
          <p:cNvSpPr>
            <a:spLocks noGrp="1"/>
          </p:cNvSpPr>
          <p:nvPr>
            <p:ph type="sldNum" sz="quarter" idx="4"/>
          </p:nvPr>
        </p:nvSpPr>
        <p:spPr>
          <a:xfrm>
            <a:off x="8260488" y="6159359"/>
            <a:ext cx="506992" cy="365125"/>
          </a:xfrm>
          <a:prstGeom prst="rect">
            <a:avLst/>
          </a:prstGeom>
        </p:spPr>
        <p:txBody>
          <a:bodyPr/>
          <a:lstStyle>
            <a:lvl1pPr algn="r">
              <a:defRPr i="1">
                <a:solidFill>
                  <a:srgbClr val="680000"/>
                </a:solidFill>
                <a:latin typeface="Book Antiqua"/>
                <a:cs typeface="Book Antiqua"/>
              </a:defRPr>
            </a:lvl1pPr>
          </a:lstStyle>
          <a:p>
            <a:fld id="{807E137C-BA83-1043-9CC5-338B5F83645C}" type="slidenum">
              <a:rPr lang="en-US" smtClean="0"/>
              <a:pPr/>
              <a:t>‹#›</a:t>
            </a:fld>
            <a:endParaRPr lang="en-US" dirty="0"/>
          </a:p>
        </p:txBody>
      </p:sp>
    </p:spTree>
    <p:extLst>
      <p:ext uri="{BB962C8B-B14F-4D97-AF65-F5344CB8AC3E}">
        <p14:creationId xmlns:p14="http://schemas.microsoft.com/office/powerpoint/2010/main" val="28591219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a:prstGeom prst="rect">
            <a:avLst/>
          </a:prstGeom>
        </p:spPr>
        <p:txBody>
          <a:bodyPr anchor="t"/>
          <a:lstStyle>
            <a:lvl1pPr algn="l">
              <a:defRPr sz="3692"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1846">
                <a:solidFill>
                  <a:schemeClr val="tx1">
                    <a:tint val="75000"/>
                  </a:schemeClr>
                </a:solidFill>
              </a:defRPr>
            </a:lvl1pPr>
            <a:lvl2pPr marL="422041" indent="0">
              <a:buNone/>
              <a:defRPr sz="1662">
                <a:solidFill>
                  <a:schemeClr val="tx1">
                    <a:tint val="75000"/>
                  </a:schemeClr>
                </a:solidFill>
              </a:defRPr>
            </a:lvl2pPr>
            <a:lvl3pPr marL="844083" indent="0">
              <a:buNone/>
              <a:defRPr sz="1477">
                <a:solidFill>
                  <a:schemeClr val="tx1">
                    <a:tint val="75000"/>
                  </a:schemeClr>
                </a:solidFill>
              </a:defRPr>
            </a:lvl3pPr>
            <a:lvl4pPr marL="1266124" indent="0">
              <a:buNone/>
              <a:defRPr sz="1292">
                <a:solidFill>
                  <a:schemeClr val="tx1">
                    <a:tint val="75000"/>
                  </a:schemeClr>
                </a:solidFill>
              </a:defRPr>
            </a:lvl4pPr>
            <a:lvl5pPr marL="1688165" indent="0">
              <a:buNone/>
              <a:defRPr sz="1292">
                <a:solidFill>
                  <a:schemeClr val="tx1">
                    <a:tint val="75000"/>
                  </a:schemeClr>
                </a:solidFill>
              </a:defRPr>
            </a:lvl5pPr>
            <a:lvl6pPr marL="2110207" indent="0">
              <a:buNone/>
              <a:defRPr sz="1292">
                <a:solidFill>
                  <a:schemeClr val="tx1">
                    <a:tint val="75000"/>
                  </a:schemeClr>
                </a:solidFill>
              </a:defRPr>
            </a:lvl6pPr>
            <a:lvl7pPr marL="2532248" indent="0">
              <a:buNone/>
              <a:defRPr sz="1292">
                <a:solidFill>
                  <a:schemeClr val="tx1">
                    <a:tint val="75000"/>
                  </a:schemeClr>
                </a:solidFill>
              </a:defRPr>
            </a:lvl7pPr>
            <a:lvl8pPr marL="2954289" indent="0">
              <a:buNone/>
              <a:defRPr sz="1292">
                <a:solidFill>
                  <a:schemeClr val="tx1">
                    <a:tint val="75000"/>
                  </a:schemeClr>
                </a:solidFill>
              </a:defRPr>
            </a:lvl8pPr>
            <a:lvl9pPr marL="3376331" indent="0">
              <a:buNone/>
              <a:defRPr sz="1292">
                <a:solidFill>
                  <a:schemeClr val="tx1">
                    <a:tint val="75000"/>
                  </a:schemeClr>
                </a:solidFill>
              </a:defRPr>
            </a:lvl9pPr>
          </a:lstStyle>
          <a:p>
            <a:pPr lvl="0"/>
            <a:r>
              <a:rPr lang="en-US"/>
              <a:t>Click to edit Master text styles</a:t>
            </a:r>
          </a:p>
        </p:txBody>
      </p:sp>
      <p:sp>
        <p:nvSpPr>
          <p:cNvPr id="7" name="Footer Placeholder 4"/>
          <p:cNvSpPr>
            <a:spLocks noGrp="1"/>
          </p:cNvSpPr>
          <p:nvPr>
            <p:ph type="ftr" sz="quarter" idx="3"/>
          </p:nvPr>
        </p:nvSpPr>
        <p:spPr>
          <a:xfrm>
            <a:off x="1778662" y="6188219"/>
            <a:ext cx="5953772" cy="365125"/>
          </a:xfrm>
          <a:prstGeom prst="rect">
            <a:avLst/>
          </a:prstGeom>
        </p:spPr>
        <p:txBody>
          <a:bodyPr/>
          <a:lstStyle>
            <a:lvl1pPr algn="ctr">
              <a:defRPr sz="1292" i="1">
                <a:solidFill>
                  <a:srgbClr val="680000"/>
                </a:solidFill>
                <a:latin typeface="Book Antiqua"/>
                <a:cs typeface="Book Antiqua"/>
              </a:defRPr>
            </a:lvl1pPr>
          </a:lstStyle>
          <a:p>
            <a:r>
              <a:rPr lang="en-US" dirty="0"/>
              <a:t>SB Canto 1 &amp; 2 Presentations: Title of the Topic</a:t>
            </a:r>
          </a:p>
        </p:txBody>
      </p:sp>
      <p:sp>
        <p:nvSpPr>
          <p:cNvPr id="8" name="Slide Number Placeholder 5"/>
          <p:cNvSpPr>
            <a:spLocks noGrp="1"/>
          </p:cNvSpPr>
          <p:nvPr>
            <p:ph type="sldNum" sz="quarter" idx="4"/>
          </p:nvPr>
        </p:nvSpPr>
        <p:spPr>
          <a:xfrm>
            <a:off x="8260488" y="6159359"/>
            <a:ext cx="506992" cy="365125"/>
          </a:xfrm>
          <a:prstGeom prst="rect">
            <a:avLst/>
          </a:prstGeom>
        </p:spPr>
        <p:txBody>
          <a:bodyPr/>
          <a:lstStyle>
            <a:lvl1pPr algn="r">
              <a:defRPr i="1">
                <a:solidFill>
                  <a:srgbClr val="680000"/>
                </a:solidFill>
                <a:latin typeface="Book Antiqua"/>
                <a:cs typeface="Book Antiqua"/>
              </a:defRPr>
            </a:lvl1pPr>
          </a:lstStyle>
          <a:p>
            <a:fld id="{807E137C-BA83-1043-9CC5-338B5F83645C}" type="slidenum">
              <a:rPr lang="en-US" smtClean="0"/>
              <a:pPr/>
              <a:t>‹#›</a:t>
            </a:fld>
            <a:endParaRPr lang="en-US" dirty="0"/>
          </a:p>
        </p:txBody>
      </p:sp>
    </p:spTree>
    <p:extLst>
      <p:ext uri="{BB962C8B-B14F-4D97-AF65-F5344CB8AC3E}">
        <p14:creationId xmlns:p14="http://schemas.microsoft.com/office/powerpoint/2010/main" val="2818148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a:prstGeom prst="rect">
            <a:avLst/>
          </a:prstGeom>
        </p:spPr>
        <p:txBody>
          <a:bodyPr/>
          <a:lstStyle>
            <a:lvl1pPr>
              <a:defRPr sz="2585"/>
            </a:lvl1pPr>
            <a:lvl2pPr>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a:prstGeom prst="rect">
            <a:avLst/>
          </a:prstGeom>
        </p:spPr>
        <p:txBody>
          <a:bodyPr/>
          <a:lstStyle>
            <a:lvl1pPr>
              <a:defRPr sz="2585"/>
            </a:lvl1pPr>
            <a:lvl2pPr>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p:cNvSpPr>
            <a:spLocks noGrp="1"/>
          </p:cNvSpPr>
          <p:nvPr>
            <p:ph type="ftr" sz="quarter" idx="3"/>
          </p:nvPr>
        </p:nvSpPr>
        <p:spPr>
          <a:xfrm>
            <a:off x="1778662" y="6188219"/>
            <a:ext cx="5953772" cy="365125"/>
          </a:xfrm>
          <a:prstGeom prst="rect">
            <a:avLst/>
          </a:prstGeom>
        </p:spPr>
        <p:txBody>
          <a:bodyPr/>
          <a:lstStyle>
            <a:lvl1pPr algn="ctr">
              <a:defRPr sz="1292" i="1">
                <a:solidFill>
                  <a:srgbClr val="680000"/>
                </a:solidFill>
                <a:latin typeface="Book Antiqua"/>
                <a:cs typeface="Book Antiqua"/>
              </a:defRPr>
            </a:lvl1pPr>
          </a:lstStyle>
          <a:p>
            <a:r>
              <a:rPr lang="en-US" dirty="0"/>
              <a:t>SB Canto 1 &amp; 2 Presentations: Title of the Topic</a:t>
            </a:r>
          </a:p>
        </p:txBody>
      </p:sp>
      <p:sp>
        <p:nvSpPr>
          <p:cNvPr id="9" name="Slide Number Placeholder 5"/>
          <p:cNvSpPr>
            <a:spLocks noGrp="1"/>
          </p:cNvSpPr>
          <p:nvPr>
            <p:ph type="sldNum" sz="quarter" idx="4"/>
          </p:nvPr>
        </p:nvSpPr>
        <p:spPr>
          <a:xfrm>
            <a:off x="8260488" y="6159359"/>
            <a:ext cx="506992" cy="365125"/>
          </a:xfrm>
          <a:prstGeom prst="rect">
            <a:avLst/>
          </a:prstGeom>
        </p:spPr>
        <p:txBody>
          <a:bodyPr/>
          <a:lstStyle>
            <a:lvl1pPr algn="r">
              <a:defRPr i="1">
                <a:solidFill>
                  <a:srgbClr val="680000"/>
                </a:solidFill>
                <a:latin typeface="Book Antiqua"/>
                <a:cs typeface="Book Antiqua"/>
              </a:defRPr>
            </a:lvl1pPr>
          </a:lstStyle>
          <a:p>
            <a:fld id="{807E137C-BA83-1043-9CC5-338B5F83645C}" type="slidenum">
              <a:rPr lang="en-US" smtClean="0"/>
              <a:pPr/>
              <a:t>‹#›</a:t>
            </a:fld>
            <a:endParaRPr lang="en-US" dirty="0"/>
          </a:p>
        </p:txBody>
      </p:sp>
    </p:spTree>
    <p:extLst>
      <p:ext uri="{BB962C8B-B14F-4D97-AF65-F5344CB8AC3E}">
        <p14:creationId xmlns:p14="http://schemas.microsoft.com/office/powerpoint/2010/main" val="16863906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p:cNvSpPr>
            <a:spLocks noGrp="1"/>
          </p:cNvSpPr>
          <p:nvPr>
            <p:ph type="ftr" sz="quarter" idx="10"/>
          </p:nvPr>
        </p:nvSpPr>
        <p:spPr>
          <a:xfrm>
            <a:off x="1778662" y="6188219"/>
            <a:ext cx="5953772" cy="365125"/>
          </a:xfrm>
          <a:prstGeom prst="rect">
            <a:avLst/>
          </a:prstGeom>
        </p:spPr>
        <p:txBody>
          <a:bodyPr/>
          <a:lstStyle>
            <a:lvl1pPr algn="ctr">
              <a:defRPr sz="1292" i="1">
                <a:solidFill>
                  <a:srgbClr val="680000"/>
                </a:solidFill>
                <a:latin typeface="Book Antiqua"/>
                <a:cs typeface="Book Antiqua"/>
              </a:defRPr>
            </a:lvl1pPr>
          </a:lstStyle>
          <a:p>
            <a:r>
              <a:rPr lang="en-US" dirty="0"/>
              <a:t>SB Canto 1 &amp; 2 Presentations: Title of the Topic</a:t>
            </a:r>
          </a:p>
        </p:txBody>
      </p:sp>
      <p:sp>
        <p:nvSpPr>
          <p:cNvPr id="11" name="Slide Number Placeholder 5"/>
          <p:cNvSpPr>
            <a:spLocks noGrp="1"/>
          </p:cNvSpPr>
          <p:nvPr>
            <p:ph type="sldNum" sz="quarter" idx="11"/>
          </p:nvPr>
        </p:nvSpPr>
        <p:spPr>
          <a:xfrm>
            <a:off x="8260488" y="6159359"/>
            <a:ext cx="506992" cy="365125"/>
          </a:xfrm>
          <a:prstGeom prst="rect">
            <a:avLst/>
          </a:prstGeom>
        </p:spPr>
        <p:txBody>
          <a:bodyPr/>
          <a:lstStyle>
            <a:lvl1pPr algn="r">
              <a:defRPr i="1">
                <a:solidFill>
                  <a:srgbClr val="680000"/>
                </a:solidFill>
                <a:latin typeface="Book Antiqua"/>
                <a:cs typeface="Book Antiqua"/>
              </a:defRPr>
            </a:lvl1pPr>
          </a:lstStyle>
          <a:p>
            <a:fld id="{807E137C-BA83-1043-9CC5-338B5F83645C}" type="slidenum">
              <a:rPr lang="en-US" smtClean="0"/>
              <a:pPr/>
              <a:t>‹#›</a:t>
            </a:fld>
            <a:endParaRPr lang="en-US" dirty="0"/>
          </a:p>
        </p:txBody>
      </p:sp>
    </p:spTree>
    <p:extLst>
      <p:ext uri="{BB962C8B-B14F-4D97-AF65-F5344CB8AC3E}">
        <p14:creationId xmlns:p14="http://schemas.microsoft.com/office/powerpoint/2010/main" val="5842738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6" name="Footer Placeholder 4"/>
          <p:cNvSpPr>
            <a:spLocks noGrp="1"/>
          </p:cNvSpPr>
          <p:nvPr>
            <p:ph type="ftr" sz="quarter" idx="3"/>
          </p:nvPr>
        </p:nvSpPr>
        <p:spPr>
          <a:xfrm>
            <a:off x="1778662" y="6188219"/>
            <a:ext cx="5953772" cy="365125"/>
          </a:xfrm>
          <a:prstGeom prst="rect">
            <a:avLst/>
          </a:prstGeom>
        </p:spPr>
        <p:txBody>
          <a:bodyPr/>
          <a:lstStyle>
            <a:lvl1pPr algn="ctr">
              <a:defRPr sz="1292" i="1">
                <a:solidFill>
                  <a:srgbClr val="680000"/>
                </a:solidFill>
                <a:latin typeface="Book Antiqua"/>
                <a:cs typeface="Book Antiqua"/>
              </a:defRPr>
            </a:lvl1pPr>
          </a:lstStyle>
          <a:p>
            <a:r>
              <a:rPr lang="en-US" dirty="0"/>
              <a:t>SB Canto 1 &amp; 2 Presentations: Title of the Topic</a:t>
            </a:r>
          </a:p>
        </p:txBody>
      </p:sp>
      <p:sp>
        <p:nvSpPr>
          <p:cNvPr id="7" name="Slide Number Placeholder 5"/>
          <p:cNvSpPr>
            <a:spLocks noGrp="1"/>
          </p:cNvSpPr>
          <p:nvPr>
            <p:ph type="sldNum" sz="quarter" idx="4"/>
          </p:nvPr>
        </p:nvSpPr>
        <p:spPr>
          <a:xfrm>
            <a:off x="8260488" y="6159359"/>
            <a:ext cx="506992" cy="365125"/>
          </a:xfrm>
          <a:prstGeom prst="rect">
            <a:avLst/>
          </a:prstGeom>
        </p:spPr>
        <p:txBody>
          <a:bodyPr/>
          <a:lstStyle>
            <a:lvl1pPr algn="r">
              <a:defRPr i="1">
                <a:solidFill>
                  <a:srgbClr val="680000"/>
                </a:solidFill>
                <a:latin typeface="Book Antiqua"/>
                <a:cs typeface="Book Antiqua"/>
              </a:defRPr>
            </a:lvl1pPr>
          </a:lstStyle>
          <a:p>
            <a:fld id="{807E137C-BA83-1043-9CC5-338B5F83645C}" type="slidenum">
              <a:rPr lang="en-US" smtClean="0"/>
              <a:pPr/>
              <a:t>‹#›</a:t>
            </a:fld>
            <a:endParaRPr lang="en-US" dirty="0"/>
          </a:p>
        </p:txBody>
      </p:sp>
    </p:spTree>
    <p:extLst>
      <p:ext uri="{BB962C8B-B14F-4D97-AF65-F5344CB8AC3E}">
        <p14:creationId xmlns:p14="http://schemas.microsoft.com/office/powerpoint/2010/main" val="37456186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1778662" y="6188219"/>
            <a:ext cx="5953772" cy="365125"/>
          </a:xfrm>
          <a:prstGeom prst="rect">
            <a:avLst/>
          </a:prstGeom>
        </p:spPr>
        <p:txBody>
          <a:bodyPr/>
          <a:lstStyle>
            <a:lvl1pPr algn="ctr">
              <a:defRPr sz="1292" i="1">
                <a:solidFill>
                  <a:srgbClr val="680000"/>
                </a:solidFill>
                <a:latin typeface="Book Antiqua"/>
                <a:cs typeface="Book Antiqua"/>
              </a:defRPr>
            </a:lvl1pPr>
          </a:lstStyle>
          <a:p>
            <a:r>
              <a:rPr lang="en-US" dirty="0"/>
              <a:t>SB Canto 1 &amp; 2 Presentations: Title of the Topic</a:t>
            </a:r>
          </a:p>
        </p:txBody>
      </p:sp>
      <p:sp>
        <p:nvSpPr>
          <p:cNvPr id="6" name="Slide Number Placeholder 5"/>
          <p:cNvSpPr>
            <a:spLocks noGrp="1"/>
          </p:cNvSpPr>
          <p:nvPr>
            <p:ph type="sldNum" sz="quarter" idx="4"/>
          </p:nvPr>
        </p:nvSpPr>
        <p:spPr>
          <a:xfrm>
            <a:off x="8260488" y="6159359"/>
            <a:ext cx="506992" cy="365125"/>
          </a:xfrm>
          <a:prstGeom prst="rect">
            <a:avLst/>
          </a:prstGeom>
        </p:spPr>
        <p:txBody>
          <a:bodyPr/>
          <a:lstStyle>
            <a:lvl1pPr algn="r">
              <a:defRPr i="1">
                <a:solidFill>
                  <a:srgbClr val="680000"/>
                </a:solidFill>
                <a:latin typeface="Book Antiqua"/>
                <a:cs typeface="Book Antiqua"/>
              </a:defRPr>
            </a:lvl1pPr>
          </a:lstStyle>
          <a:p>
            <a:fld id="{807E137C-BA83-1043-9CC5-338B5F83645C}" type="slidenum">
              <a:rPr lang="en-US" smtClean="0"/>
              <a:pPr/>
              <a:t>‹#›</a:t>
            </a:fld>
            <a:endParaRPr lang="en-US" dirty="0"/>
          </a:p>
        </p:txBody>
      </p:sp>
    </p:spTree>
    <p:extLst>
      <p:ext uri="{BB962C8B-B14F-4D97-AF65-F5344CB8AC3E}">
        <p14:creationId xmlns:p14="http://schemas.microsoft.com/office/powerpoint/2010/main" val="41401127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1846" b="1"/>
            </a:lvl1pPr>
          </a:lstStyle>
          <a:p>
            <a:r>
              <a:rPr lang="en-US"/>
              <a:t>Click to edit Master title style</a:t>
            </a:r>
          </a:p>
        </p:txBody>
      </p:sp>
      <p:sp>
        <p:nvSpPr>
          <p:cNvPr id="3" name="Content Placeholder 2"/>
          <p:cNvSpPr>
            <a:spLocks noGrp="1"/>
          </p:cNvSpPr>
          <p:nvPr>
            <p:ph idx="1"/>
          </p:nvPr>
        </p:nvSpPr>
        <p:spPr>
          <a:xfrm>
            <a:off x="3575051" y="273052"/>
            <a:ext cx="5111750" cy="5853113"/>
          </a:xfrm>
          <a:prstGeom prst="rect">
            <a:avLst/>
          </a:prstGeom>
        </p:spPr>
        <p:txBody>
          <a:bodyPr/>
          <a:lstStyle>
            <a:lvl1pPr>
              <a:defRPr sz="2954"/>
            </a:lvl1pPr>
            <a:lvl2pPr>
              <a:defRPr sz="2585"/>
            </a:lvl2pPr>
            <a:lvl3pPr>
              <a:defRPr sz="2215"/>
            </a:lvl3pPr>
            <a:lvl4pPr>
              <a:defRPr sz="1846"/>
            </a:lvl4pPr>
            <a:lvl5pPr>
              <a:defRPr sz="1846"/>
            </a:lvl5pPr>
            <a:lvl6pPr>
              <a:defRPr sz="1846"/>
            </a:lvl6pPr>
            <a:lvl7pPr>
              <a:defRPr sz="1846"/>
            </a:lvl7pPr>
            <a:lvl8pPr>
              <a:defRPr sz="1846"/>
            </a:lvl8pPr>
            <a:lvl9pPr>
              <a:defRPr sz="184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2"/>
            <a:ext cx="3008313" cy="4691063"/>
          </a:xfrm>
          <a:prstGeom prst="rect">
            <a:avLst/>
          </a:prstGeo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en-US"/>
              <a:t>Click to edit Master text styles</a:t>
            </a:r>
          </a:p>
        </p:txBody>
      </p:sp>
      <p:sp>
        <p:nvSpPr>
          <p:cNvPr id="8" name="Footer Placeholder 4"/>
          <p:cNvSpPr>
            <a:spLocks noGrp="1"/>
          </p:cNvSpPr>
          <p:nvPr>
            <p:ph type="ftr" sz="quarter" idx="3"/>
          </p:nvPr>
        </p:nvSpPr>
        <p:spPr>
          <a:xfrm>
            <a:off x="1778662" y="6188219"/>
            <a:ext cx="5953772" cy="365125"/>
          </a:xfrm>
          <a:prstGeom prst="rect">
            <a:avLst/>
          </a:prstGeom>
        </p:spPr>
        <p:txBody>
          <a:bodyPr/>
          <a:lstStyle>
            <a:lvl1pPr algn="ctr">
              <a:defRPr sz="1292" i="1">
                <a:solidFill>
                  <a:srgbClr val="680000"/>
                </a:solidFill>
                <a:latin typeface="Book Antiqua"/>
                <a:cs typeface="Book Antiqua"/>
              </a:defRPr>
            </a:lvl1pPr>
          </a:lstStyle>
          <a:p>
            <a:r>
              <a:rPr lang="en-US" dirty="0"/>
              <a:t>SB Canto 1 &amp; 2 Presentations: Title of the Topic</a:t>
            </a:r>
          </a:p>
        </p:txBody>
      </p:sp>
      <p:sp>
        <p:nvSpPr>
          <p:cNvPr id="9" name="Slide Number Placeholder 5"/>
          <p:cNvSpPr>
            <a:spLocks noGrp="1"/>
          </p:cNvSpPr>
          <p:nvPr>
            <p:ph type="sldNum" sz="quarter" idx="4"/>
          </p:nvPr>
        </p:nvSpPr>
        <p:spPr>
          <a:xfrm>
            <a:off x="8260488" y="6159359"/>
            <a:ext cx="506992" cy="365125"/>
          </a:xfrm>
          <a:prstGeom prst="rect">
            <a:avLst/>
          </a:prstGeom>
        </p:spPr>
        <p:txBody>
          <a:bodyPr/>
          <a:lstStyle>
            <a:lvl1pPr algn="r">
              <a:defRPr i="1">
                <a:solidFill>
                  <a:srgbClr val="680000"/>
                </a:solidFill>
                <a:latin typeface="Book Antiqua"/>
                <a:cs typeface="Book Antiqua"/>
              </a:defRPr>
            </a:lvl1pPr>
          </a:lstStyle>
          <a:p>
            <a:fld id="{807E137C-BA83-1043-9CC5-338B5F83645C}" type="slidenum">
              <a:rPr lang="en-US" smtClean="0"/>
              <a:pPr/>
              <a:t>‹#›</a:t>
            </a:fld>
            <a:endParaRPr lang="en-US" dirty="0"/>
          </a:p>
        </p:txBody>
      </p:sp>
    </p:spTree>
    <p:extLst>
      <p:ext uri="{BB962C8B-B14F-4D97-AF65-F5344CB8AC3E}">
        <p14:creationId xmlns:p14="http://schemas.microsoft.com/office/powerpoint/2010/main" val="109749070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1846"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2954"/>
            </a:lvl1pPr>
            <a:lvl2pPr marL="422041" indent="0">
              <a:buNone/>
              <a:defRPr sz="2585"/>
            </a:lvl2pPr>
            <a:lvl3pPr marL="844083" indent="0">
              <a:buNone/>
              <a:defRPr sz="2215"/>
            </a:lvl3pPr>
            <a:lvl4pPr marL="1266124" indent="0">
              <a:buNone/>
              <a:defRPr sz="1846"/>
            </a:lvl4pPr>
            <a:lvl5pPr marL="1688165" indent="0">
              <a:buNone/>
              <a:defRPr sz="1846"/>
            </a:lvl5pPr>
            <a:lvl6pPr marL="2110207" indent="0">
              <a:buNone/>
              <a:defRPr sz="1846"/>
            </a:lvl6pPr>
            <a:lvl7pPr marL="2532248" indent="0">
              <a:buNone/>
              <a:defRPr sz="1846"/>
            </a:lvl7pPr>
            <a:lvl8pPr marL="2954289" indent="0">
              <a:buNone/>
              <a:defRPr sz="1846"/>
            </a:lvl8pPr>
            <a:lvl9pPr marL="3376331" indent="0">
              <a:buNone/>
              <a:defRPr sz="1846"/>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en-US"/>
              <a:t>Click to edit Master text styles</a:t>
            </a:r>
          </a:p>
        </p:txBody>
      </p:sp>
      <p:sp>
        <p:nvSpPr>
          <p:cNvPr id="8" name="Footer Placeholder 4"/>
          <p:cNvSpPr>
            <a:spLocks noGrp="1"/>
          </p:cNvSpPr>
          <p:nvPr>
            <p:ph type="ftr" sz="quarter" idx="3"/>
          </p:nvPr>
        </p:nvSpPr>
        <p:spPr>
          <a:xfrm>
            <a:off x="1778662" y="6188219"/>
            <a:ext cx="5953772" cy="365125"/>
          </a:xfrm>
          <a:prstGeom prst="rect">
            <a:avLst/>
          </a:prstGeom>
        </p:spPr>
        <p:txBody>
          <a:bodyPr/>
          <a:lstStyle>
            <a:lvl1pPr algn="ctr">
              <a:defRPr sz="1292" i="1">
                <a:solidFill>
                  <a:srgbClr val="680000"/>
                </a:solidFill>
                <a:latin typeface="Book Antiqua"/>
                <a:cs typeface="Book Antiqua"/>
              </a:defRPr>
            </a:lvl1pPr>
          </a:lstStyle>
          <a:p>
            <a:r>
              <a:rPr lang="en-US" dirty="0"/>
              <a:t>SB Canto 1 &amp; 2 Presentations: Title of the Topic</a:t>
            </a:r>
          </a:p>
        </p:txBody>
      </p:sp>
      <p:sp>
        <p:nvSpPr>
          <p:cNvPr id="9" name="Slide Number Placeholder 5"/>
          <p:cNvSpPr>
            <a:spLocks noGrp="1"/>
          </p:cNvSpPr>
          <p:nvPr>
            <p:ph type="sldNum" sz="quarter" idx="4"/>
          </p:nvPr>
        </p:nvSpPr>
        <p:spPr>
          <a:xfrm>
            <a:off x="8260488" y="6159359"/>
            <a:ext cx="506992" cy="365125"/>
          </a:xfrm>
          <a:prstGeom prst="rect">
            <a:avLst/>
          </a:prstGeom>
        </p:spPr>
        <p:txBody>
          <a:bodyPr/>
          <a:lstStyle>
            <a:lvl1pPr algn="r">
              <a:defRPr i="1">
                <a:solidFill>
                  <a:srgbClr val="680000"/>
                </a:solidFill>
                <a:latin typeface="Book Antiqua"/>
                <a:cs typeface="Book Antiqua"/>
              </a:defRPr>
            </a:lvl1pPr>
          </a:lstStyle>
          <a:p>
            <a:fld id="{807E137C-BA83-1043-9CC5-338B5F83645C}" type="slidenum">
              <a:rPr lang="en-US" smtClean="0"/>
              <a:pPr/>
              <a:t>‹#›</a:t>
            </a:fld>
            <a:endParaRPr lang="en-US" dirty="0"/>
          </a:p>
        </p:txBody>
      </p:sp>
    </p:spTree>
    <p:extLst>
      <p:ext uri="{BB962C8B-B14F-4D97-AF65-F5344CB8AC3E}">
        <p14:creationId xmlns:p14="http://schemas.microsoft.com/office/powerpoint/2010/main" val="24365683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2"/>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3"/>
          </p:nvPr>
        </p:nvSpPr>
        <p:spPr>
          <a:xfrm>
            <a:off x="1778662" y="6188219"/>
            <a:ext cx="5953772" cy="365125"/>
          </a:xfrm>
          <a:prstGeom prst="rect">
            <a:avLst/>
          </a:prstGeom>
        </p:spPr>
        <p:txBody>
          <a:bodyPr/>
          <a:lstStyle>
            <a:lvl1pPr algn="ctr">
              <a:defRPr sz="1292" i="1">
                <a:solidFill>
                  <a:srgbClr val="680000"/>
                </a:solidFill>
                <a:latin typeface="Book Antiqua"/>
                <a:cs typeface="Book Antiqua"/>
              </a:defRPr>
            </a:lvl1pPr>
          </a:lstStyle>
          <a:p>
            <a:r>
              <a:rPr lang="en-US" dirty="0"/>
              <a:t>SB Canto 1 &amp; 2 Presentations: Title of the Topic</a:t>
            </a:r>
          </a:p>
        </p:txBody>
      </p:sp>
      <p:sp>
        <p:nvSpPr>
          <p:cNvPr id="8" name="Slide Number Placeholder 5"/>
          <p:cNvSpPr>
            <a:spLocks noGrp="1"/>
          </p:cNvSpPr>
          <p:nvPr>
            <p:ph type="sldNum" sz="quarter" idx="4"/>
          </p:nvPr>
        </p:nvSpPr>
        <p:spPr>
          <a:xfrm>
            <a:off x="8260488" y="6159359"/>
            <a:ext cx="506992" cy="365125"/>
          </a:xfrm>
          <a:prstGeom prst="rect">
            <a:avLst/>
          </a:prstGeom>
        </p:spPr>
        <p:txBody>
          <a:bodyPr/>
          <a:lstStyle>
            <a:lvl1pPr algn="r">
              <a:defRPr i="1">
                <a:solidFill>
                  <a:srgbClr val="680000"/>
                </a:solidFill>
                <a:latin typeface="Book Antiqua"/>
                <a:cs typeface="Book Antiqua"/>
              </a:defRPr>
            </a:lvl1pPr>
          </a:lstStyle>
          <a:p>
            <a:fld id="{807E137C-BA83-1043-9CC5-338B5F83645C}" type="slidenum">
              <a:rPr lang="en-US" smtClean="0"/>
              <a:pPr/>
              <a:t>‹#›</a:t>
            </a:fld>
            <a:endParaRPr lang="en-US" dirty="0"/>
          </a:p>
        </p:txBody>
      </p:sp>
    </p:spTree>
    <p:extLst>
      <p:ext uri="{BB962C8B-B14F-4D97-AF65-F5344CB8AC3E}">
        <p14:creationId xmlns:p14="http://schemas.microsoft.com/office/powerpoint/2010/main" val="12712032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1911883" y="6173789"/>
            <a:ext cx="2895600" cy="365125"/>
          </a:xfrm>
          <a:prstGeom prst="rect">
            <a:avLst/>
          </a:prstGeom>
        </p:spPr>
        <p:txBody>
          <a:bodyPr/>
          <a:lstStyle/>
          <a:p>
            <a:r>
              <a:rPr lang="en-US"/>
              <a:t>SB Canto 1 &amp; 2 Presentations: Title of the Topic</a:t>
            </a:r>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p>
            <a:fld id="{807E137C-BA83-1043-9CC5-338B5F83645C}" type="slidenum">
              <a:rPr lang="en-US" smtClean="0"/>
              <a:t>‹#›</a:t>
            </a:fld>
            <a:endParaRPr lang="en-US"/>
          </a:p>
        </p:txBody>
      </p:sp>
    </p:spTree>
    <p:extLst>
      <p:ext uri="{BB962C8B-B14F-4D97-AF65-F5344CB8AC3E}">
        <p14:creationId xmlns:p14="http://schemas.microsoft.com/office/powerpoint/2010/main" val="110828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6" Type="http://schemas.openxmlformats.org/officeDocument/2006/relationships/image" Target="../media/image5.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4.png"/><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alphaModFix amt="87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81043" tIns="40522" rIns="81043" bIns="40522"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457200" y="1600206"/>
            <a:ext cx="8229600" cy="4525963"/>
          </a:xfrm>
          <a:prstGeom prst="rect">
            <a:avLst/>
          </a:prstGeom>
        </p:spPr>
        <p:txBody>
          <a:bodyPr vert="horz" lIns="81043" tIns="40522" rIns="81043" bIns="4052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457200" y="6356365"/>
            <a:ext cx="2133600" cy="365125"/>
          </a:xfrm>
          <a:prstGeom prst="rect">
            <a:avLst/>
          </a:prstGeom>
        </p:spPr>
        <p:txBody>
          <a:bodyPr vert="horz" lIns="81043" tIns="40522" rIns="81043" bIns="40522" rtlCol="0" anchor="ctr"/>
          <a:lstStyle>
            <a:lvl1pPr algn="l">
              <a:defRPr sz="1100">
                <a:solidFill>
                  <a:schemeClr val="tx1">
                    <a:tint val="75000"/>
                  </a:schemeClr>
                </a:solidFill>
              </a:defRPr>
            </a:lvl1pPr>
          </a:lstStyle>
          <a:p>
            <a:fld id="{7045B2DE-1962-481D-B8C5-1E55C1CEC482}" type="datetimeFigureOut">
              <a:rPr lang="en-IN" smtClean="0"/>
              <a:t>17-04-2020</a:t>
            </a:fld>
            <a:endParaRPr lang="en-IN"/>
          </a:p>
        </p:txBody>
      </p:sp>
      <p:sp>
        <p:nvSpPr>
          <p:cNvPr id="5" name="Footer Placeholder 4"/>
          <p:cNvSpPr>
            <a:spLocks noGrp="1"/>
          </p:cNvSpPr>
          <p:nvPr>
            <p:ph type="ftr" sz="quarter" idx="3"/>
          </p:nvPr>
        </p:nvSpPr>
        <p:spPr>
          <a:xfrm>
            <a:off x="3124200" y="6356365"/>
            <a:ext cx="2895600" cy="365125"/>
          </a:xfrm>
          <a:prstGeom prst="rect">
            <a:avLst/>
          </a:prstGeom>
        </p:spPr>
        <p:txBody>
          <a:bodyPr vert="horz" lIns="81043" tIns="40522" rIns="81043" bIns="40522" rtlCol="0" anchor="ctr"/>
          <a:lstStyle>
            <a:lvl1pPr algn="ctr">
              <a:defRPr sz="11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65"/>
            <a:ext cx="2133600" cy="365125"/>
          </a:xfrm>
          <a:prstGeom prst="rect">
            <a:avLst/>
          </a:prstGeom>
        </p:spPr>
        <p:txBody>
          <a:bodyPr vert="horz" lIns="81043" tIns="40522" rIns="81043" bIns="40522" rtlCol="0" anchor="ctr"/>
          <a:lstStyle>
            <a:lvl1pPr algn="r">
              <a:defRPr sz="1100">
                <a:solidFill>
                  <a:schemeClr val="tx1">
                    <a:tint val="75000"/>
                  </a:schemeClr>
                </a:solidFill>
              </a:defRPr>
            </a:lvl1pPr>
          </a:lstStyle>
          <a:p>
            <a:fld id="{E0054F6D-6435-4CA1-B445-2104426F2F1F}" type="slidenum">
              <a:rPr lang="en-IN" smtClean="0"/>
              <a:t>‹#›</a:t>
            </a:fld>
            <a:endParaRPr lang="en-IN"/>
          </a:p>
        </p:txBody>
      </p:sp>
    </p:spTree>
    <p:extLst>
      <p:ext uri="{BB962C8B-B14F-4D97-AF65-F5344CB8AC3E}">
        <p14:creationId xmlns:p14="http://schemas.microsoft.com/office/powerpoint/2010/main" val="24061717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810433" rtl="0" eaLnBrk="1" latinLnBrk="0" hangingPunct="1">
        <a:spcBef>
          <a:spcPct val="0"/>
        </a:spcBef>
        <a:buNone/>
        <a:defRPr sz="3900" kern="1200">
          <a:solidFill>
            <a:schemeClr val="tx1"/>
          </a:solidFill>
          <a:latin typeface="+mj-lt"/>
          <a:ea typeface="+mj-ea"/>
          <a:cs typeface="+mj-cs"/>
        </a:defRPr>
      </a:lvl1pPr>
    </p:titleStyle>
    <p:bodyStyle>
      <a:lvl1pPr marL="303912" indent="-303912" algn="l" defTabSz="810433"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658477" indent="-253260" algn="l" defTabSz="810433"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1013041" indent="-202608" algn="l" defTabSz="810433" rtl="0" eaLnBrk="1" latinLnBrk="0" hangingPunct="1">
        <a:spcBef>
          <a:spcPct val="20000"/>
        </a:spcBef>
        <a:buFont typeface="Arial" pitchFamily="34" charset="0"/>
        <a:buChar char="•"/>
        <a:defRPr sz="2100" kern="1200">
          <a:solidFill>
            <a:schemeClr val="tx1"/>
          </a:solidFill>
          <a:latin typeface="+mn-lt"/>
          <a:ea typeface="+mn-ea"/>
          <a:cs typeface="+mn-cs"/>
        </a:defRPr>
      </a:lvl3pPr>
      <a:lvl4pPr marL="1418257"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1823474"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228690"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33906"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39123"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44339"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810433" rtl="0" eaLnBrk="1" latinLnBrk="0" hangingPunct="1">
        <a:defRPr sz="1600" kern="1200">
          <a:solidFill>
            <a:schemeClr val="tx1"/>
          </a:solidFill>
          <a:latin typeface="+mn-lt"/>
          <a:ea typeface="+mn-ea"/>
          <a:cs typeface="+mn-cs"/>
        </a:defRPr>
      </a:lvl1pPr>
      <a:lvl2pPr marL="405216" algn="l" defTabSz="810433" rtl="0" eaLnBrk="1" latinLnBrk="0" hangingPunct="1">
        <a:defRPr sz="1600" kern="1200">
          <a:solidFill>
            <a:schemeClr val="tx1"/>
          </a:solidFill>
          <a:latin typeface="+mn-lt"/>
          <a:ea typeface="+mn-ea"/>
          <a:cs typeface="+mn-cs"/>
        </a:defRPr>
      </a:lvl2pPr>
      <a:lvl3pPr marL="810433" algn="l" defTabSz="810433" rtl="0" eaLnBrk="1" latinLnBrk="0" hangingPunct="1">
        <a:defRPr sz="1600" kern="1200">
          <a:solidFill>
            <a:schemeClr val="tx1"/>
          </a:solidFill>
          <a:latin typeface="+mn-lt"/>
          <a:ea typeface="+mn-ea"/>
          <a:cs typeface="+mn-cs"/>
        </a:defRPr>
      </a:lvl3pPr>
      <a:lvl4pPr marL="1215649" algn="l" defTabSz="810433" rtl="0" eaLnBrk="1" latinLnBrk="0" hangingPunct="1">
        <a:defRPr sz="1600" kern="1200">
          <a:solidFill>
            <a:schemeClr val="tx1"/>
          </a:solidFill>
          <a:latin typeface="+mn-lt"/>
          <a:ea typeface="+mn-ea"/>
          <a:cs typeface="+mn-cs"/>
        </a:defRPr>
      </a:lvl4pPr>
      <a:lvl5pPr marL="1620865" algn="l" defTabSz="810433" rtl="0" eaLnBrk="1" latinLnBrk="0" hangingPunct="1">
        <a:defRPr sz="1600" kern="1200">
          <a:solidFill>
            <a:schemeClr val="tx1"/>
          </a:solidFill>
          <a:latin typeface="+mn-lt"/>
          <a:ea typeface="+mn-ea"/>
          <a:cs typeface="+mn-cs"/>
        </a:defRPr>
      </a:lvl5pPr>
      <a:lvl6pPr marL="2026082" algn="l" defTabSz="810433" rtl="0" eaLnBrk="1" latinLnBrk="0" hangingPunct="1">
        <a:defRPr sz="1600" kern="1200">
          <a:solidFill>
            <a:schemeClr val="tx1"/>
          </a:solidFill>
          <a:latin typeface="+mn-lt"/>
          <a:ea typeface="+mn-ea"/>
          <a:cs typeface="+mn-cs"/>
        </a:defRPr>
      </a:lvl6pPr>
      <a:lvl7pPr marL="2431298" algn="l" defTabSz="810433" rtl="0" eaLnBrk="1" latinLnBrk="0" hangingPunct="1">
        <a:defRPr sz="1600" kern="1200">
          <a:solidFill>
            <a:schemeClr val="tx1"/>
          </a:solidFill>
          <a:latin typeface="+mn-lt"/>
          <a:ea typeface="+mn-ea"/>
          <a:cs typeface="+mn-cs"/>
        </a:defRPr>
      </a:lvl7pPr>
      <a:lvl8pPr marL="2836515" algn="l" defTabSz="810433" rtl="0" eaLnBrk="1" latinLnBrk="0" hangingPunct="1">
        <a:defRPr sz="1600" kern="1200">
          <a:solidFill>
            <a:schemeClr val="tx1"/>
          </a:solidFill>
          <a:latin typeface="+mn-lt"/>
          <a:ea typeface="+mn-ea"/>
          <a:cs typeface="+mn-cs"/>
        </a:defRPr>
      </a:lvl8pPr>
      <a:lvl9pPr marL="3241731" algn="l" defTabSz="810433" rtl="0" eaLnBrk="1" latinLnBrk="0" hangingPunct="1">
        <a:defRPr sz="1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alphaModFix amt="87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81043" tIns="40522" rIns="81043" bIns="40522"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457200" y="1600206"/>
            <a:ext cx="8229600" cy="4525963"/>
          </a:xfrm>
          <a:prstGeom prst="rect">
            <a:avLst/>
          </a:prstGeom>
        </p:spPr>
        <p:txBody>
          <a:bodyPr vert="horz" lIns="81043" tIns="40522" rIns="81043" bIns="4052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457200" y="6356365"/>
            <a:ext cx="2133600" cy="365125"/>
          </a:xfrm>
          <a:prstGeom prst="rect">
            <a:avLst/>
          </a:prstGeom>
        </p:spPr>
        <p:txBody>
          <a:bodyPr vert="horz" lIns="81043" tIns="40522" rIns="81043" bIns="40522" rtlCol="0" anchor="ctr"/>
          <a:lstStyle>
            <a:lvl1pPr algn="l">
              <a:defRPr sz="1100">
                <a:solidFill>
                  <a:schemeClr val="tx1">
                    <a:tint val="75000"/>
                  </a:schemeClr>
                </a:solidFill>
              </a:defRPr>
            </a:lvl1pPr>
          </a:lstStyle>
          <a:p>
            <a:fld id="{7045B2DE-1962-481D-B8C5-1E55C1CEC482}" type="datetimeFigureOut">
              <a:rPr lang="en-IN" smtClean="0">
                <a:solidFill>
                  <a:prstClr val="black">
                    <a:tint val="75000"/>
                  </a:prstClr>
                </a:solidFill>
                <a:latin typeface="Calibri"/>
              </a:rPr>
              <a:pPr/>
              <a:t>17-04-2020</a:t>
            </a:fld>
            <a:endParaRPr lang="en-IN">
              <a:solidFill>
                <a:prstClr val="black">
                  <a:tint val="75000"/>
                </a:prstClr>
              </a:solidFill>
              <a:latin typeface="Calibri"/>
            </a:endParaRPr>
          </a:p>
        </p:txBody>
      </p:sp>
      <p:sp>
        <p:nvSpPr>
          <p:cNvPr id="5" name="Footer Placeholder 4"/>
          <p:cNvSpPr>
            <a:spLocks noGrp="1"/>
          </p:cNvSpPr>
          <p:nvPr>
            <p:ph type="ftr" sz="quarter" idx="3"/>
          </p:nvPr>
        </p:nvSpPr>
        <p:spPr>
          <a:xfrm>
            <a:off x="3124200" y="6356365"/>
            <a:ext cx="2895600" cy="365125"/>
          </a:xfrm>
          <a:prstGeom prst="rect">
            <a:avLst/>
          </a:prstGeom>
        </p:spPr>
        <p:txBody>
          <a:bodyPr vert="horz" lIns="81043" tIns="40522" rIns="81043" bIns="40522" rtlCol="0" anchor="ctr"/>
          <a:lstStyle>
            <a:lvl1pPr algn="ctr">
              <a:defRPr sz="1100">
                <a:solidFill>
                  <a:schemeClr val="tx1">
                    <a:tint val="75000"/>
                  </a:schemeClr>
                </a:solidFill>
              </a:defRPr>
            </a:lvl1pPr>
          </a:lstStyle>
          <a:p>
            <a:endParaRPr lang="en-IN">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65"/>
            <a:ext cx="2133600" cy="365125"/>
          </a:xfrm>
          <a:prstGeom prst="rect">
            <a:avLst/>
          </a:prstGeom>
        </p:spPr>
        <p:txBody>
          <a:bodyPr vert="horz" lIns="81043" tIns="40522" rIns="81043" bIns="40522" rtlCol="0" anchor="ctr"/>
          <a:lstStyle>
            <a:lvl1pPr algn="r">
              <a:defRPr sz="1100">
                <a:solidFill>
                  <a:schemeClr val="tx1">
                    <a:tint val="75000"/>
                  </a:schemeClr>
                </a:solidFill>
              </a:defRPr>
            </a:lvl1p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424648494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810433" rtl="0" eaLnBrk="1" latinLnBrk="0" hangingPunct="1">
        <a:spcBef>
          <a:spcPct val="0"/>
        </a:spcBef>
        <a:buNone/>
        <a:defRPr sz="3900" kern="1200">
          <a:solidFill>
            <a:schemeClr val="tx1"/>
          </a:solidFill>
          <a:latin typeface="+mj-lt"/>
          <a:ea typeface="+mj-ea"/>
          <a:cs typeface="+mj-cs"/>
        </a:defRPr>
      </a:lvl1pPr>
    </p:titleStyle>
    <p:bodyStyle>
      <a:lvl1pPr marL="303912" indent="-303912" algn="l" defTabSz="810433"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658477" indent="-253260" algn="l" defTabSz="810433"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1013041" indent="-202608" algn="l" defTabSz="810433" rtl="0" eaLnBrk="1" latinLnBrk="0" hangingPunct="1">
        <a:spcBef>
          <a:spcPct val="20000"/>
        </a:spcBef>
        <a:buFont typeface="Arial" pitchFamily="34" charset="0"/>
        <a:buChar char="•"/>
        <a:defRPr sz="2100" kern="1200">
          <a:solidFill>
            <a:schemeClr val="tx1"/>
          </a:solidFill>
          <a:latin typeface="+mn-lt"/>
          <a:ea typeface="+mn-ea"/>
          <a:cs typeface="+mn-cs"/>
        </a:defRPr>
      </a:lvl3pPr>
      <a:lvl4pPr marL="1418257"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1823474"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228690"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33906"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39123"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44339"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810433" rtl="0" eaLnBrk="1" latinLnBrk="0" hangingPunct="1">
        <a:defRPr sz="1600" kern="1200">
          <a:solidFill>
            <a:schemeClr val="tx1"/>
          </a:solidFill>
          <a:latin typeface="+mn-lt"/>
          <a:ea typeface="+mn-ea"/>
          <a:cs typeface="+mn-cs"/>
        </a:defRPr>
      </a:lvl1pPr>
      <a:lvl2pPr marL="405216" algn="l" defTabSz="810433" rtl="0" eaLnBrk="1" latinLnBrk="0" hangingPunct="1">
        <a:defRPr sz="1600" kern="1200">
          <a:solidFill>
            <a:schemeClr val="tx1"/>
          </a:solidFill>
          <a:latin typeface="+mn-lt"/>
          <a:ea typeface="+mn-ea"/>
          <a:cs typeface="+mn-cs"/>
        </a:defRPr>
      </a:lvl2pPr>
      <a:lvl3pPr marL="810433" algn="l" defTabSz="810433" rtl="0" eaLnBrk="1" latinLnBrk="0" hangingPunct="1">
        <a:defRPr sz="1600" kern="1200">
          <a:solidFill>
            <a:schemeClr val="tx1"/>
          </a:solidFill>
          <a:latin typeface="+mn-lt"/>
          <a:ea typeface="+mn-ea"/>
          <a:cs typeface="+mn-cs"/>
        </a:defRPr>
      </a:lvl3pPr>
      <a:lvl4pPr marL="1215649" algn="l" defTabSz="810433" rtl="0" eaLnBrk="1" latinLnBrk="0" hangingPunct="1">
        <a:defRPr sz="1600" kern="1200">
          <a:solidFill>
            <a:schemeClr val="tx1"/>
          </a:solidFill>
          <a:latin typeface="+mn-lt"/>
          <a:ea typeface="+mn-ea"/>
          <a:cs typeface="+mn-cs"/>
        </a:defRPr>
      </a:lvl4pPr>
      <a:lvl5pPr marL="1620865" algn="l" defTabSz="810433" rtl="0" eaLnBrk="1" latinLnBrk="0" hangingPunct="1">
        <a:defRPr sz="1600" kern="1200">
          <a:solidFill>
            <a:schemeClr val="tx1"/>
          </a:solidFill>
          <a:latin typeface="+mn-lt"/>
          <a:ea typeface="+mn-ea"/>
          <a:cs typeface="+mn-cs"/>
        </a:defRPr>
      </a:lvl5pPr>
      <a:lvl6pPr marL="2026082" algn="l" defTabSz="810433" rtl="0" eaLnBrk="1" latinLnBrk="0" hangingPunct="1">
        <a:defRPr sz="1600" kern="1200">
          <a:solidFill>
            <a:schemeClr val="tx1"/>
          </a:solidFill>
          <a:latin typeface="+mn-lt"/>
          <a:ea typeface="+mn-ea"/>
          <a:cs typeface="+mn-cs"/>
        </a:defRPr>
      </a:lvl6pPr>
      <a:lvl7pPr marL="2431298" algn="l" defTabSz="810433" rtl="0" eaLnBrk="1" latinLnBrk="0" hangingPunct="1">
        <a:defRPr sz="1600" kern="1200">
          <a:solidFill>
            <a:schemeClr val="tx1"/>
          </a:solidFill>
          <a:latin typeface="+mn-lt"/>
          <a:ea typeface="+mn-ea"/>
          <a:cs typeface="+mn-cs"/>
        </a:defRPr>
      </a:lvl7pPr>
      <a:lvl8pPr marL="2836515" algn="l" defTabSz="810433" rtl="0" eaLnBrk="1" latinLnBrk="0" hangingPunct="1">
        <a:defRPr sz="1600" kern="1200">
          <a:solidFill>
            <a:schemeClr val="tx1"/>
          </a:solidFill>
          <a:latin typeface="+mn-lt"/>
          <a:ea typeface="+mn-ea"/>
          <a:cs typeface="+mn-cs"/>
        </a:defRPr>
      </a:lvl8pPr>
      <a:lvl9pPr marL="3241731" algn="l" defTabSz="810433" rtl="0" eaLnBrk="1" latinLnBrk="0" hangingPunct="1">
        <a:defRPr sz="1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alphaModFix amt="87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81043" tIns="40522" rIns="81043" bIns="40522"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457200" y="1600206"/>
            <a:ext cx="8229600" cy="4525963"/>
          </a:xfrm>
          <a:prstGeom prst="rect">
            <a:avLst/>
          </a:prstGeom>
        </p:spPr>
        <p:txBody>
          <a:bodyPr vert="horz" lIns="81043" tIns="40522" rIns="81043" bIns="4052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457200" y="6356365"/>
            <a:ext cx="2133600" cy="365125"/>
          </a:xfrm>
          <a:prstGeom prst="rect">
            <a:avLst/>
          </a:prstGeom>
        </p:spPr>
        <p:txBody>
          <a:bodyPr vert="horz" lIns="81043" tIns="40522" rIns="81043" bIns="40522" rtlCol="0" anchor="ctr"/>
          <a:lstStyle>
            <a:lvl1pPr algn="l">
              <a:defRPr sz="1100">
                <a:solidFill>
                  <a:schemeClr val="tx1">
                    <a:tint val="75000"/>
                  </a:schemeClr>
                </a:solidFill>
              </a:defRPr>
            </a:lvl1pPr>
          </a:lstStyle>
          <a:p>
            <a:fld id="{7045B2DE-1962-481D-B8C5-1E55C1CEC482}" type="datetimeFigureOut">
              <a:rPr lang="en-IN" smtClean="0">
                <a:solidFill>
                  <a:prstClr val="black">
                    <a:tint val="75000"/>
                  </a:prstClr>
                </a:solidFill>
                <a:latin typeface="Calibri"/>
              </a:rPr>
              <a:pPr/>
              <a:t>17-04-2020</a:t>
            </a:fld>
            <a:endParaRPr lang="en-IN">
              <a:solidFill>
                <a:prstClr val="black">
                  <a:tint val="75000"/>
                </a:prstClr>
              </a:solidFill>
              <a:latin typeface="Calibri"/>
            </a:endParaRPr>
          </a:p>
        </p:txBody>
      </p:sp>
      <p:sp>
        <p:nvSpPr>
          <p:cNvPr id="5" name="Footer Placeholder 4"/>
          <p:cNvSpPr>
            <a:spLocks noGrp="1"/>
          </p:cNvSpPr>
          <p:nvPr>
            <p:ph type="ftr" sz="quarter" idx="3"/>
          </p:nvPr>
        </p:nvSpPr>
        <p:spPr>
          <a:xfrm>
            <a:off x="3124200" y="6356365"/>
            <a:ext cx="2895600" cy="365125"/>
          </a:xfrm>
          <a:prstGeom prst="rect">
            <a:avLst/>
          </a:prstGeom>
        </p:spPr>
        <p:txBody>
          <a:bodyPr vert="horz" lIns="81043" tIns="40522" rIns="81043" bIns="40522" rtlCol="0" anchor="ctr"/>
          <a:lstStyle>
            <a:lvl1pPr algn="ctr">
              <a:defRPr sz="1100">
                <a:solidFill>
                  <a:schemeClr val="tx1">
                    <a:tint val="75000"/>
                  </a:schemeClr>
                </a:solidFill>
              </a:defRPr>
            </a:lvl1pPr>
          </a:lstStyle>
          <a:p>
            <a:endParaRPr lang="en-IN">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65"/>
            <a:ext cx="2133600" cy="365125"/>
          </a:xfrm>
          <a:prstGeom prst="rect">
            <a:avLst/>
          </a:prstGeom>
        </p:spPr>
        <p:txBody>
          <a:bodyPr vert="horz" lIns="81043" tIns="40522" rIns="81043" bIns="40522" rtlCol="0" anchor="ctr"/>
          <a:lstStyle>
            <a:lvl1pPr algn="r">
              <a:defRPr sz="1100">
                <a:solidFill>
                  <a:schemeClr val="tx1">
                    <a:tint val="75000"/>
                  </a:schemeClr>
                </a:solidFill>
              </a:defRPr>
            </a:lvl1pPr>
          </a:lstStyle>
          <a:p>
            <a:fld id="{E0054F6D-6435-4CA1-B445-2104426F2F1F}" type="slidenum">
              <a:rPr lang="en-IN" smtClean="0">
                <a:solidFill>
                  <a:prstClr val="black">
                    <a:tint val="75000"/>
                  </a:prstClr>
                </a:solidFill>
                <a:latin typeface="Calibri"/>
              </a:rPr>
              <a:pPr/>
              <a:t>‹#›</a:t>
            </a:fld>
            <a:endParaRPr lang="en-IN">
              <a:solidFill>
                <a:prstClr val="black">
                  <a:tint val="75000"/>
                </a:prstClr>
              </a:solidFill>
              <a:latin typeface="Calibri"/>
            </a:endParaRPr>
          </a:p>
        </p:txBody>
      </p:sp>
    </p:spTree>
    <p:extLst>
      <p:ext uri="{BB962C8B-B14F-4D97-AF65-F5344CB8AC3E}">
        <p14:creationId xmlns:p14="http://schemas.microsoft.com/office/powerpoint/2010/main" val="243944485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810433" rtl="0" eaLnBrk="1" latinLnBrk="0" hangingPunct="1">
        <a:spcBef>
          <a:spcPct val="0"/>
        </a:spcBef>
        <a:buNone/>
        <a:defRPr sz="3900" kern="1200">
          <a:solidFill>
            <a:schemeClr val="tx1"/>
          </a:solidFill>
          <a:latin typeface="+mj-lt"/>
          <a:ea typeface="+mj-ea"/>
          <a:cs typeface="+mj-cs"/>
        </a:defRPr>
      </a:lvl1pPr>
    </p:titleStyle>
    <p:bodyStyle>
      <a:lvl1pPr marL="303912" indent="-303912" algn="l" defTabSz="810433"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658477" indent="-253260" algn="l" defTabSz="810433"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1013041" indent="-202608" algn="l" defTabSz="810433" rtl="0" eaLnBrk="1" latinLnBrk="0" hangingPunct="1">
        <a:spcBef>
          <a:spcPct val="20000"/>
        </a:spcBef>
        <a:buFont typeface="Arial" pitchFamily="34" charset="0"/>
        <a:buChar char="•"/>
        <a:defRPr sz="2100" kern="1200">
          <a:solidFill>
            <a:schemeClr val="tx1"/>
          </a:solidFill>
          <a:latin typeface="+mn-lt"/>
          <a:ea typeface="+mn-ea"/>
          <a:cs typeface="+mn-cs"/>
        </a:defRPr>
      </a:lvl3pPr>
      <a:lvl4pPr marL="1418257"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1823474"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228690"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33906"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39123"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44339"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810433" rtl="0" eaLnBrk="1" latinLnBrk="0" hangingPunct="1">
        <a:defRPr sz="1600" kern="1200">
          <a:solidFill>
            <a:schemeClr val="tx1"/>
          </a:solidFill>
          <a:latin typeface="+mn-lt"/>
          <a:ea typeface="+mn-ea"/>
          <a:cs typeface="+mn-cs"/>
        </a:defRPr>
      </a:lvl1pPr>
      <a:lvl2pPr marL="405216" algn="l" defTabSz="810433" rtl="0" eaLnBrk="1" latinLnBrk="0" hangingPunct="1">
        <a:defRPr sz="1600" kern="1200">
          <a:solidFill>
            <a:schemeClr val="tx1"/>
          </a:solidFill>
          <a:latin typeface="+mn-lt"/>
          <a:ea typeface="+mn-ea"/>
          <a:cs typeface="+mn-cs"/>
        </a:defRPr>
      </a:lvl2pPr>
      <a:lvl3pPr marL="810433" algn="l" defTabSz="810433" rtl="0" eaLnBrk="1" latinLnBrk="0" hangingPunct="1">
        <a:defRPr sz="1600" kern="1200">
          <a:solidFill>
            <a:schemeClr val="tx1"/>
          </a:solidFill>
          <a:latin typeface="+mn-lt"/>
          <a:ea typeface="+mn-ea"/>
          <a:cs typeface="+mn-cs"/>
        </a:defRPr>
      </a:lvl3pPr>
      <a:lvl4pPr marL="1215649" algn="l" defTabSz="810433" rtl="0" eaLnBrk="1" latinLnBrk="0" hangingPunct="1">
        <a:defRPr sz="1600" kern="1200">
          <a:solidFill>
            <a:schemeClr val="tx1"/>
          </a:solidFill>
          <a:latin typeface="+mn-lt"/>
          <a:ea typeface="+mn-ea"/>
          <a:cs typeface="+mn-cs"/>
        </a:defRPr>
      </a:lvl4pPr>
      <a:lvl5pPr marL="1620865" algn="l" defTabSz="810433" rtl="0" eaLnBrk="1" latinLnBrk="0" hangingPunct="1">
        <a:defRPr sz="1600" kern="1200">
          <a:solidFill>
            <a:schemeClr val="tx1"/>
          </a:solidFill>
          <a:latin typeface="+mn-lt"/>
          <a:ea typeface="+mn-ea"/>
          <a:cs typeface="+mn-cs"/>
        </a:defRPr>
      </a:lvl5pPr>
      <a:lvl6pPr marL="2026082" algn="l" defTabSz="810433" rtl="0" eaLnBrk="1" latinLnBrk="0" hangingPunct="1">
        <a:defRPr sz="1600" kern="1200">
          <a:solidFill>
            <a:schemeClr val="tx1"/>
          </a:solidFill>
          <a:latin typeface="+mn-lt"/>
          <a:ea typeface="+mn-ea"/>
          <a:cs typeface="+mn-cs"/>
        </a:defRPr>
      </a:lvl6pPr>
      <a:lvl7pPr marL="2431298" algn="l" defTabSz="810433" rtl="0" eaLnBrk="1" latinLnBrk="0" hangingPunct="1">
        <a:defRPr sz="1600" kern="1200">
          <a:solidFill>
            <a:schemeClr val="tx1"/>
          </a:solidFill>
          <a:latin typeface="+mn-lt"/>
          <a:ea typeface="+mn-ea"/>
          <a:cs typeface="+mn-cs"/>
        </a:defRPr>
      </a:lvl7pPr>
      <a:lvl8pPr marL="2836515" algn="l" defTabSz="810433" rtl="0" eaLnBrk="1" latinLnBrk="0" hangingPunct="1">
        <a:defRPr sz="1600" kern="1200">
          <a:solidFill>
            <a:schemeClr val="tx1"/>
          </a:solidFill>
          <a:latin typeface="+mn-lt"/>
          <a:ea typeface="+mn-ea"/>
          <a:cs typeface="+mn-cs"/>
        </a:defRPr>
      </a:lvl8pPr>
      <a:lvl9pPr marL="3241731" algn="l" defTabSz="810433" rtl="0" eaLnBrk="1" latinLnBrk="0" hangingPunct="1">
        <a:defRPr sz="1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680000"/>
        </a:solidFill>
        <a:effectLst/>
      </p:bgPr>
    </p:bg>
    <p:spTree>
      <p:nvGrpSpPr>
        <p:cNvPr id="1" name=""/>
        <p:cNvGrpSpPr/>
        <p:nvPr/>
      </p:nvGrpSpPr>
      <p:grpSpPr>
        <a:xfrm>
          <a:off x="0" y="0"/>
          <a:ext cx="0" cy="0"/>
          <a:chOff x="0" y="0"/>
          <a:chExt cx="0" cy="0"/>
        </a:xfrm>
      </p:grpSpPr>
      <p:pic>
        <p:nvPicPr>
          <p:cNvPr id="11" name="Picture 10" descr="Gauranga:Gauranga:3 Design Work:Pocket books:Kirtaya Tirtha Kirte:PSDs:Old paper A4.png"/>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122691" y="5956153"/>
            <a:ext cx="9334856" cy="857205"/>
          </a:xfrm>
          <a:prstGeom prst="rect">
            <a:avLst/>
          </a:prstGeom>
          <a:noFill/>
          <a:ln>
            <a:noFill/>
          </a:ln>
        </p:spPr>
      </p:pic>
      <p:pic>
        <p:nvPicPr>
          <p:cNvPr id="8" name="Picture 7" descr="Gauranga:Gauranga:3 Design Work:Pocket books:Kirtaya Tirtha Kirte:PSDs:Old paper A4.png"/>
          <p:cNvPicPr/>
          <p:nvPr userDrawn="1"/>
        </p:nvPicPr>
        <p:blipFill>
          <a:blip r:embed="rId14" cstate="email">
            <a:extLst>
              <a:ext uri="{28A0092B-C50C-407E-A947-70E740481C1C}">
                <a14:useLocalDpi xmlns:a14="http://schemas.microsoft.com/office/drawing/2010/main"/>
              </a:ext>
            </a:extLst>
          </a:blip>
          <a:srcRect/>
          <a:stretch>
            <a:fillRect/>
          </a:stretch>
        </p:blipFill>
        <p:spPr bwMode="auto">
          <a:xfrm>
            <a:off x="-121758" y="1298727"/>
            <a:ext cx="9333923" cy="4686285"/>
          </a:xfrm>
          <a:prstGeom prst="rect">
            <a:avLst/>
          </a:prstGeom>
          <a:noFill/>
          <a:ln>
            <a:noFill/>
          </a:ln>
        </p:spPr>
      </p:pic>
      <p:pic>
        <p:nvPicPr>
          <p:cNvPr id="9" name="Picture 8" descr="Gauranga:Gauranga:3 Design Work:Pocket books:Kirtaya Tirtha Kirte:PSDs:Old paper A4.png"/>
          <p:cNvPicPr/>
          <p:nvPr userDrawn="1"/>
        </p:nvPicPr>
        <p:blipFill>
          <a:blip r:embed="rId15" cstate="email">
            <a:extLst>
              <a:ext uri="{28A0092B-C50C-407E-A947-70E740481C1C}">
                <a14:useLocalDpi xmlns:a14="http://schemas.microsoft.com/office/drawing/2010/main"/>
              </a:ext>
            </a:extLst>
          </a:blip>
          <a:srcRect/>
          <a:stretch>
            <a:fillRect/>
          </a:stretch>
        </p:blipFill>
        <p:spPr bwMode="auto">
          <a:xfrm>
            <a:off x="-121758" y="73950"/>
            <a:ext cx="9320601" cy="1299156"/>
          </a:xfrm>
          <a:prstGeom prst="rect">
            <a:avLst/>
          </a:prstGeom>
          <a:noFill/>
          <a:ln>
            <a:noFill/>
          </a:ln>
        </p:spPr>
      </p:pic>
      <p:sp>
        <p:nvSpPr>
          <p:cNvPr id="14" name="Slide Number Placeholder 5"/>
          <p:cNvSpPr>
            <a:spLocks noGrp="1"/>
          </p:cNvSpPr>
          <p:nvPr>
            <p:ph type="sldNum" sz="quarter" idx="4"/>
          </p:nvPr>
        </p:nvSpPr>
        <p:spPr>
          <a:xfrm>
            <a:off x="8260488" y="6159359"/>
            <a:ext cx="506992" cy="365125"/>
          </a:xfrm>
          <a:prstGeom prst="rect">
            <a:avLst/>
          </a:prstGeom>
        </p:spPr>
        <p:txBody>
          <a:bodyPr/>
          <a:lstStyle>
            <a:lvl1pPr algn="r">
              <a:defRPr i="1">
                <a:solidFill>
                  <a:srgbClr val="680000"/>
                </a:solidFill>
                <a:latin typeface="Book Antiqua"/>
                <a:cs typeface="Book Antiqua"/>
              </a:defRPr>
            </a:lvl1pPr>
          </a:lstStyle>
          <a:p>
            <a:fld id="{807E137C-BA83-1043-9CC5-338B5F83645C}" type="slidenum">
              <a:rPr lang="en-US" smtClean="0"/>
              <a:pPr/>
              <a:t>‹#›</a:t>
            </a:fld>
            <a:endParaRPr lang="en-US" dirty="0"/>
          </a:p>
        </p:txBody>
      </p:sp>
      <p:pic>
        <p:nvPicPr>
          <p:cNvPr id="15" name="Picture 14" descr="BV logo new.png"/>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199894" y="6001133"/>
            <a:ext cx="1398766" cy="756672"/>
          </a:xfrm>
          <a:prstGeom prst="rect">
            <a:avLst/>
          </a:prstGeom>
          <a:noFill/>
          <a:ln>
            <a:noFill/>
          </a:ln>
          <a:effectLst>
            <a:glow rad="101600">
              <a:srgbClr val="FFFA8B">
                <a:alpha val="45000"/>
              </a:srgbClr>
            </a:glow>
          </a:effectLst>
        </p:spPr>
      </p:pic>
    </p:spTree>
    <p:extLst>
      <p:ext uri="{BB962C8B-B14F-4D97-AF65-F5344CB8AC3E}">
        <p14:creationId xmlns:p14="http://schemas.microsoft.com/office/powerpoint/2010/main" val="1495169977"/>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ftr="0" dt="0"/>
  <p:txStyles>
    <p:titleStyle>
      <a:lvl1pPr algn="ctr" defTabSz="422041" rtl="0" eaLnBrk="1" latinLnBrk="0" hangingPunct="1">
        <a:spcBef>
          <a:spcPct val="0"/>
        </a:spcBef>
        <a:buNone/>
        <a:defRPr sz="4062" kern="1200">
          <a:solidFill>
            <a:schemeClr val="tx1"/>
          </a:solidFill>
          <a:latin typeface="+mj-lt"/>
          <a:ea typeface="+mj-ea"/>
          <a:cs typeface="+mj-cs"/>
        </a:defRPr>
      </a:lvl1pPr>
    </p:titleStyle>
    <p:bodyStyle>
      <a:lvl1pPr marL="316531" indent="-316531" algn="l" defTabSz="422041" rtl="0" eaLnBrk="1" latinLnBrk="0" hangingPunct="1">
        <a:spcBef>
          <a:spcPct val="20000"/>
        </a:spcBef>
        <a:buFont typeface="Arial"/>
        <a:buChar char="•"/>
        <a:defRPr sz="2954" kern="1200">
          <a:solidFill>
            <a:schemeClr val="tx1"/>
          </a:solidFill>
          <a:latin typeface="+mn-lt"/>
          <a:ea typeface="+mn-ea"/>
          <a:cs typeface="+mn-cs"/>
        </a:defRPr>
      </a:lvl1pPr>
      <a:lvl2pPr marL="685817" indent="-263776" algn="l" defTabSz="422041" rtl="0" eaLnBrk="1" latinLnBrk="0" hangingPunct="1">
        <a:spcBef>
          <a:spcPct val="20000"/>
        </a:spcBef>
        <a:buFont typeface="Arial"/>
        <a:buChar char="–"/>
        <a:defRPr sz="2585" kern="1200">
          <a:solidFill>
            <a:schemeClr val="tx1"/>
          </a:solidFill>
          <a:latin typeface="+mn-lt"/>
          <a:ea typeface="+mn-ea"/>
          <a:cs typeface="+mn-cs"/>
        </a:defRPr>
      </a:lvl2pPr>
      <a:lvl3pPr marL="1055103" indent="-211021" algn="l" defTabSz="422041" rtl="0" eaLnBrk="1" latinLnBrk="0" hangingPunct="1">
        <a:spcBef>
          <a:spcPct val="20000"/>
        </a:spcBef>
        <a:buFont typeface="Arial"/>
        <a:buChar char="•"/>
        <a:defRPr sz="2215" kern="1200">
          <a:solidFill>
            <a:schemeClr val="tx1"/>
          </a:solidFill>
          <a:latin typeface="+mn-lt"/>
          <a:ea typeface="+mn-ea"/>
          <a:cs typeface="+mn-cs"/>
        </a:defRPr>
      </a:lvl3pPr>
      <a:lvl4pPr marL="1477145" indent="-211021" algn="l" defTabSz="422041" rtl="0" eaLnBrk="1" latinLnBrk="0" hangingPunct="1">
        <a:spcBef>
          <a:spcPct val="20000"/>
        </a:spcBef>
        <a:buFont typeface="Arial"/>
        <a:buChar char="–"/>
        <a:defRPr sz="1846" kern="1200">
          <a:solidFill>
            <a:schemeClr val="tx1"/>
          </a:solidFill>
          <a:latin typeface="+mn-lt"/>
          <a:ea typeface="+mn-ea"/>
          <a:cs typeface="+mn-cs"/>
        </a:defRPr>
      </a:lvl4pPr>
      <a:lvl5pPr marL="1899186" indent="-211021" algn="l" defTabSz="422041" rtl="0" eaLnBrk="1" latinLnBrk="0" hangingPunct="1">
        <a:spcBef>
          <a:spcPct val="20000"/>
        </a:spcBef>
        <a:buFont typeface="Arial"/>
        <a:buChar char="»"/>
        <a:defRPr sz="1846" kern="1200">
          <a:solidFill>
            <a:schemeClr val="tx1"/>
          </a:solidFill>
          <a:latin typeface="+mn-lt"/>
          <a:ea typeface="+mn-ea"/>
          <a:cs typeface="+mn-cs"/>
        </a:defRPr>
      </a:lvl5pPr>
      <a:lvl6pPr marL="2321227" indent="-211021" algn="l" defTabSz="422041" rtl="0" eaLnBrk="1" latinLnBrk="0" hangingPunct="1">
        <a:spcBef>
          <a:spcPct val="20000"/>
        </a:spcBef>
        <a:buFont typeface="Arial"/>
        <a:buChar char="•"/>
        <a:defRPr sz="1846" kern="1200">
          <a:solidFill>
            <a:schemeClr val="tx1"/>
          </a:solidFill>
          <a:latin typeface="+mn-lt"/>
          <a:ea typeface="+mn-ea"/>
          <a:cs typeface="+mn-cs"/>
        </a:defRPr>
      </a:lvl6pPr>
      <a:lvl7pPr marL="2743269" indent="-211021" algn="l" defTabSz="422041" rtl="0" eaLnBrk="1" latinLnBrk="0" hangingPunct="1">
        <a:spcBef>
          <a:spcPct val="20000"/>
        </a:spcBef>
        <a:buFont typeface="Arial"/>
        <a:buChar char="•"/>
        <a:defRPr sz="1846" kern="1200">
          <a:solidFill>
            <a:schemeClr val="tx1"/>
          </a:solidFill>
          <a:latin typeface="+mn-lt"/>
          <a:ea typeface="+mn-ea"/>
          <a:cs typeface="+mn-cs"/>
        </a:defRPr>
      </a:lvl7pPr>
      <a:lvl8pPr marL="3165310" indent="-211021" algn="l" defTabSz="422041" rtl="0" eaLnBrk="1" latinLnBrk="0" hangingPunct="1">
        <a:spcBef>
          <a:spcPct val="20000"/>
        </a:spcBef>
        <a:buFont typeface="Arial"/>
        <a:buChar char="•"/>
        <a:defRPr sz="1846" kern="1200">
          <a:solidFill>
            <a:schemeClr val="tx1"/>
          </a:solidFill>
          <a:latin typeface="+mn-lt"/>
          <a:ea typeface="+mn-ea"/>
          <a:cs typeface="+mn-cs"/>
        </a:defRPr>
      </a:lvl8pPr>
      <a:lvl9pPr marL="3587351" indent="-211021" algn="l" defTabSz="422041" rtl="0" eaLnBrk="1" latinLnBrk="0" hangingPunct="1">
        <a:spcBef>
          <a:spcPct val="20000"/>
        </a:spcBef>
        <a:buFont typeface="Arial"/>
        <a:buChar char="•"/>
        <a:defRPr sz="1846" kern="1200">
          <a:solidFill>
            <a:schemeClr val="tx1"/>
          </a:solidFill>
          <a:latin typeface="+mn-lt"/>
          <a:ea typeface="+mn-ea"/>
          <a:cs typeface="+mn-cs"/>
        </a:defRPr>
      </a:lvl9pPr>
    </p:bodyStyle>
    <p:otherStyle>
      <a:defPPr>
        <a:defRPr lang="en-US"/>
      </a:defPPr>
      <a:lvl1pPr marL="0" algn="l" defTabSz="422041" rtl="0" eaLnBrk="1" latinLnBrk="0" hangingPunct="1">
        <a:defRPr sz="1662" kern="1200">
          <a:solidFill>
            <a:schemeClr val="tx1"/>
          </a:solidFill>
          <a:latin typeface="+mn-lt"/>
          <a:ea typeface="+mn-ea"/>
          <a:cs typeface="+mn-cs"/>
        </a:defRPr>
      </a:lvl1pPr>
      <a:lvl2pPr marL="422041" algn="l" defTabSz="422041" rtl="0" eaLnBrk="1" latinLnBrk="0" hangingPunct="1">
        <a:defRPr sz="1662" kern="1200">
          <a:solidFill>
            <a:schemeClr val="tx1"/>
          </a:solidFill>
          <a:latin typeface="+mn-lt"/>
          <a:ea typeface="+mn-ea"/>
          <a:cs typeface="+mn-cs"/>
        </a:defRPr>
      </a:lvl2pPr>
      <a:lvl3pPr marL="844083" algn="l" defTabSz="422041" rtl="0" eaLnBrk="1" latinLnBrk="0" hangingPunct="1">
        <a:defRPr sz="1662" kern="1200">
          <a:solidFill>
            <a:schemeClr val="tx1"/>
          </a:solidFill>
          <a:latin typeface="+mn-lt"/>
          <a:ea typeface="+mn-ea"/>
          <a:cs typeface="+mn-cs"/>
        </a:defRPr>
      </a:lvl3pPr>
      <a:lvl4pPr marL="1266124" algn="l" defTabSz="422041" rtl="0" eaLnBrk="1" latinLnBrk="0" hangingPunct="1">
        <a:defRPr sz="1662" kern="1200">
          <a:solidFill>
            <a:schemeClr val="tx1"/>
          </a:solidFill>
          <a:latin typeface="+mn-lt"/>
          <a:ea typeface="+mn-ea"/>
          <a:cs typeface="+mn-cs"/>
        </a:defRPr>
      </a:lvl4pPr>
      <a:lvl5pPr marL="1688165" algn="l" defTabSz="422041" rtl="0" eaLnBrk="1" latinLnBrk="0" hangingPunct="1">
        <a:defRPr sz="1662" kern="1200">
          <a:solidFill>
            <a:schemeClr val="tx1"/>
          </a:solidFill>
          <a:latin typeface="+mn-lt"/>
          <a:ea typeface="+mn-ea"/>
          <a:cs typeface="+mn-cs"/>
        </a:defRPr>
      </a:lvl5pPr>
      <a:lvl6pPr marL="2110207" algn="l" defTabSz="422041" rtl="0" eaLnBrk="1" latinLnBrk="0" hangingPunct="1">
        <a:defRPr sz="1662" kern="1200">
          <a:solidFill>
            <a:schemeClr val="tx1"/>
          </a:solidFill>
          <a:latin typeface="+mn-lt"/>
          <a:ea typeface="+mn-ea"/>
          <a:cs typeface="+mn-cs"/>
        </a:defRPr>
      </a:lvl6pPr>
      <a:lvl7pPr marL="2532248" algn="l" defTabSz="422041" rtl="0" eaLnBrk="1" latinLnBrk="0" hangingPunct="1">
        <a:defRPr sz="1662" kern="1200">
          <a:solidFill>
            <a:schemeClr val="tx1"/>
          </a:solidFill>
          <a:latin typeface="+mn-lt"/>
          <a:ea typeface="+mn-ea"/>
          <a:cs typeface="+mn-cs"/>
        </a:defRPr>
      </a:lvl7pPr>
      <a:lvl8pPr marL="2954289" algn="l" defTabSz="422041" rtl="0" eaLnBrk="1" latinLnBrk="0" hangingPunct="1">
        <a:defRPr sz="1662" kern="1200">
          <a:solidFill>
            <a:schemeClr val="tx1"/>
          </a:solidFill>
          <a:latin typeface="+mn-lt"/>
          <a:ea typeface="+mn-ea"/>
          <a:cs typeface="+mn-cs"/>
        </a:defRPr>
      </a:lvl8pPr>
      <a:lvl9pPr marL="3376331" algn="l" defTabSz="422041" rtl="0" eaLnBrk="1" latinLnBrk="0" hangingPunct="1">
        <a:defRPr sz="166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live.radheshyamdas.com/" TargetMode="External"/><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jpg"/><Relationship Id="rId7" Type="http://schemas.openxmlformats.org/officeDocument/2006/relationships/diagramColors" Target="../diagrams/colors1.xml"/><Relationship Id="rId2" Type="http://schemas.openxmlformats.org/officeDocument/2006/relationships/image" Target="../media/image8.jpe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8.jpeg"/><Relationship Id="rId1" Type="http://schemas.openxmlformats.org/officeDocument/2006/relationships/slideLayout" Target="../slideLayouts/slideLayout12.xml"/><Relationship Id="rId5" Type="http://schemas.openxmlformats.org/officeDocument/2006/relationships/image" Target="../media/image12.jpeg"/><Relationship Id="rId4" Type="http://schemas.openxmlformats.org/officeDocument/2006/relationships/image" Target="../media/image11.jfif"/></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12.xml"/><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8.jpeg"/><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19.gif"/><Relationship Id="rId2" Type="http://schemas.openxmlformats.org/officeDocument/2006/relationships/image" Target="../media/image8.jpe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18.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fif"/><Relationship Id="rId2" Type="http://schemas.openxmlformats.org/officeDocument/2006/relationships/image" Target="../media/image8.jpeg"/><Relationship Id="rId1" Type="http://schemas.openxmlformats.org/officeDocument/2006/relationships/slideLayout" Target="../slideLayouts/slideLayout12.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8.jpeg"/><Relationship Id="rId1" Type="http://schemas.openxmlformats.org/officeDocument/2006/relationships/slideLayout" Target="../slideLayouts/slideLayout12.xml"/><Relationship Id="rId4" Type="http://schemas.openxmlformats.org/officeDocument/2006/relationships/image" Target="../media/image23.emf"/></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8.jpeg"/><Relationship Id="rId1" Type="http://schemas.openxmlformats.org/officeDocument/2006/relationships/slideLayout" Target="../slideLayouts/slideLayout12.xml"/><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image" Target="../media/image8.jpeg"/><Relationship Id="rId1" Type="http://schemas.openxmlformats.org/officeDocument/2006/relationships/slideLayout" Target="../slideLayouts/slideLayout1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7.png"/><Relationship Id="rId1" Type="http://schemas.openxmlformats.org/officeDocument/2006/relationships/slideLayout" Target="../slideLayouts/slideLayout3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5.xml"/><Relationship Id="rId4" Type="http://schemas.microsoft.com/office/2007/relationships/hdphoto" Target="../media/hdphoto3.wdp"/></Relationships>
</file>

<file path=ppt/slides/_rels/slide1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9.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2" Type="http://schemas.openxmlformats.org/officeDocument/2006/relationships/image" Target="../media/image8.jpeg"/><Relationship Id="rId1" Type="http://schemas.openxmlformats.org/officeDocument/2006/relationships/slideLayout" Target="../slideLayouts/slideLayout12.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8.jpeg"/><Relationship Id="rId1" Type="http://schemas.openxmlformats.org/officeDocument/2006/relationships/slideLayout" Target="../slideLayouts/slideLayout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2.xml.rels><?xml version="1.0" encoding="UTF-8" standalone="yes"?>
<Relationships xmlns="http://schemas.openxmlformats.org/package/2006/relationships"><Relationship Id="rId8" Type="http://schemas.openxmlformats.org/officeDocument/2006/relationships/image" Target="../media/image45.jpeg"/><Relationship Id="rId13" Type="http://schemas.openxmlformats.org/officeDocument/2006/relationships/image" Target="../media/image42.jpeg"/><Relationship Id="rId3" Type="http://schemas.openxmlformats.org/officeDocument/2006/relationships/diagramLayout" Target="../diagrams/layout9.xml"/><Relationship Id="rId7" Type="http://schemas.openxmlformats.org/officeDocument/2006/relationships/image" Target="../media/image44.jpg"/><Relationship Id="rId12" Type="http://schemas.openxmlformats.org/officeDocument/2006/relationships/image" Target="../media/image49.jpg"/><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11" Type="http://schemas.openxmlformats.org/officeDocument/2006/relationships/image" Target="../media/image48.jpg"/><Relationship Id="rId5" Type="http://schemas.openxmlformats.org/officeDocument/2006/relationships/diagramColors" Target="../diagrams/colors9.xml"/><Relationship Id="rId10" Type="http://schemas.openxmlformats.org/officeDocument/2006/relationships/image" Target="../media/image47.jpg"/><Relationship Id="rId4" Type="http://schemas.openxmlformats.org/officeDocument/2006/relationships/diagramQuickStyle" Target="../diagrams/quickStyle9.xml"/><Relationship Id="rId9" Type="http://schemas.openxmlformats.org/officeDocument/2006/relationships/image" Target="../media/image46.jpeg"/><Relationship Id="rId14" Type="http://schemas.openxmlformats.org/officeDocument/2006/relationships/image" Target="../media/image50.jpeg"/></Relationships>
</file>

<file path=ppt/slides/_rels/slide4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4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8.jpeg"/><Relationship Id="rId1" Type="http://schemas.openxmlformats.org/officeDocument/2006/relationships/slideLayout" Target="../slideLayouts/slideLayout1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7.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56.jpeg"/><Relationship Id="rId2" Type="http://schemas.openxmlformats.org/officeDocument/2006/relationships/image" Target="../media/image17.jpeg"/><Relationship Id="rId1" Type="http://schemas.openxmlformats.org/officeDocument/2006/relationships/slideLayout" Target="../slideLayouts/slideLayout12.xml"/><Relationship Id="rId6" Type="http://schemas.openxmlformats.org/officeDocument/2006/relationships/image" Target="../media/image19.gif"/><Relationship Id="rId5" Type="http://schemas.microsoft.com/office/2007/relationships/hdphoto" Target="../media/hdphoto2.wdp"/><Relationship Id="rId4" Type="http://schemas.openxmlformats.org/officeDocument/2006/relationships/image" Target="../media/image18.png"/></Relationships>
</file>

<file path=ppt/slides/_rels/slide4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BB5BEBED-B435-44F0-87A4-B46EA0A93C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20" y="0"/>
            <a:ext cx="9144000" cy="6858000"/>
          </a:xfrm>
          <a:prstGeom prst="rect">
            <a:avLst/>
          </a:prstGeom>
        </p:spPr>
      </p:pic>
      <p:sp>
        <p:nvSpPr>
          <p:cNvPr id="4" name="TextBox 3">
            <a:extLst>
              <a:ext uri="{FF2B5EF4-FFF2-40B4-BE49-F238E27FC236}">
                <a16:creationId xmlns:a16="http://schemas.microsoft.com/office/drawing/2014/main" xmlns="" id="{FE92C3C2-2F5D-4283-B930-6A3D31F51449}"/>
              </a:ext>
            </a:extLst>
          </p:cNvPr>
          <p:cNvSpPr txBox="1"/>
          <p:nvPr/>
        </p:nvSpPr>
        <p:spPr>
          <a:xfrm>
            <a:off x="-19263" y="620688"/>
            <a:ext cx="9143999" cy="400110"/>
          </a:xfrm>
          <a:prstGeom prst="rect">
            <a:avLst/>
          </a:prstGeom>
          <a:solidFill>
            <a:srgbClr val="002060"/>
          </a:solidFill>
        </p:spPr>
        <p:txBody>
          <a:bodyPr wrap="square" rtlCol="0">
            <a:spAutoFit/>
          </a:bodyPr>
          <a:lstStyle/>
          <a:p>
            <a:r>
              <a:rPr lang="en-IN" sz="2000" dirty="0">
                <a:solidFill>
                  <a:schemeClr val="bg1"/>
                </a:solidFill>
              </a:rPr>
              <a:t>By His Divine Grace </a:t>
            </a:r>
            <a:r>
              <a:rPr lang="en-IN" sz="2000" dirty="0" err="1">
                <a:solidFill>
                  <a:schemeClr val="bg1"/>
                </a:solidFill>
              </a:rPr>
              <a:t>A.C.Bhaktivedanta</a:t>
            </a:r>
            <a:r>
              <a:rPr lang="en-IN" sz="2000" dirty="0">
                <a:solidFill>
                  <a:schemeClr val="bg1"/>
                </a:solidFill>
              </a:rPr>
              <a:t> Swami Prabhupada, </a:t>
            </a:r>
            <a:r>
              <a:rPr lang="en-IN" sz="1800" dirty="0">
                <a:solidFill>
                  <a:schemeClr val="bg1"/>
                </a:solidFill>
              </a:rPr>
              <a:t>Founder </a:t>
            </a:r>
            <a:r>
              <a:rPr lang="en-IN" sz="1800" dirty="0" err="1">
                <a:solidFill>
                  <a:schemeClr val="bg1"/>
                </a:solidFill>
              </a:rPr>
              <a:t>Acarya</a:t>
            </a:r>
            <a:r>
              <a:rPr lang="en-IN" sz="1800" dirty="0">
                <a:solidFill>
                  <a:schemeClr val="bg1"/>
                </a:solidFill>
              </a:rPr>
              <a:t> of ISKCON</a:t>
            </a:r>
          </a:p>
        </p:txBody>
      </p:sp>
      <p:sp>
        <p:nvSpPr>
          <p:cNvPr id="5" name="TextBox 4">
            <a:extLst>
              <a:ext uri="{FF2B5EF4-FFF2-40B4-BE49-F238E27FC236}">
                <a16:creationId xmlns:a16="http://schemas.microsoft.com/office/drawing/2014/main" xmlns="" id="{51368662-93B3-4163-B439-5EA9E87ED1E7}"/>
              </a:ext>
            </a:extLst>
          </p:cNvPr>
          <p:cNvSpPr txBox="1"/>
          <p:nvPr/>
        </p:nvSpPr>
        <p:spPr>
          <a:xfrm>
            <a:off x="-23841" y="0"/>
            <a:ext cx="9167841" cy="523220"/>
          </a:xfrm>
          <a:prstGeom prst="rect">
            <a:avLst/>
          </a:prstGeom>
          <a:solidFill>
            <a:srgbClr val="002060"/>
          </a:solidFill>
        </p:spPr>
        <p:txBody>
          <a:bodyPr wrap="square" rtlCol="0">
            <a:spAutoFit/>
          </a:bodyPr>
          <a:lstStyle/>
          <a:p>
            <a:pPr algn="ctr"/>
            <a:r>
              <a:rPr lang="en-IN" sz="2800" dirty="0">
                <a:solidFill>
                  <a:schemeClr val="bg1"/>
                </a:solidFill>
              </a:rPr>
              <a:t>SRIMAD BHAGAVATAM, the Crest Jewel of All Puranas</a:t>
            </a:r>
            <a:endParaRPr lang="en-IN" sz="2400" dirty="0">
              <a:solidFill>
                <a:schemeClr val="bg1"/>
              </a:solidFill>
            </a:endParaRPr>
          </a:p>
        </p:txBody>
      </p:sp>
      <p:sp>
        <p:nvSpPr>
          <p:cNvPr id="7" name="TextBox 6">
            <a:extLst>
              <a:ext uri="{FF2B5EF4-FFF2-40B4-BE49-F238E27FC236}">
                <a16:creationId xmlns:a16="http://schemas.microsoft.com/office/drawing/2014/main" xmlns="" id="{0FCD34CE-00DB-468B-AE40-D2EE95499028}"/>
              </a:ext>
            </a:extLst>
          </p:cNvPr>
          <p:cNvSpPr txBox="1"/>
          <p:nvPr/>
        </p:nvSpPr>
        <p:spPr>
          <a:xfrm>
            <a:off x="3277463" y="6027003"/>
            <a:ext cx="4294191" cy="830997"/>
          </a:xfrm>
          <a:prstGeom prst="rect">
            <a:avLst/>
          </a:prstGeom>
          <a:solidFill>
            <a:srgbClr val="FFFF00"/>
          </a:solidFill>
          <a:ln w="19050">
            <a:solidFill>
              <a:srgbClr val="C00000"/>
            </a:solidFill>
          </a:ln>
        </p:spPr>
        <p:txBody>
          <a:bodyPr wrap="square" rtlCol="0">
            <a:spAutoFit/>
          </a:bodyPr>
          <a:lstStyle/>
          <a:p>
            <a:pPr algn="ctr"/>
            <a:r>
              <a:rPr lang="en-IN" b="1" dirty="0"/>
              <a:t>A 19-Session Presentation of First Canto of SB</a:t>
            </a:r>
          </a:p>
          <a:p>
            <a:pPr algn="ctr"/>
            <a:r>
              <a:rPr lang="en-IN" b="1" dirty="0"/>
              <a:t>by Radheshyam das, ISKCON, NVCC, Pune</a:t>
            </a:r>
          </a:p>
          <a:p>
            <a:pPr algn="ctr"/>
            <a:r>
              <a:rPr lang="en-IN" b="1" dirty="0">
                <a:hlinkClick r:id="rId3"/>
              </a:rPr>
              <a:t>www.live.radheshyamdas.com</a:t>
            </a:r>
            <a:r>
              <a:rPr lang="en-IN" b="1" dirty="0"/>
              <a:t> </a:t>
            </a:r>
          </a:p>
        </p:txBody>
      </p:sp>
      <p:sp>
        <p:nvSpPr>
          <p:cNvPr id="8" name="Rectangle 7">
            <a:extLst>
              <a:ext uri="{FF2B5EF4-FFF2-40B4-BE49-F238E27FC236}">
                <a16:creationId xmlns:a16="http://schemas.microsoft.com/office/drawing/2014/main" xmlns="" id="{033CC9AF-80D3-408E-9081-B3BDEF531DCF}"/>
              </a:ext>
            </a:extLst>
          </p:cNvPr>
          <p:cNvSpPr/>
          <p:nvPr/>
        </p:nvSpPr>
        <p:spPr>
          <a:xfrm>
            <a:off x="-17023" y="5534561"/>
            <a:ext cx="3268202" cy="1323439"/>
          </a:xfrm>
          <a:prstGeom prst="rect">
            <a:avLst/>
          </a:prstGeom>
          <a:solidFill>
            <a:srgbClr val="FFC000"/>
          </a:solidFill>
          <a:ln>
            <a:solidFill>
              <a:srgbClr val="C00000"/>
            </a:solidFill>
          </a:ln>
        </p:spPr>
        <p:txBody>
          <a:bodyPr wrap="none" lIns="91440" tIns="45720" rIns="91440" bIns="45720">
            <a:spAutoFit/>
          </a:bodyPr>
          <a:lstStyle/>
          <a:p>
            <a:pPr algn="ctr"/>
            <a:r>
              <a:rPr lang="en-US" sz="4000" b="1" cap="none" spc="0" dirty="0">
                <a:ln w="22225">
                  <a:solidFill>
                    <a:schemeClr val="accent2"/>
                  </a:solidFill>
                  <a:prstDash val="solid"/>
                </a:ln>
                <a:solidFill>
                  <a:srgbClr val="C00000"/>
                </a:solidFill>
                <a:effectLst/>
                <a:latin typeface="ScaGoudy" panose="00000400000000000000" pitchFamily="2" charset="0"/>
              </a:rPr>
              <a:t>Bhagavata </a:t>
            </a:r>
            <a:br>
              <a:rPr lang="en-US" sz="4000" b="1" cap="none" spc="0" dirty="0">
                <a:ln w="22225">
                  <a:solidFill>
                    <a:schemeClr val="accent2"/>
                  </a:solidFill>
                  <a:prstDash val="solid"/>
                </a:ln>
                <a:solidFill>
                  <a:srgbClr val="C00000"/>
                </a:solidFill>
                <a:effectLst/>
                <a:latin typeface="ScaGoudy" panose="00000400000000000000" pitchFamily="2" charset="0"/>
              </a:rPr>
            </a:br>
            <a:r>
              <a:rPr lang="en-US" sz="4000" b="1" cap="none" spc="0" dirty="0" err="1">
                <a:ln w="22225">
                  <a:solidFill>
                    <a:schemeClr val="accent2"/>
                  </a:solidFill>
                  <a:prstDash val="solid"/>
                </a:ln>
                <a:solidFill>
                  <a:srgbClr val="C00000"/>
                </a:solidFill>
                <a:effectLst/>
                <a:latin typeface="ScaGoudy" panose="00000400000000000000" pitchFamily="2" charset="0"/>
              </a:rPr>
              <a:t>Rasamaalayam</a:t>
            </a:r>
            <a:endParaRPr lang="en-US" sz="4000" b="1" cap="none" spc="0" dirty="0">
              <a:ln w="22225">
                <a:solidFill>
                  <a:schemeClr val="accent2"/>
                </a:solidFill>
                <a:prstDash val="solid"/>
              </a:ln>
              <a:solidFill>
                <a:srgbClr val="C00000"/>
              </a:solidFill>
              <a:effectLst/>
              <a:latin typeface="ScaGoudy" panose="00000400000000000000" pitchFamily="2" charset="0"/>
            </a:endParaRPr>
          </a:p>
        </p:txBody>
      </p:sp>
    </p:spTree>
    <p:extLst>
      <p:ext uri="{BB962C8B-B14F-4D97-AF65-F5344CB8AC3E}">
        <p14:creationId xmlns:p14="http://schemas.microsoft.com/office/powerpoint/2010/main" val="3902131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ukadeva Goswami instructs Maharaja Pariksit.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901497"/>
          </a:xfrm>
          <a:prstGeom prst="rect">
            <a:avLst/>
          </a:prstGeom>
        </p:spPr>
      </p:pic>
      <p:sp>
        <p:nvSpPr>
          <p:cNvPr id="6" name="Rectangle 5">
            <a:extLst>
              <a:ext uri="{FF2B5EF4-FFF2-40B4-BE49-F238E27FC236}">
                <a16:creationId xmlns:a16="http://schemas.microsoft.com/office/drawing/2014/main" xmlns="" id="{B8D6333D-155B-49ED-8EF6-A3EDBA632BD2}"/>
              </a:ext>
            </a:extLst>
          </p:cNvPr>
          <p:cNvSpPr/>
          <p:nvPr/>
        </p:nvSpPr>
        <p:spPr>
          <a:xfrm>
            <a:off x="0" y="0"/>
            <a:ext cx="5706370" cy="707886"/>
          </a:xfrm>
          <a:prstGeom prst="rect">
            <a:avLst/>
          </a:prstGeom>
          <a:solidFill>
            <a:srgbClr val="FFC000"/>
          </a:solidFill>
          <a:ln>
            <a:solidFill>
              <a:srgbClr val="C00000"/>
            </a:solidFill>
          </a:ln>
        </p:spPr>
        <p:txBody>
          <a:bodyPr wrap="none" lIns="91440" tIns="45720" rIns="91440" bIns="45720">
            <a:spAutoFit/>
          </a:bodyPr>
          <a:lstStyle/>
          <a:p>
            <a:pPr algn="ctr"/>
            <a:r>
              <a:rPr lang="en-US" sz="4000" b="1" cap="none" spc="0" dirty="0">
                <a:ln w="22225">
                  <a:solidFill>
                    <a:schemeClr val="accent2"/>
                  </a:solidFill>
                  <a:prstDash val="solid"/>
                </a:ln>
                <a:solidFill>
                  <a:srgbClr val="C00000"/>
                </a:solidFill>
                <a:effectLst/>
                <a:latin typeface="ScaGoudy" panose="00000400000000000000" pitchFamily="2" charset="0"/>
              </a:rPr>
              <a:t>Bhagavata </a:t>
            </a:r>
            <a:r>
              <a:rPr lang="en-US" sz="4000" b="1" cap="none" spc="0" dirty="0" err="1">
                <a:ln w="22225">
                  <a:solidFill>
                    <a:schemeClr val="accent2"/>
                  </a:solidFill>
                  <a:prstDash val="solid"/>
                </a:ln>
                <a:solidFill>
                  <a:srgbClr val="C00000"/>
                </a:solidFill>
                <a:effectLst/>
                <a:latin typeface="ScaGoudy" panose="00000400000000000000" pitchFamily="2" charset="0"/>
              </a:rPr>
              <a:t>Rasamaalayam</a:t>
            </a:r>
            <a:endParaRPr lang="en-US" sz="4000" b="1" cap="none" spc="0" dirty="0">
              <a:ln w="22225">
                <a:solidFill>
                  <a:schemeClr val="accent2"/>
                </a:solidFill>
                <a:prstDash val="solid"/>
              </a:ln>
              <a:solidFill>
                <a:srgbClr val="C00000"/>
              </a:solidFill>
              <a:effectLst/>
              <a:latin typeface="ScaGoudy" panose="00000400000000000000" pitchFamily="2" charset="0"/>
            </a:endParaRPr>
          </a:p>
        </p:txBody>
      </p:sp>
      <p:sp>
        <p:nvSpPr>
          <p:cNvPr id="8" name="Rectangle 7">
            <a:extLst>
              <a:ext uri="{FF2B5EF4-FFF2-40B4-BE49-F238E27FC236}">
                <a16:creationId xmlns:a16="http://schemas.microsoft.com/office/drawing/2014/main" xmlns="" id="{051F3781-3AB7-4895-8FE8-36D8A385E894}"/>
              </a:ext>
            </a:extLst>
          </p:cNvPr>
          <p:cNvSpPr/>
          <p:nvPr/>
        </p:nvSpPr>
        <p:spPr>
          <a:xfrm>
            <a:off x="1691680" y="1498228"/>
            <a:ext cx="5494646" cy="1200329"/>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600" b="1" dirty="0">
                <a:ln/>
                <a:solidFill>
                  <a:schemeClr val="accent3"/>
                </a:solidFill>
              </a:rPr>
              <a:t>SB Canto 1 Chapter 2</a:t>
            </a:r>
          </a:p>
          <a:p>
            <a:pPr algn="ctr"/>
            <a:r>
              <a:rPr lang="en-US" sz="3600" b="1" cap="none" spc="0" dirty="0">
                <a:ln/>
                <a:solidFill>
                  <a:schemeClr val="accent3"/>
                </a:solidFill>
                <a:effectLst/>
              </a:rPr>
              <a:t> Divinity and Divine Service </a:t>
            </a:r>
          </a:p>
        </p:txBody>
      </p:sp>
      <p:sp>
        <p:nvSpPr>
          <p:cNvPr id="9" name="TextBox 8">
            <a:extLst>
              <a:ext uri="{FF2B5EF4-FFF2-40B4-BE49-F238E27FC236}">
                <a16:creationId xmlns:a16="http://schemas.microsoft.com/office/drawing/2014/main" xmlns="" id="{DC6DB20D-89BA-4BB5-A21E-36768AF5AECF}"/>
              </a:ext>
            </a:extLst>
          </p:cNvPr>
          <p:cNvSpPr txBox="1"/>
          <p:nvPr/>
        </p:nvSpPr>
        <p:spPr>
          <a:xfrm>
            <a:off x="706089" y="913453"/>
            <a:ext cx="4294191" cy="584775"/>
          </a:xfrm>
          <a:prstGeom prst="rect">
            <a:avLst/>
          </a:prstGeom>
          <a:solidFill>
            <a:srgbClr val="FFFF00"/>
          </a:solidFill>
          <a:ln w="19050">
            <a:solidFill>
              <a:srgbClr val="C00000"/>
            </a:solidFill>
          </a:ln>
        </p:spPr>
        <p:txBody>
          <a:bodyPr wrap="square" rtlCol="0">
            <a:spAutoFit/>
          </a:bodyPr>
          <a:lstStyle/>
          <a:p>
            <a:pPr algn="ctr"/>
            <a:r>
              <a:rPr lang="en-IN" b="1" dirty="0"/>
              <a:t>A 19-Session Presentation of First Canto of SB</a:t>
            </a:r>
          </a:p>
          <a:p>
            <a:pPr algn="ctr"/>
            <a:r>
              <a:rPr lang="en-IN" b="1" dirty="0"/>
              <a:t>by Radheshyam das, ISKCON, NVCC, Pune</a:t>
            </a:r>
          </a:p>
        </p:txBody>
      </p:sp>
    </p:spTree>
    <p:extLst>
      <p:ext uri="{BB962C8B-B14F-4D97-AF65-F5344CB8AC3E}">
        <p14:creationId xmlns:p14="http://schemas.microsoft.com/office/powerpoint/2010/main" val="14844306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CAF3B8CC-1E80-43E1-ACF3-840A5E1B96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4369"/>
            <a:ext cx="5094047" cy="6833631"/>
          </a:xfrm>
          <a:prstGeom prst="rect">
            <a:avLst/>
          </a:prstGeom>
        </p:spPr>
      </p:pic>
      <p:sp>
        <p:nvSpPr>
          <p:cNvPr id="4" name="TextBox 3"/>
          <p:cNvSpPr txBox="1"/>
          <p:nvPr/>
        </p:nvSpPr>
        <p:spPr>
          <a:xfrm>
            <a:off x="3203848" y="188640"/>
            <a:ext cx="8208912" cy="1200329"/>
          </a:xfrm>
          <a:prstGeom prst="rect">
            <a:avLst/>
          </a:prstGeom>
          <a:noFill/>
        </p:spPr>
        <p:txBody>
          <a:bodyPr wrap="square" rtlCol="0">
            <a:spAutoFit/>
          </a:bodyPr>
          <a:lstStyle/>
          <a:p>
            <a:pPr marL="5628" algn="ctr"/>
            <a:r>
              <a:rPr lang="en-US" sz="3600" b="1" dirty="0">
                <a:solidFill>
                  <a:srgbClr val="002060"/>
                </a:solidFill>
                <a:latin typeface="ScaOptima"/>
                <a:cs typeface="ScaOptima"/>
              </a:rPr>
              <a:t>Chapter 1 </a:t>
            </a:r>
            <a:br>
              <a:rPr lang="en-US" sz="3600" b="1" dirty="0">
                <a:solidFill>
                  <a:srgbClr val="002060"/>
                </a:solidFill>
                <a:latin typeface="ScaOptima"/>
                <a:cs typeface="ScaOptima"/>
              </a:rPr>
            </a:br>
            <a:r>
              <a:rPr lang="en-US" sz="3600" b="1" dirty="0">
                <a:solidFill>
                  <a:srgbClr val="002060"/>
                </a:solidFill>
                <a:latin typeface="ScaOptima"/>
                <a:cs typeface="ScaOptima"/>
              </a:rPr>
              <a:t>Overview</a:t>
            </a:r>
          </a:p>
        </p:txBody>
      </p:sp>
      <p:graphicFrame>
        <p:nvGraphicFramePr>
          <p:cNvPr id="6" name="Diagram 5"/>
          <p:cNvGraphicFramePr/>
          <p:nvPr>
            <p:extLst>
              <p:ext uri="{D42A27DB-BD31-4B8C-83A1-F6EECF244321}">
                <p14:modId xmlns:p14="http://schemas.microsoft.com/office/powerpoint/2010/main" val="2992492050"/>
              </p:ext>
            </p:extLst>
          </p:nvPr>
        </p:nvGraphicFramePr>
        <p:xfrm>
          <a:off x="1115616" y="1791561"/>
          <a:ext cx="8419041" cy="50420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6927700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2411760" y="188640"/>
            <a:ext cx="8208912" cy="646331"/>
          </a:xfrm>
          <a:prstGeom prst="rect">
            <a:avLst/>
          </a:prstGeom>
          <a:noFill/>
        </p:spPr>
        <p:txBody>
          <a:bodyPr wrap="square" rtlCol="0">
            <a:spAutoFit/>
          </a:bodyPr>
          <a:lstStyle/>
          <a:p>
            <a:pPr marL="5628" algn="ctr"/>
            <a:r>
              <a:rPr lang="en-US" sz="3600" b="1" dirty="0">
                <a:solidFill>
                  <a:srgbClr val="002060"/>
                </a:solidFill>
                <a:latin typeface="ScaOptima"/>
                <a:cs typeface="ScaOptima"/>
              </a:rPr>
              <a:t>The 6 Questions by Sages</a:t>
            </a:r>
          </a:p>
        </p:txBody>
      </p:sp>
      <p:sp>
        <p:nvSpPr>
          <p:cNvPr id="5" name="TextBox 4"/>
          <p:cNvSpPr txBox="1"/>
          <p:nvPr/>
        </p:nvSpPr>
        <p:spPr>
          <a:xfrm>
            <a:off x="3203498" y="971612"/>
            <a:ext cx="5760640" cy="5529481"/>
          </a:xfrm>
          <a:prstGeom prst="rect">
            <a:avLst/>
          </a:prstGeom>
          <a:solidFill>
            <a:schemeClr val="tx1">
              <a:alpha val="0"/>
            </a:schemeClr>
          </a:solidFill>
        </p:spPr>
        <p:txBody>
          <a:bodyPr wrap="square" lIns="81043" tIns="40522" rIns="81043" bIns="40522" rtlCol="0">
            <a:spAutoFit/>
          </a:bodyPr>
          <a:lstStyle/>
          <a:p>
            <a:pPr marL="462828" indent="-457200">
              <a:buFont typeface="+mj-lt"/>
              <a:buAutoNum type="arabicPeriod"/>
            </a:pPr>
            <a:r>
              <a:rPr lang="en-US" sz="3200" dirty="0">
                <a:solidFill>
                  <a:srgbClr val="000000"/>
                </a:solidFill>
                <a:latin typeface="ScaOptima"/>
                <a:cs typeface="ScaOptima"/>
              </a:rPr>
              <a:t>What is the absolute &amp; ultimate good for people in general?</a:t>
            </a:r>
            <a:br>
              <a:rPr lang="en-US" sz="3200" dirty="0">
                <a:solidFill>
                  <a:srgbClr val="000000"/>
                </a:solidFill>
                <a:latin typeface="ScaOptima"/>
                <a:cs typeface="ScaOptima"/>
              </a:rPr>
            </a:br>
            <a:r>
              <a:rPr lang="en-US" sz="3200" dirty="0">
                <a:solidFill>
                  <a:srgbClr val="000000"/>
                </a:solidFill>
                <a:latin typeface="ScaOptima"/>
                <a:cs typeface="ScaOptima"/>
              </a:rPr>
              <a:t/>
            </a:r>
            <a:br>
              <a:rPr lang="en-US" sz="3200" dirty="0">
                <a:solidFill>
                  <a:srgbClr val="000000"/>
                </a:solidFill>
                <a:latin typeface="ScaOptima"/>
                <a:cs typeface="ScaOptima"/>
              </a:rPr>
            </a:br>
            <a:endParaRPr lang="en-US" sz="1800" dirty="0">
              <a:solidFill>
                <a:srgbClr val="000000"/>
              </a:solidFill>
              <a:latin typeface="ScaOptima"/>
              <a:cs typeface="ScaOptima"/>
            </a:endParaRPr>
          </a:p>
          <a:p>
            <a:pPr marL="462828" indent="-457200">
              <a:buFont typeface="+mj-lt"/>
              <a:buAutoNum type="arabicPeriod"/>
            </a:pPr>
            <a:r>
              <a:rPr lang="en-US" sz="3200" dirty="0">
                <a:latin typeface="ScaOptima"/>
                <a:cs typeface="ScaOptima"/>
              </a:rPr>
              <a:t>What is the essence of all scriptures?</a:t>
            </a:r>
            <a:br>
              <a:rPr lang="en-US" sz="3200" dirty="0">
                <a:latin typeface="ScaOptima"/>
                <a:cs typeface="ScaOptima"/>
              </a:rPr>
            </a:br>
            <a:r>
              <a:rPr lang="en-US" sz="3200" dirty="0">
                <a:latin typeface="ScaOptima"/>
                <a:cs typeface="ScaOptima"/>
              </a:rPr>
              <a:t/>
            </a:r>
            <a:br>
              <a:rPr lang="en-US" sz="3200" dirty="0">
                <a:latin typeface="ScaOptima"/>
                <a:cs typeface="ScaOptima"/>
              </a:rPr>
            </a:br>
            <a:endParaRPr lang="en-US" dirty="0">
              <a:latin typeface="ScaOptima"/>
              <a:cs typeface="ScaOptima"/>
            </a:endParaRPr>
          </a:p>
          <a:p>
            <a:pPr marL="462828" indent="-457200">
              <a:buFont typeface="+mj-lt"/>
              <a:buAutoNum type="arabicPeriod"/>
            </a:pPr>
            <a:r>
              <a:rPr lang="en-US" sz="3200" dirty="0">
                <a:latin typeface="ScaOptima"/>
                <a:cs typeface="ScaOptima"/>
              </a:rPr>
              <a:t>Why </a:t>
            </a:r>
            <a:r>
              <a:rPr lang="en-US" sz="3200" dirty="0" err="1">
                <a:latin typeface="ScaOptima"/>
                <a:cs typeface="ScaOptima"/>
              </a:rPr>
              <a:t>Çré</a:t>
            </a:r>
            <a:r>
              <a:rPr lang="en-US" sz="3200" dirty="0">
                <a:latin typeface="ScaOptima"/>
                <a:cs typeface="ScaOptima"/>
              </a:rPr>
              <a:t> </a:t>
            </a:r>
            <a:r>
              <a:rPr lang="en-US" sz="3200" dirty="0" err="1">
                <a:latin typeface="ScaOptima"/>
                <a:cs typeface="ScaOptima"/>
              </a:rPr>
              <a:t>Kåñëa</a:t>
            </a:r>
            <a:r>
              <a:rPr lang="en-US" sz="3200" dirty="0">
                <a:latin typeface="ScaOptima"/>
                <a:cs typeface="ScaOptima"/>
              </a:rPr>
              <a:t>, the Supreme Personality of Godhead appeared?</a:t>
            </a:r>
          </a:p>
        </p:txBody>
      </p:sp>
      <p:pic>
        <p:nvPicPr>
          <p:cNvPr id="6" name="Picture 5">
            <a:extLst>
              <a:ext uri="{FF2B5EF4-FFF2-40B4-BE49-F238E27FC236}">
                <a16:creationId xmlns:a16="http://schemas.microsoft.com/office/drawing/2014/main" xmlns="" id="{95B98B81-CC3E-432F-A154-326750B9DA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725144"/>
            <a:ext cx="3203499" cy="2132856"/>
          </a:xfrm>
          <a:prstGeom prst="rect">
            <a:avLst/>
          </a:prstGeom>
        </p:spPr>
      </p:pic>
      <p:pic>
        <p:nvPicPr>
          <p:cNvPr id="8" name="Picture 7">
            <a:extLst>
              <a:ext uri="{FF2B5EF4-FFF2-40B4-BE49-F238E27FC236}">
                <a16:creationId xmlns:a16="http://schemas.microsoft.com/office/drawing/2014/main" xmlns="" id="{01C5D6CD-199B-4EA3-BCB2-B2419CDC7E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269496"/>
            <a:ext cx="3095994" cy="2319007"/>
          </a:xfrm>
          <a:prstGeom prst="rect">
            <a:avLst/>
          </a:prstGeom>
        </p:spPr>
      </p:pic>
      <p:pic>
        <p:nvPicPr>
          <p:cNvPr id="11266" name="Picture 2" descr="Chaitanya Mahaprabhu Dancing With Devotees - God Pictures">
            <a:extLst>
              <a:ext uri="{FF2B5EF4-FFF2-40B4-BE49-F238E27FC236}">
                <a16:creationId xmlns:a16="http://schemas.microsoft.com/office/drawing/2014/main" xmlns="" id="{DCF77DF8-FABD-4326-89D8-28CB53E0CB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 y="-8418"/>
            <a:ext cx="2411761" cy="232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520891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2411760" y="188640"/>
            <a:ext cx="8208912" cy="646331"/>
          </a:xfrm>
          <a:prstGeom prst="rect">
            <a:avLst/>
          </a:prstGeom>
          <a:noFill/>
        </p:spPr>
        <p:txBody>
          <a:bodyPr wrap="square" rtlCol="0">
            <a:spAutoFit/>
          </a:bodyPr>
          <a:lstStyle/>
          <a:p>
            <a:pPr marL="5628" algn="ctr"/>
            <a:r>
              <a:rPr lang="en-US" sz="3600" b="1" dirty="0">
                <a:solidFill>
                  <a:srgbClr val="002060"/>
                </a:solidFill>
                <a:latin typeface="ScaOptima"/>
                <a:cs typeface="ScaOptima"/>
              </a:rPr>
              <a:t>The 6 Questions by Sages</a:t>
            </a:r>
          </a:p>
        </p:txBody>
      </p:sp>
      <p:sp>
        <p:nvSpPr>
          <p:cNvPr id="5" name="TextBox 4"/>
          <p:cNvSpPr txBox="1"/>
          <p:nvPr/>
        </p:nvSpPr>
        <p:spPr>
          <a:xfrm>
            <a:off x="3275856" y="1153632"/>
            <a:ext cx="5760640" cy="5498703"/>
          </a:xfrm>
          <a:prstGeom prst="rect">
            <a:avLst/>
          </a:prstGeom>
          <a:solidFill>
            <a:schemeClr val="tx1">
              <a:alpha val="0"/>
            </a:schemeClr>
          </a:solidFill>
        </p:spPr>
        <p:txBody>
          <a:bodyPr wrap="square" lIns="81043" tIns="40522" rIns="81043" bIns="40522" rtlCol="0">
            <a:spAutoFit/>
          </a:bodyPr>
          <a:lstStyle/>
          <a:p>
            <a:pPr marL="519978" indent="-514350">
              <a:buFont typeface="+mj-lt"/>
              <a:buAutoNum type="arabicPeriod" startAt="4"/>
            </a:pPr>
            <a:r>
              <a:rPr lang="en-US" sz="3200" dirty="0">
                <a:latin typeface="ScaOptima"/>
                <a:cs typeface="ScaOptima"/>
              </a:rPr>
              <a:t>What acts did the Lord perform in relationship to creating the material world.</a:t>
            </a:r>
            <a:br>
              <a:rPr lang="en-US" sz="3200" dirty="0">
                <a:latin typeface="ScaOptima"/>
                <a:cs typeface="ScaOptima"/>
              </a:rPr>
            </a:br>
            <a:endParaRPr lang="en-US" sz="3200" dirty="0">
              <a:latin typeface="ScaOptima"/>
              <a:cs typeface="ScaOptima"/>
            </a:endParaRPr>
          </a:p>
          <a:p>
            <a:pPr marL="519978" indent="-514350">
              <a:buFont typeface="+mj-lt"/>
              <a:buAutoNum type="arabicPeriod" startAt="4"/>
            </a:pPr>
            <a:r>
              <a:rPr lang="en-US" sz="3200" dirty="0">
                <a:solidFill>
                  <a:srgbClr val="000000"/>
                </a:solidFill>
                <a:latin typeface="ScaOptima"/>
                <a:cs typeface="ScaOptima"/>
              </a:rPr>
              <a:t>What are activities of the incarnations of the Lord?</a:t>
            </a:r>
            <a:br>
              <a:rPr lang="en-US" sz="3200" dirty="0">
                <a:solidFill>
                  <a:srgbClr val="000000"/>
                </a:solidFill>
                <a:latin typeface="ScaOptima"/>
                <a:cs typeface="ScaOptima"/>
              </a:rPr>
            </a:br>
            <a:endParaRPr lang="en-US" sz="3200" dirty="0">
              <a:solidFill>
                <a:srgbClr val="000000"/>
              </a:solidFill>
              <a:latin typeface="ScaOptima"/>
              <a:cs typeface="ScaOptima"/>
            </a:endParaRPr>
          </a:p>
          <a:p>
            <a:pPr marL="519978" indent="-514350">
              <a:buFont typeface="+mj-lt"/>
              <a:buAutoNum type="arabicPeriod" startAt="4"/>
            </a:pPr>
            <a:r>
              <a:rPr lang="en-US" sz="3200" dirty="0">
                <a:solidFill>
                  <a:srgbClr val="000000"/>
                </a:solidFill>
                <a:latin typeface="ScaOptima"/>
                <a:cs typeface="ScaOptima"/>
              </a:rPr>
              <a:t>Where have religious principles gone after Lord </a:t>
            </a:r>
            <a:r>
              <a:rPr lang="en-US" sz="3200" dirty="0" err="1">
                <a:solidFill>
                  <a:srgbClr val="000000"/>
                </a:solidFill>
                <a:latin typeface="ScaOptima"/>
                <a:cs typeface="ScaOptima"/>
              </a:rPr>
              <a:t>Çré</a:t>
            </a:r>
            <a:r>
              <a:rPr lang="en-US" sz="3200" dirty="0">
                <a:solidFill>
                  <a:srgbClr val="000000"/>
                </a:solidFill>
                <a:latin typeface="ScaOptima"/>
                <a:cs typeface="ScaOptima"/>
              </a:rPr>
              <a:t> </a:t>
            </a:r>
            <a:r>
              <a:rPr lang="en-US" sz="3200" dirty="0" err="1">
                <a:solidFill>
                  <a:srgbClr val="000000"/>
                </a:solidFill>
                <a:latin typeface="ScaOptima"/>
                <a:cs typeface="ScaOptima"/>
              </a:rPr>
              <a:t>Kåñëa's</a:t>
            </a:r>
            <a:r>
              <a:rPr lang="en-US" sz="3200" dirty="0">
                <a:solidFill>
                  <a:srgbClr val="000000"/>
                </a:solidFill>
                <a:latin typeface="ScaOptima"/>
                <a:cs typeface="ScaOptima"/>
              </a:rPr>
              <a:t> disappearance from this planet?</a:t>
            </a:r>
          </a:p>
        </p:txBody>
      </p:sp>
      <p:pic>
        <p:nvPicPr>
          <p:cNvPr id="2" name="Picture 1" descr="picture82.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2564" y="3573974"/>
            <a:ext cx="2883272" cy="33093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13" descr="mahavisnu2">
            <a:extLst>
              <a:ext uri="{FF2B5EF4-FFF2-40B4-BE49-F238E27FC236}">
                <a16:creationId xmlns:a16="http://schemas.microsoft.com/office/drawing/2014/main" xmlns="" id="{9E20C4B6-C95C-4650-B619-D8D854AA449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flipH="1">
            <a:off x="629514" y="-596970"/>
            <a:ext cx="2117751" cy="3311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 name="Picture 2" descr="Dashavatar - Ten Incarnations of Lord Vishnu - Set of 10 Photo ...">
            <a:extLst>
              <a:ext uri="{FF2B5EF4-FFF2-40B4-BE49-F238E27FC236}">
                <a16:creationId xmlns:a16="http://schemas.microsoft.com/office/drawing/2014/main" xmlns="" id="{A5D5D5DA-F78F-4900-A981-9AE9904CD9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3" y="1866543"/>
            <a:ext cx="3320786" cy="2036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83452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C6F4C66F-7FED-4F94-A4CB-040654EF92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
        <p:nvSpPr>
          <p:cNvPr id="4" name="TextBox 3"/>
          <p:cNvSpPr txBox="1"/>
          <p:nvPr/>
        </p:nvSpPr>
        <p:spPr>
          <a:xfrm>
            <a:off x="2699792" y="169274"/>
            <a:ext cx="8208912" cy="646331"/>
          </a:xfrm>
          <a:prstGeom prst="rect">
            <a:avLst/>
          </a:prstGeom>
          <a:noFill/>
        </p:spPr>
        <p:txBody>
          <a:bodyPr wrap="square" rtlCol="0">
            <a:spAutoFit/>
          </a:bodyPr>
          <a:lstStyle/>
          <a:p>
            <a:pPr marL="5628" algn="ctr"/>
            <a:r>
              <a:rPr lang="en-US" sz="3600" b="1" dirty="0">
                <a:solidFill>
                  <a:schemeClr val="bg1"/>
                </a:solidFill>
                <a:latin typeface="ScaOptima"/>
                <a:cs typeface="ScaOptima"/>
              </a:rPr>
              <a:t>Entering Chapter 2</a:t>
            </a:r>
          </a:p>
        </p:txBody>
      </p:sp>
      <p:sp>
        <p:nvSpPr>
          <p:cNvPr id="5" name="TextBox 4"/>
          <p:cNvSpPr txBox="1"/>
          <p:nvPr/>
        </p:nvSpPr>
        <p:spPr>
          <a:xfrm>
            <a:off x="4427984" y="2649418"/>
            <a:ext cx="4608512" cy="2051605"/>
          </a:xfrm>
          <a:prstGeom prst="rect">
            <a:avLst/>
          </a:prstGeom>
          <a:solidFill>
            <a:srgbClr val="00B050">
              <a:alpha val="36000"/>
            </a:srgbClr>
          </a:solidFill>
        </p:spPr>
        <p:txBody>
          <a:bodyPr wrap="square" lIns="81043" tIns="40522" rIns="81043" bIns="40522" rtlCol="0">
            <a:spAutoFit/>
          </a:bodyPr>
          <a:lstStyle/>
          <a:p>
            <a:pPr marL="5628" algn="ctr"/>
            <a:r>
              <a:rPr lang="en-US" sz="3200" dirty="0" err="1">
                <a:solidFill>
                  <a:schemeClr val="bg1"/>
                </a:solidFill>
                <a:latin typeface="ScaOptima"/>
                <a:cs typeface="ScaOptima"/>
              </a:rPr>
              <a:t>Çréla</a:t>
            </a:r>
            <a:r>
              <a:rPr lang="en-US" sz="3200" dirty="0">
                <a:solidFill>
                  <a:schemeClr val="bg1"/>
                </a:solidFill>
                <a:latin typeface="ScaOptima"/>
                <a:cs typeface="ScaOptima"/>
              </a:rPr>
              <a:t> </a:t>
            </a:r>
            <a:r>
              <a:rPr lang="en-US" sz="3200" dirty="0" err="1">
                <a:solidFill>
                  <a:schemeClr val="bg1"/>
                </a:solidFill>
                <a:latin typeface="ScaOptima"/>
                <a:cs typeface="ScaOptima"/>
              </a:rPr>
              <a:t>Süta</a:t>
            </a:r>
            <a:r>
              <a:rPr lang="en-US" sz="3200" dirty="0">
                <a:solidFill>
                  <a:schemeClr val="bg1"/>
                </a:solidFill>
                <a:latin typeface="ScaOptima"/>
                <a:cs typeface="ScaOptima"/>
              </a:rPr>
              <a:t> </a:t>
            </a:r>
            <a:r>
              <a:rPr lang="en-US" sz="3200" dirty="0" err="1">
                <a:solidFill>
                  <a:schemeClr val="bg1"/>
                </a:solidFill>
                <a:latin typeface="ScaOptima"/>
                <a:cs typeface="ScaOptima"/>
              </a:rPr>
              <a:t>Gosvämé</a:t>
            </a:r>
            <a:r>
              <a:rPr lang="en-US" sz="3200" dirty="0">
                <a:solidFill>
                  <a:schemeClr val="bg1"/>
                </a:solidFill>
                <a:latin typeface="ScaOptima"/>
                <a:cs typeface="ScaOptima"/>
              </a:rPr>
              <a:t> perfectly satisfied by the questions, thanked and attempted to reply</a:t>
            </a:r>
          </a:p>
        </p:txBody>
      </p:sp>
    </p:spTree>
    <p:extLst>
      <p:ext uri="{BB962C8B-B14F-4D97-AF65-F5344CB8AC3E}">
        <p14:creationId xmlns:p14="http://schemas.microsoft.com/office/powerpoint/2010/main" val="25031319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5" name="Picture 4" descr="naimisaranya.jpg"/>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saturation sat="33000"/>
                    </a14:imgEffect>
                  </a14:imgLayer>
                </a14:imgProps>
              </a:ex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13" name="Picture 2" descr="C:\Users\Vaishnava\Desktop\GAP Sanskrit\vedas_manuscript.jpg"/>
          <p:cNvPicPr>
            <a:picLocks noChangeAspect="1" noChangeArrowheads="1"/>
          </p:cNvPicPr>
          <p:nvPr/>
        </p:nvPicPr>
        <p:blipFill>
          <a:blip r:embed="rId5" cstate="email">
            <a:alphaModFix/>
            <a:extLst>
              <a:ext uri="{BEBA8EAE-BF5A-486C-A8C5-ECC9F3942E4B}">
                <a14:imgProps xmlns:a14="http://schemas.microsoft.com/office/drawing/2010/main">
                  <a14:imgLayer r:embed="rId6">
                    <a14:imgEffect>
                      <a14:backgroundRemoval t="9877" b="89712" l="4869" r="95506">
                        <a14:foregroundMark x1="14045" y1="21811" x2="14045" y2="21811"/>
                        <a14:foregroundMark x1="4869" y1="18930" x2="4869" y2="18930"/>
                        <a14:foregroundMark x1="95506" y1="77366" x2="95506" y2="77366"/>
                      </a14:backgroundRemoval>
                    </a14:imgEffect>
                    <a14:imgEffect>
                      <a14:colorTemperature colorTemp="4700"/>
                    </a14:imgEffect>
                    <a14:imgEffect>
                      <a14:saturation sat="200000"/>
                    </a14:imgEffect>
                    <a14:imgEffect>
                      <a14:brightnessContrast bright="-43000" contrast="40000"/>
                    </a14:imgEffect>
                  </a14:imgLayer>
                </a14:imgProps>
              </a:ext>
              <a:ext uri="{28A0092B-C50C-407E-A947-70E740481C1C}">
                <a14:useLocalDpi xmlns:a14="http://schemas.microsoft.com/office/drawing/2010/main"/>
              </a:ext>
            </a:extLst>
          </a:blip>
          <a:srcRect/>
          <a:stretch>
            <a:fillRect/>
          </a:stretch>
        </p:blipFill>
        <p:spPr bwMode="auto">
          <a:xfrm>
            <a:off x="-540568" y="-2835696"/>
            <a:ext cx="9937104" cy="4522739"/>
          </a:xfrm>
          <a:prstGeom prst="rect">
            <a:avLst/>
          </a:prstGeom>
          <a:noFill/>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2" name="TextBox 1"/>
          <p:cNvSpPr txBox="1"/>
          <p:nvPr/>
        </p:nvSpPr>
        <p:spPr>
          <a:xfrm>
            <a:off x="611560" y="260660"/>
            <a:ext cx="7992888" cy="646331"/>
          </a:xfrm>
          <a:prstGeom prst="rect">
            <a:avLst/>
          </a:prstGeom>
          <a:noFill/>
        </p:spPr>
        <p:txBody>
          <a:bodyPr wrap="square" rtlCol="0">
            <a:spAutoFit/>
          </a:bodyPr>
          <a:lstStyle/>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fi-FI" sz="3600" b="0" i="0" u="none" strike="noStrike" kern="1200" cap="none" spc="0" normalizeH="0" baseline="0" noProof="0" dirty="0">
                <a:ln>
                  <a:noFill/>
                </a:ln>
                <a:solidFill>
                  <a:srgbClr val="FFFFFF"/>
                </a:solidFill>
                <a:effectLst/>
                <a:uLnTx/>
                <a:uFillTx/>
                <a:latin typeface="ScaOptima"/>
                <a:ea typeface="+mn-ea"/>
                <a:cs typeface="ScaOptima"/>
              </a:rPr>
              <a:t>1.2. </a:t>
            </a:r>
            <a:r>
              <a:rPr kumimoji="0" lang="fi-FI" sz="3600" b="0" i="0" u="none" strike="noStrike" kern="1200" cap="none" spc="0" normalizeH="0" baseline="0" noProof="0" dirty="0" err="1">
                <a:ln>
                  <a:noFill/>
                </a:ln>
                <a:solidFill>
                  <a:srgbClr val="FFFFFF"/>
                </a:solidFill>
                <a:effectLst/>
                <a:uLnTx/>
                <a:uFillTx/>
                <a:latin typeface="ScaOptima"/>
                <a:ea typeface="+mn-ea"/>
                <a:cs typeface="ScaOptima"/>
              </a:rPr>
              <a:t>Divinity</a:t>
            </a:r>
            <a:r>
              <a:rPr kumimoji="0" lang="fi-FI" sz="3600" b="0" i="0" u="none" strike="noStrike" kern="1200" cap="none" spc="0" normalizeH="0" baseline="0" noProof="0" dirty="0">
                <a:ln>
                  <a:noFill/>
                </a:ln>
                <a:solidFill>
                  <a:srgbClr val="FFFFFF"/>
                </a:solidFill>
                <a:effectLst/>
                <a:uLnTx/>
                <a:uFillTx/>
                <a:latin typeface="ScaOptima"/>
                <a:ea typeface="+mn-ea"/>
                <a:cs typeface="ScaOptima"/>
              </a:rPr>
              <a:t> &amp; </a:t>
            </a:r>
            <a:r>
              <a:rPr kumimoji="0" lang="fi-FI" sz="3600" b="0" i="0" u="none" strike="noStrike" kern="1200" cap="none" spc="0" normalizeH="0" baseline="0" noProof="0" dirty="0" err="1">
                <a:ln>
                  <a:noFill/>
                </a:ln>
                <a:solidFill>
                  <a:srgbClr val="FFFFFF"/>
                </a:solidFill>
                <a:effectLst/>
                <a:uLnTx/>
                <a:uFillTx/>
                <a:latin typeface="ScaOptima"/>
                <a:ea typeface="+mn-ea"/>
                <a:cs typeface="ScaOptima"/>
              </a:rPr>
              <a:t>Divine</a:t>
            </a:r>
            <a:r>
              <a:rPr kumimoji="0" lang="fi-FI" sz="3600" b="0" i="0" u="none" strike="noStrike" kern="1200" cap="none" spc="0" normalizeH="0" baseline="0" noProof="0" dirty="0">
                <a:ln>
                  <a:noFill/>
                </a:ln>
                <a:solidFill>
                  <a:srgbClr val="FFFFFF"/>
                </a:solidFill>
                <a:effectLst/>
                <a:uLnTx/>
                <a:uFillTx/>
                <a:latin typeface="ScaOptima"/>
                <a:ea typeface="+mn-ea"/>
                <a:cs typeface="ScaOptima"/>
              </a:rPr>
              <a:t> Services</a:t>
            </a:r>
          </a:p>
        </p:txBody>
      </p:sp>
      <p:sp>
        <p:nvSpPr>
          <p:cNvPr id="6" name="TextBox 5"/>
          <p:cNvSpPr txBox="1"/>
          <p:nvPr/>
        </p:nvSpPr>
        <p:spPr>
          <a:xfrm>
            <a:off x="683568" y="1628812"/>
            <a:ext cx="5616624" cy="1928495"/>
          </a:xfrm>
          <a:prstGeom prst="rect">
            <a:avLst/>
          </a:prstGeom>
          <a:solidFill>
            <a:schemeClr val="tx1">
              <a:alpha val="50000"/>
            </a:schemeClr>
          </a:solidFill>
        </p:spPr>
        <p:txBody>
          <a:bodyPr wrap="square" lIns="81043" tIns="40522" rIns="81043" bIns="40522" rtlCol="0">
            <a:spAutoFit/>
          </a:bodyPr>
          <a:lstStyle/>
          <a:p>
            <a:pPr marL="5628" marR="0" lvl="0" indent="0" algn="l" defTabSz="810433"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ScaOptima"/>
                <a:ea typeface="+mn-ea"/>
                <a:cs typeface="ScaOptima"/>
              </a:rPr>
              <a:t>Contents</a:t>
            </a:r>
          </a:p>
          <a:p>
            <a:pPr marL="399588" marR="0" lvl="0" indent="-393960" algn="l" defTabSz="810433" rtl="0" eaLnBrk="1" fontAlgn="auto" latinLnBrk="0" hangingPunct="1">
              <a:lnSpc>
                <a:spcPct val="100000"/>
              </a:lnSpc>
              <a:spcBef>
                <a:spcPts val="0"/>
              </a:spcBef>
              <a:spcAft>
                <a:spcPts val="0"/>
              </a:spcAft>
              <a:buClrTx/>
              <a:buSzTx/>
              <a:buFontTx/>
              <a:buBlip>
                <a:blip r:embed="rId7"/>
              </a:buBlip>
              <a:tabLst/>
              <a:defRPr/>
            </a:pPr>
            <a:r>
              <a:rPr kumimoji="0" lang="en-US" sz="2400" b="0" i="0" u="none" strike="noStrike" kern="1200" cap="none" spc="0" normalizeH="0" baseline="0" noProof="0" dirty="0" err="1">
                <a:ln>
                  <a:noFill/>
                </a:ln>
                <a:solidFill>
                  <a:srgbClr val="FFFFFF"/>
                </a:solidFill>
                <a:effectLst/>
                <a:uLnTx/>
                <a:uFillTx/>
                <a:latin typeface="ScaOptima"/>
                <a:ea typeface="+mn-ea"/>
                <a:cs typeface="ScaOptima"/>
              </a:rPr>
              <a:t>Suta’s</a:t>
            </a:r>
            <a:r>
              <a:rPr kumimoji="0" lang="en-US" sz="2400" b="0" i="0" u="none" strike="noStrike" kern="1200" cap="none" spc="0" normalizeH="0" baseline="0" noProof="0" dirty="0">
                <a:ln>
                  <a:noFill/>
                </a:ln>
                <a:solidFill>
                  <a:srgbClr val="FFFFFF"/>
                </a:solidFill>
                <a:effectLst/>
                <a:uLnTx/>
                <a:uFillTx/>
                <a:latin typeface="ScaOptima"/>
                <a:ea typeface="+mn-ea"/>
                <a:cs typeface="ScaOptima"/>
              </a:rPr>
              <a:t> reply begins with </a:t>
            </a:r>
            <a:r>
              <a:rPr kumimoji="0" lang="en-US" sz="2400" b="0" i="0" u="none" strike="noStrike" kern="1200" cap="none" spc="0" normalizeH="0" baseline="0" noProof="0" dirty="0" err="1">
                <a:ln>
                  <a:noFill/>
                </a:ln>
                <a:solidFill>
                  <a:srgbClr val="FFFFFF"/>
                </a:solidFill>
                <a:effectLst/>
                <a:uLnTx/>
                <a:uFillTx/>
                <a:latin typeface="ScaOptima"/>
                <a:ea typeface="+mn-ea"/>
                <a:cs typeface="ScaOptima"/>
              </a:rPr>
              <a:t>obeisances</a:t>
            </a:r>
            <a:endParaRPr kumimoji="0" lang="en-US" sz="2400" b="0" i="0" u="none" strike="noStrike" kern="1200" cap="none" spc="0" normalizeH="0" baseline="0" noProof="0" dirty="0">
              <a:ln>
                <a:noFill/>
              </a:ln>
              <a:solidFill>
                <a:srgbClr val="FFFFFF"/>
              </a:solidFill>
              <a:effectLst/>
              <a:uLnTx/>
              <a:uFillTx/>
              <a:latin typeface="ScaOptima"/>
              <a:ea typeface="+mn-ea"/>
              <a:cs typeface="ScaOptima"/>
            </a:endParaRPr>
          </a:p>
          <a:p>
            <a:pPr marL="399588" marR="0" lvl="0" indent="-393960" algn="l" defTabSz="810433" rtl="0" eaLnBrk="1" fontAlgn="auto" latinLnBrk="0" hangingPunct="1">
              <a:lnSpc>
                <a:spcPct val="100000"/>
              </a:lnSpc>
              <a:spcBef>
                <a:spcPts val="0"/>
              </a:spcBef>
              <a:spcAft>
                <a:spcPts val="0"/>
              </a:spcAft>
              <a:buClrTx/>
              <a:buSzTx/>
              <a:buFontTx/>
              <a:buBlip>
                <a:blip r:embed="rId7"/>
              </a:buBlip>
              <a:tabLst/>
              <a:defRPr/>
            </a:pPr>
            <a:r>
              <a:rPr kumimoji="0" lang="en-US" sz="2400" b="0" i="0" u="none" strike="noStrike" kern="1200" cap="none" spc="0" normalizeH="0" baseline="0" noProof="0" dirty="0">
                <a:ln>
                  <a:noFill/>
                </a:ln>
                <a:solidFill>
                  <a:srgbClr val="FFFFFF"/>
                </a:solidFill>
                <a:effectLst/>
                <a:uLnTx/>
                <a:uFillTx/>
                <a:latin typeface="ScaOptima"/>
                <a:ea typeface="+mn-ea"/>
                <a:cs typeface="ScaOptima"/>
              </a:rPr>
              <a:t>Answers to sages’ questions 1, 2, 3 &amp; 4</a:t>
            </a:r>
          </a:p>
          <a:p>
            <a:pPr marL="399588" marR="0" lvl="0" indent="-393960" algn="l" defTabSz="810433" rtl="0" eaLnBrk="1" fontAlgn="auto" latinLnBrk="0" hangingPunct="1">
              <a:lnSpc>
                <a:spcPct val="100000"/>
              </a:lnSpc>
              <a:spcBef>
                <a:spcPts val="0"/>
              </a:spcBef>
              <a:spcAft>
                <a:spcPts val="0"/>
              </a:spcAft>
              <a:buClrTx/>
              <a:buSzTx/>
              <a:buFontTx/>
              <a:buBlip>
                <a:blip r:embed="rId7"/>
              </a:buBlip>
              <a:tabLst/>
              <a:defRPr/>
            </a:pPr>
            <a:r>
              <a:rPr kumimoji="0" lang="en-US" sz="2400" b="0" i="0" u="none" strike="noStrike" kern="1200" cap="none" spc="0" normalizeH="0" baseline="0" noProof="0" dirty="0">
                <a:ln>
                  <a:noFill/>
                </a:ln>
                <a:solidFill>
                  <a:srgbClr val="FFFFFF"/>
                </a:solidFill>
                <a:effectLst/>
                <a:uLnTx/>
                <a:uFillTx/>
                <a:latin typeface="ScaOptima"/>
                <a:ea typeface="+mn-ea"/>
                <a:cs typeface="ScaOptima"/>
              </a:rPr>
              <a:t>Glories of Bhakti</a:t>
            </a:r>
          </a:p>
          <a:p>
            <a:pPr marL="399588" marR="0" lvl="0" indent="-393960" algn="l" defTabSz="810433" rtl="0" eaLnBrk="1" fontAlgn="auto" latinLnBrk="0" hangingPunct="1">
              <a:lnSpc>
                <a:spcPct val="100000"/>
              </a:lnSpc>
              <a:spcBef>
                <a:spcPts val="0"/>
              </a:spcBef>
              <a:spcAft>
                <a:spcPts val="0"/>
              </a:spcAft>
              <a:buClrTx/>
              <a:buSzTx/>
              <a:buFontTx/>
              <a:buBlip>
                <a:blip r:embed="rId7"/>
              </a:buBlip>
              <a:tabLst/>
              <a:defRPr/>
            </a:pPr>
            <a:r>
              <a:rPr kumimoji="0" lang="en-US" sz="2400" b="0" i="0" u="none" strike="noStrike" kern="1200" cap="none" spc="0" normalizeH="0" baseline="0" noProof="0" dirty="0">
                <a:ln>
                  <a:noFill/>
                </a:ln>
                <a:solidFill>
                  <a:srgbClr val="FFFFFF"/>
                </a:solidFill>
                <a:effectLst/>
                <a:uLnTx/>
                <a:uFillTx/>
                <a:latin typeface="ScaOptima"/>
                <a:ea typeface="+mn-ea"/>
                <a:cs typeface="ScaOptima"/>
              </a:rPr>
              <a:t>Superiority of </a:t>
            </a:r>
            <a:r>
              <a:rPr kumimoji="0" lang="en-US" sz="2400" b="0" i="0" u="none" strike="noStrike" kern="1200" cap="none" spc="0" normalizeH="0" baseline="0" noProof="0" dirty="0" err="1">
                <a:ln>
                  <a:noFill/>
                </a:ln>
                <a:solidFill>
                  <a:srgbClr val="FFFFFF"/>
                </a:solidFill>
                <a:effectLst/>
                <a:uLnTx/>
                <a:uFillTx/>
                <a:latin typeface="ScaOptima"/>
                <a:ea typeface="+mn-ea"/>
                <a:cs typeface="ScaOptima"/>
              </a:rPr>
              <a:t>Krsna’s</a:t>
            </a:r>
            <a:r>
              <a:rPr kumimoji="0" lang="en-US" sz="2400" b="0" i="0" u="none" strike="noStrike" kern="1200" cap="none" spc="0" normalizeH="0" baseline="0" noProof="0" dirty="0">
                <a:ln>
                  <a:noFill/>
                </a:ln>
                <a:solidFill>
                  <a:srgbClr val="FFFFFF"/>
                </a:solidFill>
                <a:effectLst/>
                <a:uLnTx/>
                <a:uFillTx/>
                <a:latin typeface="ScaOptima"/>
                <a:ea typeface="+mn-ea"/>
                <a:cs typeface="ScaOptima"/>
              </a:rPr>
              <a:t> worship</a:t>
            </a:r>
          </a:p>
        </p:txBody>
      </p:sp>
    </p:spTree>
    <p:extLst>
      <p:ext uri="{BB962C8B-B14F-4D97-AF65-F5344CB8AC3E}">
        <p14:creationId xmlns:p14="http://schemas.microsoft.com/office/powerpoint/2010/main" val="202400122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774969A1-A9D3-4C2B-B184-25E2A2D07179}"/>
              </a:ext>
            </a:extLst>
          </p:cNvPr>
          <p:cNvSpPr/>
          <p:nvPr/>
        </p:nvSpPr>
        <p:spPr>
          <a:xfrm>
            <a:off x="2837810" y="-50892"/>
            <a:ext cx="3900427" cy="646331"/>
          </a:xfrm>
          <a:prstGeom prst="rect">
            <a:avLst/>
          </a:prstGeom>
          <a:noFill/>
        </p:spPr>
        <p:txBody>
          <a:bodyPr wrap="none" lIns="91440" tIns="45720" rIns="91440" bIns="45720">
            <a:spAutoFit/>
          </a:bodyPr>
          <a:lstStyle/>
          <a:p>
            <a:pPr algn="ctr"/>
            <a:r>
              <a:rPr lang="en-US" sz="3600" b="0" u="sng" cap="none" spc="0" dirty="0">
                <a:ln w="0"/>
                <a:solidFill>
                  <a:schemeClr val="tx1"/>
                </a:solidFill>
                <a:effectLst>
                  <a:outerShdw blurRad="38100" dist="19050" dir="2700000" algn="tl" rotWithShape="0">
                    <a:schemeClr val="dk1">
                      <a:alpha val="40000"/>
                    </a:schemeClr>
                  </a:outerShdw>
                </a:effectLst>
              </a:rPr>
              <a:t>Chapter 2 Overview</a:t>
            </a:r>
          </a:p>
        </p:txBody>
      </p:sp>
      <p:sp>
        <p:nvSpPr>
          <p:cNvPr id="3" name="TextBox 2">
            <a:extLst>
              <a:ext uri="{FF2B5EF4-FFF2-40B4-BE49-F238E27FC236}">
                <a16:creationId xmlns:a16="http://schemas.microsoft.com/office/drawing/2014/main" xmlns="" id="{C3C0AD0F-126D-42B9-B541-16A300379AD5}"/>
              </a:ext>
            </a:extLst>
          </p:cNvPr>
          <p:cNvSpPr txBox="1"/>
          <p:nvPr/>
        </p:nvSpPr>
        <p:spPr>
          <a:xfrm>
            <a:off x="159246" y="585836"/>
            <a:ext cx="8409682" cy="523220"/>
          </a:xfrm>
          <a:prstGeom prst="rect">
            <a:avLst/>
          </a:prstGeom>
          <a:noFill/>
        </p:spPr>
        <p:txBody>
          <a:bodyPr wrap="square" rtlCol="0">
            <a:spAutoFit/>
          </a:bodyPr>
          <a:lstStyle/>
          <a:p>
            <a:r>
              <a:rPr lang="en-US" sz="2800" dirty="0"/>
              <a:t>2</a:t>
            </a:r>
            <a:r>
              <a:rPr lang="en-US" sz="2800" baseline="30000" dirty="0"/>
              <a:t>nd</a:t>
            </a:r>
            <a:r>
              <a:rPr lang="en-US" sz="2800" dirty="0"/>
              <a:t>, 3</a:t>
            </a:r>
            <a:r>
              <a:rPr lang="en-US" sz="2800" baseline="30000" dirty="0"/>
              <a:t>rd</a:t>
            </a:r>
            <a:r>
              <a:rPr lang="en-US" sz="2800" dirty="0"/>
              <a:t> and 4</a:t>
            </a:r>
            <a:r>
              <a:rPr lang="en-US" sz="2800" baseline="30000" dirty="0"/>
              <a:t>th</a:t>
            </a:r>
            <a:r>
              <a:rPr lang="en-US" sz="2800" dirty="0"/>
              <a:t> Verses  </a:t>
            </a:r>
            <a:r>
              <a:rPr lang="en-US" sz="2800" dirty="0">
                <a:sym typeface="Wingdings" panose="05000000000000000000" pitchFamily="2" charset="2"/>
              </a:rPr>
              <a:t>  </a:t>
            </a:r>
            <a:r>
              <a:rPr lang="en-US" sz="2800" dirty="0" err="1">
                <a:sym typeface="Wingdings" panose="05000000000000000000" pitchFamily="2" charset="2"/>
              </a:rPr>
              <a:t>Obeisances</a:t>
            </a:r>
            <a:r>
              <a:rPr lang="en-US" sz="2800" dirty="0">
                <a:sym typeface="Wingdings" panose="05000000000000000000" pitchFamily="2" charset="2"/>
              </a:rPr>
              <a:t> to Guru</a:t>
            </a:r>
            <a:endParaRPr lang="en-IN" sz="2800" dirty="0"/>
          </a:p>
        </p:txBody>
      </p:sp>
      <p:sp>
        <p:nvSpPr>
          <p:cNvPr id="4" name="TextBox 3">
            <a:extLst>
              <a:ext uri="{FF2B5EF4-FFF2-40B4-BE49-F238E27FC236}">
                <a16:creationId xmlns:a16="http://schemas.microsoft.com/office/drawing/2014/main" xmlns="" id="{CDFE021F-B9A0-4F8A-8D4A-872B08D86F2E}"/>
              </a:ext>
            </a:extLst>
          </p:cNvPr>
          <p:cNvSpPr txBox="1"/>
          <p:nvPr/>
        </p:nvSpPr>
        <p:spPr>
          <a:xfrm>
            <a:off x="107504" y="1188322"/>
            <a:ext cx="8409682" cy="523220"/>
          </a:xfrm>
          <a:prstGeom prst="rect">
            <a:avLst/>
          </a:prstGeom>
          <a:noFill/>
        </p:spPr>
        <p:txBody>
          <a:bodyPr wrap="square" rtlCol="0">
            <a:spAutoFit/>
          </a:bodyPr>
          <a:lstStyle/>
          <a:p>
            <a:r>
              <a:rPr lang="en-US" sz="2800" dirty="0"/>
              <a:t>4</a:t>
            </a:r>
            <a:r>
              <a:rPr lang="en-US" sz="2800" baseline="30000" dirty="0"/>
              <a:t>th</a:t>
            </a:r>
            <a:r>
              <a:rPr lang="en-US" sz="2800" dirty="0"/>
              <a:t> Verse  </a:t>
            </a:r>
            <a:r>
              <a:rPr lang="en-US" sz="2800" dirty="0">
                <a:sym typeface="Wingdings" panose="05000000000000000000" pitchFamily="2" charset="2"/>
              </a:rPr>
              <a:t>  </a:t>
            </a:r>
            <a:r>
              <a:rPr lang="en-US" sz="2800" dirty="0" err="1">
                <a:sym typeface="Wingdings" panose="05000000000000000000" pitchFamily="2" charset="2"/>
              </a:rPr>
              <a:t>Obeisances</a:t>
            </a:r>
            <a:r>
              <a:rPr lang="en-US" sz="2800" dirty="0">
                <a:sym typeface="Wingdings" panose="05000000000000000000" pitchFamily="2" charset="2"/>
              </a:rPr>
              <a:t> to </a:t>
            </a:r>
            <a:r>
              <a:rPr lang="en-US" sz="2800" dirty="0" err="1">
                <a:sym typeface="Wingdings" panose="05000000000000000000" pitchFamily="2" charset="2"/>
              </a:rPr>
              <a:t>Vyasadeva</a:t>
            </a:r>
            <a:endParaRPr lang="en-IN" sz="2800" dirty="0"/>
          </a:p>
        </p:txBody>
      </p:sp>
      <p:sp>
        <p:nvSpPr>
          <p:cNvPr id="5" name="TextBox 4">
            <a:extLst>
              <a:ext uri="{FF2B5EF4-FFF2-40B4-BE49-F238E27FC236}">
                <a16:creationId xmlns:a16="http://schemas.microsoft.com/office/drawing/2014/main" xmlns="" id="{A4E947B0-496F-4C38-8DF8-E6EA7DFABC14}"/>
              </a:ext>
            </a:extLst>
          </p:cNvPr>
          <p:cNvSpPr txBox="1"/>
          <p:nvPr/>
        </p:nvSpPr>
        <p:spPr>
          <a:xfrm>
            <a:off x="130324" y="1790808"/>
            <a:ext cx="8409682" cy="523220"/>
          </a:xfrm>
          <a:prstGeom prst="rect">
            <a:avLst/>
          </a:prstGeom>
          <a:noFill/>
        </p:spPr>
        <p:txBody>
          <a:bodyPr wrap="square" rtlCol="0">
            <a:spAutoFit/>
          </a:bodyPr>
          <a:lstStyle/>
          <a:p>
            <a:r>
              <a:rPr lang="en-US" sz="2800" dirty="0"/>
              <a:t>5</a:t>
            </a:r>
            <a:r>
              <a:rPr lang="en-US" sz="2800" baseline="30000" dirty="0"/>
              <a:t>th</a:t>
            </a:r>
            <a:r>
              <a:rPr lang="en-US" sz="2800" dirty="0"/>
              <a:t> Verse </a:t>
            </a:r>
            <a:r>
              <a:rPr lang="en-US" sz="2800" dirty="0">
                <a:sym typeface="Wingdings" panose="05000000000000000000" pitchFamily="2" charset="2"/>
              </a:rPr>
              <a:t> </a:t>
            </a:r>
            <a:r>
              <a:rPr lang="en-US" sz="2800" dirty="0"/>
              <a:t>Appreciating Hearers</a:t>
            </a:r>
            <a:endParaRPr lang="en-IN" sz="2800" dirty="0"/>
          </a:p>
        </p:txBody>
      </p:sp>
      <p:sp>
        <p:nvSpPr>
          <p:cNvPr id="6" name="TextBox 5">
            <a:extLst>
              <a:ext uri="{FF2B5EF4-FFF2-40B4-BE49-F238E27FC236}">
                <a16:creationId xmlns:a16="http://schemas.microsoft.com/office/drawing/2014/main" xmlns="" id="{EA662FA6-0B40-47E3-85AE-0F81E0A09A67}"/>
              </a:ext>
            </a:extLst>
          </p:cNvPr>
          <p:cNvSpPr txBox="1"/>
          <p:nvPr/>
        </p:nvSpPr>
        <p:spPr>
          <a:xfrm>
            <a:off x="0" y="2415950"/>
            <a:ext cx="9108502" cy="523220"/>
          </a:xfrm>
          <a:prstGeom prst="rect">
            <a:avLst/>
          </a:prstGeom>
          <a:solidFill>
            <a:srgbClr val="FFFF00"/>
          </a:solidFill>
        </p:spPr>
        <p:txBody>
          <a:bodyPr wrap="square" rtlCol="0">
            <a:spAutoFit/>
          </a:bodyPr>
          <a:lstStyle/>
          <a:p>
            <a:r>
              <a:rPr lang="en-US" sz="2800" dirty="0"/>
              <a:t>6</a:t>
            </a:r>
            <a:r>
              <a:rPr lang="en-US" sz="2800" baseline="30000" dirty="0"/>
              <a:t>th</a:t>
            </a:r>
            <a:r>
              <a:rPr lang="en-US" sz="2800" dirty="0"/>
              <a:t> &amp; 7</a:t>
            </a:r>
            <a:r>
              <a:rPr lang="en-US" sz="2800" baseline="30000" dirty="0"/>
              <a:t>th</a:t>
            </a:r>
            <a:r>
              <a:rPr lang="en-US" sz="2800" dirty="0"/>
              <a:t> Verses  </a:t>
            </a:r>
            <a:r>
              <a:rPr lang="en-US" sz="2800" dirty="0">
                <a:sym typeface="Wingdings" panose="05000000000000000000" pitchFamily="2" charset="2"/>
              </a:rPr>
              <a:t>  Answer to Q1 &amp; Q2  </a:t>
            </a:r>
            <a:r>
              <a:rPr lang="en-US" sz="2400" dirty="0">
                <a:sym typeface="Wingdings" panose="05000000000000000000" pitchFamily="2" charset="2"/>
              </a:rPr>
              <a:t> </a:t>
            </a:r>
            <a:endParaRPr lang="en-IN" sz="2800" dirty="0"/>
          </a:p>
        </p:txBody>
      </p:sp>
      <p:sp>
        <p:nvSpPr>
          <p:cNvPr id="7" name="TextBox 6">
            <a:extLst>
              <a:ext uri="{FF2B5EF4-FFF2-40B4-BE49-F238E27FC236}">
                <a16:creationId xmlns:a16="http://schemas.microsoft.com/office/drawing/2014/main" xmlns="" id="{C9BF4789-39BA-480F-AD07-C112ABBE4A87}"/>
              </a:ext>
            </a:extLst>
          </p:cNvPr>
          <p:cNvSpPr txBox="1"/>
          <p:nvPr/>
        </p:nvSpPr>
        <p:spPr>
          <a:xfrm>
            <a:off x="0" y="3097702"/>
            <a:ext cx="9108502" cy="523220"/>
          </a:xfrm>
          <a:prstGeom prst="rect">
            <a:avLst/>
          </a:prstGeom>
          <a:solidFill>
            <a:srgbClr val="FFFF00"/>
          </a:solidFill>
        </p:spPr>
        <p:txBody>
          <a:bodyPr wrap="square" rtlCol="0">
            <a:spAutoFit/>
          </a:bodyPr>
          <a:lstStyle/>
          <a:p>
            <a:r>
              <a:rPr lang="en-US" sz="2800" dirty="0"/>
              <a:t>8</a:t>
            </a:r>
            <a:r>
              <a:rPr lang="en-US" sz="2800" baseline="30000" dirty="0"/>
              <a:t>th</a:t>
            </a:r>
            <a:r>
              <a:rPr lang="en-US" sz="2800" dirty="0"/>
              <a:t> to 11</a:t>
            </a:r>
            <a:r>
              <a:rPr lang="en-US" sz="2800" baseline="30000" dirty="0"/>
              <a:t>th</a:t>
            </a:r>
            <a:r>
              <a:rPr lang="en-US" sz="2800" dirty="0"/>
              <a:t> Verses  </a:t>
            </a:r>
            <a:r>
              <a:rPr lang="en-US" sz="2800" dirty="0">
                <a:sym typeface="Wingdings" panose="05000000000000000000" pitchFamily="2" charset="2"/>
              </a:rPr>
              <a:t>  Spiritual duty &amp; Occupational duty</a:t>
            </a:r>
            <a:endParaRPr lang="en-IN" sz="2800" dirty="0"/>
          </a:p>
        </p:txBody>
      </p:sp>
      <p:sp>
        <p:nvSpPr>
          <p:cNvPr id="8" name="Rectangle 7">
            <a:extLst>
              <a:ext uri="{FF2B5EF4-FFF2-40B4-BE49-F238E27FC236}">
                <a16:creationId xmlns:a16="http://schemas.microsoft.com/office/drawing/2014/main" xmlns="" id="{FB2CC049-0423-4AE1-A933-5195AD7138DF}"/>
              </a:ext>
            </a:extLst>
          </p:cNvPr>
          <p:cNvSpPr/>
          <p:nvPr/>
        </p:nvSpPr>
        <p:spPr>
          <a:xfrm>
            <a:off x="0" y="3825620"/>
            <a:ext cx="9180512" cy="523220"/>
          </a:xfrm>
          <a:prstGeom prst="rect">
            <a:avLst/>
          </a:prstGeom>
          <a:solidFill>
            <a:srgbClr val="C00000"/>
          </a:solidFill>
        </p:spPr>
        <p:txBody>
          <a:bodyPr wrap="square">
            <a:spAutoFit/>
          </a:bodyPr>
          <a:lstStyle/>
          <a:p>
            <a:pPr marL="5628" lvl="0">
              <a:defRPr/>
            </a:pPr>
            <a:r>
              <a:rPr lang="en-US" sz="2800" dirty="0">
                <a:solidFill>
                  <a:schemeClr val="bg1"/>
                </a:solidFill>
              </a:rPr>
              <a:t>12</a:t>
            </a:r>
            <a:r>
              <a:rPr lang="en-US" sz="2800" baseline="30000" dirty="0">
                <a:solidFill>
                  <a:schemeClr val="bg1"/>
                </a:solidFill>
              </a:rPr>
              <a:t>th</a:t>
            </a:r>
            <a:r>
              <a:rPr lang="en-US" sz="2800" dirty="0">
                <a:solidFill>
                  <a:schemeClr val="bg1"/>
                </a:solidFill>
              </a:rPr>
              <a:t> to 22</a:t>
            </a:r>
            <a:r>
              <a:rPr lang="en-US" sz="2800" baseline="30000" dirty="0">
                <a:solidFill>
                  <a:schemeClr val="bg1"/>
                </a:solidFill>
              </a:rPr>
              <a:t>nd</a:t>
            </a:r>
            <a:r>
              <a:rPr lang="en-US" sz="2800" dirty="0">
                <a:solidFill>
                  <a:schemeClr val="bg1"/>
                </a:solidFill>
              </a:rPr>
              <a:t> Verses </a:t>
            </a:r>
            <a:r>
              <a:rPr lang="en-US" sz="2800" dirty="0">
                <a:solidFill>
                  <a:schemeClr val="bg1"/>
                </a:solidFill>
                <a:sym typeface="Wingdings" panose="05000000000000000000" pitchFamily="2" charset="2"/>
              </a:rPr>
              <a:t> </a:t>
            </a:r>
            <a:r>
              <a:rPr lang="en-US" sz="2800" dirty="0">
                <a:solidFill>
                  <a:schemeClr val="bg1"/>
                </a:solidFill>
              </a:rPr>
              <a:t> Hearing : process of perfection in KC</a:t>
            </a:r>
          </a:p>
        </p:txBody>
      </p:sp>
      <p:sp>
        <p:nvSpPr>
          <p:cNvPr id="10" name="Rectangle 9">
            <a:extLst>
              <a:ext uri="{FF2B5EF4-FFF2-40B4-BE49-F238E27FC236}">
                <a16:creationId xmlns:a16="http://schemas.microsoft.com/office/drawing/2014/main" xmlns="" id="{04B5E67D-1E09-4FF9-844C-CF44FA94C759}"/>
              </a:ext>
            </a:extLst>
          </p:cNvPr>
          <p:cNvSpPr/>
          <p:nvPr/>
        </p:nvSpPr>
        <p:spPr>
          <a:xfrm>
            <a:off x="-36512" y="4655461"/>
            <a:ext cx="9180512" cy="954107"/>
          </a:xfrm>
          <a:prstGeom prst="rect">
            <a:avLst/>
          </a:prstGeom>
          <a:solidFill>
            <a:srgbClr val="FFFF00"/>
          </a:solidFill>
        </p:spPr>
        <p:txBody>
          <a:bodyPr wrap="square">
            <a:spAutoFit/>
          </a:bodyPr>
          <a:lstStyle/>
          <a:p>
            <a:pPr marL="5628" lvl="0">
              <a:defRPr/>
            </a:pPr>
            <a:r>
              <a:rPr lang="en-US" sz="2800" dirty="0"/>
              <a:t>23</a:t>
            </a:r>
            <a:r>
              <a:rPr lang="en-US" sz="2800" baseline="30000" dirty="0"/>
              <a:t>rd</a:t>
            </a:r>
            <a:r>
              <a:rPr lang="en-US" sz="2800" dirty="0"/>
              <a:t> to 29</a:t>
            </a:r>
            <a:r>
              <a:rPr lang="en-US" sz="2800" baseline="30000" dirty="0"/>
              <a:t>th</a:t>
            </a:r>
            <a:r>
              <a:rPr lang="en-US" sz="2800" dirty="0"/>
              <a:t> Verses </a:t>
            </a:r>
            <a:r>
              <a:rPr lang="en-US" sz="2800" dirty="0">
                <a:sym typeface="Wingdings" panose="05000000000000000000" pitchFamily="2" charset="2"/>
              </a:rPr>
              <a:t> </a:t>
            </a:r>
            <a:r>
              <a:rPr lang="en-US" sz="2800" dirty="0"/>
              <a:t>Krishna is Supreme Goal &amp; </a:t>
            </a:r>
            <a:br>
              <a:rPr lang="en-US" sz="2800" dirty="0"/>
            </a:br>
            <a:r>
              <a:rPr lang="en-US" sz="2800" dirty="0"/>
              <a:t>                                            only Object of Worship</a:t>
            </a:r>
          </a:p>
        </p:txBody>
      </p:sp>
      <p:sp>
        <p:nvSpPr>
          <p:cNvPr id="11" name="Rectangle 10">
            <a:extLst>
              <a:ext uri="{FF2B5EF4-FFF2-40B4-BE49-F238E27FC236}">
                <a16:creationId xmlns:a16="http://schemas.microsoft.com/office/drawing/2014/main" xmlns="" id="{900372B6-FE2D-43F7-9C28-190739125026}"/>
              </a:ext>
            </a:extLst>
          </p:cNvPr>
          <p:cNvSpPr/>
          <p:nvPr/>
        </p:nvSpPr>
        <p:spPr>
          <a:xfrm>
            <a:off x="1" y="5813105"/>
            <a:ext cx="9144000" cy="1015663"/>
          </a:xfrm>
          <a:prstGeom prst="rect">
            <a:avLst/>
          </a:prstGeom>
          <a:solidFill>
            <a:srgbClr val="FFFF00"/>
          </a:solidFill>
        </p:spPr>
        <p:txBody>
          <a:bodyPr wrap="square">
            <a:spAutoFit/>
          </a:bodyPr>
          <a:lstStyle/>
          <a:p>
            <a:pPr marL="5628" lvl="0">
              <a:defRPr/>
            </a:pPr>
            <a:r>
              <a:rPr lang="en-US" sz="2000" dirty="0"/>
              <a:t>30</a:t>
            </a:r>
            <a:r>
              <a:rPr lang="en-US" sz="2000" baseline="30000" dirty="0"/>
              <a:t>th</a:t>
            </a:r>
            <a:r>
              <a:rPr lang="en-US" sz="2000" dirty="0"/>
              <a:t> to 34</a:t>
            </a:r>
            <a:r>
              <a:rPr lang="en-US" sz="2000" baseline="30000" dirty="0"/>
              <a:t>th</a:t>
            </a:r>
            <a:r>
              <a:rPr lang="en-US" sz="2000" dirty="0"/>
              <a:t> Verses </a:t>
            </a:r>
            <a:r>
              <a:rPr lang="en-US" sz="2000" dirty="0">
                <a:sym typeface="Wingdings" panose="05000000000000000000" pitchFamily="2" charset="2"/>
              </a:rPr>
              <a:t> Answer to Q3 &amp; Q4 </a:t>
            </a:r>
            <a:br>
              <a:rPr lang="en-US" sz="2000" dirty="0">
                <a:sym typeface="Wingdings" panose="05000000000000000000" pitchFamily="2" charset="2"/>
              </a:rPr>
            </a:br>
            <a:r>
              <a:rPr lang="en-US" sz="2000" dirty="0">
                <a:sym typeface="Wingdings" panose="05000000000000000000" pitchFamily="2" charset="2"/>
              </a:rPr>
              <a:t>                                      </a:t>
            </a:r>
            <a:r>
              <a:rPr lang="en-US" sz="2000" dirty="0"/>
              <a:t>Lord, though transcendental to </a:t>
            </a:r>
            <a:br>
              <a:rPr lang="en-US" sz="2000" dirty="0"/>
            </a:br>
            <a:r>
              <a:rPr lang="en-US" sz="2000" dirty="0"/>
              <a:t>                                       material world creates &amp; maintains it.</a:t>
            </a:r>
          </a:p>
        </p:txBody>
      </p:sp>
    </p:spTree>
    <p:extLst>
      <p:ext uri="{BB962C8B-B14F-4D97-AF65-F5344CB8AC3E}">
        <p14:creationId xmlns:p14="http://schemas.microsoft.com/office/powerpoint/2010/main" val="4266276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animBg="1"/>
      <p:bldP spid="7" grpId="0" animBg="1"/>
      <p:bldP spid="8"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611560" y="260660"/>
            <a:ext cx="8208912" cy="1077218"/>
          </a:xfrm>
          <a:prstGeom prst="rect">
            <a:avLst/>
          </a:prstGeom>
          <a:noFill/>
        </p:spPr>
        <p:txBody>
          <a:bodyPr wrap="square" rtlCol="0">
            <a:spAutoFit/>
          </a:bodyPr>
          <a:lstStyle/>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effectLst/>
                <a:uLnTx/>
                <a:uFillTx/>
                <a:latin typeface="ScaOptima"/>
                <a:ea typeface="+mn-ea"/>
                <a:cs typeface="ScaOptima"/>
              </a:rPr>
              <a:t>Suta’s</a:t>
            </a:r>
            <a:r>
              <a:rPr kumimoji="0" lang="en-US" sz="3200" b="1" i="0" u="none" strike="noStrike" kern="1200" cap="none" spc="0" normalizeH="0" baseline="0" noProof="0" dirty="0">
                <a:ln>
                  <a:noFill/>
                </a:ln>
                <a:effectLst/>
                <a:uLnTx/>
                <a:uFillTx/>
                <a:latin typeface="ScaOptima"/>
                <a:ea typeface="+mn-ea"/>
                <a:cs typeface="ScaOptima"/>
              </a:rPr>
              <a:t> reply – begins with </a:t>
            </a:r>
            <a:r>
              <a:rPr kumimoji="0" lang="en-US" sz="3200" b="1" i="0" u="none" strike="noStrike" kern="1200" cap="none" spc="0" normalizeH="0" baseline="0" noProof="0" dirty="0" err="1">
                <a:ln>
                  <a:noFill/>
                </a:ln>
                <a:effectLst/>
                <a:uLnTx/>
                <a:uFillTx/>
                <a:latin typeface="ScaOptima"/>
                <a:ea typeface="+mn-ea"/>
                <a:cs typeface="ScaOptima"/>
              </a:rPr>
              <a:t>obeisances</a:t>
            </a:r>
            <a:r>
              <a:rPr kumimoji="0" lang="en-US" sz="3200" b="1" i="0" u="none" strike="noStrike" kern="1200" cap="none" spc="0" normalizeH="0" baseline="0" noProof="0" dirty="0">
                <a:ln>
                  <a:noFill/>
                </a:ln>
                <a:effectLst/>
                <a:uLnTx/>
                <a:uFillTx/>
                <a:latin typeface="ScaOptima"/>
                <a:ea typeface="+mn-ea"/>
                <a:cs typeface="ScaOptima"/>
              </a:rPr>
              <a:t> &amp; appreciates the questions</a:t>
            </a:r>
          </a:p>
        </p:txBody>
      </p:sp>
      <p:sp>
        <p:nvSpPr>
          <p:cNvPr id="5" name="TextBox 4"/>
          <p:cNvSpPr txBox="1"/>
          <p:nvPr/>
        </p:nvSpPr>
        <p:spPr>
          <a:xfrm>
            <a:off x="179512" y="1484784"/>
            <a:ext cx="7704856" cy="4513818"/>
          </a:xfrm>
          <a:prstGeom prst="rect">
            <a:avLst/>
          </a:prstGeom>
          <a:solidFill>
            <a:schemeClr val="tx1">
              <a:alpha val="0"/>
            </a:schemeClr>
          </a:solidFill>
        </p:spPr>
        <p:txBody>
          <a:bodyPr wrap="square" lIns="81043" tIns="40522" rIns="81043" bIns="40522" rtlCol="0">
            <a:spAutoFit/>
          </a:bodyPr>
          <a:lstStyle/>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err="1">
                <a:ln>
                  <a:noFill/>
                </a:ln>
                <a:solidFill>
                  <a:srgbClr val="000000"/>
                </a:solidFill>
                <a:effectLst/>
                <a:uLnTx/>
                <a:uFillTx/>
                <a:latin typeface="ScaOptima"/>
                <a:ea typeface="+mn-ea"/>
                <a:cs typeface="ScaOptima"/>
              </a:rPr>
              <a:t>Obeisances</a:t>
            </a:r>
            <a:r>
              <a:rPr kumimoji="0" lang="en-US" sz="2400" b="0" i="0" u="none" strike="noStrike" kern="1200" cap="none" spc="0" normalizeH="0" baseline="0" noProof="0" dirty="0">
                <a:ln>
                  <a:noFill/>
                </a:ln>
                <a:solidFill>
                  <a:srgbClr val="000000"/>
                </a:solidFill>
                <a:effectLst/>
                <a:uLnTx/>
                <a:uFillTx/>
                <a:latin typeface="ScaOptima"/>
                <a:ea typeface="+mn-ea"/>
                <a:cs typeface="ScaOptima"/>
              </a:rPr>
              <a:t> to </a:t>
            </a:r>
            <a:r>
              <a:rPr kumimoji="0" lang="en-US" sz="2400" b="0" i="0" u="none" strike="noStrike" kern="1200" cap="none" spc="0" normalizeH="0" baseline="0" noProof="0" dirty="0" err="1">
                <a:ln>
                  <a:noFill/>
                </a:ln>
                <a:solidFill>
                  <a:srgbClr val="000000"/>
                </a:solidFill>
                <a:effectLst/>
                <a:uLnTx/>
                <a:uFillTx/>
                <a:latin typeface="ScaOptima"/>
                <a:ea typeface="+mn-ea"/>
                <a:cs typeface="ScaOptima"/>
              </a:rPr>
              <a:t>Sukadeva</a:t>
            </a:r>
            <a:r>
              <a:rPr kumimoji="0" lang="en-US" sz="2400" b="0" i="0" u="none" strike="noStrike" kern="1200" cap="none" spc="0" normalizeH="0" baseline="0" noProof="0" dirty="0">
                <a:ln>
                  <a:noFill/>
                </a:ln>
                <a:solidFill>
                  <a:srgbClr val="000000"/>
                </a:solidFill>
                <a:effectLst/>
                <a:uLnTx/>
                <a:uFillTx/>
                <a:latin typeface="ScaOptima"/>
                <a:ea typeface="+mn-ea"/>
                <a:cs typeface="ScaOptima"/>
              </a:rPr>
              <a:t> </a:t>
            </a:r>
            <a:r>
              <a:rPr kumimoji="0" lang="en-US" sz="2400" b="0" i="0" u="none" strike="noStrike" kern="1200" cap="none" spc="0" normalizeH="0" baseline="0" noProof="0" dirty="0" err="1">
                <a:ln>
                  <a:noFill/>
                </a:ln>
                <a:solidFill>
                  <a:srgbClr val="000000"/>
                </a:solidFill>
                <a:effectLst/>
                <a:uLnTx/>
                <a:uFillTx/>
                <a:latin typeface="ScaOptima"/>
                <a:ea typeface="+mn-ea"/>
                <a:cs typeface="ScaOptima"/>
              </a:rPr>
              <a:t>Goswami</a:t>
            </a:r>
            <a:r>
              <a:rPr kumimoji="0" lang="en-US" sz="2400" b="0" i="0" u="none" strike="noStrike" kern="1200" cap="none" spc="0" normalizeH="0" baseline="0" noProof="0" dirty="0">
                <a:ln>
                  <a:noFill/>
                </a:ln>
                <a:solidFill>
                  <a:srgbClr val="000000"/>
                </a:solidFill>
                <a:effectLst/>
                <a:uLnTx/>
                <a:uFillTx/>
                <a:latin typeface="ScaOptima"/>
                <a:ea typeface="+mn-ea"/>
                <a:cs typeface="ScaOptima"/>
              </a:rPr>
              <a:t> </a:t>
            </a:r>
          </a:p>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yaù</a:t>
            </a:r>
            <a:r>
              <a:rPr kumimoji="0" lang="fi-FI" sz="2400" b="0" i="0" u="none" strike="noStrike" kern="1200" cap="none" spc="0" normalizeH="0" baseline="0" noProof="0" dirty="0">
                <a:ln>
                  <a:noFill/>
                </a:ln>
                <a:solidFill>
                  <a:srgbClr val="000000"/>
                </a:solidFill>
                <a:effectLst/>
                <a:uLnTx/>
                <a:uFillTx/>
                <a:latin typeface="ScaOptima"/>
                <a:ea typeface="+mn-ea"/>
                <a:cs typeface="ScaOptima"/>
              </a:rPr>
              <a:t> </a:t>
            </a: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svänubhävam</a:t>
            </a:r>
            <a:r>
              <a:rPr kumimoji="0" lang="fi-FI" sz="2400" b="0" i="0" u="none" strike="noStrike" kern="1200" cap="none" spc="0" normalizeH="0" baseline="0" noProof="0" dirty="0">
                <a:ln>
                  <a:noFill/>
                </a:ln>
                <a:solidFill>
                  <a:srgbClr val="000000"/>
                </a:solidFill>
                <a:effectLst/>
                <a:uLnTx/>
                <a:uFillTx/>
                <a:latin typeface="ScaOptima"/>
                <a:ea typeface="+mn-ea"/>
                <a:cs typeface="ScaOptima"/>
              </a:rPr>
              <a:t> </a:t>
            </a: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akhila-çruti-säram</a:t>
            </a:r>
            <a:r>
              <a:rPr kumimoji="0" lang="fi-FI" sz="2400" b="0" i="0" u="none" strike="noStrike" kern="1200" cap="none" spc="0" normalizeH="0" baseline="0" noProof="0" dirty="0">
                <a:ln>
                  <a:noFill/>
                </a:ln>
                <a:solidFill>
                  <a:srgbClr val="000000"/>
                </a:solidFill>
                <a:effectLst/>
                <a:uLnTx/>
                <a:uFillTx/>
                <a:latin typeface="ScaOptima"/>
                <a:ea typeface="+mn-ea"/>
                <a:cs typeface="ScaOptima"/>
              </a:rPr>
              <a:t> </a:t>
            </a: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ekam</a:t>
            </a:r>
            <a:endParaRPr kumimoji="0" lang="fi-FI" sz="2400" b="0" i="0" u="none" strike="noStrike" kern="1200" cap="none" spc="0" normalizeH="0" baseline="0" noProof="0" dirty="0">
              <a:ln>
                <a:noFill/>
              </a:ln>
              <a:solidFill>
                <a:srgbClr val="000000"/>
              </a:solidFill>
              <a:effectLst/>
              <a:uLnTx/>
              <a:uFillTx/>
              <a:latin typeface="ScaOptima"/>
              <a:ea typeface="+mn-ea"/>
              <a:cs typeface="ScaOptima"/>
            </a:endParaRPr>
          </a:p>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adhyätma-dépam</a:t>
            </a:r>
            <a:r>
              <a:rPr kumimoji="0" lang="fi-FI" sz="2400" b="0" i="0" u="none" strike="noStrike" kern="1200" cap="none" spc="0" normalizeH="0" baseline="0" noProof="0" dirty="0">
                <a:ln>
                  <a:noFill/>
                </a:ln>
                <a:solidFill>
                  <a:srgbClr val="000000"/>
                </a:solidFill>
                <a:effectLst/>
                <a:uLnTx/>
                <a:uFillTx/>
                <a:latin typeface="ScaOptima"/>
                <a:ea typeface="+mn-ea"/>
                <a:cs typeface="ScaOptima"/>
              </a:rPr>
              <a:t> </a:t>
            </a: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atititérñatäà</a:t>
            </a:r>
            <a:r>
              <a:rPr kumimoji="0" lang="fi-FI" sz="2400" b="0" i="0" u="none" strike="noStrike" kern="1200" cap="none" spc="0" normalizeH="0" baseline="0" noProof="0" dirty="0">
                <a:ln>
                  <a:noFill/>
                </a:ln>
                <a:solidFill>
                  <a:srgbClr val="000000"/>
                </a:solidFill>
                <a:effectLst/>
                <a:uLnTx/>
                <a:uFillTx/>
                <a:latin typeface="ScaOptima"/>
                <a:ea typeface="+mn-ea"/>
                <a:cs typeface="ScaOptima"/>
              </a:rPr>
              <a:t> </a:t>
            </a: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tamo</a:t>
            </a:r>
            <a:r>
              <a:rPr kumimoji="0" lang="fi-FI" sz="2400" b="0" i="0" u="none" strike="noStrike" kern="1200" cap="none" spc="0" normalizeH="0" baseline="0" noProof="0" dirty="0">
                <a:ln>
                  <a:noFill/>
                </a:ln>
                <a:solidFill>
                  <a:srgbClr val="000000"/>
                </a:solidFill>
                <a:effectLst/>
                <a:uLnTx/>
                <a:uFillTx/>
                <a:latin typeface="ScaOptima"/>
                <a:ea typeface="+mn-ea"/>
                <a:cs typeface="ScaOptima"/>
              </a:rPr>
              <a:t> '</a:t>
            </a: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ndham</a:t>
            </a:r>
            <a:endParaRPr kumimoji="0" lang="fi-FI" sz="2400" b="0" i="0" u="none" strike="noStrike" kern="1200" cap="none" spc="0" normalizeH="0" baseline="0" noProof="0" dirty="0">
              <a:ln>
                <a:noFill/>
              </a:ln>
              <a:solidFill>
                <a:srgbClr val="000000"/>
              </a:solidFill>
              <a:effectLst/>
              <a:uLnTx/>
              <a:uFillTx/>
              <a:latin typeface="ScaOptima"/>
              <a:ea typeface="+mn-ea"/>
              <a:cs typeface="ScaOptima"/>
            </a:endParaRPr>
          </a:p>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saàsäriëäà</a:t>
            </a:r>
            <a:r>
              <a:rPr kumimoji="0" lang="fi-FI" sz="2400" b="0" i="0" u="none" strike="noStrike" kern="1200" cap="none" spc="0" normalizeH="0" baseline="0" noProof="0" dirty="0">
                <a:ln>
                  <a:noFill/>
                </a:ln>
                <a:solidFill>
                  <a:srgbClr val="000000"/>
                </a:solidFill>
                <a:effectLst/>
                <a:uLnTx/>
                <a:uFillTx/>
                <a:latin typeface="ScaOptima"/>
                <a:ea typeface="+mn-ea"/>
                <a:cs typeface="ScaOptima"/>
              </a:rPr>
              <a:t> </a:t>
            </a: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karuëayäha</a:t>
            </a:r>
            <a:r>
              <a:rPr kumimoji="0" lang="fi-FI" sz="2400" b="0" i="0" u="none" strike="noStrike" kern="1200" cap="none" spc="0" normalizeH="0" baseline="0" noProof="0" dirty="0">
                <a:ln>
                  <a:noFill/>
                </a:ln>
                <a:solidFill>
                  <a:srgbClr val="000000"/>
                </a:solidFill>
                <a:effectLst/>
                <a:uLnTx/>
                <a:uFillTx/>
                <a:latin typeface="ScaOptima"/>
                <a:ea typeface="+mn-ea"/>
                <a:cs typeface="ScaOptima"/>
              </a:rPr>
              <a:t> </a:t>
            </a: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puräëa-guhyaà</a:t>
            </a:r>
            <a:endParaRPr kumimoji="0" lang="fi-FI" sz="2400" b="0" i="0" u="none" strike="noStrike" kern="1200" cap="none" spc="0" normalizeH="0" baseline="0" noProof="0" dirty="0">
              <a:ln>
                <a:noFill/>
              </a:ln>
              <a:solidFill>
                <a:srgbClr val="000000"/>
              </a:solidFill>
              <a:effectLst/>
              <a:uLnTx/>
              <a:uFillTx/>
              <a:latin typeface="ScaOptima"/>
              <a:ea typeface="+mn-ea"/>
              <a:cs typeface="ScaOptima"/>
            </a:endParaRPr>
          </a:p>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fi-FI" sz="2400" b="0" i="0" u="none" strike="noStrike" kern="1200" cap="none" spc="0" normalizeH="0" baseline="0" noProof="0" dirty="0">
                <a:ln>
                  <a:noFill/>
                </a:ln>
                <a:solidFill>
                  <a:srgbClr val="000000"/>
                </a:solidFill>
                <a:effectLst/>
                <a:uLnTx/>
                <a:uFillTx/>
                <a:latin typeface="ScaOptima"/>
                <a:ea typeface="+mn-ea"/>
                <a:cs typeface="ScaOptima"/>
              </a:rPr>
              <a:t>taà vyäsa-sünum upayämi guruà munénäm</a:t>
            </a:r>
            <a:br>
              <a:rPr kumimoji="0" lang="fi-FI" sz="2400" b="0" i="0" u="none" strike="noStrike" kern="1200" cap="none" spc="0" normalizeH="0" baseline="0" noProof="0" dirty="0">
                <a:ln>
                  <a:noFill/>
                </a:ln>
                <a:solidFill>
                  <a:srgbClr val="000000"/>
                </a:solidFill>
                <a:effectLst/>
                <a:uLnTx/>
                <a:uFillTx/>
                <a:latin typeface="ScaOptima"/>
                <a:ea typeface="+mn-ea"/>
                <a:cs typeface="ScaOptima"/>
              </a:rPr>
            </a:br>
            <a:endParaRPr kumimoji="0" lang="fi-FI" sz="2400" b="0" i="0" u="none" strike="noStrike" kern="1200" cap="none" spc="0" normalizeH="0" baseline="0" noProof="0" dirty="0">
              <a:ln>
                <a:noFill/>
              </a:ln>
              <a:solidFill>
                <a:srgbClr val="000000"/>
              </a:solidFill>
              <a:effectLst/>
              <a:uLnTx/>
              <a:uFillTx/>
              <a:latin typeface="ScaOptima"/>
              <a:ea typeface="+mn-ea"/>
              <a:cs typeface="ScaOptima"/>
            </a:endParaRPr>
          </a:p>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err="1">
                <a:ln>
                  <a:noFill/>
                </a:ln>
                <a:solidFill>
                  <a:srgbClr val="000000"/>
                </a:solidFill>
                <a:effectLst/>
                <a:uLnTx/>
                <a:uFillTx/>
                <a:latin typeface="ScaOptima"/>
                <a:ea typeface="+mn-ea"/>
                <a:cs typeface="ScaOptima"/>
              </a:rPr>
              <a:t>narayanam</a:t>
            </a:r>
            <a:r>
              <a:rPr kumimoji="0" lang="en-US" sz="2400" b="0" i="0" u="none" strike="noStrike" kern="1200" cap="none" spc="0" normalizeH="0" baseline="0" noProof="0" dirty="0">
                <a:ln>
                  <a:noFill/>
                </a:ln>
                <a:solidFill>
                  <a:srgbClr val="000000"/>
                </a:solidFill>
                <a:effectLst/>
                <a:uLnTx/>
                <a:uFillTx/>
                <a:latin typeface="ScaOptima"/>
                <a:ea typeface="+mn-ea"/>
                <a:cs typeface="ScaOptima"/>
              </a:rPr>
              <a:t> </a:t>
            </a:r>
            <a:r>
              <a:rPr kumimoji="0" lang="en-US" sz="2400" b="0" i="0" u="none" strike="noStrike" kern="1200" cap="none" spc="0" normalizeH="0" baseline="0" noProof="0" dirty="0" err="1">
                <a:ln>
                  <a:noFill/>
                </a:ln>
                <a:solidFill>
                  <a:srgbClr val="000000"/>
                </a:solidFill>
                <a:effectLst/>
                <a:uLnTx/>
                <a:uFillTx/>
                <a:latin typeface="ScaOptima"/>
                <a:ea typeface="+mn-ea"/>
                <a:cs typeface="ScaOptima"/>
              </a:rPr>
              <a:t>namaskrtya</a:t>
            </a:r>
            <a:r>
              <a:rPr kumimoji="0" lang="en-US" sz="2400" b="0" i="0" u="none" strike="noStrike" kern="1200" cap="none" spc="0" normalizeH="0" baseline="0" noProof="0" dirty="0">
                <a:ln>
                  <a:noFill/>
                </a:ln>
                <a:solidFill>
                  <a:srgbClr val="000000"/>
                </a:solidFill>
                <a:effectLst/>
                <a:uLnTx/>
                <a:uFillTx/>
                <a:latin typeface="ScaOptima"/>
                <a:ea typeface="+mn-ea"/>
                <a:cs typeface="ScaOptima"/>
              </a:rPr>
              <a:t>…</a:t>
            </a:r>
            <a:br>
              <a:rPr kumimoji="0" lang="en-US" sz="2400" b="0" i="0" u="none" strike="noStrike" kern="1200" cap="none" spc="0" normalizeH="0" baseline="0" noProof="0" dirty="0">
                <a:ln>
                  <a:noFill/>
                </a:ln>
                <a:solidFill>
                  <a:srgbClr val="000000"/>
                </a:solidFill>
                <a:effectLst/>
                <a:uLnTx/>
                <a:uFillTx/>
                <a:latin typeface="ScaOptima"/>
                <a:ea typeface="+mn-ea"/>
                <a:cs typeface="ScaOptima"/>
              </a:rPr>
            </a:br>
            <a:endParaRPr kumimoji="0" lang="en-US" sz="2400" b="0" i="0" u="none" strike="noStrike" kern="1200" cap="none" spc="0" normalizeH="0" baseline="0" noProof="0" dirty="0">
              <a:ln>
                <a:noFill/>
              </a:ln>
              <a:solidFill>
                <a:srgbClr val="000000"/>
              </a:solidFill>
              <a:effectLst/>
              <a:uLnTx/>
              <a:uFillTx/>
              <a:latin typeface="ScaOptima"/>
              <a:ea typeface="+mn-ea"/>
              <a:cs typeface="ScaOptima"/>
            </a:endParaRPr>
          </a:p>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endParaRPr kumimoji="0" lang="en-US" sz="2400" b="0" i="0" u="none" strike="noStrike" kern="1200" cap="none" spc="0" normalizeH="0" baseline="0" noProof="0" dirty="0">
              <a:ln>
                <a:noFill/>
              </a:ln>
              <a:solidFill>
                <a:srgbClr val="000000"/>
              </a:solidFill>
              <a:effectLst/>
              <a:uLnTx/>
              <a:uFillTx/>
              <a:latin typeface="ScaOptima"/>
              <a:ea typeface="+mn-ea"/>
              <a:cs typeface="ScaOptima"/>
            </a:endParaRPr>
          </a:p>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endParaRPr kumimoji="0" lang="en-US" sz="2400" b="0" i="0" u="none" strike="noStrike" kern="1200" cap="none" spc="0" normalizeH="0" baseline="0" noProof="0" dirty="0">
              <a:ln>
                <a:noFill/>
              </a:ln>
              <a:solidFill>
                <a:srgbClr val="000000"/>
              </a:solidFill>
              <a:effectLst/>
              <a:uLnTx/>
              <a:uFillTx/>
              <a:latin typeface="ScaOptima"/>
              <a:ea typeface="+mn-ea"/>
              <a:cs typeface="ScaOptima"/>
            </a:endParaRPr>
          </a:p>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endParaRPr kumimoji="0" lang="en-US" sz="2400" b="0" i="0" u="none" strike="noStrike" kern="1200" cap="none" spc="0" normalizeH="0" baseline="0" noProof="0" dirty="0">
              <a:ln>
                <a:noFill/>
              </a:ln>
              <a:solidFill>
                <a:srgbClr val="000000"/>
              </a:solidFill>
              <a:effectLst/>
              <a:uLnTx/>
              <a:uFillTx/>
              <a:latin typeface="ScaOptima"/>
              <a:ea typeface="+mn-ea"/>
              <a:cs typeface="ScaOptima"/>
            </a:endParaRPr>
          </a:p>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endParaRPr kumimoji="0" lang="en-US" sz="2400" b="0" i="0" u="none" strike="noStrike" kern="1200" cap="none" spc="0" normalizeH="0" baseline="0" noProof="0" dirty="0">
              <a:ln>
                <a:noFill/>
              </a:ln>
              <a:solidFill>
                <a:srgbClr val="000000"/>
              </a:solidFill>
              <a:effectLst/>
              <a:uLnTx/>
              <a:uFillTx/>
              <a:latin typeface="ScaOptima"/>
              <a:ea typeface="+mn-ea"/>
              <a:cs typeface="ScaOptima"/>
            </a:endParaRPr>
          </a:p>
        </p:txBody>
      </p:sp>
      <p:pic>
        <p:nvPicPr>
          <p:cNvPr id="7170" name="Picture 2" descr="Image result for shukadeva goswami pics">
            <a:extLst>
              <a:ext uri="{FF2B5EF4-FFF2-40B4-BE49-F238E27FC236}">
                <a16:creationId xmlns:a16="http://schemas.microsoft.com/office/drawing/2014/main" xmlns="" id="{186629F5-7BDE-4929-A6F1-B641C667735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772" t="6613" r="5263" b="2334"/>
          <a:stretch/>
        </p:blipFill>
        <p:spPr bwMode="auto">
          <a:xfrm>
            <a:off x="5074210" y="3573016"/>
            <a:ext cx="3890278" cy="309634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xmlns="" id="{149309DF-598C-4A29-B3B0-3B57B7B54E10}"/>
              </a:ext>
            </a:extLst>
          </p:cNvPr>
          <p:cNvPicPr>
            <a:picLocks noChangeAspect="1"/>
          </p:cNvPicPr>
          <p:nvPr/>
        </p:nvPicPr>
        <p:blipFill>
          <a:blip r:embed="rId4"/>
          <a:stretch>
            <a:fillRect/>
          </a:stretch>
        </p:blipFill>
        <p:spPr>
          <a:xfrm>
            <a:off x="1331640" y="4053597"/>
            <a:ext cx="2267909" cy="2804403"/>
          </a:xfrm>
          <a:prstGeom prst="rect">
            <a:avLst/>
          </a:prstGeom>
        </p:spPr>
      </p:pic>
    </p:spTree>
    <p:extLst>
      <p:ext uri="{BB962C8B-B14F-4D97-AF65-F5344CB8AC3E}">
        <p14:creationId xmlns:p14="http://schemas.microsoft.com/office/powerpoint/2010/main" val="70959650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611560" y="260660"/>
            <a:ext cx="8208912" cy="1077218"/>
          </a:xfrm>
          <a:prstGeom prst="rect">
            <a:avLst/>
          </a:prstGeom>
          <a:noFill/>
        </p:spPr>
        <p:txBody>
          <a:bodyPr wrap="square" rtlCol="0">
            <a:spAutoFit/>
          </a:bodyPr>
          <a:lstStyle/>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effectLst/>
                <a:uLnTx/>
                <a:uFillTx/>
                <a:latin typeface="ScaOptima"/>
                <a:ea typeface="+mn-ea"/>
                <a:cs typeface="ScaOptima"/>
              </a:rPr>
              <a:t>Suta’s</a:t>
            </a:r>
            <a:r>
              <a:rPr kumimoji="0" lang="en-US" sz="3200" b="1" i="0" u="none" strike="noStrike" kern="1200" cap="none" spc="0" normalizeH="0" baseline="0" noProof="0" dirty="0">
                <a:ln>
                  <a:noFill/>
                </a:ln>
                <a:effectLst/>
                <a:uLnTx/>
                <a:uFillTx/>
                <a:latin typeface="ScaOptima"/>
                <a:ea typeface="+mn-ea"/>
                <a:cs typeface="ScaOptima"/>
              </a:rPr>
              <a:t> reply – begins with </a:t>
            </a:r>
            <a:r>
              <a:rPr kumimoji="0" lang="en-US" sz="3200" b="1" i="0" u="none" strike="noStrike" kern="1200" cap="none" spc="0" normalizeH="0" baseline="0" noProof="0" dirty="0" err="1">
                <a:ln>
                  <a:noFill/>
                </a:ln>
                <a:effectLst/>
                <a:uLnTx/>
                <a:uFillTx/>
                <a:latin typeface="ScaOptima"/>
                <a:ea typeface="+mn-ea"/>
                <a:cs typeface="ScaOptima"/>
              </a:rPr>
              <a:t>obeisances</a:t>
            </a:r>
            <a:r>
              <a:rPr kumimoji="0" lang="en-US" sz="3200" b="1" i="0" u="none" strike="noStrike" kern="1200" cap="none" spc="0" normalizeH="0" baseline="0" noProof="0" dirty="0">
                <a:ln>
                  <a:noFill/>
                </a:ln>
                <a:effectLst/>
                <a:uLnTx/>
                <a:uFillTx/>
                <a:latin typeface="ScaOptima"/>
                <a:ea typeface="+mn-ea"/>
                <a:cs typeface="ScaOptima"/>
              </a:rPr>
              <a:t> &amp; appreciates the questions</a:t>
            </a:r>
          </a:p>
        </p:txBody>
      </p:sp>
      <p:sp>
        <p:nvSpPr>
          <p:cNvPr id="5" name="TextBox 4"/>
          <p:cNvSpPr txBox="1"/>
          <p:nvPr/>
        </p:nvSpPr>
        <p:spPr>
          <a:xfrm>
            <a:off x="179512" y="1484784"/>
            <a:ext cx="7704856" cy="4883150"/>
          </a:xfrm>
          <a:prstGeom prst="rect">
            <a:avLst/>
          </a:prstGeom>
          <a:solidFill>
            <a:schemeClr val="tx1">
              <a:alpha val="0"/>
            </a:schemeClr>
          </a:solidFill>
        </p:spPr>
        <p:txBody>
          <a:bodyPr wrap="square" lIns="81043" tIns="40522" rIns="81043" bIns="40522" rtlCol="0">
            <a:spAutoFit/>
          </a:bodyPr>
          <a:lstStyle/>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ScaOptima"/>
                <a:ea typeface="+mn-ea"/>
                <a:cs typeface="ScaOptima"/>
              </a:rPr>
              <a:t/>
            </a:r>
            <a:br>
              <a:rPr kumimoji="0" lang="en-US" sz="2400" b="0" i="0" u="none" strike="noStrike" kern="1200" cap="none" spc="0" normalizeH="0" baseline="0" noProof="0" dirty="0">
                <a:ln>
                  <a:noFill/>
                </a:ln>
                <a:solidFill>
                  <a:srgbClr val="000000"/>
                </a:solidFill>
                <a:effectLst/>
                <a:uLnTx/>
                <a:uFillTx/>
                <a:latin typeface="ScaOptima"/>
                <a:ea typeface="+mn-ea"/>
                <a:cs typeface="ScaOptima"/>
              </a:rPr>
            </a:br>
            <a:endParaRPr kumimoji="0" lang="en-US" sz="2400" b="0" i="0" u="none" strike="noStrike" kern="1200" cap="none" spc="0" normalizeH="0" baseline="0" noProof="0" dirty="0">
              <a:ln>
                <a:noFill/>
              </a:ln>
              <a:solidFill>
                <a:srgbClr val="000000"/>
              </a:solidFill>
              <a:effectLst/>
              <a:uLnTx/>
              <a:uFillTx/>
              <a:latin typeface="ScaOptima"/>
              <a:ea typeface="+mn-ea"/>
              <a:cs typeface="ScaOptima"/>
            </a:endParaRPr>
          </a:p>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ScaOptima"/>
                <a:ea typeface="+mn-ea"/>
                <a:cs typeface="ScaOptima"/>
              </a:rPr>
              <a:t>Only questions related to Lord Krishna are capable of benefitting all &amp; completely satisfying the self.</a:t>
            </a:r>
          </a:p>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00"/>
                </a:solidFill>
                <a:effectLst/>
                <a:uLnTx/>
                <a:uFillTx/>
                <a:latin typeface="ScaOptima"/>
                <a:ea typeface="+mn-ea"/>
                <a:cs typeface="ScaOptima"/>
              </a:rPr>
              <a:t>munayaù</a:t>
            </a:r>
            <a:r>
              <a:rPr kumimoji="0" lang="en-US" sz="2400" b="0" i="0" u="none" strike="noStrike" kern="1200" cap="none" spc="0" normalizeH="0" baseline="0" noProof="0" dirty="0">
                <a:ln>
                  <a:noFill/>
                </a:ln>
                <a:solidFill>
                  <a:srgbClr val="000000"/>
                </a:solidFill>
                <a:effectLst/>
                <a:uLnTx/>
                <a:uFillTx/>
                <a:latin typeface="ScaOptima"/>
                <a:ea typeface="+mn-ea"/>
                <a:cs typeface="ScaOptima"/>
              </a:rPr>
              <a:t> </a:t>
            </a:r>
            <a:r>
              <a:rPr kumimoji="0" lang="en-US" sz="2400" b="0" i="0" u="none" strike="noStrike" kern="1200" cap="none" spc="0" normalizeH="0" baseline="0" noProof="0" dirty="0" err="1">
                <a:ln>
                  <a:noFill/>
                </a:ln>
                <a:solidFill>
                  <a:srgbClr val="000000"/>
                </a:solidFill>
                <a:effectLst/>
                <a:uLnTx/>
                <a:uFillTx/>
                <a:latin typeface="ScaOptima"/>
                <a:ea typeface="+mn-ea"/>
                <a:cs typeface="ScaOptima"/>
              </a:rPr>
              <a:t>sädhu</a:t>
            </a:r>
            <a:r>
              <a:rPr kumimoji="0" lang="en-US" sz="2400" b="0" i="0" u="none" strike="noStrike" kern="1200" cap="none" spc="0" normalizeH="0" baseline="0" noProof="0" dirty="0">
                <a:ln>
                  <a:noFill/>
                </a:ln>
                <a:solidFill>
                  <a:srgbClr val="000000"/>
                </a:solidFill>
                <a:effectLst/>
                <a:uLnTx/>
                <a:uFillTx/>
                <a:latin typeface="ScaOptima"/>
                <a:ea typeface="+mn-ea"/>
                <a:cs typeface="ScaOptima"/>
              </a:rPr>
              <a:t> </a:t>
            </a:r>
            <a:r>
              <a:rPr kumimoji="0" lang="en-US" sz="2400" b="0" i="0" u="none" strike="noStrike" kern="1200" cap="none" spc="0" normalizeH="0" baseline="0" noProof="0" dirty="0" err="1">
                <a:ln>
                  <a:noFill/>
                </a:ln>
                <a:solidFill>
                  <a:srgbClr val="000000"/>
                </a:solidFill>
                <a:effectLst/>
                <a:uLnTx/>
                <a:uFillTx/>
                <a:latin typeface="ScaOptima"/>
                <a:ea typeface="+mn-ea"/>
                <a:cs typeface="ScaOptima"/>
              </a:rPr>
              <a:t>påñöo</a:t>
            </a:r>
            <a:r>
              <a:rPr kumimoji="0" lang="en-US" sz="2400" b="0" i="0" u="none" strike="noStrike" kern="1200" cap="none" spc="0" normalizeH="0" baseline="0" noProof="0" dirty="0">
                <a:ln>
                  <a:noFill/>
                </a:ln>
                <a:solidFill>
                  <a:srgbClr val="000000"/>
                </a:solidFill>
                <a:effectLst/>
                <a:uLnTx/>
                <a:uFillTx/>
                <a:latin typeface="ScaOptima"/>
                <a:ea typeface="+mn-ea"/>
                <a:cs typeface="ScaOptima"/>
              </a:rPr>
              <a:t> '</a:t>
            </a:r>
            <a:r>
              <a:rPr kumimoji="0" lang="en-US" sz="2400" b="0" i="0" u="none" strike="noStrike" kern="1200" cap="none" spc="0" normalizeH="0" baseline="0" noProof="0" dirty="0" err="1">
                <a:ln>
                  <a:noFill/>
                </a:ln>
                <a:solidFill>
                  <a:srgbClr val="000000"/>
                </a:solidFill>
                <a:effectLst/>
                <a:uLnTx/>
                <a:uFillTx/>
                <a:latin typeface="ScaOptima"/>
                <a:ea typeface="+mn-ea"/>
                <a:cs typeface="ScaOptima"/>
              </a:rPr>
              <a:t>haà</a:t>
            </a:r>
            <a:r>
              <a:rPr kumimoji="0" lang="en-US" sz="2400" b="0" i="0" u="none" strike="noStrike" kern="1200" cap="none" spc="0" normalizeH="0" baseline="0" noProof="0" dirty="0">
                <a:ln>
                  <a:noFill/>
                </a:ln>
                <a:solidFill>
                  <a:srgbClr val="000000"/>
                </a:solidFill>
                <a:effectLst/>
                <a:uLnTx/>
                <a:uFillTx/>
                <a:latin typeface="ScaOptima"/>
                <a:ea typeface="+mn-ea"/>
                <a:cs typeface="ScaOptima"/>
              </a:rPr>
              <a:t>  </a:t>
            </a:r>
          </a:p>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00"/>
                </a:solidFill>
                <a:effectLst/>
                <a:uLnTx/>
                <a:uFillTx/>
                <a:latin typeface="ScaOptima"/>
                <a:ea typeface="+mn-ea"/>
                <a:cs typeface="ScaOptima"/>
              </a:rPr>
              <a:t>bhavadbhir</a:t>
            </a:r>
            <a:r>
              <a:rPr kumimoji="0" lang="en-US" sz="2400" b="0" i="0" u="none" strike="noStrike" kern="1200" cap="none" spc="0" normalizeH="0" baseline="0" noProof="0" dirty="0">
                <a:ln>
                  <a:noFill/>
                </a:ln>
                <a:solidFill>
                  <a:srgbClr val="000000"/>
                </a:solidFill>
                <a:effectLst/>
                <a:uLnTx/>
                <a:uFillTx/>
                <a:latin typeface="ScaOptima"/>
                <a:ea typeface="+mn-ea"/>
                <a:cs typeface="ScaOptima"/>
              </a:rPr>
              <a:t> </a:t>
            </a:r>
            <a:r>
              <a:rPr kumimoji="0" lang="en-US" sz="2400" b="0" i="0" u="none" strike="noStrike" kern="1200" cap="none" spc="0" normalizeH="0" baseline="0" noProof="0" dirty="0" err="1">
                <a:ln>
                  <a:noFill/>
                </a:ln>
                <a:solidFill>
                  <a:srgbClr val="000000"/>
                </a:solidFill>
                <a:effectLst/>
                <a:uLnTx/>
                <a:uFillTx/>
                <a:latin typeface="ScaOptima"/>
                <a:ea typeface="+mn-ea"/>
                <a:cs typeface="ScaOptima"/>
              </a:rPr>
              <a:t>loka-maìgalam</a:t>
            </a:r>
            <a:endParaRPr kumimoji="0" lang="en-US" sz="2400" b="0" i="0" u="none" strike="noStrike" kern="1200" cap="none" spc="0" normalizeH="0" baseline="0" noProof="0" dirty="0">
              <a:ln>
                <a:noFill/>
              </a:ln>
              <a:solidFill>
                <a:srgbClr val="000000"/>
              </a:solidFill>
              <a:effectLst/>
              <a:uLnTx/>
              <a:uFillTx/>
              <a:latin typeface="ScaOptima"/>
              <a:ea typeface="+mn-ea"/>
              <a:cs typeface="ScaOptima"/>
            </a:endParaRPr>
          </a:p>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00"/>
                </a:solidFill>
                <a:effectLst/>
                <a:uLnTx/>
                <a:uFillTx/>
                <a:latin typeface="ScaOptima"/>
                <a:ea typeface="+mn-ea"/>
                <a:cs typeface="ScaOptima"/>
              </a:rPr>
              <a:t>yat</a:t>
            </a:r>
            <a:r>
              <a:rPr kumimoji="0" lang="en-US" sz="2400" b="0" i="0" u="none" strike="noStrike" kern="1200" cap="none" spc="0" normalizeH="0" baseline="0" noProof="0" dirty="0">
                <a:ln>
                  <a:noFill/>
                </a:ln>
                <a:solidFill>
                  <a:srgbClr val="000000"/>
                </a:solidFill>
                <a:effectLst/>
                <a:uLnTx/>
                <a:uFillTx/>
                <a:latin typeface="ScaOptima"/>
                <a:ea typeface="+mn-ea"/>
                <a:cs typeface="ScaOptima"/>
              </a:rPr>
              <a:t> </a:t>
            </a:r>
            <a:r>
              <a:rPr kumimoji="0" lang="en-US" sz="2400" b="0" i="0" u="none" strike="noStrike" kern="1200" cap="none" spc="0" normalizeH="0" baseline="0" noProof="0" dirty="0" err="1">
                <a:ln>
                  <a:noFill/>
                </a:ln>
                <a:solidFill>
                  <a:srgbClr val="000000"/>
                </a:solidFill>
                <a:effectLst/>
                <a:uLnTx/>
                <a:uFillTx/>
                <a:latin typeface="ScaOptima"/>
                <a:ea typeface="+mn-ea"/>
                <a:cs typeface="ScaOptima"/>
              </a:rPr>
              <a:t>kåtaù</a:t>
            </a:r>
            <a:r>
              <a:rPr kumimoji="0" lang="en-US" sz="2400" b="0" i="0" u="none" strike="noStrike" kern="1200" cap="none" spc="0" normalizeH="0" baseline="0" noProof="0" dirty="0">
                <a:ln>
                  <a:noFill/>
                </a:ln>
                <a:solidFill>
                  <a:srgbClr val="000000"/>
                </a:solidFill>
                <a:effectLst/>
                <a:uLnTx/>
                <a:uFillTx/>
                <a:latin typeface="ScaOptima"/>
                <a:ea typeface="+mn-ea"/>
                <a:cs typeface="ScaOptima"/>
              </a:rPr>
              <a:t> </a:t>
            </a:r>
            <a:r>
              <a:rPr kumimoji="0" lang="en-US" sz="2400" b="0" i="0" u="none" strike="noStrike" kern="1200" cap="none" spc="0" normalizeH="0" baseline="0" noProof="0" dirty="0" err="1">
                <a:ln>
                  <a:noFill/>
                </a:ln>
                <a:solidFill>
                  <a:srgbClr val="000000"/>
                </a:solidFill>
                <a:effectLst/>
                <a:uLnTx/>
                <a:uFillTx/>
                <a:latin typeface="ScaOptima"/>
                <a:ea typeface="+mn-ea"/>
                <a:cs typeface="ScaOptima"/>
              </a:rPr>
              <a:t>kåñëa-sampraçno</a:t>
            </a:r>
            <a:r>
              <a:rPr kumimoji="0" lang="en-US" sz="2400" b="0" i="0" u="none" strike="noStrike" kern="1200" cap="none" spc="0" normalizeH="0" baseline="0" noProof="0" dirty="0">
                <a:ln>
                  <a:noFill/>
                </a:ln>
                <a:solidFill>
                  <a:srgbClr val="000000"/>
                </a:solidFill>
                <a:effectLst/>
                <a:uLnTx/>
                <a:uFillTx/>
                <a:latin typeface="ScaOptima"/>
                <a:ea typeface="+mn-ea"/>
                <a:cs typeface="ScaOptima"/>
              </a:rPr>
              <a:t>  </a:t>
            </a:r>
          </a:p>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00"/>
                </a:solidFill>
                <a:effectLst/>
                <a:uLnTx/>
                <a:uFillTx/>
                <a:latin typeface="ScaOptima"/>
                <a:ea typeface="+mn-ea"/>
                <a:cs typeface="ScaOptima"/>
              </a:rPr>
              <a:t>yenätmä</a:t>
            </a:r>
            <a:r>
              <a:rPr kumimoji="0" lang="en-US" sz="2400" b="0" i="0" u="none" strike="noStrike" kern="1200" cap="none" spc="0" normalizeH="0" baseline="0" noProof="0" dirty="0">
                <a:ln>
                  <a:noFill/>
                </a:ln>
                <a:solidFill>
                  <a:srgbClr val="000000"/>
                </a:solidFill>
                <a:effectLst/>
                <a:uLnTx/>
                <a:uFillTx/>
                <a:latin typeface="ScaOptima"/>
                <a:ea typeface="+mn-ea"/>
                <a:cs typeface="ScaOptima"/>
              </a:rPr>
              <a:t> </a:t>
            </a:r>
            <a:r>
              <a:rPr kumimoji="0" lang="en-US" sz="2400" b="0" i="0" u="none" strike="noStrike" kern="1200" cap="none" spc="0" normalizeH="0" baseline="0" noProof="0" dirty="0" err="1">
                <a:ln>
                  <a:noFill/>
                </a:ln>
                <a:solidFill>
                  <a:srgbClr val="000000"/>
                </a:solidFill>
                <a:effectLst/>
                <a:uLnTx/>
                <a:uFillTx/>
                <a:latin typeface="ScaOptima"/>
                <a:ea typeface="+mn-ea"/>
                <a:cs typeface="ScaOptima"/>
              </a:rPr>
              <a:t>suprasédati</a:t>
            </a:r>
            <a:endParaRPr kumimoji="0" lang="en-US" sz="2400" b="0" i="0" u="none" strike="noStrike" kern="1200" cap="none" spc="0" normalizeH="0" baseline="0" noProof="0" dirty="0">
              <a:ln>
                <a:noFill/>
              </a:ln>
              <a:solidFill>
                <a:srgbClr val="000000"/>
              </a:solidFill>
              <a:effectLst/>
              <a:uLnTx/>
              <a:uFillTx/>
              <a:latin typeface="ScaOptima"/>
              <a:ea typeface="+mn-ea"/>
              <a:cs typeface="ScaOptima"/>
            </a:endParaRPr>
          </a:p>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endParaRPr kumimoji="0" lang="en-US" sz="2400" b="0" i="0" u="none" strike="noStrike" kern="1200" cap="none" spc="0" normalizeH="0" baseline="0" noProof="0" dirty="0">
              <a:ln>
                <a:noFill/>
              </a:ln>
              <a:solidFill>
                <a:srgbClr val="000000"/>
              </a:solidFill>
              <a:effectLst/>
              <a:uLnTx/>
              <a:uFillTx/>
              <a:latin typeface="ScaOptima"/>
              <a:ea typeface="+mn-ea"/>
              <a:cs typeface="ScaOptima"/>
            </a:endParaRPr>
          </a:p>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endParaRPr kumimoji="0" lang="en-US" sz="2400" b="0" i="0" u="none" strike="noStrike" kern="1200" cap="none" spc="0" normalizeH="0" baseline="0" noProof="0" dirty="0">
              <a:ln>
                <a:noFill/>
              </a:ln>
              <a:solidFill>
                <a:srgbClr val="000000"/>
              </a:solidFill>
              <a:effectLst/>
              <a:uLnTx/>
              <a:uFillTx/>
              <a:latin typeface="ScaOptima"/>
              <a:ea typeface="+mn-ea"/>
              <a:cs typeface="ScaOptima"/>
            </a:endParaRPr>
          </a:p>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endParaRPr kumimoji="0" lang="en-US" sz="2400" b="0" i="0" u="none" strike="noStrike" kern="1200" cap="none" spc="0" normalizeH="0" baseline="0" noProof="0" dirty="0">
              <a:ln>
                <a:noFill/>
              </a:ln>
              <a:solidFill>
                <a:srgbClr val="000000"/>
              </a:solidFill>
              <a:effectLst/>
              <a:uLnTx/>
              <a:uFillTx/>
              <a:latin typeface="ScaOptima"/>
              <a:ea typeface="+mn-ea"/>
              <a:cs typeface="ScaOptima"/>
            </a:endParaRPr>
          </a:p>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endParaRPr kumimoji="0" lang="en-US" sz="2400" b="0" i="0" u="none" strike="noStrike" kern="1200" cap="none" spc="0" normalizeH="0" baseline="0" noProof="0" dirty="0">
              <a:ln>
                <a:noFill/>
              </a:ln>
              <a:solidFill>
                <a:srgbClr val="000000"/>
              </a:solidFill>
              <a:effectLst/>
              <a:uLnTx/>
              <a:uFillTx/>
              <a:latin typeface="ScaOptima"/>
              <a:ea typeface="+mn-ea"/>
              <a:cs typeface="ScaOptima"/>
            </a:endParaRPr>
          </a:p>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endParaRPr kumimoji="0" lang="en-US" sz="2400" b="0" i="0" u="none" strike="noStrike" kern="1200" cap="none" spc="0" normalizeH="0" baseline="0" noProof="0" dirty="0">
              <a:ln>
                <a:noFill/>
              </a:ln>
              <a:solidFill>
                <a:srgbClr val="000000"/>
              </a:solidFill>
              <a:effectLst/>
              <a:uLnTx/>
              <a:uFillTx/>
              <a:latin typeface="ScaOptima"/>
              <a:ea typeface="+mn-ea"/>
              <a:cs typeface="ScaOptima"/>
            </a:endParaRPr>
          </a:p>
        </p:txBody>
      </p:sp>
    </p:spTree>
    <p:extLst>
      <p:ext uri="{BB962C8B-B14F-4D97-AF65-F5344CB8AC3E}">
        <p14:creationId xmlns:p14="http://schemas.microsoft.com/office/powerpoint/2010/main" val="370982078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467544" y="0"/>
            <a:ext cx="8208912" cy="646331"/>
          </a:xfrm>
          <a:prstGeom prst="rect">
            <a:avLst/>
          </a:prstGeom>
          <a:noFill/>
        </p:spPr>
        <p:txBody>
          <a:bodyPr wrap="square" rtlCol="0">
            <a:spAutoFit/>
          </a:bodyPr>
          <a:lstStyle/>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ScaOptima"/>
                <a:ea typeface="+mn-ea"/>
                <a:cs typeface="ScaOptima"/>
              </a:rPr>
              <a:t>The 6 Questions by Sages</a:t>
            </a:r>
          </a:p>
        </p:txBody>
      </p:sp>
      <p:sp>
        <p:nvSpPr>
          <p:cNvPr id="5" name="TextBox 4"/>
          <p:cNvSpPr txBox="1"/>
          <p:nvPr/>
        </p:nvSpPr>
        <p:spPr>
          <a:xfrm>
            <a:off x="215516" y="4786628"/>
            <a:ext cx="8712968" cy="2082383"/>
          </a:xfrm>
          <a:prstGeom prst="rect">
            <a:avLst/>
          </a:prstGeom>
          <a:solidFill>
            <a:schemeClr val="tx1">
              <a:alpha val="0"/>
            </a:schemeClr>
          </a:solidFill>
        </p:spPr>
        <p:txBody>
          <a:bodyPr wrap="square" lIns="81043" tIns="40522" rIns="81043" bIns="40522" rtlCol="0">
            <a:spAutoFit/>
          </a:bodyPr>
          <a:lstStyle/>
          <a:p>
            <a:pPr marL="462828" marR="0" lvl="0" indent="-457200" algn="l" defTabSz="810433" rtl="0" eaLnBrk="1" fontAlgn="auto" latinLnBrk="0" hangingPunct="1">
              <a:lnSpc>
                <a:spcPct val="10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srgbClr val="000000"/>
                </a:solidFill>
                <a:effectLst/>
                <a:uLnTx/>
                <a:uFillTx/>
                <a:latin typeface="ScaOptima"/>
                <a:ea typeface="+mn-ea"/>
                <a:cs typeface="ScaOptima"/>
              </a:rPr>
              <a:t>What is the Absolute &amp; ultimate good for </a:t>
            </a:r>
            <a:br>
              <a:rPr kumimoji="0" lang="en-US" sz="3200" b="0" i="0" u="none" strike="noStrike" kern="1200" cap="none" spc="0" normalizeH="0" baseline="0" noProof="0" dirty="0">
                <a:ln>
                  <a:noFill/>
                </a:ln>
                <a:solidFill>
                  <a:srgbClr val="000000"/>
                </a:solidFill>
                <a:effectLst/>
                <a:uLnTx/>
                <a:uFillTx/>
                <a:latin typeface="ScaOptima"/>
                <a:ea typeface="+mn-ea"/>
                <a:cs typeface="ScaOptima"/>
              </a:rPr>
            </a:br>
            <a:r>
              <a:rPr kumimoji="0" lang="en-US" sz="3200" b="0" i="0" u="none" strike="noStrike" kern="1200" cap="none" spc="0" normalizeH="0" baseline="0" noProof="0" dirty="0">
                <a:ln>
                  <a:noFill/>
                </a:ln>
                <a:solidFill>
                  <a:srgbClr val="000000"/>
                </a:solidFill>
                <a:effectLst/>
                <a:uLnTx/>
                <a:uFillTx/>
                <a:latin typeface="ScaOptima"/>
                <a:ea typeface="+mn-ea"/>
                <a:cs typeface="ScaOptima"/>
              </a:rPr>
              <a:t>people in general?</a:t>
            </a:r>
            <a:br>
              <a:rPr kumimoji="0" lang="en-US" sz="3200" b="0" i="0" u="none" strike="noStrike" kern="1200" cap="none" spc="0" normalizeH="0" baseline="0" noProof="0" dirty="0">
                <a:ln>
                  <a:noFill/>
                </a:ln>
                <a:solidFill>
                  <a:srgbClr val="000000"/>
                </a:solidFill>
                <a:effectLst/>
                <a:uLnTx/>
                <a:uFillTx/>
                <a:latin typeface="ScaOptima"/>
                <a:ea typeface="+mn-ea"/>
                <a:cs typeface="ScaOptima"/>
              </a:rPr>
            </a:br>
            <a:endParaRPr kumimoji="0" lang="en-US" sz="1800" b="0" i="0" u="none" strike="noStrike" kern="1200" cap="none" spc="0" normalizeH="0" baseline="0" noProof="0" dirty="0">
              <a:ln>
                <a:noFill/>
              </a:ln>
              <a:solidFill>
                <a:srgbClr val="000000"/>
              </a:solidFill>
              <a:effectLst/>
              <a:uLnTx/>
              <a:uFillTx/>
              <a:latin typeface="ScaOptima"/>
              <a:ea typeface="+mn-ea"/>
              <a:cs typeface="ScaOptima"/>
            </a:endParaRPr>
          </a:p>
          <a:p>
            <a:pPr marL="462828" marR="0" lvl="0" indent="-457200" algn="l" defTabSz="810433" rtl="0" eaLnBrk="1" fontAlgn="auto" latinLnBrk="0" hangingPunct="1">
              <a:lnSpc>
                <a:spcPct val="10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ScaOptima"/>
                <a:ea typeface="+mn-ea"/>
                <a:cs typeface="ScaOptima"/>
              </a:rPr>
              <a:t>What is the essence of all scriptures?</a:t>
            </a:r>
            <a:br>
              <a:rPr kumimoji="0" lang="en-US" sz="3200" b="0" i="0" u="none" strike="noStrike" kern="1200" cap="none" spc="0" normalizeH="0" baseline="0" noProof="0" dirty="0">
                <a:ln>
                  <a:noFill/>
                </a:ln>
                <a:solidFill>
                  <a:prstClr val="black"/>
                </a:solidFill>
                <a:effectLst/>
                <a:uLnTx/>
                <a:uFillTx/>
                <a:latin typeface="ScaOptima"/>
                <a:ea typeface="+mn-ea"/>
                <a:cs typeface="ScaOptima"/>
              </a:rPr>
            </a:br>
            <a:endParaRPr kumimoji="0" lang="en-US" sz="1600" b="0" i="0" u="none" strike="noStrike" kern="1200" cap="none" spc="0" normalizeH="0" baseline="0" noProof="0" dirty="0">
              <a:ln>
                <a:noFill/>
              </a:ln>
              <a:solidFill>
                <a:prstClr val="black"/>
              </a:solidFill>
              <a:effectLst/>
              <a:uLnTx/>
              <a:uFillTx/>
              <a:latin typeface="ScaOptima"/>
              <a:ea typeface="+mn-ea"/>
              <a:cs typeface="ScaOptima"/>
            </a:endParaRPr>
          </a:p>
        </p:txBody>
      </p:sp>
      <p:pic>
        <p:nvPicPr>
          <p:cNvPr id="8" name="Picture 7">
            <a:extLst>
              <a:ext uri="{FF2B5EF4-FFF2-40B4-BE49-F238E27FC236}">
                <a16:creationId xmlns:a16="http://schemas.microsoft.com/office/drawing/2014/main" xmlns="" id="{01C5D6CD-199B-4EA3-BCB2-B2419CDC7E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5976" y="724926"/>
            <a:ext cx="4788024" cy="4094922"/>
          </a:xfrm>
          <a:prstGeom prst="rect">
            <a:avLst/>
          </a:prstGeom>
        </p:spPr>
      </p:pic>
      <p:pic>
        <p:nvPicPr>
          <p:cNvPr id="11266" name="Picture 2" descr="Chaitanya Mahaprabhu Dancing With Devotees - God Pictures">
            <a:extLst>
              <a:ext uri="{FF2B5EF4-FFF2-40B4-BE49-F238E27FC236}">
                <a16:creationId xmlns:a16="http://schemas.microsoft.com/office/drawing/2014/main" xmlns="" id="{DCF77DF8-FABD-4326-89D8-28CB53E0CB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16" y="711751"/>
            <a:ext cx="4256652" cy="4101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712352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1404664" y="-53382"/>
            <a:ext cx="8208912" cy="646331"/>
          </a:xfrm>
          <a:prstGeom prst="rect">
            <a:avLst/>
          </a:prstGeom>
          <a:noFill/>
        </p:spPr>
        <p:txBody>
          <a:bodyPr wrap="square" rtlCol="0">
            <a:spAutoFit/>
          </a:bodyPr>
          <a:lstStyle/>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effectLst/>
                <a:uLnTx/>
                <a:uFillTx/>
                <a:latin typeface="ScaOptima"/>
                <a:ea typeface="+mn-ea"/>
                <a:cs typeface="ScaOptima"/>
              </a:rPr>
              <a:t>Answer to Questions 1 &amp; 2</a:t>
            </a:r>
          </a:p>
        </p:txBody>
      </p:sp>
      <p:sp>
        <p:nvSpPr>
          <p:cNvPr id="5" name="TextBox 4"/>
          <p:cNvSpPr txBox="1"/>
          <p:nvPr/>
        </p:nvSpPr>
        <p:spPr>
          <a:xfrm>
            <a:off x="-72516" y="1412776"/>
            <a:ext cx="5544616" cy="6729809"/>
          </a:xfrm>
          <a:prstGeom prst="rect">
            <a:avLst/>
          </a:prstGeom>
          <a:solidFill>
            <a:schemeClr val="tx1">
              <a:alpha val="0"/>
            </a:schemeClr>
          </a:solidFill>
        </p:spPr>
        <p:txBody>
          <a:bodyPr wrap="square" lIns="81043" tIns="40522" rIns="81043" bIns="40522" rtlCol="0">
            <a:spAutoFit/>
          </a:bodyPr>
          <a:lstStyle/>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ScaOptima"/>
                <a:ea typeface="+mn-ea"/>
                <a:cs typeface="ScaOptima"/>
              </a:rPr>
              <a:t>1.2.6 &amp; 7: Supreme dharma is Bhakti; </a:t>
            </a:r>
            <a:br>
              <a:rPr kumimoji="0" lang="en-US" sz="2400" b="0" i="0" u="none" strike="noStrike" kern="1200" cap="none" spc="0" normalizeH="0" baseline="0" noProof="0" dirty="0">
                <a:ln>
                  <a:noFill/>
                </a:ln>
                <a:solidFill>
                  <a:srgbClr val="000000"/>
                </a:solidFill>
                <a:effectLst/>
                <a:uLnTx/>
                <a:uFillTx/>
                <a:latin typeface="ScaOptima"/>
                <a:ea typeface="+mn-ea"/>
                <a:cs typeface="ScaOptima"/>
              </a:rPr>
            </a:br>
            <a:r>
              <a:rPr kumimoji="0" lang="en-US" sz="2400" b="0" i="0" u="none" strike="noStrike" kern="1200" cap="none" spc="0" normalizeH="0" baseline="0" noProof="0" dirty="0">
                <a:ln>
                  <a:noFill/>
                </a:ln>
                <a:solidFill>
                  <a:srgbClr val="000000"/>
                </a:solidFill>
                <a:effectLst/>
                <a:uLnTx/>
                <a:uFillTx/>
                <a:latin typeface="ScaOptima"/>
                <a:ea typeface="+mn-ea"/>
                <a:cs typeface="ScaOptima"/>
              </a:rPr>
              <a:t>                it produces </a:t>
            </a:r>
            <a:br>
              <a:rPr kumimoji="0" lang="en-US" sz="2400" b="0" i="0" u="none" strike="noStrike" kern="1200" cap="none" spc="0" normalizeH="0" baseline="0" noProof="0" dirty="0">
                <a:ln>
                  <a:noFill/>
                </a:ln>
                <a:solidFill>
                  <a:srgbClr val="000000"/>
                </a:solidFill>
                <a:effectLst/>
                <a:uLnTx/>
                <a:uFillTx/>
                <a:latin typeface="ScaOptima"/>
                <a:ea typeface="+mn-ea"/>
                <a:cs typeface="ScaOptima"/>
              </a:rPr>
            </a:br>
            <a:r>
              <a:rPr kumimoji="0" lang="en-US" sz="2400" b="0" i="0" u="none" strike="noStrike" kern="1200" cap="none" spc="0" normalizeH="0" baseline="0" noProof="0" dirty="0">
                <a:ln>
                  <a:noFill/>
                </a:ln>
                <a:solidFill>
                  <a:srgbClr val="000000"/>
                </a:solidFill>
                <a:effectLst/>
                <a:uLnTx/>
                <a:uFillTx/>
                <a:latin typeface="ScaOptima"/>
                <a:ea typeface="+mn-ea"/>
                <a:cs typeface="ScaOptima"/>
              </a:rPr>
              <a:t>                knowledge &amp; detachment.</a:t>
            </a:r>
          </a:p>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endParaRPr kumimoji="0" lang="en-US" sz="2400" b="0" i="0" u="none" strike="noStrike" kern="1200" cap="none" spc="0" normalizeH="0" baseline="0" noProof="0" dirty="0">
              <a:ln>
                <a:noFill/>
              </a:ln>
              <a:solidFill>
                <a:srgbClr val="000000"/>
              </a:solidFill>
              <a:effectLst/>
              <a:uLnTx/>
              <a:uFillTx/>
              <a:latin typeface="ScaOptima"/>
              <a:ea typeface="+mn-ea"/>
              <a:cs typeface="ScaOptima"/>
            </a:endParaRPr>
          </a:p>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sa</a:t>
            </a:r>
            <a:r>
              <a:rPr kumimoji="0" lang="fi-FI" sz="2400" b="0" i="0" u="none" strike="noStrike" kern="1200" cap="none" spc="0" normalizeH="0" baseline="0" noProof="0" dirty="0">
                <a:ln>
                  <a:noFill/>
                </a:ln>
                <a:solidFill>
                  <a:srgbClr val="000000"/>
                </a:solidFill>
                <a:effectLst/>
                <a:uLnTx/>
                <a:uFillTx/>
                <a:latin typeface="ScaOptima"/>
                <a:ea typeface="+mn-ea"/>
                <a:cs typeface="ScaOptima"/>
              </a:rPr>
              <a:t> vai </a:t>
            </a: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puàsäà</a:t>
            </a:r>
            <a:r>
              <a:rPr kumimoji="0" lang="fi-FI" sz="2400" b="0" i="0" u="none" strike="noStrike" kern="1200" cap="none" spc="0" normalizeH="0" baseline="0" noProof="0" dirty="0">
                <a:ln>
                  <a:noFill/>
                </a:ln>
                <a:solidFill>
                  <a:srgbClr val="000000"/>
                </a:solidFill>
                <a:effectLst/>
                <a:uLnTx/>
                <a:uFillTx/>
                <a:latin typeface="ScaOptima"/>
                <a:ea typeface="+mn-ea"/>
                <a:cs typeface="ScaOptima"/>
              </a:rPr>
              <a:t> </a:t>
            </a: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paro</a:t>
            </a:r>
            <a:r>
              <a:rPr kumimoji="0" lang="fi-FI" sz="2400" b="0" i="0" u="none" strike="noStrike" kern="1200" cap="none" spc="0" normalizeH="0" baseline="0" noProof="0" dirty="0">
                <a:ln>
                  <a:noFill/>
                </a:ln>
                <a:solidFill>
                  <a:srgbClr val="000000"/>
                </a:solidFill>
                <a:effectLst/>
                <a:uLnTx/>
                <a:uFillTx/>
                <a:latin typeface="ScaOptima"/>
                <a:ea typeface="+mn-ea"/>
                <a:cs typeface="ScaOptima"/>
              </a:rPr>
              <a:t> </a:t>
            </a: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dharmo</a:t>
            </a:r>
            <a:r>
              <a:rPr kumimoji="0" lang="fi-FI" sz="2400" b="0" i="0" u="none" strike="noStrike" kern="1200" cap="none" spc="0" normalizeH="0" baseline="0" noProof="0" dirty="0">
                <a:ln>
                  <a:noFill/>
                </a:ln>
                <a:solidFill>
                  <a:srgbClr val="000000"/>
                </a:solidFill>
                <a:effectLst/>
                <a:uLnTx/>
                <a:uFillTx/>
                <a:latin typeface="ScaOptima"/>
                <a:ea typeface="+mn-ea"/>
                <a:cs typeface="ScaOptima"/>
              </a:rPr>
              <a:t> </a:t>
            </a:r>
          </a:p>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fi-FI" sz="2400" b="0" i="0" u="none" strike="noStrike" kern="1200" cap="none" spc="0" normalizeH="0" baseline="0" noProof="0" dirty="0">
                <a:ln>
                  <a:noFill/>
                </a:ln>
                <a:solidFill>
                  <a:srgbClr val="000000"/>
                </a:solidFill>
                <a:effectLst/>
                <a:uLnTx/>
                <a:uFillTx/>
                <a:latin typeface="ScaOptima"/>
                <a:ea typeface="+mn-ea"/>
                <a:cs typeface="ScaOptima"/>
              </a:rPr>
              <a:t> </a:t>
            </a: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yato</a:t>
            </a:r>
            <a:r>
              <a:rPr kumimoji="0" lang="fi-FI" sz="2400" b="0" i="0" u="none" strike="noStrike" kern="1200" cap="none" spc="0" normalizeH="0" baseline="0" noProof="0" dirty="0">
                <a:ln>
                  <a:noFill/>
                </a:ln>
                <a:solidFill>
                  <a:srgbClr val="000000"/>
                </a:solidFill>
                <a:effectLst/>
                <a:uLnTx/>
                <a:uFillTx/>
                <a:latin typeface="ScaOptima"/>
                <a:ea typeface="+mn-ea"/>
                <a:cs typeface="ScaOptima"/>
              </a:rPr>
              <a:t> </a:t>
            </a: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bhaktir</a:t>
            </a:r>
            <a:r>
              <a:rPr kumimoji="0" lang="fi-FI" sz="2400" b="0" i="0" u="none" strike="noStrike" kern="1200" cap="none" spc="0" normalizeH="0" baseline="0" noProof="0" dirty="0">
                <a:ln>
                  <a:noFill/>
                </a:ln>
                <a:solidFill>
                  <a:srgbClr val="000000"/>
                </a:solidFill>
                <a:effectLst/>
                <a:uLnTx/>
                <a:uFillTx/>
                <a:latin typeface="ScaOptima"/>
                <a:ea typeface="+mn-ea"/>
                <a:cs typeface="ScaOptima"/>
              </a:rPr>
              <a:t> </a:t>
            </a: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adhokñaje</a:t>
            </a:r>
            <a:endParaRPr kumimoji="0" lang="fi-FI" sz="2400" b="0" i="0" u="none" strike="noStrike" kern="1200" cap="none" spc="0" normalizeH="0" baseline="0" noProof="0" dirty="0">
              <a:ln>
                <a:noFill/>
              </a:ln>
              <a:solidFill>
                <a:srgbClr val="000000"/>
              </a:solidFill>
              <a:effectLst/>
              <a:uLnTx/>
              <a:uFillTx/>
              <a:latin typeface="ScaOptima"/>
              <a:ea typeface="+mn-ea"/>
              <a:cs typeface="ScaOptima"/>
            </a:endParaRPr>
          </a:p>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ahaituky</a:t>
            </a:r>
            <a:r>
              <a:rPr kumimoji="0" lang="fi-FI" sz="2400" b="0" i="0" u="none" strike="noStrike" kern="1200" cap="none" spc="0" normalizeH="0" baseline="0" noProof="0" dirty="0">
                <a:ln>
                  <a:noFill/>
                </a:ln>
                <a:solidFill>
                  <a:srgbClr val="000000"/>
                </a:solidFill>
                <a:effectLst/>
                <a:uLnTx/>
                <a:uFillTx/>
                <a:latin typeface="ScaOptima"/>
                <a:ea typeface="+mn-ea"/>
                <a:cs typeface="ScaOptima"/>
              </a:rPr>
              <a:t> </a:t>
            </a: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apratihatä</a:t>
            </a:r>
            <a:r>
              <a:rPr kumimoji="0" lang="fi-FI" sz="2400" b="0" i="0" u="none" strike="noStrike" kern="1200" cap="none" spc="0" normalizeH="0" baseline="0" noProof="0" dirty="0">
                <a:ln>
                  <a:noFill/>
                </a:ln>
                <a:solidFill>
                  <a:srgbClr val="000000"/>
                </a:solidFill>
                <a:effectLst/>
                <a:uLnTx/>
                <a:uFillTx/>
                <a:latin typeface="ScaOptima"/>
                <a:ea typeface="+mn-ea"/>
                <a:cs typeface="ScaOptima"/>
              </a:rPr>
              <a:t>  </a:t>
            </a:r>
          </a:p>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yayätmä</a:t>
            </a:r>
            <a:r>
              <a:rPr kumimoji="0" lang="fi-FI" sz="2400" b="0" i="0" u="none" strike="noStrike" kern="1200" cap="none" spc="0" normalizeH="0" baseline="0" noProof="0" dirty="0">
                <a:ln>
                  <a:noFill/>
                </a:ln>
                <a:solidFill>
                  <a:srgbClr val="000000"/>
                </a:solidFill>
                <a:effectLst/>
                <a:uLnTx/>
                <a:uFillTx/>
                <a:latin typeface="ScaOptima"/>
                <a:ea typeface="+mn-ea"/>
                <a:cs typeface="ScaOptima"/>
              </a:rPr>
              <a:t> </a:t>
            </a: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suprasédati</a:t>
            </a:r>
            <a:endParaRPr kumimoji="0" lang="fi-FI" sz="2400" b="0" i="0" u="none" strike="noStrike" kern="1200" cap="none" spc="0" normalizeH="0" baseline="0" noProof="0" dirty="0">
              <a:ln>
                <a:noFill/>
              </a:ln>
              <a:solidFill>
                <a:srgbClr val="000000"/>
              </a:solidFill>
              <a:effectLst/>
              <a:uLnTx/>
              <a:uFillTx/>
              <a:latin typeface="ScaOptima"/>
              <a:ea typeface="+mn-ea"/>
              <a:cs typeface="ScaOptima"/>
            </a:endParaRPr>
          </a:p>
          <a:p>
            <a:pPr marL="5628" marR="0" lvl="0" indent="0" algn="ctr" defTabSz="810433" rtl="0" eaLnBrk="1" fontAlgn="auto" latinLnBrk="0" hangingPunct="1">
              <a:lnSpc>
                <a:spcPct val="100000"/>
              </a:lnSpc>
              <a:spcBef>
                <a:spcPts val="0"/>
              </a:spcBef>
              <a:spcAft>
                <a:spcPts val="0"/>
              </a:spcAft>
              <a:buClrTx/>
              <a:buSzTx/>
              <a:buFontTx/>
              <a:buNone/>
              <a:tabLst/>
              <a:defRPr/>
            </a:pPr>
            <a:endParaRPr kumimoji="0" lang="fi-FI" sz="2400" b="0" i="0" u="none" strike="noStrike" kern="1200" cap="none" spc="0" normalizeH="0" baseline="0" noProof="0" dirty="0">
              <a:ln>
                <a:noFill/>
              </a:ln>
              <a:solidFill>
                <a:srgbClr val="000000"/>
              </a:solidFill>
              <a:effectLst/>
              <a:uLnTx/>
              <a:uFillTx/>
              <a:latin typeface="ScaOptima"/>
              <a:ea typeface="+mn-ea"/>
              <a:cs typeface="ScaOptima"/>
            </a:endParaRPr>
          </a:p>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väsudeve</a:t>
            </a:r>
            <a:r>
              <a:rPr kumimoji="0" lang="fi-FI" sz="2400" b="0" i="0" u="none" strike="noStrike" kern="1200" cap="none" spc="0" normalizeH="0" baseline="0" noProof="0" dirty="0">
                <a:ln>
                  <a:noFill/>
                </a:ln>
                <a:solidFill>
                  <a:srgbClr val="000000"/>
                </a:solidFill>
                <a:effectLst/>
                <a:uLnTx/>
                <a:uFillTx/>
                <a:latin typeface="ScaOptima"/>
                <a:ea typeface="+mn-ea"/>
                <a:cs typeface="ScaOptima"/>
              </a:rPr>
              <a:t> </a:t>
            </a: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bhagavati</a:t>
            </a:r>
            <a:endParaRPr kumimoji="0" lang="fi-FI" sz="2400" b="0" i="0" u="none" strike="noStrike" kern="1200" cap="none" spc="0" normalizeH="0" baseline="0" noProof="0" dirty="0">
              <a:ln>
                <a:noFill/>
              </a:ln>
              <a:solidFill>
                <a:srgbClr val="000000"/>
              </a:solidFill>
              <a:effectLst/>
              <a:uLnTx/>
              <a:uFillTx/>
              <a:latin typeface="ScaOptima"/>
              <a:ea typeface="+mn-ea"/>
              <a:cs typeface="ScaOptima"/>
            </a:endParaRPr>
          </a:p>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bhakti-yogaù</a:t>
            </a:r>
            <a:r>
              <a:rPr kumimoji="0" lang="fi-FI" sz="2400" b="0" i="0" u="none" strike="noStrike" kern="1200" cap="none" spc="0" normalizeH="0" baseline="0" noProof="0" dirty="0">
                <a:ln>
                  <a:noFill/>
                </a:ln>
                <a:solidFill>
                  <a:srgbClr val="000000"/>
                </a:solidFill>
                <a:effectLst/>
                <a:uLnTx/>
                <a:uFillTx/>
                <a:latin typeface="ScaOptima"/>
                <a:ea typeface="+mn-ea"/>
                <a:cs typeface="ScaOptima"/>
              </a:rPr>
              <a:t> </a:t>
            </a: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prayojitaù</a:t>
            </a:r>
            <a:endParaRPr kumimoji="0" lang="fi-FI" sz="2400" b="0" i="0" u="none" strike="noStrike" kern="1200" cap="none" spc="0" normalizeH="0" baseline="0" noProof="0" dirty="0">
              <a:ln>
                <a:noFill/>
              </a:ln>
              <a:solidFill>
                <a:srgbClr val="000000"/>
              </a:solidFill>
              <a:effectLst/>
              <a:uLnTx/>
              <a:uFillTx/>
              <a:latin typeface="ScaOptima"/>
              <a:ea typeface="+mn-ea"/>
              <a:cs typeface="ScaOptima"/>
            </a:endParaRPr>
          </a:p>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janayaty</a:t>
            </a:r>
            <a:r>
              <a:rPr kumimoji="0" lang="fi-FI" sz="2400" b="0" i="0" u="none" strike="noStrike" kern="1200" cap="none" spc="0" normalizeH="0" baseline="0" noProof="0" dirty="0">
                <a:ln>
                  <a:noFill/>
                </a:ln>
                <a:solidFill>
                  <a:srgbClr val="000000"/>
                </a:solidFill>
                <a:effectLst/>
                <a:uLnTx/>
                <a:uFillTx/>
                <a:latin typeface="ScaOptima"/>
                <a:ea typeface="+mn-ea"/>
                <a:cs typeface="ScaOptima"/>
              </a:rPr>
              <a:t> </a:t>
            </a: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äçu</a:t>
            </a:r>
            <a:r>
              <a:rPr kumimoji="0" lang="fi-FI" sz="2400" b="0" i="0" u="none" strike="noStrike" kern="1200" cap="none" spc="0" normalizeH="0" baseline="0" noProof="0" dirty="0">
                <a:ln>
                  <a:noFill/>
                </a:ln>
                <a:solidFill>
                  <a:srgbClr val="000000"/>
                </a:solidFill>
                <a:effectLst/>
                <a:uLnTx/>
                <a:uFillTx/>
                <a:latin typeface="ScaOptima"/>
                <a:ea typeface="+mn-ea"/>
                <a:cs typeface="ScaOptima"/>
              </a:rPr>
              <a:t> </a:t>
            </a: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vairägyaà</a:t>
            </a:r>
            <a:endParaRPr kumimoji="0" lang="fi-FI" sz="2400" b="0" i="0" u="none" strike="noStrike" kern="1200" cap="none" spc="0" normalizeH="0" baseline="0" noProof="0" dirty="0">
              <a:ln>
                <a:noFill/>
              </a:ln>
              <a:solidFill>
                <a:srgbClr val="000000"/>
              </a:solidFill>
              <a:effectLst/>
              <a:uLnTx/>
              <a:uFillTx/>
              <a:latin typeface="ScaOptima"/>
              <a:ea typeface="+mn-ea"/>
              <a:cs typeface="ScaOptima"/>
            </a:endParaRPr>
          </a:p>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jïänaà</a:t>
            </a:r>
            <a:r>
              <a:rPr kumimoji="0" lang="fi-FI" sz="2400" b="0" i="0" u="none" strike="noStrike" kern="1200" cap="none" spc="0" normalizeH="0" baseline="0" noProof="0" dirty="0">
                <a:ln>
                  <a:noFill/>
                </a:ln>
                <a:solidFill>
                  <a:srgbClr val="000000"/>
                </a:solidFill>
                <a:effectLst/>
                <a:uLnTx/>
                <a:uFillTx/>
                <a:latin typeface="ScaOptima"/>
                <a:ea typeface="+mn-ea"/>
                <a:cs typeface="ScaOptima"/>
              </a:rPr>
              <a:t> </a:t>
            </a: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ca</a:t>
            </a:r>
            <a:r>
              <a:rPr kumimoji="0" lang="fi-FI" sz="2400" b="0" i="0" u="none" strike="noStrike" kern="1200" cap="none" spc="0" normalizeH="0" baseline="0" noProof="0" dirty="0">
                <a:ln>
                  <a:noFill/>
                </a:ln>
                <a:solidFill>
                  <a:srgbClr val="000000"/>
                </a:solidFill>
                <a:effectLst/>
                <a:uLnTx/>
                <a:uFillTx/>
                <a:latin typeface="ScaOptima"/>
                <a:ea typeface="+mn-ea"/>
                <a:cs typeface="ScaOptima"/>
              </a:rPr>
              <a:t> </a:t>
            </a: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yad</a:t>
            </a:r>
            <a:r>
              <a:rPr kumimoji="0" lang="fi-FI" sz="2400" b="0" i="0" u="none" strike="noStrike" kern="1200" cap="none" spc="0" normalizeH="0" baseline="0" noProof="0" dirty="0">
                <a:ln>
                  <a:noFill/>
                </a:ln>
                <a:solidFill>
                  <a:srgbClr val="000000"/>
                </a:solidFill>
                <a:effectLst/>
                <a:uLnTx/>
                <a:uFillTx/>
                <a:latin typeface="ScaOptima"/>
                <a:ea typeface="+mn-ea"/>
                <a:cs typeface="ScaOptima"/>
              </a:rPr>
              <a:t> </a:t>
            </a:r>
            <a:r>
              <a:rPr kumimoji="0" lang="fi-FI" sz="2400" b="0" i="0" u="none" strike="noStrike" kern="1200" cap="none" spc="0" normalizeH="0" baseline="0" noProof="0" dirty="0" err="1">
                <a:ln>
                  <a:noFill/>
                </a:ln>
                <a:solidFill>
                  <a:srgbClr val="000000"/>
                </a:solidFill>
                <a:effectLst/>
                <a:uLnTx/>
                <a:uFillTx/>
                <a:latin typeface="ScaOptima"/>
                <a:ea typeface="+mn-ea"/>
                <a:cs typeface="ScaOptima"/>
              </a:rPr>
              <a:t>ahaitukam</a:t>
            </a:r>
            <a:endParaRPr kumimoji="0" lang="fi-FI" sz="2400" b="0" i="0" u="none" strike="noStrike" kern="1200" cap="none" spc="0" normalizeH="0" baseline="0" noProof="0" dirty="0">
              <a:ln>
                <a:noFill/>
              </a:ln>
              <a:solidFill>
                <a:srgbClr val="000000"/>
              </a:solidFill>
              <a:effectLst/>
              <a:uLnTx/>
              <a:uFillTx/>
              <a:latin typeface="ScaOptima"/>
              <a:ea typeface="+mn-ea"/>
              <a:cs typeface="ScaOptima"/>
            </a:endParaRPr>
          </a:p>
          <a:p>
            <a:pPr marL="5628" marR="0" lvl="0" indent="0" algn="ctr" defTabSz="810433" rtl="0" eaLnBrk="1" fontAlgn="auto" latinLnBrk="0" hangingPunct="1">
              <a:lnSpc>
                <a:spcPct val="100000"/>
              </a:lnSpc>
              <a:spcBef>
                <a:spcPts val="0"/>
              </a:spcBef>
              <a:spcAft>
                <a:spcPts val="0"/>
              </a:spcAft>
              <a:buClrTx/>
              <a:buSzTx/>
              <a:buFontTx/>
              <a:buNone/>
              <a:tabLst/>
              <a:defRPr/>
            </a:pPr>
            <a:endParaRPr kumimoji="0" lang="fi-FI" sz="2400" b="0" i="0" u="none" strike="noStrike" kern="1200" cap="none" spc="0" normalizeH="0" baseline="0" noProof="0" dirty="0">
              <a:ln>
                <a:noFill/>
              </a:ln>
              <a:solidFill>
                <a:srgbClr val="000000"/>
              </a:solidFill>
              <a:effectLst/>
              <a:uLnTx/>
              <a:uFillTx/>
              <a:latin typeface="ScaOptima"/>
              <a:ea typeface="+mn-ea"/>
              <a:cs typeface="ScaOptima"/>
            </a:endParaRPr>
          </a:p>
          <a:p>
            <a:pPr marL="5628" marR="0" lvl="0" indent="0" algn="ctr" defTabSz="810433" rtl="0" eaLnBrk="1" fontAlgn="auto" latinLnBrk="0" hangingPunct="1">
              <a:lnSpc>
                <a:spcPct val="100000"/>
              </a:lnSpc>
              <a:spcBef>
                <a:spcPts val="0"/>
              </a:spcBef>
              <a:spcAft>
                <a:spcPts val="0"/>
              </a:spcAft>
              <a:buClrTx/>
              <a:buSzTx/>
              <a:buFontTx/>
              <a:buNone/>
              <a:tabLst/>
              <a:defRPr/>
            </a:pPr>
            <a:endParaRPr kumimoji="0" lang="fi-FI" sz="2400" b="0" i="0" u="none" strike="noStrike" kern="1200" cap="none" spc="0" normalizeH="0" baseline="0" noProof="0" dirty="0">
              <a:ln>
                <a:noFill/>
              </a:ln>
              <a:solidFill>
                <a:srgbClr val="000000"/>
              </a:solidFill>
              <a:effectLst/>
              <a:uLnTx/>
              <a:uFillTx/>
              <a:latin typeface="ScaOptima"/>
              <a:ea typeface="+mn-ea"/>
              <a:cs typeface="ScaOptima"/>
            </a:endParaRPr>
          </a:p>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endParaRPr kumimoji="0" lang="en-US" sz="2400" b="0" i="0" u="none" strike="noStrike" kern="1200" cap="none" spc="0" normalizeH="0" baseline="0" noProof="0" dirty="0">
              <a:ln>
                <a:noFill/>
              </a:ln>
              <a:solidFill>
                <a:srgbClr val="000000"/>
              </a:solidFill>
              <a:effectLst/>
              <a:uLnTx/>
              <a:uFillTx/>
              <a:latin typeface="ScaOptima"/>
              <a:ea typeface="+mn-ea"/>
              <a:cs typeface="ScaOptima"/>
            </a:endParaRPr>
          </a:p>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endParaRPr kumimoji="0" lang="en-US" sz="2400" b="0" i="0" u="none" strike="noStrike" kern="1200" cap="none" spc="0" normalizeH="0" baseline="0" noProof="0" dirty="0">
              <a:ln>
                <a:noFill/>
              </a:ln>
              <a:solidFill>
                <a:srgbClr val="000000"/>
              </a:solidFill>
              <a:effectLst/>
              <a:uLnTx/>
              <a:uFillTx/>
              <a:latin typeface="ScaOptima"/>
              <a:ea typeface="+mn-ea"/>
              <a:cs typeface="ScaOptima"/>
            </a:endParaRPr>
          </a:p>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endParaRPr kumimoji="0" lang="en-US" sz="2400" b="0" i="0" u="none" strike="noStrike" kern="1200" cap="none" spc="0" normalizeH="0" baseline="0" noProof="0" dirty="0">
              <a:ln>
                <a:noFill/>
              </a:ln>
              <a:solidFill>
                <a:srgbClr val="000000"/>
              </a:solidFill>
              <a:effectLst/>
              <a:uLnTx/>
              <a:uFillTx/>
              <a:latin typeface="ScaOptima"/>
              <a:ea typeface="+mn-ea"/>
              <a:cs typeface="ScaOptima"/>
            </a:endParaRPr>
          </a:p>
        </p:txBody>
      </p:sp>
      <p:pic>
        <p:nvPicPr>
          <p:cNvPr id="7" name="Picture 6">
            <a:extLst>
              <a:ext uri="{FF2B5EF4-FFF2-40B4-BE49-F238E27FC236}">
                <a16:creationId xmlns:a16="http://schemas.microsoft.com/office/drawing/2014/main" xmlns="" id="{68452F19-6B8E-46D2-A061-96F14EEFA0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3896" y="4149080"/>
            <a:ext cx="4159570" cy="2708920"/>
          </a:xfrm>
          <a:prstGeom prst="rect">
            <a:avLst/>
          </a:prstGeom>
        </p:spPr>
      </p:pic>
      <p:pic>
        <p:nvPicPr>
          <p:cNvPr id="9" name="Picture 3">
            <a:extLst>
              <a:ext uri="{FF2B5EF4-FFF2-40B4-BE49-F238E27FC236}">
                <a16:creationId xmlns:a16="http://schemas.microsoft.com/office/drawing/2014/main" xmlns="" id="{52A96F6D-47CD-4751-BA85-C47C12414B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4088" y="620689"/>
            <a:ext cx="3778236" cy="3515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077117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35457" y="389905"/>
            <a:ext cx="5184576" cy="954107"/>
          </a:xfrm>
          <a:prstGeom prst="rect">
            <a:avLst/>
          </a:prstGeom>
          <a:solidFill>
            <a:srgbClr val="002060"/>
          </a:solidFill>
        </p:spPr>
        <p:txBody>
          <a:bodyPr wrap="square" rtlCol="0">
            <a:spAutoFit/>
          </a:bodyPr>
          <a:lstStyle/>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ScaOptima"/>
                <a:ea typeface="+mn-ea"/>
                <a:cs typeface="ScaOptima"/>
              </a:rPr>
              <a:t>1.2.8-11: Occupational duties &amp; </a:t>
            </a:r>
            <a:br>
              <a:rPr kumimoji="0" lang="en-US" sz="2800" b="1" i="0" u="none" strike="noStrike" kern="1200" cap="none" spc="0" normalizeH="0" baseline="0" noProof="0" dirty="0">
                <a:ln>
                  <a:noFill/>
                </a:ln>
                <a:solidFill>
                  <a:schemeClr val="bg1"/>
                </a:solidFill>
                <a:effectLst/>
                <a:uLnTx/>
                <a:uFillTx/>
                <a:latin typeface="ScaOptima"/>
                <a:ea typeface="+mn-ea"/>
                <a:cs typeface="ScaOptima"/>
              </a:rPr>
            </a:br>
            <a:r>
              <a:rPr kumimoji="0" lang="en-US" sz="2800" b="1" i="0" u="none" strike="noStrike" kern="1200" cap="none" spc="0" normalizeH="0" baseline="0" noProof="0" dirty="0" err="1">
                <a:ln>
                  <a:noFill/>
                </a:ln>
                <a:solidFill>
                  <a:schemeClr val="bg1"/>
                </a:solidFill>
                <a:effectLst/>
                <a:uLnTx/>
                <a:uFillTx/>
                <a:latin typeface="ScaOptima"/>
                <a:ea typeface="+mn-ea"/>
                <a:cs typeface="ScaOptima"/>
              </a:rPr>
              <a:t>Kåñëa</a:t>
            </a:r>
            <a:r>
              <a:rPr kumimoji="0" lang="en-US" sz="2800" b="1" i="0" u="none" strike="noStrike" kern="1200" cap="none" spc="0" normalizeH="0" baseline="0" noProof="0" dirty="0">
                <a:ln>
                  <a:noFill/>
                </a:ln>
                <a:solidFill>
                  <a:schemeClr val="bg1"/>
                </a:solidFill>
                <a:effectLst/>
                <a:uLnTx/>
                <a:uFillTx/>
                <a:latin typeface="ScaOptima"/>
                <a:ea typeface="+mn-ea"/>
                <a:cs typeface="ScaOptima"/>
              </a:rPr>
              <a:t> consciousness </a:t>
            </a:r>
          </a:p>
        </p:txBody>
      </p:sp>
      <p:sp>
        <p:nvSpPr>
          <p:cNvPr id="5" name="TextBox 4"/>
          <p:cNvSpPr txBox="1"/>
          <p:nvPr/>
        </p:nvSpPr>
        <p:spPr>
          <a:xfrm>
            <a:off x="53752" y="4459421"/>
            <a:ext cx="9036496" cy="2297827"/>
          </a:xfrm>
          <a:prstGeom prst="rect">
            <a:avLst/>
          </a:prstGeom>
          <a:solidFill>
            <a:schemeClr val="tx1">
              <a:alpha val="0"/>
            </a:schemeClr>
          </a:solidFill>
        </p:spPr>
        <p:txBody>
          <a:bodyPr wrap="square" lIns="81043" tIns="40522" rIns="81043" bIns="40522" rtlCol="0">
            <a:spAutoFit/>
          </a:bodyPr>
          <a:lstStyle/>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endParaRPr kumimoji="0" lang="en-US" sz="2400" b="0" i="1" u="none" strike="noStrike" kern="1200" cap="none" spc="0" normalizeH="0" baseline="0" noProof="0" dirty="0">
              <a:ln>
                <a:noFill/>
              </a:ln>
              <a:solidFill>
                <a:srgbClr val="000000"/>
              </a:solidFill>
              <a:effectLst/>
              <a:uLnTx/>
              <a:uFillTx/>
              <a:latin typeface="ScaOptima"/>
              <a:ea typeface="+mn-ea"/>
              <a:cs typeface="ScaOptima"/>
            </a:endParaRPr>
          </a:p>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2400" b="1" i="0" u="sng" strike="noStrike" kern="1200" cap="none" spc="0" normalizeH="0" baseline="0" noProof="0" dirty="0">
                <a:ln>
                  <a:noFill/>
                </a:ln>
                <a:solidFill>
                  <a:srgbClr val="000000"/>
                </a:solidFill>
                <a:effectLst/>
                <a:uLnTx/>
                <a:uFillTx/>
                <a:latin typeface="ScaOptima"/>
                <a:ea typeface="+mn-ea"/>
                <a:cs typeface="ScaOptima"/>
              </a:rPr>
              <a:t>Material gain </a:t>
            </a:r>
            <a:r>
              <a:rPr kumimoji="0" lang="en-US" sz="2400" b="0" i="0" u="none" strike="noStrike" kern="1200" cap="none" spc="0" normalizeH="0" baseline="0" noProof="0" dirty="0">
                <a:ln>
                  <a:noFill/>
                </a:ln>
                <a:solidFill>
                  <a:srgbClr val="000000"/>
                </a:solidFill>
                <a:effectLst/>
                <a:uLnTx/>
                <a:uFillTx/>
                <a:latin typeface="ScaOptima"/>
                <a:ea typeface="+mn-ea"/>
                <a:cs typeface="ScaOptima"/>
              </a:rPr>
              <a:t>or </a:t>
            </a:r>
            <a:r>
              <a:rPr kumimoji="0" lang="en-US" sz="2400" b="1" i="0" u="sng" strike="noStrike" kern="1200" cap="none" spc="0" normalizeH="0" baseline="0" noProof="0" dirty="0">
                <a:ln>
                  <a:noFill/>
                </a:ln>
                <a:solidFill>
                  <a:srgbClr val="000000"/>
                </a:solidFill>
                <a:effectLst/>
                <a:uLnTx/>
                <a:uFillTx/>
                <a:latin typeface="ScaOptima"/>
                <a:ea typeface="+mn-ea"/>
                <a:cs typeface="ScaOptima"/>
              </a:rPr>
              <a:t>sense gratification </a:t>
            </a:r>
            <a:r>
              <a:rPr kumimoji="0" lang="en-US" sz="2400" b="0" i="0" u="none" strike="noStrike" kern="1200" cap="none" spc="0" normalizeH="0" baseline="0" noProof="0" dirty="0">
                <a:ln>
                  <a:noFill/>
                </a:ln>
                <a:solidFill>
                  <a:srgbClr val="000000"/>
                </a:solidFill>
                <a:effectLst/>
                <a:uLnTx/>
                <a:uFillTx/>
                <a:latin typeface="ScaOptima"/>
                <a:ea typeface="+mn-ea"/>
                <a:cs typeface="ScaOptima"/>
              </a:rPr>
              <a:t>are </a:t>
            </a:r>
            <a:br>
              <a:rPr kumimoji="0" lang="en-US" sz="2400" b="0" i="0" u="none" strike="noStrike" kern="1200" cap="none" spc="0" normalizeH="0" baseline="0" noProof="0" dirty="0">
                <a:ln>
                  <a:noFill/>
                </a:ln>
                <a:solidFill>
                  <a:srgbClr val="000000"/>
                </a:solidFill>
                <a:effectLst/>
                <a:uLnTx/>
                <a:uFillTx/>
                <a:latin typeface="ScaOptima"/>
                <a:ea typeface="+mn-ea"/>
                <a:cs typeface="ScaOptima"/>
              </a:rPr>
            </a:br>
            <a:r>
              <a:rPr kumimoji="0" lang="en-US" sz="2400" b="1" i="0" u="sng" strike="noStrike" kern="1200" cap="none" spc="0" normalizeH="0" baseline="0" noProof="0" dirty="0">
                <a:ln>
                  <a:noFill/>
                </a:ln>
                <a:solidFill>
                  <a:srgbClr val="000000"/>
                </a:solidFill>
                <a:effectLst/>
                <a:uLnTx/>
                <a:uFillTx/>
                <a:latin typeface="ScaOptima"/>
                <a:ea typeface="+mn-ea"/>
                <a:cs typeface="ScaOptima"/>
              </a:rPr>
              <a:t>never the goal </a:t>
            </a:r>
            <a:r>
              <a:rPr kumimoji="0" lang="en-US" sz="2400" b="0" i="0" u="none" strike="noStrike" kern="1200" cap="none" spc="0" normalizeH="0" baseline="0" noProof="0" dirty="0">
                <a:ln>
                  <a:noFill/>
                </a:ln>
                <a:solidFill>
                  <a:srgbClr val="000000"/>
                </a:solidFill>
                <a:effectLst/>
                <a:uLnTx/>
                <a:uFillTx/>
                <a:latin typeface="ScaOptima"/>
                <a:ea typeface="+mn-ea"/>
                <a:cs typeface="ScaOptima"/>
              </a:rPr>
              <a:t>of all occupational engagements. (9)</a:t>
            </a:r>
            <a:br>
              <a:rPr kumimoji="0" lang="en-US" sz="2400" b="0" i="0" u="none" strike="noStrike" kern="1200" cap="none" spc="0" normalizeH="0" baseline="0" noProof="0" dirty="0">
                <a:ln>
                  <a:noFill/>
                </a:ln>
                <a:solidFill>
                  <a:srgbClr val="000000"/>
                </a:solidFill>
                <a:effectLst/>
                <a:uLnTx/>
                <a:uFillTx/>
                <a:latin typeface="ScaOptima"/>
                <a:ea typeface="+mn-ea"/>
                <a:cs typeface="ScaOptima"/>
              </a:rPr>
            </a:br>
            <a:endParaRPr kumimoji="0" lang="en-US" sz="2400" b="0" i="0" u="none" strike="noStrike" kern="1200" cap="none" spc="0" normalizeH="0" baseline="0" noProof="0" dirty="0">
              <a:ln>
                <a:noFill/>
              </a:ln>
              <a:solidFill>
                <a:srgbClr val="000000"/>
              </a:solidFill>
              <a:effectLst/>
              <a:uLnTx/>
              <a:uFillTx/>
              <a:latin typeface="ScaOptima"/>
              <a:ea typeface="+mn-ea"/>
              <a:cs typeface="ScaOptima"/>
            </a:endParaRPr>
          </a:p>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2400" b="1" i="0" u="sng" strike="noStrike" kern="1200" cap="none" spc="0" normalizeH="0" baseline="0" noProof="0" dirty="0">
                <a:ln>
                  <a:noFill/>
                </a:ln>
                <a:solidFill>
                  <a:srgbClr val="000000"/>
                </a:solidFill>
                <a:effectLst/>
                <a:uLnTx/>
                <a:uFillTx/>
                <a:latin typeface="ScaOptima"/>
                <a:ea typeface="+mn-ea"/>
                <a:cs typeface="ScaOptima"/>
              </a:rPr>
              <a:t>Maintaining healthy life</a:t>
            </a:r>
            <a:r>
              <a:rPr kumimoji="0" lang="en-US" sz="2400" b="0" i="0" u="none" strike="noStrike" kern="1200" cap="none" spc="0" normalizeH="0" baseline="0" noProof="0" dirty="0">
                <a:ln>
                  <a:noFill/>
                </a:ln>
                <a:solidFill>
                  <a:srgbClr val="000000"/>
                </a:solidFill>
                <a:effectLst/>
                <a:uLnTx/>
                <a:uFillTx/>
                <a:latin typeface="ScaOptima"/>
                <a:ea typeface="+mn-ea"/>
                <a:cs typeface="ScaOptima"/>
              </a:rPr>
              <a:t>, </a:t>
            </a:r>
            <a:r>
              <a:rPr kumimoji="0" lang="en-US" sz="2400" b="1" i="0" u="sng" strike="noStrike" kern="1200" cap="none" spc="0" normalizeH="0" baseline="0" noProof="0" dirty="0">
                <a:ln>
                  <a:noFill/>
                </a:ln>
                <a:solidFill>
                  <a:srgbClr val="000000"/>
                </a:solidFill>
                <a:effectLst/>
                <a:uLnTx/>
                <a:uFillTx/>
                <a:latin typeface="ScaOptima"/>
                <a:ea typeface="+mn-ea"/>
                <a:cs typeface="ScaOptima"/>
              </a:rPr>
              <a:t>inquire only about Absolute Truth </a:t>
            </a:r>
            <a:r>
              <a:rPr kumimoji="0" lang="en-US" sz="2400" b="0" i="0" u="none" strike="noStrike" kern="1200" cap="none" spc="0" normalizeH="0" baseline="0" noProof="0" dirty="0">
                <a:ln>
                  <a:noFill/>
                </a:ln>
                <a:solidFill>
                  <a:srgbClr val="000000"/>
                </a:solidFill>
                <a:effectLst/>
                <a:uLnTx/>
                <a:uFillTx/>
                <a:latin typeface="ScaOptima"/>
                <a:ea typeface="+mn-ea"/>
                <a:cs typeface="ScaOptima"/>
              </a:rPr>
              <a:t>who is perceived as Brahman, </a:t>
            </a:r>
            <a:r>
              <a:rPr kumimoji="0" lang="en-US" sz="2400" b="0" i="0" u="none" strike="noStrike" kern="1200" cap="none" spc="0" normalizeH="0" baseline="0" noProof="0" dirty="0" err="1">
                <a:ln>
                  <a:noFill/>
                </a:ln>
                <a:solidFill>
                  <a:srgbClr val="000000"/>
                </a:solidFill>
                <a:effectLst/>
                <a:uLnTx/>
                <a:uFillTx/>
                <a:latin typeface="ScaOptima"/>
                <a:ea typeface="+mn-ea"/>
                <a:cs typeface="ScaOptima"/>
              </a:rPr>
              <a:t>Paramätmä</a:t>
            </a:r>
            <a:r>
              <a:rPr kumimoji="0" lang="en-US" sz="2400" b="0" i="0" u="none" strike="noStrike" kern="1200" cap="none" spc="0" normalizeH="0" baseline="0" noProof="0" dirty="0">
                <a:ln>
                  <a:noFill/>
                </a:ln>
                <a:solidFill>
                  <a:srgbClr val="000000"/>
                </a:solidFill>
                <a:effectLst/>
                <a:uLnTx/>
                <a:uFillTx/>
                <a:latin typeface="ScaOptima"/>
                <a:ea typeface="+mn-ea"/>
                <a:cs typeface="ScaOptima"/>
              </a:rPr>
              <a:t> and </a:t>
            </a:r>
            <a:r>
              <a:rPr kumimoji="0" lang="en-US" sz="2400" b="0" i="0" u="none" strike="noStrike" kern="1200" cap="none" spc="0" normalizeH="0" baseline="0" noProof="0" dirty="0" err="1">
                <a:ln>
                  <a:noFill/>
                </a:ln>
                <a:solidFill>
                  <a:srgbClr val="000000"/>
                </a:solidFill>
                <a:effectLst/>
                <a:uLnTx/>
                <a:uFillTx/>
                <a:latin typeface="ScaOptima"/>
                <a:ea typeface="+mn-ea"/>
                <a:cs typeface="ScaOptima"/>
              </a:rPr>
              <a:t>Bhagavän</a:t>
            </a:r>
            <a:r>
              <a:rPr kumimoji="0" lang="en-US" sz="2400" b="0" i="0" u="none" strike="noStrike" kern="1200" cap="none" spc="0" normalizeH="0" baseline="0" noProof="0" dirty="0">
                <a:ln>
                  <a:noFill/>
                </a:ln>
                <a:solidFill>
                  <a:srgbClr val="000000"/>
                </a:solidFill>
                <a:effectLst/>
                <a:uLnTx/>
                <a:uFillTx/>
                <a:latin typeface="ScaOptima"/>
                <a:ea typeface="+mn-ea"/>
                <a:cs typeface="ScaOptima"/>
              </a:rPr>
              <a:t> (10-11)</a:t>
            </a:r>
          </a:p>
        </p:txBody>
      </p:sp>
      <p:pic>
        <p:nvPicPr>
          <p:cNvPr id="4098" name="Picture 2" descr="Image result for brahman ksatriya vaishya sudra pics">
            <a:extLst>
              <a:ext uri="{FF2B5EF4-FFF2-40B4-BE49-F238E27FC236}">
                <a16:creationId xmlns:a16="http://schemas.microsoft.com/office/drawing/2014/main" xmlns="" id="{3A64D3D6-97BC-4257-A0E0-E25E867006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1168" y="0"/>
            <a:ext cx="3982832" cy="256490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xmlns="" id="{6FC38F2A-6125-4E6D-8A37-2D2895D9DDC5}"/>
              </a:ext>
            </a:extLst>
          </p:cNvPr>
          <p:cNvSpPr txBox="1"/>
          <p:nvPr/>
        </p:nvSpPr>
        <p:spPr>
          <a:xfrm>
            <a:off x="43803" y="2663190"/>
            <a:ext cx="8986447" cy="2297827"/>
          </a:xfrm>
          <a:prstGeom prst="rect">
            <a:avLst/>
          </a:prstGeom>
          <a:solidFill>
            <a:schemeClr val="tx1">
              <a:alpha val="0"/>
            </a:schemeClr>
          </a:solidFill>
        </p:spPr>
        <p:txBody>
          <a:bodyPr wrap="square" lIns="81043" tIns="40522" rIns="81043" bIns="40522" rtlCol="0">
            <a:spAutoFit/>
          </a:bodyPr>
          <a:lstStyle/>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err="1">
                <a:ln>
                  <a:noFill/>
                </a:ln>
                <a:solidFill>
                  <a:srgbClr val="000000"/>
                </a:solidFill>
                <a:effectLst/>
                <a:uLnTx/>
                <a:uFillTx/>
                <a:latin typeface="ScaOptima"/>
                <a:ea typeface="+mn-ea"/>
                <a:cs typeface="ScaOptima"/>
              </a:rPr>
              <a:t>Varnasrama</a:t>
            </a:r>
            <a:r>
              <a:rPr kumimoji="0" lang="en-US" sz="2400" b="0" i="0" u="none" strike="noStrike" kern="1200" cap="none" spc="0" normalizeH="0" baseline="0" noProof="0" dirty="0">
                <a:ln>
                  <a:noFill/>
                </a:ln>
                <a:solidFill>
                  <a:srgbClr val="000000"/>
                </a:solidFill>
                <a:effectLst/>
                <a:uLnTx/>
                <a:uFillTx/>
                <a:latin typeface="ScaOptima"/>
                <a:ea typeface="+mn-ea"/>
                <a:cs typeface="ScaOptima"/>
              </a:rPr>
              <a:t> Dharma is useless labor if </a:t>
            </a:r>
            <a:br>
              <a:rPr kumimoji="0" lang="en-US" sz="2400" b="0" i="0" u="none" strike="noStrike" kern="1200" cap="none" spc="0" normalizeH="0" baseline="0" noProof="0" dirty="0">
                <a:ln>
                  <a:noFill/>
                </a:ln>
                <a:solidFill>
                  <a:srgbClr val="000000"/>
                </a:solidFill>
                <a:effectLst/>
                <a:uLnTx/>
                <a:uFillTx/>
                <a:latin typeface="ScaOptima"/>
                <a:ea typeface="+mn-ea"/>
                <a:cs typeface="ScaOptima"/>
              </a:rPr>
            </a:br>
            <a:r>
              <a:rPr kumimoji="0" lang="en-US" sz="2400" b="0" i="0" u="none" strike="noStrike" kern="1200" cap="none" spc="0" normalizeH="0" baseline="0" noProof="0" dirty="0">
                <a:ln>
                  <a:noFill/>
                </a:ln>
                <a:solidFill>
                  <a:srgbClr val="000000"/>
                </a:solidFill>
                <a:effectLst/>
                <a:uLnTx/>
                <a:uFillTx/>
                <a:latin typeface="ScaOptima"/>
                <a:ea typeface="+mn-ea"/>
                <a:cs typeface="ScaOptima"/>
              </a:rPr>
              <a:t>it </a:t>
            </a:r>
            <a:r>
              <a:rPr kumimoji="0" lang="en-US" sz="2400" b="0" i="0" u="none" strike="noStrike" kern="1200" cap="none" spc="0" normalizeH="0" baseline="0" noProof="0" dirty="0" err="1">
                <a:ln>
                  <a:noFill/>
                </a:ln>
                <a:solidFill>
                  <a:srgbClr val="000000"/>
                </a:solidFill>
                <a:effectLst/>
                <a:uLnTx/>
                <a:uFillTx/>
                <a:latin typeface="ScaOptima"/>
                <a:ea typeface="+mn-ea"/>
                <a:cs typeface="ScaOptima"/>
              </a:rPr>
              <a:t>doesn</a:t>
            </a:r>
            <a:r>
              <a:rPr kumimoji="0" lang="fr-FR" sz="2400" b="0" i="0" u="none" strike="noStrike" kern="1200" cap="none" spc="0" normalizeH="0" baseline="0" noProof="0" dirty="0">
                <a:ln>
                  <a:noFill/>
                </a:ln>
                <a:solidFill>
                  <a:srgbClr val="000000"/>
                </a:solidFill>
                <a:effectLst/>
                <a:uLnTx/>
                <a:uFillTx/>
                <a:latin typeface="ScaOptima"/>
                <a:ea typeface="+mn-ea"/>
                <a:cs typeface="ScaOptima"/>
              </a:rPr>
              <a:t>’</a:t>
            </a:r>
            <a:r>
              <a:rPr kumimoji="0" lang="en-US" sz="2400" b="0" i="0" u="none" strike="noStrike" kern="1200" cap="none" spc="0" normalizeH="0" baseline="0" noProof="0" dirty="0">
                <a:ln>
                  <a:noFill/>
                </a:ln>
                <a:solidFill>
                  <a:srgbClr val="000000"/>
                </a:solidFill>
                <a:effectLst/>
                <a:uLnTx/>
                <a:uFillTx/>
                <a:latin typeface="ScaOptima"/>
                <a:ea typeface="+mn-ea"/>
                <a:cs typeface="ScaOptima"/>
              </a:rPr>
              <a:t>t </a:t>
            </a:r>
            <a:r>
              <a:rPr kumimoji="0" lang="en-US" sz="2400" b="1" i="0" u="sng" strike="noStrike" kern="1200" cap="none" spc="0" normalizeH="0" baseline="0" noProof="0" dirty="0">
                <a:ln>
                  <a:noFill/>
                </a:ln>
                <a:solidFill>
                  <a:srgbClr val="000000"/>
                </a:solidFill>
                <a:effectLst/>
                <a:uLnTx/>
                <a:uFillTx/>
                <a:latin typeface="ScaOptima"/>
                <a:ea typeface="+mn-ea"/>
                <a:cs typeface="ScaOptima"/>
              </a:rPr>
              <a:t>provoke attraction for Krishna </a:t>
            </a:r>
            <a:r>
              <a:rPr kumimoji="0" lang="en-US" sz="2400" b="1" i="0" u="sng" strike="noStrike" kern="1200" cap="none" spc="0" normalizeH="0" baseline="0" noProof="0" dirty="0" err="1">
                <a:ln>
                  <a:noFill/>
                </a:ln>
                <a:solidFill>
                  <a:srgbClr val="000000"/>
                </a:solidFill>
                <a:effectLst/>
                <a:uLnTx/>
                <a:uFillTx/>
                <a:latin typeface="ScaOptima"/>
                <a:ea typeface="+mn-ea"/>
                <a:cs typeface="ScaOptima"/>
              </a:rPr>
              <a:t>katha</a:t>
            </a:r>
            <a:r>
              <a:rPr kumimoji="0" lang="en-US" sz="2400" b="1" i="0" u="sng" strike="noStrike" kern="1200" cap="none" spc="0" normalizeH="0" baseline="0" noProof="0" dirty="0">
                <a:ln>
                  <a:noFill/>
                </a:ln>
                <a:solidFill>
                  <a:srgbClr val="000000"/>
                </a:solidFill>
                <a:effectLst/>
                <a:uLnTx/>
                <a:uFillTx/>
                <a:latin typeface="ScaOptima"/>
                <a:ea typeface="+mn-ea"/>
                <a:cs typeface="ScaOptima"/>
              </a:rPr>
              <a:t> </a:t>
            </a:r>
            <a:r>
              <a:rPr kumimoji="0" lang="en-US" sz="2400" b="0" i="0" u="none" strike="noStrike" kern="1200" cap="none" spc="0" normalizeH="0" baseline="0" noProof="0" dirty="0">
                <a:ln>
                  <a:noFill/>
                </a:ln>
                <a:solidFill>
                  <a:srgbClr val="000000"/>
                </a:solidFill>
                <a:effectLst/>
                <a:uLnTx/>
                <a:uFillTx/>
                <a:latin typeface="ScaOptima"/>
                <a:ea typeface="+mn-ea"/>
                <a:cs typeface="ScaOptima"/>
              </a:rPr>
              <a:t>(8)</a:t>
            </a:r>
            <a:br>
              <a:rPr kumimoji="0" lang="en-US" sz="2400" b="0" i="0" u="none" strike="noStrike" kern="1200" cap="none" spc="0" normalizeH="0" baseline="0" noProof="0" dirty="0">
                <a:ln>
                  <a:noFill/>
                </a:ln>
                <a:solidFill>
                  <a:srgbClr val="000000"/>
                </a:solidFill>
                <a:effectLst/>
                <a:uLnTx/>
                <a:uFillTx/>
                <a:latin typeface="ScaOptima"/>
                <a:ea typeface="+mn-ea"/>
                <a:cs typeface="ScaOptima"/>
              </a:rPr>
            </a:br>
            <a:endParaRPr kumimoji="0" lang="en-US" sz="2400" b="0" i="0" u="none" strike="noStrike" kern="1200" cap="none" spc="0" normalizeH="0" baseline="0" noProof="0" dirty="0">
              <a:ln>
                <a:noFill/>
              </a:ln>
              <a:solidFill>
                <a:srgbClr val="000000"/>
              </a:solidFill>
              <a:effectLst/>
              <a:uLnTx/>
              <a:uFillTx/>
              <a:latin typeface="ScaOptima"/>
              <a:ea typeface="+mn-ea"/>
              <a:cs typeface="ScaOptima"/>
            </a:endParaRPr>
          </a:p>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err="1">
                <a:ln>
                  <a:noFill/>
                </a:ln>
                <a:solidFill>
                  <a:srgbClr val="000000"/>
                </a:solidFill>
                <a:effectLst/>
                <a:uLnTx/>
                <a:uFillTx/>
                <a:latin typeface="ScaOptima"/>
                <a:ea typeface="+mn-ea"/>
                <a:cs typeface="ScaOptima"/>
              </a:rPr>
              <a:t>dharmaù</a:t>
            </a:r>
            <a:r>
              <a:rPr kumimoji="0" lang="en-US" sz="2400" b="0" i="1" u="none" strike="noStrike" kern="1200" cap="none" spc="0" normalizeH="0" baseline="0" noProof="0" dirty="0">
                <a:ln>
                  <a:noFill/>
                </a:ln>
                <a:solidFill>
                  <a:srgbClr val="000000"/>
                </a:solidFill>
                <a:effectLst/>
                <a:uLnTx/>
                <a:uFillTx/>
                <a:latin typeface="ScaOptima"/>
                <a:ea typeface="+mn-ea"/>
                <a:cs typeface="ScaOptima"/>
              </a:rPr>
              <a:t> </a:t>
            </a:r>
            <a:r>
              <a:rPr kumimoji="0" lang="en-US" sz="2400" b="0" i="1" u="none" strike="noStrike" kern="1200" cap="none" spc="0" normalizeH="0" baseline="0" noProof="0" dirty="0" err="1">
                <a:ln>
                  <a:noFill/>
                </a:ln>
                <a:solidFill>
                  <a:srgbClr val="000000"/>
                </a:solidFill>
                <a:effectLst/>
                <a:uLnTx/>
                <a:uFillTx/>
                <a:latin typeface="ScaOptima"/>
                <a:ea typeface="+mn-ea"/>
                <a:cs typeface="ScaOptima"/>
              </a:rPr>
              <a:t>svanuñöhitaù</a:t>
            </a:r>
            <a:r>
              <a:rPr kumimoji="0" lang="en-US" sz="2400" b="0" i="1" u="none" strike="noStrike" kern="1200" cap="none" spc="0" normalizeH="0" baseline="0" noProof="0" dirty="0">
                <a:ln>
                  <a:noFill/>
                </a:ln>
                <a:solidFill>
                  <a:srgbClr val="000000"/>
                </a:solidFill>
                <a:effectLst/>
                <a:uLnTx/>
                <a:uFillTx/>
                <a:latin typeface="ScaOptima"/>
                <a:ea typeface="+mn-ea"/>
                <a:cs typeface="ScaOptima"/>
              </a:rPr>
              <a:t> </a:t>
            </a:r>
            <a:r>
              <a:rPr kumimoji="0" lang="en-US" sz="2400" b="0" i="1" u="none" strike="noStrike" kern="1200" cap="none" spc="0" normalizeH="0" baseline="0" noProof="0" dirty="0" err="1">
                <a:ln>
                  <a:noFill/>
                </a:ln>
                <a:solidFill>
                  <a:srgbClr val="000000"/>
                </a:solidFill>
                <a:effectLst/>
                <a:uLnTx/>
                <a:uFillTx/>
                <a:latin typeface="ScaOptima"/>
                <a:ea typeface="+mn-ea"/>
                <a:cs typeface="ScaOptima"/>
              </a:rPr>
              <a:t>puàsäà</a:t>
            </a:r>
            <a:r>
              <a:rPr kumimoji="0" lang="en-US" sz="2400" b="0" i="1" u="none" strike="noStrike" kern="1200" cap="none" spc="0" normalizeH="0" baseline="0" noProof="0" dirty="0">
                <a:ln>
                  <a:noFill/>
                </a:ln>
                <a:solidFill>
                  <a:srgbClr val="000000"/>
                </a:solidFill>
                <a:effectLst/>
                <a:uLnTx/>
                <a:uFillTx/>
                <a:latin typeface="ScaOptima"/>
                <a:ea typeface="+mn-ea"/>
                <a:cs typeface="ScaOptima"/>
              </a:rPr>
              <a:t>  </a:t>
            </a:r>
            <a:r>
              <a:rPr kumimoji="0" lang="en-US" sz="2400" b="0" i="1" u="none" strike="noStrike" kern="1200" cap="none" spc="0" normalizeH="0" baseline="0" noProof="0" dirty="0" err="1">
                <a:ln>
                  <a:noFill/>
                </a:ln>
                <a:solidFill>
                  <a:srgbClr val="000000"/>
                </a:solidFill>
                <a:effectLst/>
                <a:uLnTx/>
                <a:uFillTx/>
                <a:latin typeface="ScaOptima"/>
                <a:ea typeface="+mn-ea"/>
                <a:cs typeface="ScaOptima"/>
              </a:rPr>
              <a:t>viñvaksena-kathäsu</a:t>
            </a:r>
            <a:r>
              <a:rPr kumimoji="0" lang="en-US" sz="2400" b="0" i="1" u="none" strike="noStrike" kern="1200" cap="none" spc="0" normalizeH="0" baseline="0" noProof="0" dirty="0">
                <a:ln>
                  <a:noFill/>
                </a:ln>
                <a:solidFill>
                  <a:srgbClr val="000000"/>
                </a:solidFill>
                <a:effectLst/>
                <a:uLnTx/>
                <a:uFillTx/>
                <a:latin typeface="ScaOptima"/>
                <a:ea typeface="+mn-ea"/>
                <a:cs typeface="ScaOptima"/>
              </a:rPr>
              <a:t> </a:t>
            </a:r>
            <a:r>
              <a:rPr kumimoji="0" lang="en-US" sz="2400" b="0" i="1" u="none" strike="noStrike" kern="1200" cap="none" spc="0" normalizeH="0" baseline="0" noProof="0" dirty="0" err="1">
                <a:ln>
                  <a:noFill/>
                </a:ln>
                <a:solidFill>
                  <a:srgbClr val="000000"/>
                </a:solidFill>
                <a:effectLst/>
                <a:uLnTx/>
                <a:uFillTx/>
                <a:latin typeface="ScaOptima"/>
                <a:ea typeface="+mn-ea"/>
                <a:cs typeface="ScaOptima"/>
              </a:rPr>
              <a:t>yaù</a:t>
            </a:r>
            <a:endParaRPr kumimoji="0" lang="en-US" sz="2400" b="0" i="1" u="none" strike="noStrike" kern="1200" cap="none" spc="0" normalizeH="0" baseline="0" noProof="0" dirty="0">
              <a:ln>
                <a:noFill/>
              </a:ln>
              <a:solidFill>
                <a:srgbClr val="000000"/>
              </a:solidFill>
              <a:effectLst/>
              <a:uLnTx/>
              <a:uFillTx/>
              <a:latin typeface="ScaOptima"/>
              <a:ea typeface="+mn-ea"/>
              <a:cs typeface="ScaOptima"/>
            </a:endParaRPr>
          </a:p>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err="1">
                <a:ln>
                  <a:noFill/>
                </a:ln>
                <a:solidFill>
                  <a:srgbClr val="000000"/>
                </a:solidFill>
                <a:effectLst/>
                <a:uLnTx/>
                <a:uFillTx/>
                <a:latin typeface="ScaOptima"/>
                <a:ea typeface="+mn-ea"/>
                <a:cs typeface="ScaOptima"/>
              </a:rPr>
              <a:t>notpädayed</a:t>
            </a:r>
            <a:r>
              <a:rPr kumimoji="0" lang="en-US" sz="2400" b="0" i="1" u="none" strike="noStrike" kern="1200" cap="none" spc="0" normalizeH="0" baseline="0" noProof="0" dirty="0">
                <a:ln>
                  <a:noFill/>
                </a:ln>
                <a:solidFill>
                  <a:srgbClr val="000000"/>
                </a:solidFill>
                <a:effectLst/>
                <a:uLnTx/>
                <a:uFillTx/>
                <a:latin typeface="ScaOptima"/>
                <a:ea typeface="+mn-ea"/>
                <a:cs typeface="ScaOptima"/>
              </a:rPr>
              <a:t> </a:t>
            </a:r>
            <a:r>
              <a:rPr kumimoji="0" lang="en-US" sz="2400" b="0" i="1" u="none" strike="noStrike" kern="1200" cap="none" spc="0" normalizeH="0" baseline="0" noProof="0" dirty="0" err="1">
                <a:ln>
                  <a:noFill/>
                </a:ln>
                <a:solidFill>
                  <a:srgbClr val="000000"/>
                </a:solidFill>
                <a:effectLst/>
                <a:uLnTx/>
                <a:uFillTx/>
                <a:latin typeface="ScaOptima"/>
                <a:ea typeface="+mn-ea"/>
                <a:cs typeface="ScaOptima"/>
              </a:rPr>
              <a:t>yadi</a:t>
            </a:r>
            <a:r>
              <a:rPr kumimoji="0" lang="en-US" sz="2400" b="0" i="1" u="none" strike="noStrike" kern="1200" cap="none" spc="0" normalizeH="0" baseline="0" noProof="0" dirty="0">
                <a:ln>
                  <a:noFill/>
                </a:ln>
                <a:solidFill>
                  <a:srgbClr val="000000"/>
                </a:solidFill>
                <a:effectLst/>
                <a:uLnTx/>
                <a:uFillTx/>
                <a:latin typeface="ScaOptima"/>
                <a:ea typeface="+mn-ea"/>
                <a:cs typeface="ScaOptima"/>
              </a:rPr>
              <a:t> </a:t>
            </a:r>
            <a:r>
              <a:rPr kumimoji="0" lang="en-US" sz="2400" b="0" i="1" u="none" strike="noStrike" kern="1200" cap="none" spc="0" normalizeH="0" baseline="0" noProof="0" dirty="0" err="1">
                <a:ln>
                  <a:noFill/>
                </a:ln>
                <a:solidFill>
                  <a:srgbClr val="000000"/>
                </a:solidFill>
                <a:effectLst/>
                <a:uLnTx/>
                <a:uFillTx/>
                <a:latin typeface="ScaOptima"/>
                <a:ea typeface="+mn-ea"/>
                <a:cs typeface="ScaOptima"/>
              </a:rPr>
              <a:t>ratià</a:t>
            </a:r>
            <a:r>
              <a:rPr kumimoji="0" lang="en-US" sz="2400" b="0" i="1" u="none" strike="noStrike" kern="1200" cap="none" spc="0" normalizeH="0" baseline="0" noProof="0" dirty="0">
                <a:ln>
                  <a:noFill/>
                </a:ln>
                <a:solidFill>
                  <a:srgbClr val="000000"/>
                </a:solidFill>
                <a:effectLst/>
                <a:uLnTx/>
                <a:uFillTx/>
                <a:latin typeface="ScaOptima"/>
                <a:ea typeface="+mn-ea"/>
                <a:cs typeface="ScaOptima"/>
              </a:rPr>
              <a:t>  </a:t>
            </a:r>
            <a:r>
              <a:rPr kumimoji="0" lang="en-US" sz="2400" b="0" i="1" u="none" strike="noStrike" kern="1200" cap="none" spc="0" normalizeH="0" baseline="0" noProof="0" dirty="0" err="1">
                <a:ln>
                  <a:noFill/>
                </a:ln>
                <a:solidFill>
                  <a:srgbClr val="000000"/>
                </a:solidFill>
                <a:effectLst/>
                <a:uLnTx/>
                <a:uFillTx/>
                <a:latin typeface="ScaOptima"/>
                <a:ea typeface="+mn-ea"/>
                <a:cs typeface="ScaOptima"/>
              </a:rPr>
              <a:t>çrama</a:t>
            </a:r>
            <a:r>
              <a:rPr kumimoji="0" lang="en-US" sz="2400" b="0" i="1" u="none" strike="noStrike" kern="1200" cap="none" spc="0" normalizeH="0" baseline="0" noProof="0" dirty="0">
                <a:ln>
                  <a:noFill/>
                </a:ln>
                <a:solidFill>
                  <a:srgbClr val="000000"/>
                </a:solidFill>
                <a:effectLst/>
                <a:uLnTx/>
                <a:uFillTx/>
                <a:latin typeface="ScaOptima"/>
                <a:ea typeface="+mn-ea"/>
                <a:cs typeface="ScaOptima"/>
              </a:rPr>
              <a:t> </a:t>
            </a:r>
            <a:r>
              <a:rPr kumimoji="0" lang="en-US" sz="2400" b="0" i="1" u="none" strike="noStrike" kern="1200" cap="none" spc="0" normalizeH="0" baseline="0" noProof="0" dirty="0" err="1">
                <a:ln>
                  <a:noFill/>
                </a:ln>
                <a:solidFill>
                  <a:srgbClr val="000000"/>
                </a:solidFill>
                <a:effectLst/>
                <a:uLnTx/>
                <a:uFillTx/>
                <a:latin typeface="ScaOptima"/>
                <a:ea typeface="+mn-ea"/>
                <a:cs typeface="ScaOptima"/>
              </a:rPr>
              <a:t>eva</a:t>
            </a:r>
            <a:r>
              <a:rPr kumimoji="0" lang="en-US" sz="2400" b="0" i="1" u="none" strike="noStrike" kern="1200" cap="none" spc="0" normalizeH="0" baseline="0" noProof="0" dirty="0">
                <a:ln>
                  <a:noFill/>
                </a:ln>
                <a:solidFill>
                  <a:srgbClr val="000000"/>
                </a:solidFill>
                <a:effectLst/>
                <a:uLnTx/>
                <a:uFillTx/>
                <a:latin typeface="ScaOptima"/>
                <a:ea typeface="+mn-ea"/>
                <a:cs typeface="ScaOptima"/>
              </a:rPr>
              <a:t> hi </a:t>
            </a:r>
            <a:r>
              <a:rPr kumimoji="0" lang="en-US" sz="2400" b="0" i="1" u="none" strike="noStrike" kern="1200" cap="none" spc="0" normalizeH="0" baseline="0" noProof="0" dirty="0" err="1">
                <a:ln>
                  <a:noFill/>
                </a:ln>
                <a:solidFill>
                  <a:srgbClr val="000000"/>
                </a:solidFill>
                <a:effectLst/>
                <a:uLnTx/>
                <a:uFillTx/>
                <a:latin typeface="ScaOptima"/>
                <a:ea typeface="+mn-ea"/>
                <a:cs typeface="ScaOptima"/>
              </a:rPr>
              <a:t>kevalam</a:t>
            </a:r>
            <a:r>
              <a:rPr kumimoji="0" lang="en-US" sz="2400" b="0" i="1" u="none" strike="noStrike" kern="1200" cap="none" spc="0" normalizeH="0" baseline="0" noProof="0" dirty="0">
                <a:ln>
                  <a:noFill/>
                </a:ln>
                <a:solidFill>
                  <a:srgbClr val="000000"/>
                </a:solidFill>
                <a:effectLst/>
                <a:uLnTx/>
                <a:uFillTx/>
                <a:latin typeface="ScaOptima"/>
                <a:ea typeface="+mn-ea"/>
                <a:cs typeface="ScaOptima"/>
              </a:rPr>
              <a:t/>
            </a:r>
            <a:br>
              <a:rPr kumimoji="0" lang="en-US" sz="2400" b="0" i="1" u="none" strike="noStrike" kern="1200" cap="none" spc="0" normalizeH="0" baseline="0" noProof="0" dirty="0">
                <a:ln>
                  <a:noFill/>
                </a:ln>
                <a:solidFill>
                  <a:srgbClr val="000000"/>
                </a:solidFill>
                <a:effectLst/>
                <a:uLnTx/>
                <a:uFillTx/>
                <a:latin typeface="ScaOptima"/>
                <a:ea typeface="+mn-ea"/>
                <a:cs typeface="ScaOptima"/>
              </a:rPr>
            </a:br>
            <a:endParaRPr kumimoji="0" lang="en-US" sz="2400" b="0" i="1" u="none" strike="noStrike" kern="1200" cap="none" spc="0" normalizeH="0" baseline="0" noProof="0" dirty="0">
              <a:ln>
                <a:noFill/>
              </a:ln>
              <a:solidFill>
                <a:srgbClr val="000000"/>
              </a:solidFill>
              <a:effectLst/>
              <a:uLnTx/>
              <a:uFillTx/>
              <a:latin typeface="ScaOptima"/>
              <a:ea typeface="+mn-ea"/>
              <a:cs typeface="ScaOptima"/>
            </a:endParaRPr>
          </a:p>
        </p:txBody>
      </p:sp>
    </p:spTree>
    <p:extLst>
      <p:ext uri="{BB962C8B-B14F-4D97-AF65-F5344CB8AC3E}">
        <p14:creationId xmlns:p14="http://schemas.microsoft.com/office/powerpoint/2010/main" val="159945401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1835696" y="116632"/>
            <a:ext cx="7308304" cy="954107"/>
          </a:xfrm>
          <a:prstGeom prst="rect">
            <a:avLst/>
          </a:prstGeom>
          <a:solidFill>
            <a:srgbClr val="002060"/>
          </a:solidFill>
        </p:spPr>
        <p:txBody>
          <a:bodyPr wrap="square" rtlCol="0">
            <a:spAutoFit/>
          </a:bodyPr>
          <a:lstStyle/>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ScaOptima"/>
                <a:ea typeface="+mn-ea"/>
                <a:cs typeface="ScaOptima"/>
              </a:rPr>
              <a:t>12-22: Hearing Bhagavatam is </a:t>
            </a:r>
            <a:br>
              <a:rPr kumimoji="0" lang="en-US" sz="2800" b="1" i="0" u="none" strike="noStrike" kern="1200" cap="none" spc="0" normalizeH="0" baseline="0" noProof="0" dirty="0">
                <a:ln>
                  <a:noFill/>
                </a:ln>
                <a:solidFill>
                  <a:schemeClr val="bg1"/>
                </a:solidFill>
                <a:effectLst/>
                <a:uLnTx/>
                <a:uFillTx/>
                <a:latin typeface="ScaOptima"/>
                <a:ea typeface="+mn-ea"/>
                <a:cs typeface="ScaOptima"/>
              </a:rPr>
            </a:br>
            <a:r>
              <a:rPr kumimoji="0" lang="en-US" sz="2800" b="1" i="0" u="none" strike="noStrike" kern="1200" cap="none" spc="0" normalizeH="0" baseline="0" noProof="0" dirty="0">
                <a:ln>
                  <a:noFill/>
                </a:ln>
                <a:solidFill>
                  <a:schemeClr val="bg1"/>
                </a:solidFill>
                <a:effectLst/>
                <a:uLnTx/>
                <a:uFillTx/>
                <a:latin typeface="ScaOptima"/>
                <a:ea typeface="+mn-ea"/>
                <a:cs typeface="ScaOptima"/>
              </a:rPr>
              <a:t>the process of perfection</a:t>
            </a:r>
          </a:p>
        </p:txBody>
      </p:sp>
      <p:sp>
        <p:nvSpPr>
          <p:cNvPr id="5" name="TextBox 4"/>
          <p:cNvSpPr txBox="1"/>
          <p:nvPr/>
        </p:nvSpPr>
        <p:spPr>
          <a:xfrm>
            <a:off x="260235" y="2780928"/>
            <a:ext cx="7704856" cy="4883150"/>
          </a:xfrm>
          <a:prstGeom prst="rect">
            <a:avLst/>
          </a:prstGeom>
          <a:solidFill>
            <a:schemeClr val="tx1">
              <a:alpha val="0"/>
            </a:schemeClr>
          </a:solidFill>
        </p:spPr>
        <p:txBody>
          <a:bodyPr wrap="square" lIns="81043" tIns="40522" rIns="81043" bIns="40522" rtlCol="0">
            <a:spAutoFit/>
          </a:bodyPr>
          <a:lstStyle/>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endParaRPr kumimoji="0" lang="en-US" sz="2400" b="0" i="0" u="none" strike="noStrike" kern="1200" cap="none" spc="0" normalizeH="0" baseline="0" noProof="0" dirty="0">
              <a:ln>
                <a:noFill/>
              </a:ln>
              <a:solidFill>
                <a:srgbClr val="000000"/>
              </a:solidFill>
              <a:effectLst/>
              <a:uLnTx/>
              <a:uFillTx/>
              <a:latin typeface="ScaOptima"/>
              <a:ea typeface="+mn-ea"/>
              <a:cs typeface="ScaOptima"/>
            </a:endParaRPr>
          </a:p>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ScaOptima"/>
                <a:ea typeface="+mn-ea"/>
                <a:cs typeface="ScaOptima"/>
              </a:rPr>
              <a:t>So, by any means focus on </a:t>
            </a:r>
            <a:br>
              <a:rPr kumimoji="0" lang="en-US" sz="2400" b="0" i="0" u="none" strike="noStrike" kern="1200" cap="none" spc="0" normalizeH="0" baseline="0" noProof="0" dirty="0">
                <a:ln>
                  <a:noFill/>
                </a:ln>
                <a:solidFill>
                  <a:srgbClr val="000000"/>
                </a:solidFill>
                <a:effectLst/>
                <a:uLnTx/>
                <a:uFillTx/>
                <a:latin typeface="ScaOptima"/>
                <a:ea typeface="+mn-ea"/>
                <a:cs typeface="ScaOptima"/>
              </a:rPr>
            </a:br>
            <a:r>
              <a:rPr kumimoji="0" lang="en-US" sz="2400" b="0" i="0" u="none" strike="noStrike" kern="1200" cap="none" spc="0" normalizeH="0" baseline="0" noProof="0" dirty="0">
                <a:ln>
                  <a:noFill/>
                </a:ln>
                <a:solidFill>
                  <a:srgbClr val="000000"/>
                </a:solidFill>
                <a:effectLst/>
                <a:uLnTx/>
                <a:uFillTx/>
                <a:latin typeface="ScaOptima"/>
                <a:ea typeface="+mn-ea"/>
                <a:cs typeface="ScaOptima"/>
              </a:rPr>
              <a:t>   devotional service (14)</a:t>
            </a:r>
          </a:p>
          <a:p>
            <a:pPr marL="5628" marR="0" lvl="0" indent="0" defTabSz="810433"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ScaOptima"/>
                <a:ea typeface="+mn-ea"/>
                <a:cs typeface="ScaOptima"/>
              </a:rPr>
              <a:t>          </a:t>
            </a:r>
            <a:r>
              <a:rPr kumimoji="0" lang="hu-HU" sz="2400" b="0" i="1" u="none" strike="noStrike" kern="1200" cap="none" spc="0" normalizeH="0" baseline="0" noProof="0" dirty="0">
                <a:ln>
                  <a:noFill/>
                </a:ln>
                <a:solidFill>
                  <a:srgbClr val="000000"/>
                </a:solidFill>
                <a:effectLst/>
                <a:uLnTx/>
                <a:uFillTx/>
                <a:latin typeface="ScaOptima"/>
                <a:ea typeface="+mn-ea"/>
                <a:cs typeface="ScaOptima"/>
              </a:rPr>
              <a:t>tasmäd ekena manasä  </a:t>
            </a:r>
          </a:p>
          <a:p>
            <a:pPr marL="5628" marR="0" lvl="0" indent="0" defTabSz="810433"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ScaOptima"/>
                <a:ea typeface="+mn-ea"/>
                <a:cs typeface="ScaOptima"/>
              </a:rPr>
              <a:t>          </a:t>
            </a:r>
            <a:r>
              <a:rPr kumimoji="0" lang="hu-HU" sz="2400" b="0" i="1" u="none" strike="noStrike" kern="1200" cap="none" spc="0" normalizeH="0" baseline="0" noProof="0" dirty="0">
                <a:ln>
                  <a:noFill/>
                </a:ln>
                <a:solidFill>
                  <a:srgbClr val="000000"/>
                </a:solidFill>
                <a:effectLst/>
                <a:uLnTx/>
                <a:uFillTx/>
                <a:latin typeface="ScaOptima"/>
                <a:ea typeface="+mn-ea"/>
                <a:cs typeface="ScaOptima"/>
              </a:rPr>
              <a:t>bhagavän sätvatäà patiù</a:t>
            </a:r>
          </a:p>
          <a:p>
            <a:pPr marL="5628" marR="0" lvl="0" indent="0" defTabSz="810433"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ScaOptima"/>
                <a:ea typeface="+mn-ea"/>
                <a:cs typeface="ScaOptima"/>
              </a:rPr>
              <a:t>         </a:t>
            </a:r>
            <a:r>
              <a:rPr kumimoji="0" lang="en-US" sz="2400" b="0" i="1" u="none" strike="noStrike" kern="1200" cap="none" spc="0" normalizeH="0" noProof="0" dirty="0">
                <a:ln>
                  <a:noFill/>
                </a:ln>
                <a:solidFill>
                  <a:srgbClr val="000000"/>
                </a:solidFill>
                <a:effectLst/>
                <a:uLnTx/>
                <a:uFillTx/>
                <a:latin typeface="ScaOptima"/>
                <a:ea typeface="+mn-ea"/>
                <a:cs typeface="ScaOptima"/>
              </a:rPr>
              <a:t> </a:t>
            </a:r>
            <a:r>
              <a:rPr kumimoji="0" lang="hu-HU" sz="2400" b="0" i="1" u="none" strike="noStrike" kern="1200" cap="none" spc="0" normalizeH="0" baseline="0" noProof="0" dirty="0">
                <a:ln>
                  <a:noFill/>
                </a:ln>
                <a:solidFill>
                  <a:srgbClr val="000000"/>
                </a:solidFill>
                <a:effectLst/>
                <a:uLnTx/>
                <a:uFillTx/>
                <a:latin typeface="ScaOptima"/>
                <a:ea typeface="+mn-ea"/>
                <a:cs typeface="ScaOptima"/>
              </a:rPr>
              <a:t>çrotavyaù kértitavyaç ca  </a:t>
            </a:r>
          </a:p>
          <a:p>
            <a:pPr marL="5628" marR="0" lvl="0" indent="0" defTabSz="810433"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ScaOptima"/>
                <a:ea typeface="+mn-ea"/>
                <a:cs typeface="ScaOptima"/>
              </a:rPr>
              <a:t>          </a:t>
            </a:r>
            <a:r>
              <a:rPr kumimoji="0" lang="hu-HU" sz="2400" b="0" i="1" u="none" strike="noStrike" kern="1200" cap="none" spc="0" normalizeH="0" baseline="0" noProof="0" dirty="0">
                <a:ln>
                  <a:noFill/>
                </a:ln>
                <a:solidFill>
                  <a:srgbClr val="000000"/>
                </a:solidFill>
                <a:effectLst/>
                <a:uLnTx/>
                <a:uFillTx/>
                <a:latin typeface="ScaOptima"/>
                <a:ea typeface="+mn-ea"/>
                <a:cs typeface="ScaOptima"/>
              </a:rPr>
              <a:t>dhyeyaù püjyaç ca nityadä</a:t>
            </a:r>
            <a:endParaRPr kumimoji="0" lang="en-US" sz="2400" b="0" i="1" u="none" strike="noStrike" kern="1200" cap="none" spc="0" normalizeH="0" baseline="0" noProof="0" dirty="0">
              <a:ln>
                <a:noFill/>
              </a:ln>
              <a:solidFill>
                <a:srgbClr val="000000"/>
              </a:solidFill>
              <a:effectLst/>
              <a:uLnTx/>
              <a:uFillTx/>
              <a:latin typeface="ScaOptima"/>
              <a:ea typeface="+mn-ea"/>
              <a:cs typeface="ScaOptima"/>
            </a:endParaRPr>
          </a:p>
          <a:p>
            <a:pPr marL="5628" marR="0" lvl="0" indent="0" algn="ctr" defTabSz="810433" rtl="0" eaLnBrk="1" fontAlgn="auto" latinLnBrk="0" hangingPunct="1">
              <a:lnSpc>
                <a:spcPct val="100000"/>
              </a:lnSpc>
              <a:spcBef>
                <a:spcPts val="0"/>
              </a:spcBef>
              <a:spcAft>
                <a:spcPts val="0"/>
              </a:spcAft>
              <a:buClrTx/>
              <a:buSzTx/>
              <a:buFontTx/>
              <a:buNone/>
              <a:tabLst/>
              <a:defRPr/>
            </a:pPr>
            <a:endParaRPr kumimoji="0" lang="hu-HU" sz="2400" b="0" i="1" u="none" strike="noStrike" kern="1200" cap="none" spc="0" normalizeH="0" baseline="0" noProof="0" dirty="0">
              <a:ln>
                <a:noFill/>
              </a:ln>
              <a:solidFill>
                <a:srgbClr val="000000"/>
              </a:solidFill>
              <a:effectLst/>
              <a:uLnTx/>
              <a:uFillTx/>
              <a:latin typeface="ScaOptima"/>
              <a:ea typeface="+mn-ea"/>
              <a:cs typeface="ScaOptima"/>
            </a:endParaRPr>
          </a:p>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ScaOptima"/>
                <a:ea typeface="+mn-ea"/>
                <a:cs typeface="ScaOptima"/>
              </a:rPr>
              <a:t>Remembrance of Lord </a:t>
            </a:r>
            <a:br>
              <a:rPr kumimoji="0" lang="en-US" sz="2400" b="0" i="0" u="none" strike="noStrike" kern="1200" cap="none" spc="0" normalizeH="0" baseline="0" noProof="0" dirty="0">
                <a:ln>
                  <a:noFill/>
                </a:ln>
                <a:solidFill>
                  <a:srgbClr val="000000"/>
                </a:solidFill>
                <a:effectLst/>
                <a:uLnTx/>
                <a:uFillTx/>
                <a:latin typeface="ScaOptima"/>
                <a:ea typeface="+mn-ea"/>
                <a:cs typeface="ScaOptima"/>
              </a:rPr>
            </a:br>
            <a:r>
              <a:rPr kumimoji="0" lang="en-US" sz="2400" b="0" i="0" u="none" strike="noStrike" kern="1200" cap="none" spc="0" normalizeH="0" baseline="0" noProof="0" dirty="0">
                <a:ln>
                  <a:noFill/>
                </a:ln>
                <a:solidFill>
                  <a:srgbClr val="000000"/>
                </a:solidFill>
                <a:effectLst/>
                <a:uLnTx/>
                <a:uFillTx/>
                <a:latin typeface="ScaOptima"/>
                <a:ea typeface="+mn-ea"/>
                <a:cs typeface="ScaOptima"/>
              </a:rPr>
              <a:t>cuts the knot of karma (15)</a:t>
            </a:r>
          </a:p>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endParaRPr kumimoji="0" lang="en-US" sz="2400" b="0" i="0" u="none" strike="noStrike" kern="1200" cap="none" spc="0" normalizeH="0" baseline="0" noProof="0" dirty="0">
              <a:ln>
                <a:noFill/>
              </a:ln>
              <a:solidFill>
                <a:srgbClr val="000000"/>
              </a:solidFill>
              <a:effectLst/>
              <a:uLnTx/>
              <a:uFillTx/>
              <a:latin typeface="ScaOptima"/>
              <a:ea typeface="+mn-ea"/>
              <a:cs typeface="ScaOptima"/>
            </a:endParaRPr>
          </a:p>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endParaRPr kumimoji="0" lang="en-US" sz="2400" b="0" i="0" u="none" strike="noStrike" kern="1200" cap="none" spc="0" normalizeH="0" baseline="0" noProof="0" dirty="0">
              <a:ln>
                <a:noFill/>
              </a:ln>
              <a:solidFill>
                <a:srgbClr val="000000"/>
              </a:solidFill>
              <a:effectLst/>
              <a:uLnTx/>
              <a:uFillTx/>
              <a:latin typeface="ScaOptima"/>
              <a:ea typeface="+mn-ea"/>
              <a:cs typeface="ScaOptima"/>
            </a:endParaRPr>
          </a:p>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endParaRPr kumimoji="0" lang="en-US" sz="2400" b="0" i="0" u="none" strike="noStrike" kern="1200" cap="none" spc="0" normalizeH="0" baseline="0" noProof="0" dirty="0">
              <a:ln>
                <a:noFill/>
              </a:ln>
              <a:solidFill>
                <a:srgbClr val="000000"/>
              </a:solidFill>
              <a:effectLst/>
              <a:uLnTx/>
              <a:uFillTx/>
              <a:latin typeface="ScaOptima"/>
              <a:ea typeface="+mn-ea"/>
              <a:cs typeface="ScaOptima"/>
            </a:endParaRPr>
          </a:p>
        </p:txBody>
      </p:sp>
      <p:pic>
        <p:nvPicPr>
          <p:cNvPr id="6" name="Picture 5">
            <a:extLst>
              <a:ext uri="{FF2B5EF4-FFF2-40B4-BE49-F238E27FC236}">
                <a16:creationId xmlns:a16="http://schemas.microsoft.com/office/drawing/2014/main" xmlns="" id="{12598773-FAA1-428B-AEA0-149D414A19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6056" y="2345737"/>
            <a:ext cx="3807709" cy="4395631"/>
          </a:xfrm>
          <a:prstGeom prst="ellipse">
            <a:avLst/>
          </a:prstGeom>
          <a:ln w="63500">
            <a:solidFill>
              <a:srgbClr val="FFC000"/>
            </a:solidFill>
          </a:ln>
        </p:spPr>
      </p:pic>
      <p:pic>
        <p:nvPicPr>
          <p:cNvPr id="7" name="Picture 5" descr="PrMh">
            <a:extLst>
              <a:ext uri="{FF2B5EF4-FFF2-40B4-BE49-F238E27FC236}">
                <a16:creationId xmlns:a16="http://schemas.microsoft.com/office/drawing/2014/main" xmlns="" id="{5C837533-BA14-4591-BFFF-5B9A3EE510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88574" y="6431"/>
            <a:ext cx="2831976" cy="3197392"/>
          </a:xfrm>
          <a:prstGeom prst="ellipse">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TextBox 7">
            <a:extLst>
              <a:ext uri="{FF2B5EF4-FFF2-40B4-BE49-F238E27FC236}">
                <a16:creationId xmlns:a16="http://schemas.microsoft.com/office/drawing/2014/main" xmlns="" id="{4B457642-0B00-4944-93BF-B918627296E9}"/>
              </a:ext>
            </a:extLst>
          </p:cNvPr>
          <p:cNvSpPr txBox="1"/>
          <p:nvPr/>
        </p:nvSpPr>
        <p:spPr>
          <a:xfrm>
            <a:off x="3167844" y="1070739"/>
            <a:ext cx="7704856" cy="1559163"/>
          </a:xfrm>
          <a:prstGeom prst="rect">
            <a:avLst/>
          </a:prstGeom>
          <a:solidFill>
            <a:schemeClr val="tx1">
              <a:alpha val="0"/>
            </a:schemeClr>
          </a:solidFill>
        </p:spPr>
        <p:txBody>
          <a:bodyPr wrap="square" lIns="81043" tIns="40522" rIns="81043" bIns="40522" rtlCol="0">
            <a:spAutoFit/>
          </a:bodyPr>
          <a:lstStyle/>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000000"/>
                </a:solidFill>
                <a:effectLst/>
                <a:uLnTx/>
                <a:uFillTx/>
                <a:latin typeface="ScaOptima"/>
                <a:ea typeface="+mn-ea"/>
                <a:cs typeface="ScaOptima"/>
              </a:rPr>
              <a:t>Process of </a:t>
            </a:r>
            <a:r>
              <a:rPr kumimoji="0" lang="en-US" sz="2400" b="0" i="0" u="none" strike="noStrike" kern="1200" cap="none" spc="0" normalizeH="0" baseline="0" noProof="0" dirty="0" err="1">
                <a:ln>
                  <a:noFill/>
                </a:ln>
                <a:solidFill>
                  <a:srgbClr val="000000"/>
                </a:solidFill>
                <a:effectLst/>
                <a:uLnTx/>
                <a:uFillTx/>
                <a:latin typeface="ScaOptima"/>
                <a:ea typeface="+mn-ea"/>
                <a:cs typeface="ScaOptima"/>
              </a:rPr>
              <a:t>realising</a:t>
            </a:r>
            <a:r>
              <a:rPr kumimoji="0" lang="en-US" sz="2400" b="0" i="0" u="none" strike="noStrike" kern="1200" cap="none" spc="0" normalizeH="0" baseline="0" noProof="0" dirty="0">
                <a:ln>
                  <a:noFill/>
                </a:ln>
                <a:solidFill>
                  <a:srgbClr val="000000"/>
                </a:solidFill>
                <a:effectLst/>
                <a:uLnTx/>
                <a:uFillTx/>
                <a:latin typeface="ScaOptima"/>
                <a:ea typeface="+mn-ea"/>
                <a:cs typeface="ScaOptima"/>
              </a:rPr>
              <a:t> Absolute Truth is </a:t>
            </a:r>
            <a:br>
              <a:rPr kumimoji="0" lang="en-US" sz="2400" b="0" i="0" u="none" strike="noStrike" kern="1200" cap="none" spc="0" normalizeH="0" baseline="0" noProof="0" dirty="0">
                <a:ln>
                  <a:noFill/>
                </a:ln>
                <a:solidFill>
                  <a:srgbClr val="000000"/>
                </a:solidFill>
                <a:effectLst/>
                <a:uLnTx/>
                <a:uFillTx/>
                <a:latin typeface="ScaOptima"/>
                <a:ea typeface="+mn-ea"/>
                <a:cs typeface="ScaOptima"/>
              </a:rPr>
            </a:br>
            <a:r>
              <a:rPr kumimoji="0" lang="en-US" sz="2400" b="0" i="0" u="none" strike="noStrike" kern="1200" cap="none" spc="0" normalizeH="0" baseline="0" noProof="0" dirty="0">
                <a:ln>
                  <a:noFill/>
                </a:ln>
                <a:solidFill>
                  <a:srgbClr val="000000"/>
                </a:solidFill>
                <a:effectLst/>
                <a:uLnTx/>
                <a:uFillTx/>
                <a:latin typeface="ScaOptima"/>
                <a:ea typeface="+mn-ea"/>
                <a:cs typeface="ScaOptima"/>
              </a:rPr>
              <a:t>Devotional service, which is the </a:t>
            </a:r>
            <a:br>
              <a:rPr kumimoji="0" lang="en-US" sz="2400" b="0" i="0" u="none" strike="noStrike" kern="1200" cap="none" spc="0" normalizeH="0" baseline="0" noProof="0" dirty="0">
                <a:ln>
                  <a:noFill/>
                </a:ln>
                <a:solidFill>
                  <a:srgbClr val="000000"/>
                </a:solidFill>
                <a:effectLst/>
                <a:uLnTx/>
                <a:uFillTx/>
                <a:latin typeface="ScaOptima"/>
                <a:ea typeface="+mn-ea"/>
                <a:cs typeface="ScaOptima"/>
              </a:rPr>
            </a:br>
            <a:r>
              <a:rPr kumimoji="0" lang="en-US" sz="2400" b="0" i="0" u="none" strike="noStrike" kern="1200" cap="none" spc="0" normalizeH="0" baseline="0" noProof="0" dirty="0">
                <a:ln>
                  <a:noFill/>
                </a:ln>
                <a:solidFill>
                  <a:srgbClr val="000000"/>
                </a:solidFill>
                <a:effectLst/>
                <a:uLnTx/>
                <a:uFillTx/>
                <a:latin typeface="ScaOptima"/>
                <a:ea typeface="+mn-ea"/>
                <a:cs typeface="ScaOptima"/>
              </a:rPr>
              <a:t>only purpose of </a:t>
            </a:r>
            <a:r>
              <a:rPr kumimoji="0" lang="en-US" sz="2400" b="0" i="0" u="none" strike="noStrike" kern="1200" cap="none" spc="0" normalizeH="0" baseline="0" noProof="0" dirty="0" err="1">
                <a:ln>
                  <a:noFill/>
                </a:ln>
                <a:solidFill>
                  <a:srgbClr val="000000"/>
                </a:solidFill>
                <a:effectLst/>
                <a:uLnTx/>
                <a:uFillTx/>
                <a:latin typeface="ScaOptima"/>
                <a:ea typeface="+mn-ea"/>
                <a:cs typeface="ScaOptima"/>
              </a:rPr>
              <a:t>Varnasrama</a:t>
            </a:r>
            <a:r>
              <a:rPr kumimoji="0" lang="en-US" sz="2400" b="0" i="0" u="none" strike="noStrike" kern="1200" cap="none" spc="0" normalizeH="0" baseline="0" noProof="0" dirty="0">
                <a:ln>
                  <a:noFill/>
                </a:ln>
                <a:solidFill>
                  <a:srgbClr val="000000"/>
                </a:solidFill>
                <a:effectLst/>
                <a:uLnTx/>
                <a:uFillTx/>
                <a:latin typeface="ScaOptima"/>
                <a:ea typeface="+mn-ea"/>
                <a:cs typeface="ScaOptima"/>
              </a:rPr>
              <a:t> dharma (12-13)</a:t>
            </a:r>
          </a:p>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endParaRPr kumimoji="0" lang="en-US" sz="2400" b="0" i="0" u="none" strike="noStrike" kern="1200" cap="none" spc="0" normalizeH="0" baseline="0" noProof="0" dirty="0">
              <a:ln>
                <a:noFill/>
              </a:ln>
              <a:solidFill>
                <a:srgbClr val="000000"/>
              </a:solidFill>
              <a:effectLst/>
              <a:uLnTx/>
              <a:uFillTx/>
              <a:latin typeface="ScaOptima"/>
              <a:ea typeface="+mn-ea"/>
              <a:cs typeface="ScaOptima"/>
            </a:endParaRPr>
          </a:p>
        </p:txBody>
      </p:sp>
    </p:spTree>
    <p:extLst>
      <p:ext uri="{BB962C8B-B14F-4D97-AF65-F5344CB8AC3E}">
        <p14:creationId xmlns:p14="http://schemas.microsoft.com/office/powerpoint/2010/main" val="366895300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611560" y="260660"/>
            <a:ext cx="8208912" cy="584776"/>
          </a:xfrm>
          <a:prstGeom prst="rect">
            <a:avLst/>
          </a:prstGeom>
          <a:solidFill>
            <a:srgbClr val="002060"/>
          </a:solidFill>
        </p:spPr>
        <p:txBody>
          <a:bodyPr wrap="square" rtlCol="0">
            <a:spAutoFit/>
          </a:bodyPr>
          <a:lstStyle/>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ScaOptima"/>
                <a:ea typeface="+mn-ea"/>
                <a:cs typeface="ScaOptima"/>
              </a:rPr>
              <a:t>16-21: Stages of Bhakti</a:t>
            </a:r>
          </a:p>
        </p:txBody>
      </p:sp>
      <p:graphicFrame>
        <p:nvGraphicFramePr>
          <p:cNvPr id="6" name="Diagram 5"/>
          <p:cNvGraphicFramePr/>
          <p:nvPr/>
        </p:nvGraphicFramePr>
        <p:xfrm>
          <a:off x="170586" y="1497872"/>
          <a:ext cx="6574156" cy="52434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p:cNvGraphicFramePr/>
          <p:nvPr/>
        </p:nvGraphicFramePr>
        <p:xfrm>
          <a:off x="6934373" y="1497872"/>
          <a:ext cx="2102123" cy="524349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60680444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p:nvPr/>
        </p:nvCxnSpPr>
        <p:spPr>
          <a:xfrm>
            <a:off x="2123258" y="7881003"/>
            <a:ext cx="6994062" cy="0"/>
          </a:xfrm>
          <a:prstGeom prst="line">
            <a:avLst/>
          </a:prstGeom>
          <a:ln>
            <a:solidFill>
              <a:srgbClr val="FF0000"/>
            </a:solidFill>
          </a:ln>
        </p:spPr>
        <p:style>
          <a:lnRef idx="2">
            <a:schemeClr val="accent2"/>
          </a:lnRef>
          <a:fillRef idx="0">
            <a:schemeClr val="accent2"/>
          </a:fillRef>
          <a:effectRef idx="1">
            <a:schemeClr val="accent2"/>
          </a:effectRef>
          <a:fontRef idx="minor">
            <a:schemeClr val="tx1"/>
          </a:fontRef>
        </p:style>
      </p:cxnSp>
      <p:cxnSp>
        <p:nvCxnSpPr>
          <p:cNvPr id="9" name="Straight Connector 8"/>
          <p:cNvCxnSpPr/>
          <p:nvPr/>
        </p:nvCxnSpPr>
        <p:spPr>
          <a:xfrm>
            <a:off x="2263935" y="8021680"/>
            <a:ext cx="6994062" cy="0"/>
          </a:xfrm>
          <a:prstGeom prst="line">
            <a:avLst/>
          </a:prstGeom>
          <a:ln>
            <a:solidFill>
              <a:srgbClr val="FF0000"/>
            </a:solidFill>
          </a:ln>
        </p:spPr>
        <p:style>
          <a:lnRef idx="2">
            <a:schemeClr val="accent2"/>
          </a:lnRef>
          <a:fillRef idx="0">
            <a:schemeClr val="accent2"/>
          </a:fillRef>
          <a:effectRef idx="1">
            <a:schemeClr val="accent2"/>
          </a:effectRef>
          <a:fontRef idx="minor">
            <a:schemeClr val="tx1"/>
          </a:fontRef>
        </p:style>
      </p:cxnSp>
      <p:sp>
        <p:nvSpPr>
          <p:cNvPr id="11" name="TextBox 10"/>
          <p:cNvSpPr txBox="1"/>
          <p:nvPr/>
        </p:nvSpPr>
        <p:spPr>
          <a:xfrm>
            <a:off x="-70338" y="426678"/>
            <a:ext cx="8740122" cy="603691"/>
          </a:xfrm>
          <a:prstGeom prst="rect">
            <a:avLst/>
          </a:prstGeom>
          <a:noFill/>
        </p:spPr>
        <p:txBody>
          <a:bodyPr wrap="square" rtlCol="0">
            <a:spAutoFit/>
          </a:bodyPr>
          <a:lstStyle/>
          <a:p>
            <a:pPr algn="ctr" defTabSz="422041"/>
            <a:r>
              <a:rPr lang="en-US" sz="3323" dirty="0">
                <a:solidFill>
                  <a:srgbClr val="680000"/>
                </a:solidFill>
                <a:latin typeface="Avanti" pitchFamily="2" charset="0"/>
                <a:cs typeface="Book Antiqua"/>
              </a:rPr>
              <a:t>Nine Stages from Sraddha to Prema Bhakti</a:t>
            </a:r>
          </a:p>
        </p:txBody>
      </p:sp>
      <p:pic>
        <p:nvPicPr>
          <p:cNvPr id="1026" name="Picture 2" descr="E:\Graphics\Design material\ORIGINAL &amp; EDITED\004-Sri Sri Radha Gopinath.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0845" y="2139581"/>
            <a:ext cx="2807151" cy="175434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Diagram 3"/>
          <p:cNvGraphicFramePr/>
          <p:nvPr/>
        </p:nvGraphicFramePr>
        <p:xfrm>
          <a:off x="201940" y="3802308"/>
          <a:ext cx="8740122" cy="2743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Content Placeholder 2">
            <a:extLst>
              <a:ext uri="{FF2B5EF4-FFF2-40B4-BE49-F238E27FC236}">
                <a16:creationId xmlns:a16="http://schemas.microsoft.com/office/drawing/2014/main" xmlns="" id="{D3CD9422-A481-4DF6-A29F-88E78637D855}"/>
              </a:ext>
            </a:extLst>
          </p:cNvPr>
          <p:cNvSpPr txBox="1">
            <a:spLocks/>
          </p:cNvSpPr>
          <p:nvPr/>
        </p:nvSpPr>
        <p:spPr>
          <a:xfrm>
            <a:off x="-236037" y="1491058"/>
            <a:ext cx="7124861" cy="1964128"/>
          </a:xfrm>
          <a:prstGeom prst="rect">
            <a:avLst/>
          </a:prstGeom>
        </p:spPr>
        <p:txBody>
          <a:bodyPr/>
          <a:lstStyle>
            <a:lvl1pPr marL="0" indent="0" algn="ctr" defTabSz="457200" rtl="0" eaLnBrk="1" latinLnBrk="0" hangingPunct="1">
              <a:spcBef>
                <a:spcPct val="20000"/>
              </a:spcBef>
              <a:buFont typeface="Arial"/>
              <a:buNone/>
              <a:defRPr sz="3200" i="1" kern="1200">
                <a:solidFill>
                  <a:srgbClr val="680000"/>
                </a:solidFill>
                <a:latin typeface="Book Antiqua"/>
                <a:ea typeface="+mn-ea"/>
                <a:cs typeface="Book Antiqua"/>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defTabSz="422041"/>
            <a:r>
              <a:rPr lang="en-US" sz="2215" dirty="0" err="1">
                <a:latin typeface="Balaram" pitchFamily="2" charset="0"/>
              </a:rPr>
              <a:t>ädau</a:t>
            </a:r>
            <a:r>
              <a:rPr lang="en-US" sz="2215" dirty="0">
                <a:latin typeface="Balaram" pitchFamily="2" charset="0"/>
              </a:rPr>
              <a:t> </a:t>
            </a:r>
            <a:r>
              <a:rPr lang="en-US" sz="2215" dirty="0" err="1">
                <a:latin typeface="Balaram" pitchFamily="2" charset="0"/>
              </a:rPr>
              <a:t>çraddhä</a:t>
            </a:r>
            <a:r>
              <a:rPr lang="en-US" sz="2215" dirty="0">
                <a:latin typeface="Balaram" pitchFamily="2" charset="0"/>
              </a:rPr>
              <a:t> </a:t>
            </a:r>
            <a:r>
              <a:rPr lang="en-US" sz="2215" dirty="0" err="1">
                <a:latin typeface="Balaram" pitchFamily="2" charset="0"/>
              </a:rPr>
              <a:t>tataù</a:t>
            </a:r>
            <a:r>
              <a:rPr lang="en-US" sz="2215" dirty="0">
                <a:latin typeface="Balaram" pitchFamily="2" charset="0"/>
              </a:rPr>
              <a:t> </a:t>
            </a:r>
            <a:r>
              <a:rPr lang="en-US" sz="2215" dirty="0" err="1">
                <a:latin typeface="Balaram" pitchFamily="2" charset="0"/>
              </a:rPr>
              <a:t>sädhu-saìgo</a:t>
            </a:r>
            <a:r>
              <a:rPr lang="en-US" sz="2215" dirty="0">
                <a:latin typeface="Balaram" pitchFamily="2" charset="0"/>
              </a:rPr>
              <a:t> ‘</a:t>
            </a:r>
            <a:r>
              <a:rPr lang="en-US" sz="2215" dirty="0" err="1">
                <a:latin typeface="Balaram" pitchFamily="2" charset="0"/>
              </a:rPr>
              <a:t>tha</a:t>
            </a:r>
            <a:r>
              <a:rPr lang="en-US" sz="2215" dirty="0">
                <a:latin typeface="Balaram" pitchFamily="2" charset="0"/>
              </a:rPr>
              <a:t> </a:t>
            </a:r>
            <a:r>
              <a:rPr lang="en-US" sz="2215" dirty="0" err="1">
                <a:latin typeface="Balaram" pitchFamily="2" charset="0"/>
              </a:rPr>
              <a:t>bhajana-kriyä</a:t>
            </a:r>
            <a:endParaRPr lang="en-US" sz="2215" dirty="0">
              <a:latin typeface="Balaram" pitchFamily="2" charset="0"/>
            </a:endParaRPr>
          </a:p>
          <a:p>
            <a:pPr defTabSz="422041"/>
            <a:r>
              <a:rPr lang="en-US" sz="2215" dirty="0" err="1">
                <a:latin typeface="Balaram" pitchFamily="2" charset="0"/>
              </a:rPr>
              <a:t>tato</a:t>
            </a:r>
            <a:r>
              <a:rPr lang="en-US" sz="2215" dirty="0">
                <a:latin typeface="Balaram" pitchFamily="2" charset="0"/>
              </a:rPr>
              <a:t> ‘</a:t>
            </a:r>
            <a:r>
              <a:rPr lang="en-US" sz="2215" dirty="0" err="1">
                <a:latin typeface="Balaram" pitchFamily="2" charset="0"/>
              </a:rPr>
              <a:t>nartha-nivåttiù</a:t>
            </a:r>
            <a:r>
              <a:rPr lang="en-US" sz="2215" dirty="0">
                <a:latin typeface="Balaram" pitchFamily="2" charset="0"/>
              </a:rPr>
              <a:t> </a:t>
            </a:r>
            <a:r>
              <a:rPr lang="en-US" sz="2215" dirty="0" err="1">
                <a:latin typeface="Balaram" pitchFamily="2" charset="0"/>
              </a:rPr>
              <a:t>syät</a:t>
            </a:r>
            <a:r>
              <a:rPr lang="en-US" sz="2215" dirty="0">
                <a:latin typeface="Balaram" pitchFamily="2" charset="0"/>
              </a:rPr>
              <a:t> </a:t>
            </a:r>
            <a:r>
              <a:rPr lang="en-US" sz="2215" dirty="0" err="1">
                <a:latin typeface="Balaram" pitchFamily="2" charset="0"/>
              </a:rPr>
              <a:t>tato</a:t>
            </a:r>
            <a:r>
              <a:rPr lang="en-US" sz="2215" dirty="0">
                <a:latin typeface="Balaram" pitchFamily="2" charset="0"/>
              </a:rPr>
              <a:t> </a:t>
            </a:r>
            <a:r>
              <a:rPr lang="en-US" sz="2215" dirty="0" err="1">
                <a:latin typeface="Balaram" pitchFamily="2" charset="0"/>
              </a:rPr>
              <a:t>niñöhä</a:t>
            </a:r>
            <a:r>
              <a:rPr lang="en-US" sz="2215" dirty="0">
                <a:latin typeface="Balaram" pitchFamily="2" charset="0"/>
              </a:rPr>
              <a:t> </a:t>
            </a:r>
            <a:r>
              <a:rPr lang="en-US" sz="2215" dirty="0" err="1">
                <a:latin typeface="Balaram" pitchFamily="2" charset="0"/>
              </a:rPr>
              <a:t>rucis</a:t>
            </a:r>
            <a:r>
              <a:rPr lang="en-US" sz="2215" dirty="0">
                <a:latin typeface="Balaram" pitchFamily="2" charset="0"/>
              </a:rPr>
              <a:t> </a:t>
            </a:r>
            <a:r>
              <a:rPr lang="en-US" sz="2215" dirty="0" err="1">
                <a:latin typeface="Balaram" pitchFamily="2" charset="0"/>
              </a:rPr>
              <a:t>tataù</a:t>
            </a:r>
            <a:endParaRPr lang="en-US" sz="2215" dirty="0">
              <a:latin typeface="Balaram" pitchFamily="2" charset="0"/>
            </a:endParaRPr>
          </a:p>
          <a:p>
            <a:pPr defTabSz="422041"/>
            <a:r>
              <a:rPr lang="en-US" sz="2215" dirty="0" err="1">
                <a:latin typeface="Balaram" pitchFamily="2" charset="0"/>
              </a:rPr>
              <a:t>athäsaktis</a:t>
            </a:r>
            <a:r>
              <a:rPr lang="en-US" sz="2215" dirty="0">
                <a:latin typeface="Balaram" pitchFamily="2" charset="0"/>
              </a:rPr>
              <a:t> </a:t>
            </a:r>
            <a:r>
              <a:rPr lang="en-US" sz="2215" dirty="0" err="1">
                <a:latin typeface="Balaram" pitchFamily="2" charset="0"/>
              </a:rPr>
              <a:t>tato</a:t>
            </a:r>
            <a:r>
              <a:rPr lang="en-US" sz="2215" dirty="0">
                <a:latin typeface="Balaram" pitchFamily="2" charset="0"/>
              </a:rPr>
              <a:t> </a:t>
            </a:r>
            <a:r>
              <a:rPr lang="en-US" sz="2215" dirty="0" err="1">
                <a:latin typeface="Balaram" pitchFamily="2" charset="0"/>
              </a:rPr>
              <a:t>bhävas</a:t>
            </a:r>
            <a:r>
              <a:rPr lang="en-US" sz="2215" dirty="0">
                <a:latin typeface="Balaram" pitchFamily="2" charset="0"/>
              </a:rPr>
              <a:t> </a:t>
            </a:r>
            <a:r>
              <a:rPr lang="en-US" sz="2215" dirty="0" err="1">
                <a:latin typeface="Balaram" pitchFamily="2" charset="0"/>
              </a:rPr>
              <a:t>tataù</a:t>
            </a:r>
            <a:r>
              <a:rPr lang="en-US" sz="2215" dirty="0">
                <a:latin typeface="Balaram" pitchFamily="2" charset="0"/>
              </a:rPr>
              <a:t> </a:t>
            </a:r>
            <a:r>
              <a:rPr lang="en-US" sz="2215" dirty="0" err="1">
                <a:latin typeface="Balaram" pitchFamily="2" charset="0"/>
              </a:rPr>
              <a:t>premäbhyudaïcati</a:t>
            </a:r>
            <a:endParaRPr lang="en-US" sz="2215" dirty="0">
              <a:latin typeface="Balaram" pitchFamily="2" charset="0"/>
            </a:endParaRPr>
          </a:p>
          <a:p>
            <a:pPr defTabSz="422041"/>
            <a:r>
              <a:rPr lang="en-US" sz="2215" dirty="0" err="1">
                <a:latin typeface="Balaram" pitchFamily="2" charset="0"/>
              </a:rPr>
              <a:t>sädhakänäm</a:t>
            </a:r>
            <a:r>
              <a:rPr lang="en-US" sz="2215" dirty="0">
                <a:latin typeface="Balaram" pitchFamily="2" charset="0"/>
              </a:rPr>
              <a:t> </a:t>
            </a:r>
            <a:r>
              <a:rPr lang="en-US" sz="2215" dirty="0" err="1">
                <a:latin typeface="Balaram" pitchFamily="2" charset="0"/>
              </a:rPr>
              <a:t>ayaà</a:t>
            </a:r>
            <a:r>
              <a:rPr lang="en-US" sz="2215" dirty="0">
                <a:latin typeface="Balaram" pitchFamily="2" charset="0"/>
              </a:rPr>
              <a:t> </a:t>
            </a:r>
            <a:r>
              <a:rPr lang="en-US" sz="2215" dirty="0" err="1">
                <a:latin typeface="Balaram" pitchFamily="2" charset="0"/>
              </a:rPr>
              <a:t>premëaù</a:t>
            </a:r>
            <a:r>
              <a:rPr lang="en-US" sz="2215" dirty="0">
                <a:latin typeface="Balaram" pitchFamily="2" charset="0"/>
              </a:rPr>
              <a:t> </a:t>
            </a:r>
            <a:r>
              <a:rPr lang="en-US" sz="2215" dirty="0" err="1">
                <a:latin typeface="Balaram" pitchFamily="2" charset="0"/>
              </a:rPr>
              <a:t>prädurbhäve</a:t>
            </a:r>
            <a:r>
              <a:rPr lang="en-US" sz="2215" dirty="0">
                <a:latin typeface="Balaram" pitchFamily="2" charset="0"/>
              </a:rPr>
              <a:t> </a:t>
            </a:r>
            <a:r>
              <a:rPr lang="en-US" sz="2215" dirty="0" err="1">
                <a:latin typeface="Balaram" pitchFamily="2" charset="0"/>
              </a:rPr>
              <a:t>bhavet</a:t>
            </a:r>
            <a:r>
              <a:rPr lang="en-US" sz="2215" dirty="0">
                <a:latin typeface="Balaram" pitchFamily="2" charset="0"/>
              </a:rPr>
              <a:t> </a:t>
            </a:r>
            <a:r>
              <a:rPr lang="en-US" sz="2215" dirty="0" err="1">
                <a:latin typeface="Balaram" pitchFamily="2" charset="0"/>
              </a:rPr>
              <a:t>kramaù</a:t>
            </a:r>
            <a:endParaRPr lang="en-US" sz="2215" dirty="0">
              <a:latin typeface="Balaram" pitchFamily="2" charset="0"/>
            </a:endParaRPr>
          </a:p>
          <a:p>
            <a:pPr defTabSz="422041"/>
            <a:endParaRPr lang="en-US" sz="1846" dirty="0">
              <a:latin typeface="Balaram" pitchFamily="2" charset="0"/>
            </a:endParaRPr>
          </a:p>
        </p:txBody>
      </p:sp>
    </p:spTree>
    <p:extLst>
      <p:ext uri="{BB962C8B-B14F-4D97-AF65-F5344CB8AC3E}">
        <p14:creationId xmlns:p14="http://schemas.microsoft.com/office/powerpoint/2010/main" val="3712895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the cause of Bhakti?</a:t>
            </a:r>
          </a:p>
        </p:txBody>
      </p:sp>
      <p:graphicFrame>
        <p:nvGraphicFramePr>
          <p:cNvPr id="4" name="Content Placeholder 3"/>
          <p:cNvGraphicFramePr>
            <a:graphicFrameLocks noGrp="1"/>
          </p:cNvGraphicFramePr>
          <p:nvPr>
            <p:ph idx="1"/>
          </p:nvPr>
        </p:nvGraphicFramePr>
        <p:xfrm>
          <a:off x="1125175" y="2115666"/>
          <a:ext cx="7068556" cy="3261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173137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85" y="1572357"/>
            <a:ext cx="8939077" cy="413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a:t>A Practical Analogy</a:t>
            </a:r>
          </a:p>
        </p:txBody>
      </p:sp>
      <p:sp>
        <p:nvSpPr>
          <p:cNvPr id="7" name="Footer Placeholder 4"/>
          <p:cNvSpPr>
            <a:spLocks noGrp="1"/>
          </p:cNvSpPr>
          <p:nvPr>
            <p:ph type="ftr" sz="quarter" idx="3"/>
          </p:nvPr>
        </p:nvSpPr>
        <p:spPr>
          <a:xfrm>
            <a:off x="526404" y="5975971"/>
            <a:ext cx="7492181" cy="337038"/>
          </a:xfrm>
          <a:prstGeom prst="rect">
            <a:avLst/>
          </a:prstGeom>
        </p:spPr>
        <p:txBody>
          <a:bodyPr/>
          <a:lstStyle>
            <a:lvl1pPr algn="ctr">
              <a:defRPr sz="1292" i="1">
                <a:solidFill>
                  <a:srgbClr val="680000"/>
                </a:solidFill>
                <a:latin typeface="Book Antiqua"/>
                <a:cs typeface="Book Antiqua"/>
              </a:defRPr>
            </a:lvl1pPr>
          </a:lstStyle>
          <a:p>
            <a:pPr defTabSz="422041"/>
            <a:r>
              <a:rPr lang="en-US" sz="2954" b="1" dirty="0"/>
              <a:t>Stages on the path of Devotional Service</a:t>
            </a:r>
          </a:p>
        </p:txBody>
      </p:sp>
      <p:grpSp>
        <p:nvGrpSpPr>
          <p:cNvPr id="10" name="Group 9"/>
          <p:cNvGrpSpPr/>
          <p:nvPr/>
        </p:nvGrpSpPr>
        <p:grpSpPr>
          <a:xfrm rot="21247423" flipH="1">
            <a:off x="7951416" y="3567463"/>
            <a:ext cx="1192584" cy="765766"/>
            <a:chOff x="3228975" y="2171700"/>
            <a:chExt cx="3448050" cy="2514600"/>
          </a:xfrm>
        </p:grpSpPr>
        <p:pic>
          <p:nvPicPr>
            <p:cNvPr id="2050"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4545" b="100000" l="9945" r="100000"/>
                      </a14:imgEffect>
                    </a14:imgLayer>
                  </a14:imgProps>
                </a:ext>
                <a:ext uri="{28A0092B-C50C-407E-A947-70E740481C1C}">
                  <a14:useLocalDpi xmlns:a14="http://schemas.microsoft.com/office/drawing/2010/main" val="0"/>
                </a:ext>
              </a:extLst>
            </a:blip>
            <a:srcRect/>
            <a:stretch>
              <a:fillRect/>
            </a:stretch>
          </p:blipFill>
          <p:spPr bwMode="auto">
            <a:xfrm>
              <a:off x="3228975" y="2171700"/>
              <a:ext cx="344805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Oval 3"/>
            <p:cNvSpPr/>
            <p:nvPr/>
          </p:nvSpPr>
          <p:spPr>
            <a:xfrm rot="19724883" flipH="1">
              <a:off x="4227802" y="2440712"/>
              <a:ext cx="174766" cy="426962"/>
            </a:xfrm>
            <a:prstGeom prst="ellipse">
              <a:avLst/>
            </a:prstGeom>
            <a:noFill/>
            <a:ln w="571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22041"/>
              <a:endParaRPr lang="en-US" sz="1662">
                <a:solidFill>
                  <a:prstClr val="white"/>
                </a:solidFill>
                <a:latin typeface="Calibri"/>
              </a:endParaRPr>
            </a:p>
          </p:txBody>
        </p:sp>
        <p:sp>
          <p:nvSpPr>
            <p:cNvPr id="5" name="Oval 4"/>
            <p:cNvSpPr/>
            <p:nvPr/>
          </p:nvSpPr>
          <p:spPr>
            <a:xfrm rot="19179934">
              <a:off x="4286124" y="2614545"/>
              <a:ext cx="75269" cy="106533"/>
            </a:xfrm>
            <a:prstGeom prst="ellipse">
              <a:avLst/>
            </a:prstGeom>
            <a:solidFill>
              <a:schemeClr val="tx1"/>
            </a:solidFill>
            <a:ln w="3175">
              <a:solidFill>
                <a:schemeClr val="tx1"/>
              </a:solidFill>
            </a:ln>
            <a:effectLst>
              <a:outerShdw blurRad="50800" dist="38100" dir="5400000" algn="t" rotWithShape="0">
                <a:prstClr val="black">
                  <a:alpha val="40000"/>
                </a:prstClr>
              </a:outerShdw>
            </a:effectLst>
          </p:spPr>
          <p:style>
            <a:lnRef idx="1">
              <a:schemeClr val="dk1"/>
            </a:lnRef>
            <a:fillRef idx="3">
              <a:schemeClr val="dk1"/>
            </a:fillRef>
            <a:effectRef idx="2">
              <a:schemeClr val="dk1"/>
            </a:effectRef>
            <a:fontRef idx="minor">
              <a:schemeClr val="lt1"/>
            </a:fontRef>
          </p:style>
          <p:txBody>
            <a:bodyPr rtlCol="0" anchor="ctr"/>
            <a:lstStyle/>
            <a:p>
              <a:pPr algn="ctr" defTabSz="422041"/>
              <a:endParaRPr lang="en-US" sz="1662">
                <a:solidFill>
                  <a:prstClr val="white"/>
                </a:solidFill>
                <a:latin typeface="Calibri"/>
              </a:endParaRPr>
            </a:p>
          </p:txBody>
        </p:sp>
      </p:grpSp>
      <p:grpSp>
        <p:nvGrpSpPr>
          <p:cNvPr id="16" name="Group 15"/>
          <p:cNvGrpSpPr/>
          <p:nvPr/>
        </p:nvGrpSpPr>
        <p:grpSpPr>
          <a:xfrm rot="2064380" flipH="1">
            <a:off x="6989903" y="3567463"/>
            <a:ext cx="1192584" cy="765766"/>
            <a:chOff x="3228975" y="2171700"/>
            <a:chExt cx="3448050" cy="2514600"/>
          </a:xfrm>
        </p:grpSpPr>
        <p:pic>
          <p:nvPicPr>
            <p:cNvPr id="17"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4545" b="100000" l="9945" r="100000"/>
                      </a14:imgEffect>
                    </a14:imgLayer>
                  </a14:imgProps>
                </a:ext>
                <a:ext uri="{28A0092B-C50C-407E-A947-70E740481C1C}">
                  <a14:useLocalDpi xmlns:a14="http://schemas.microsoft.com/office/drawing/2010/main" val="0"/>
                </a:ext>
              </a:extLst>
            </a:blip>
            <a:srcRect/>
            <a:stretch>
              <a:fillRect/>
            </a:stretch>
          </p:blipFill>
          <p:spPr bwMode="auto">
            <a:xfrm>
              <a:off x="3228975" y="2171700"/>
              <a:ext cx="344805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Oval 17"/>
            <p:cNvSpPr/>
            <p:nvPr/>
          </p:nvSpPr>
          <p:spPr>
            <a:xfrm rot="19724883" flipH="1">
              <a:off x="4227802" y="2440712"/>
              <a:ext cx="174766" cy="426962"/>
            </a:xfrm>
            <a:prstGeom prst="ellipse">
              <a:avLst/>
            </a:prstGeom>
            <a:noFill/>
            <a:ln w="571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22041"/>
              <a:endParaRPr lang="en-US" sz="1662">
                <a:solidFill>
                  <a:prstClr val="white"/>
                </a:solidFill>
                <a:latin typeface="Calibri"/>
              </a:endParaRPr>
            </a:p>
          </p:txBody>
        </p:sp>
        <p:sp>
          <p:nvSpPr>
            <p:cNvPr id="19" name="Oval 18"/>
            <p:cNvSpPr/>
            <p:nvPr/>
          </p:nvSpPr>
          <p:spPr>
            <a:xfrm rot="19179934">
              <a:off x="4286124" y="2614545"/>
              <a:ext cx="75269" cy="106533"/>
            </a:xfrm>
            <a:prstGeom prst="ellipse">
              <a:avLst/>
            </a:prstGeom>
            <a:solidFill>
              <a:schemeClr val="tx1"/>
            </a:solidFill>
            <a:ln w="3175">
              <a:solidFill>
                <a:schemeClr val="tx1"/>
              </a:solidFill>
            </a:ln>
            <a:effectLst>
              <a:outerShdw blurRad="50800" dist="38100" dir="5400000" algn="t" rotWithShape="0">
                <a:prstClr val="black">
                  <a:alpha val="40000"/>
                </a:prstClr>
              </a:outerShdw>
            </a:effectLst>
          </p:spPr>
          <p:style>
            <a:lnRef idx="1">
              <a:schemeClr val="dk1"/>
            </a:lnRef>
            <a:fillRef idx="3">
              <a:schemeClr val="dk1"/>
            </a:fillRef>
            <a:effectRef idx="2">
              <a:schemeClr val="dk1"/>
            </a:effectRef>
            <a:fontRef idx="minor">
              <a:schemeClr val="lt1"/>
            </a:fontRef>
          </p:style>
          <p:txBody>
            <a:bodyPr rtlCol="0" anchor="ctr"/>
            <a:lstStyle/>
            <a:p>
              <a:pPr algn="ctr" defTabSz="422041"/>
              <a:endParaRPr lang="en-US" sz="1662">
                <a:solidFill>
                  <a:prstClr val="white"/>
                </a:solidFill>
                <a:latin typeface="Calibri"/>
              </a:endParaRPr>
            </a:p>
          </p:txBody>
        </p:sp>
      </p:grpSp>
      <p:grpSp>
        <p:nvGrpSpPr>
          <p:cNvPr id="21" name="Group 20"/>
          <p:cNvGrpSpPr/>
          <p:nvPr/>
        </p:nvGrpSpPr>
        <p:grpSpPr>
          <a:xfrm rot="1838239" flipH="1">
            <a:off x="5266836" y="2028691"/>
            <a:ext cx="1192584" cy="765766"/>
            <a:chOff x="3228975" y="2171700"/>
            <a:chExt cx="3448050" cy="2514600"/>
          </a:xfrm>
        </p:grpSpPr>
        <p:pic>
          <p:nvPicPr>
            <p:cNvPr id="22"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4545" b="100000" l="9945" r="100000"/>
                      </a14:imgEffect>
                    </a14:imgLayer>
                  </a14:imgProps>
                </a:ext>
                <a:ext uri="{28A0092B-C50C-407E-A947-70E740481C1C}">
                  <a14:useLocalDpi xmlns:a14="http://schemas.microsoft.com/office/drawing/2010/main" val="0"/>
                </a:ext>
              </a:extLst>
            </a:blip>
            <a:srcRect/>
            <a:stretch>
              <a:fillRect/>
            </a:stretch>
          </p:blipFill>
          <p:spPr bwMode="auto">
            <a:xfrm>
              <a:off x="3228975" y="2171700"/>
              <a:ext cx="344805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Oval 22"/>
            <p:cNvSpPr/>
            <p:nvPr/>
          </p:nvSpPr>
          <p:spPr>
            <a:xfrm rot="19724883" flipH="1">
              <a:off x="4227802" y="2440712"/>
              <a:ext cx="174766" cy="426962"/>
            </a:xfrm>
            <a:prstGeom prst="ellipse">
              <a:avLst/>
            </a:prstGeom>
            <a:noFill/>
            <a:ln w="571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22041"/>
              <a:endParaRPr lang="en-US" sz="1662">
                <a:solidFill>
                  <a:prstClr val="white"/>
                </a:solidFill>
                <a:latin typeface="Calibri"/>
              </a:endParaRPr>
            </a:p>
          </p:txBody>
        </p:sp>
        <p:sp>
          <p:nvSpPr>
            <p:cNvPr id="24" name="Oval 23"/>
            <p:cNvSpPr/>
            <p:nvPr/>
          </p:nvSpPr>
          <p:spPr>
            <a:xfrm rot="19179934">
              <a:off x="4286124" y="2614545"/>
              <a:ext cx="75269" cy="106533"/>
            </a:xfrm>
            <a:prstGeom prst="ellipse">
              <a:avLst/>
            </a:prstGeom>
            <a:solidFill>
              <a:schemeClr val="tx1"/>
            </a:solidFill>
            <a:ln w="3175">
              <a:solidFill>
                <a:schemeClr val="tx1"/>
              </a:solidFill>
            </a:ln>
            <a:effectLst>
              <a:outerShdw blurRad="50800" dist="38100" dir="5400000" algn="t" rotWithShape="0">
                <a:prstClr val="black">
                  <a:alpha val="40000"/>
                </a:prstClr>
              </a:outerShdw>
            </a:effectLst>
          </p:spPr>
          <p:style>
            <a:lnRef idx="1">
              <a:schemeClr val="dk1"/>
            </a:lnRef>
            <a:fillRef idx="3">
              <a:schemeClr val="dk1"/>
            </a:fillRef>
            <a:effectRef idx="2">
              <a:schemeClr val="dk1"/>
            </a:effectRef>
            <a:fontRef idx="minor">
              <a:schemeClr val="lt1"/>
            </a:fontRef>
          </p:style>
          <p:txBody>
            <a:bodyPr rtlCol="0" anchor="ctr"/>
            <a:lstStyle/>
            <a:p>
              <a:pPr algn="ctr" defTabSz="422041"/>
              <a:endParaRPr lang="en-US" sz="1662">
                <a:solidFill>
                  <a:prstClr val="white"/>
                </a:solidFill>
                <a:latin typeface="Calibri"/>
              </a:endParaRPr>
            </a:p>
          </p:txBody>
        </p:sp>
      </p:grpSp>
      <p:grpSp>
        <p:nvGrpSpPr>
          <p:cNvPr id="25" name="Group 24"/>
          <p:cNvGrpSpPr/>
          <p:nvPr/>
        </p:nvGrpSpPr>
        <p:grpSpPr>
          <a:xfrm rot="20204039" flipH="1">
            <a:off x="3578120" y="1441408"/>
            <a:ext cx="1192584" cy="765766"/>
            <a:chOff x="3228975" y="2171700"/>
            <a:chExt cx="3448050" cy="2514600"/>
          </a:xfrm>
        </p:grpSpPr>
        <p:pic>
          <p:nvPicPr>
            <p:cNvPr id="26"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4545" b="100000" l="9945" r="100000"/>
                      </a14:imgEffect>
                    </a14:imgLayer>
                  </a14:imgProps>
                </a:ext>
                <a:ext uri="{28A0092B-C50C-407E-A947-70E740481C1C}">
                  <a14:useLocalDpi xmlns:a14="http://schemas.microsoft.com/office/drawing/2010/main" val="0"/>
                </a:ext>
              </a:extLst>
            </a:blip>
            <a:srcRect/>
            <a:stretch>
              <a:fillRect/>
            </a:stretch>
          </p:blipFill>
          <p:spPr bwMode="auto">
            <a:xfrm>
              <a:off x="3228975" y="2171700"/>
              <a:ext cx="344805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Oval 26"/>
            <p:cNvSpPr/>
            <p:nvPr/>
          </p:nvSpPr>
          <p:spPr>
            <a:xfrm rot="19724883" flipH="1">
              <a:off x="4227802" y="2440712"/>
              <a:ext cx="174766" cy="426962"/>
            </a:xfrm>
            <a:prstGeom prst="ellipse">
              <a:avLst/>
            </a:prstGeom>
            <a:noFill/>
            <a:ln w="571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22041"/>
              <a:endParaRPr lang="en-US" sz="1662">
                <a:solidFill>
                  <a:prstClr val="white"/>
                </a:solidFill>
                <a:latin typeface="Calibri"/>
              </a:endParaRPr>
            </a:p>
          </p:txBody>
        </p:sp>
        <p:sp>
          <p:nvSpPr>
            <p:cNvPr id="28" name="Oval 27"/>
            <p:cNvSpPr/>
            <p:nvPr/>
          </p:nvSpPr>
          <p:spPr>
            <a:xfrm rot="19179934">
              <a:off x="4286124" y="2614545"/>
              <a:ext cx="75269" cy="106533"/>
            </a:xfrm>
            <a:prstGeom prst="ellipse">
              <a:avLst/>
            </a:prstGeom>
            <a:solidFill>
              <a:schemeClr val="tx1"/>
            </a:solidFill>
            <a:ln w="3175">
              <a:solidFill>
                <a:schemeClr val="tx1"/>
              </a:solidFill>
            </a:ln>
            <a:effectLst>
              <a:outerShdw blurRad="50800" dist="38100" dir="5400000" algn="t" rotWithShape="0">
                <a:prstClr val="black">
                  <a:alpha val="40000"/>
                </a:prstClr>
              </a:outerShdw>
            </a:effectLst>
          </p:spPr>
          <p:style>
            <a:lnRef idx="1">
              <a:schemeClr val="dk1"/>
            </a:lnRef>
            <a:fillRef idx="3">
              <a:schemeClr val="dk1"/>
            </a:fillRef>
            <a:effectRef idx="2">
              <a:schemeClr val="dk1"/>
            </a:effectRef>
            <a:fontRef idx="minor">
              <a:schemeClr val="lt1"/>
            </a:fontRef>
          </p:style>
          <p:txBody>
            <a:bodyPr rtlCol="0" anchor="ctr"/>
            <a:lstStyle/>
            <a:p>
              <a:pPr algn="ctr" defTabSz="422041"/>
              <a:endParaRPr lang="en-US" sz="1662">
                <a:solidFill>
                  <a:prstClr val="white"/>
                </a:solidFill>
                <a:latin typeface="Calibri"/>
              </a:endParaRPr>
            </a:p>
          </p:txBody>
        </p:sp>
      </p:grpSp>
      <p:sp>
        <p:nvSpPr>
          <p:cNvPr id="12" name="Oval 11"/>
          <p:cNvSpPr/>
          <p:nvPr/>
        </p:nvSpPr>
        <p:spPr>
          <a:xfrm>
            <a:off x="8686800" y="4392266"/>
            <a:ext cx="352362" cy="31857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22041"/>
            <a:r>
              <a:rPr lang="en-US" sz="1662" dirty="0">
                <a:solidFill>
                  <a:prstClr val="black"/>
                </a:solidFill>
                <a:latin typeface="Calibri"/>
              </a:rPr>
              <a:t>1</a:t>
            </a:r>
          </a:p>
        </p:txBody>
      </p:sp>
      <p:sp>
        <p:nvSpPr>
          <p:cNvPr id="30" name="Oval 29"/>
          <p:cNvSpPr/>
          <p:nvPr/>
        </p:nvSpPr>
        <p:spPr>
          <a:xfrm>
            <a:off x="7378719" y="4335003"/>
            <a:ext cx="352362" cy="31857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22041"/>
            <a:r>
              <a:rPr lang="en-US" sz="1662" dirty="0">
                <a:solidFill>
                  <a:prstClr val="black"/>
                </a:solidFill>
                <a:latin typeface="Calibri"/>
              </a:rPr>
              <a:t>2</a:t>
            </a:r>
          </a:p>
        </p:txBody>
      </p:sp>
      <p:sp>
        <p:nvSpPr>
          <p:cNvPr id="31" name="Oval 30"/>
          <p:cNvSpPr/>
          <p:nvPr/>
        </p:nvSpPr>
        <p:spPr>
          <a:xfrm>
            <a:off x="6483662" y="3739615"/>
            <a:ext cx="352362" cy="31857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22041"/>
            <a:r>
              <a:rPr lang="en-US" sz="1662" dirty="0">
                <a:solidFill>
                  <a:prstClr val="black"/>
                </a:solidFill>
                <a:latin typeface="Calibri"/>
              </a:rPr>
              <a:t>3</a:t>
            </a:r>
          </a:p>
        </p:txBody>
      </p:sp>
      <p:sp>
        <p:nvSpPr>
          <p:cNvPr id="32" name="Oval 31"/>
          <p:cNvSpPr/>
          <p:nvPr/>
        </p:nvSpPr>
        <p:spPr>
          <a:xfrm>
            <a:off x="5364546" y="2620499"/>
            <a:ext cx="352362" cy="31857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22041"/>
            <a:r>
              <a:rPr lang="en-US" sz="1662" dirty="0">
                <a:solidFill>
                  <a:prstClr val="black"/>
                </a:solidFill>
                <a:latin typeface="Calibri"/>
              </a:rPr>
              <a:t>4</a:t>
            </a:r>
          </a:p>
        </p:txBody>
      </p:sp>
      <p:sp>
        <p:nvSpPr>
          <p:cNvPr id="33" name="Oval 32"/>
          <p:cNvSpPr/>
          <p:nvPr/>
        </p:nvSpPr>
        <p:spPr>
          <a:xfrm>
            <a:off x="5012184" y="2308458"/>
            <a:ext cx="352362" cy="31857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22041"/>
            <a:r>
              <a:rPr lang="en-US" sz="1662" dirty="0">
                <a:solidFill>
                  <a:prstClr val="black"/>
                </a:solidFill>
                <a:latin typeface="Calibri"/>
              </a:rPr>
              <a:t>5</a:t>
            </a:r>
          </a:p>
        </p:txBody>
      </p:sp>
      <p:sp>
        <p:nvSpPr>
          <p:cNvPr id="34" name="Oval 33"/>
          <p:cNvSpPr/>
          <p:nvPr/>
        </p:nvSpPr>
        <p:spPr>
          <a:xfrm>
            <a:off x="4569623" y="2158199"/>
            <a:ext cx="352362" cy="31857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22041"/>
            <a:r>
              <a:rPr lang="en-US" sz="1662" dirty="0">
                <a:solidFill>
                  <a:prstClr val="black"/>
                </a:solidFill>
                <a:latin typeface="Calibri"/>
              </a:rPr>
              <a:t>6</a:t>
            </a:r>
          </a:p>
        </p:txBody>
      </p:sp>
      <p:sp>
        <p:nvSpPr>
          <p:cNvPr id="35" name="Oval 34"/>
          <p:cNvSpPr/>
          <p:nvPr/>
        </p:nvSpPr>
        <p:spPr>
          <a:xfrm>
            <a:off x="3970477" y="2104402"/>
            <a:ext cx="352362" cy="31857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22041"/>
            <a:r>
              <a:rPr lang="en-US" sz="1662" dirty="0">
                <a:solidFill>
                  <a:prstClr val="black"/>
                </a:solidFill>
                <a:latin typeface="Calibri"/>
              </a:rPr>
              <a:t>7</a:t>
            </a:r>
          </a:p>
        </p:txBody>
      </p:sp>
      <p:sp>
        <p:nvSpPr>
          <p:cNvPr id="36" name="Oval 35"/>
          <p:cNvSpPr/>
          <p:nvPr/>
        </p:nvSpPr>
        <p:spPr>
          <a:xfrm>
            <a:off x="3185544" y="2535330"/>
            <a:ext cx="352362" cy="31857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22041"/>
            <a:r>
              <a:rPr lang="en-US" sz="1662" dirty="0">
                <a:solidFill>
                  <a:prstClr val="black"/>
                </a:solidFill>
                <a:latin typeface="Calibri"/>
              </a:rPr>
              <a:t>8</a:t>
            </a:r>
          </a:p>
        </p:txBody>
      </p:sp>
      <p:sp>
        <p:nvSpPr>
          <p:cNvPr id="37" name="Oval 36"/>
          <p:cNvSpPr/>
          <p:nvPr/>
        </p:nvSpPr>
        <p:spPr>
          <a:xfrm>
            <a:off x="1778662" y="3772369"/>
            <a:ext cx="352362" cy="31857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22041"/>
            <a:r>
              <a:rPr lang="en-US" sz="1662" dirty="0">
                <a:solidFill>
                  <a:prstClr val="black"/>
                </a:solidFill>
                <a:latin typeface="Calibri"/>
              </a:rPr>
              <a:t>9</a:t>
            </a:r>
          </a:p>
        </p:txBody>
      </p:sp>
    </p:spTree>
    <p:extLst>
      <p:ext uri="{BB962C8B-B14F-4D97-AF65-F5344CB8AC3E}">
        <p14:creationId xmlns:p14="http://schemas.microsoft.com/office/powerpoint/2010/main" val="373713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par>
                          <p:cTn id="7" fill="hold">
                            <p:stCondLst>
                              <p:cond delay="0"/>
                            </p:stCondLst>
                            <p:childTnLst>
                              <p:par>
                                <p:cTn id="8" presetID="1" presetClass="emph" presetSubtype="2" fill="hold" nodeType="afterEffect">
                                  <p:stCondLst>
                                    <p:cond delay="0"/>
                                  </p:stCondLst>
                                  <p:childTnLst>
                                    <p:animClr clrSpc="rgb" dir="cw">
                                      <p:cBhvr>
                                        <p:cTn id="9" dur="500" fill="hold"/>
                                        <p:tgtEl>
                                          <p:spTgt spid="12"/>
                                        </p:tgtEl>
                                        <p:attrNameLst>
                                          <p:attrName>fillcolor</p:attrName>
                                        </p:attrNameLst>
                                      </p:cBhvr>
                                      <p:to>
                                        <a:srgbClr val="FFC000"/>
                                      </p:to>
                                    </p:animClr>
                                    <p:set>
                                      <p:cBhvr>
                                        <p:cTn id="10" dur="500" fill="hold"/>
                                        <p:tgtEl>
                                          <p:spTgt spid="12"/>
                                        </p:tgtEl>
                                        <p:attrNameLst>
                                          <p:attrName>fill.type</p:attrName>
                                        </p:attrNameLst>
                                      </p:cBhvr>
                                      <p:to>
                                        <p:strVal val="solid"/>
                                      </p:to>
                                    </p:set>
                                    <p:set>
                                      <p:cBhvr>
                                        <p:cTn id="11" dur="500" fill="hold"/>
                                        <p:tgtEl>
                                          <p:spTgt spid="12"/>
                                        </p:tgtEl>
                                        <p:attrNameLst>
                                          <p:attrName>fill.on</p:attrName>
                                        </p:attrNameLst>
                                      </p:cBhvr>
                                      <p:to>
                                        <p:strVal val="true"/>
                                      </p:to>
                                    </p:set>
                                  </p:childTnLst>
                                </p:cTn>
                              </p:par>
                            </p:childTnLst>
                          </p:cTn>
                        </p:par>
                        <p:par>
                          <p:cTn id="12" fill="hold">
                            <p:stCondLst>
                              <p:cond delay="500"/>
                            </p:stCondLst>
                            <p:childTnLst>
                              <p:par>
                                <p:cTn id="13" presetID="42" presetClass="path" presetSubtype="0" accel="50000" decel="50000" fill="hold" nodeType="afterEffect">
                                  <p:stCondLst>
                                    <p:cond delay="0"/>
                                  </p:stCondLst>
                                  <p:childTnLst>
                                    <p:animMotion origin="layout" path="M -4.55055E-6 2.6272E-6 L -0.09213 0.03122 " pathEditMode="relative" rAng="0" ptsTypes="AA">
                                      <p:cBhvr>
                                        <p:cTn id="14" dur="1500" fill="hold"/>
                                        <p:tgtEl>
                                          <p:spTgt spid="10"/>
                                        </p:tgtEl>
                                        <p:attrNameLst>
                                          <p:attrName>ppt_x</p:attrName>
                                          <p:attrName>ppt_y</p:attrName>
                                        </p:attrNameLst>
                                      </p:cBhvr>
                                      <p:rCtr x="-4615" y="1549"/>
                                    </p:animMotion>
                                  </p:childTnLst>
                                </p:cTn>
                              </p:par>
                            </p:childTnLst>
                          </p:cTn>
                        </p:par>
                        <p:par>
                          <p:cTn id="15" fill="hold">
                            <p:stCondLst>
                              <p:cond delay="2000"/>
                            </p:stCondLst>
                            <p:childTnLst>
                              <p:par>
                                <p:cTn id="16" presetID="1" presetClass="entr" presetSubtype="0"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childTnLst>
                                </p:cTn>
                              </p:par>
                            </p:childTnLst>
                          </p:cTn>
                        </p:par>
                        <p:par>
                          <p:cTn id="18" fill="hold">
                            <p:stCondLst>
                              <p:cond delay="2000"/>
                            </p:stCondLst>
                            <p:childTnLst>
                              <p:par>
                                <p:cTn id="19" presetID="1" presetClass="emph" presetSubtype="2" fill="hold" nodeType="afterEffect">
                                  <p:stCondLst>
                                    <p:cond delay="0"/>
                                  </p:stCondLst>
                                  <p:childTnLst>
                                    <p:animClr clrSpc="rgb" dir="cw">
                                      <p:cBhvr>
                                        <p:cTn id="20" dur="500" fill="hold"/>
                                        <p:tgtEl>
                                          <p:spTgt spid="30"/>
                                        </p:tgtEl>
                                        <p:attrNameLst>
                                          <p:attrName>fillcolor</p:attrName>
                                        </p:attrNameLst>
                                      </p:cBhvr>
                                      <p:to>
                                        <a:srgbClr val="FFC000"/>
                                      </p:to>
                                    </p:animClr>
                                    <p:set>
                                      <p:cBhvr>
                                        <p:cTn id="21" dur="500" fill="hold"/>
                                        <p:tgtEl>
                                          <p:spTgt spid="30"/>
                                        </p:tgtEl>
                                        <p:attrNameLst>
                                          <p:attrName>fill.type</p:attrName>
                                        </p:attrNameLst>
                                      </p:cBhvr>
                                      <p:to>
                                        <p:strVal val="solid"/>
                                      </p:to>
                                    </p:set>
                                    <p:set>
                                      <p:cBhvr>
                                        <p:cTn id="22" dur="500" fill="hold"/>
                                        <p:tgtEl>
                                          <p:spTgt spid="30"/>
                                        </p:tgtEl>
                                        <p:attrNameLst>
                                          <p:attrName>fill.on</p:attrName>
                                        </p:attrNameLst>
                                      </p:cBhvr>
                                      <p:to>
                                        <p:strVal val="true"/>
                                      </p:to>
                                    </p:set>
                                  </p:childTnLst>
                                </p:cTn>
                              </p:par>
                            </p:childTnLst>
                          </p:cTn>
                        </p:par>
                        <p:par>
                          <p:cTn id="23" fill="hold">
                            <p:stCondLst>
                              <p:cond delay="2500"/>
                            </p:stCondLst>
                            <p:childTnLst>
                              <p:par>
                                <p:cTn id="24" presetID="1" presetClass="exit" presetSubtype="0" fill="hold" nodeType="afterEffect">
                                  <p:stCondLst>
                                    <p:cond delay="0"/>
                                  </p:stCondLst>
                                  <p:childTnLst>
                                    <p:set>
                                      <p:cBhvr>
                                        <p:cTn id="25" dur="1" fill="hold">
                                          <p:stCondLst>
                                            <p:cond delay="0"/>
                                          </p:stCondLst>
                                        </p:cTn>
                                        <p:tgtEl>
                                          <p:spTgt spid="10"/>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childTnLst>
                                </p:cTn>
                              </p:par>
                            </p:childTnLst>
                          </p:cTn>
                        </p:par>
                        <p:par>
                          <p:cTn id="28" fill="hold">
                            <p:stCondLst>
                              <p:cond delay="2500"/>
                            </p:stCondLst>
                            <p:childTnLst>
                              <p:par>
                                <p:cTn id="29" presetID="42" presetClass="path" presetSubtype="0" accel="50000" decel="50000" fill="hold" nodeType="afterEffect">
                                  <p:stCondLst>
                                    <p:cond delay="0"/>
                                  </p:stCondLst>
                                  <p:childTnLst>
                                    <p:animMotion origin="layout" path="M -4.50088E-6 0.03122 L -0.19371 -0.23034 " pathEditMode="relative" rAng="0" ptsTypes="AA">
                                      <p:cBhvr>
                                        <p:cTn id="30" dur="6000" fill="hold"/>
                                        <p:tgtEl>
                                          <p:spTgt spid="16"/>
                                        </p:tgtEl>
                                        <p:attrNameLst>
                                          <p:attrName>ppt_x</p:attrName>
                                          <p:attrName>ppt_y</p:attrName>
                                        </p:attrNameLst>
                                      </p:cBhvr>
                                      <p:rCtr x="-9694" y="-13090"/>
                                    </p:animMotion>
                                  </p:childTnLst>
                                </p:cTn>
                              </p:par>
                              <p:par>
                                <p:cTn id="31" presetID="1" presetClass="entr" presetSubtype="0" fill="hold" grpId="0" nodeType="withEffect">
                                  <p:stCondLst>
                                    <p:cond delay="2500"/>
                                  </p:stCondLst>
                                  <p:childTnLst>
                                    <p:set>
                                      <p:cBhvr>
                                        <p:cTn id="32" dur="1" fill="hold">
                                          <p:stCondLst>
                                            <p:cond delay="0"/>
                                          </p:stCondLst>
                                        </p:cTn>
                                        <p:tgtEl>
                                          <p:spTgt spid="31"/>
                                        </p:tgtEl>
                                        <p:attrNameLst>
                                          <p:attrName>style.visibility</p:attrName>
                                        </p:attrNameLst>
                                      </p:cBhvr>
                                      <p:to>
                                        <p:strVal val="visible"/>
                                      </p:to>
                                    </p:set>
                                  </p:childTnLst>
                                </p:cTn>
                              </p:par>
                              <p:par>
                                <p:cTn id="33" presetID="1" presetClass="emph" presetSubtype="2" fill="hold" nodeType="withEffect">
                                  <p:stCondLst>
                                    <p:cond delay="2500"/>
                                  </p:stCondLst>
                                  <p:childTnLst>
                                    <p:animClr clrSpc="rgb" dir="cw">
                                      <p:cBhvr>
                                        <p:cTn id="34" dur="500" fill="hold"/>
                                        <p:tgtEl>
                                          <p:spTgt spid="31"/>
                                        </p:tgtEl>
                                        <p:attrNameLst>
                                          <p:attrName>fillcolor</p:attrName>
                                        </p:attrNameLst>
                                      </p:cBhvr>
                                      <p:to>
                                        <a:srgbClr val="FFC000"/>
                                      </p:to>
                                    </p:animClr>
                                    <p:set>
                                      <p:cBhvr>
                                        <p:cTn id="35" dur="500" fill="hold"/>
                                        <p:tgtEl>
                                          <p:spTgt spid="31"/>
                                        </p:tgtEl>
                                        <p:attrNameLst>
                                          <p:attrName>fill.type</p:attrName>
                                        </p:attrNameLst>
                                      </p:cBhvr>
                                      <p:to>
                                        <p:strVal val="solid"/>
                                      </p:to>
                                    </p:set>
                                    <p:set>
                                      <p:cBhvr>
                                        <p:cTn id="36" dur="500" fill="hold"/>
                                        <p:tgtEl>
                                          <p:spTgt spid="31"/>
                                        </p:tgtEl>
                                        <p:attrNameLst>
                                          <p:attrName>fill.on</p:attrName>
                                        </p:attrNameLst>
                                      </p:cBhvr>
                                      <p:to>
                                        <p:strVal val="true"/>
                                      </p:to>
                                    </p:set>
                                  </p:childTnLst>
                                </p:cTn>
                              </p:par>
                            </p:childTnLst>
                          </p:cTn>
                        </p:par>
                        <p:par>
                          <p:cTn id="37" fill="hold">
                            <p:stCondLst>
                              <p:cond delay="8500"/>
                            </p:stCondLst>
                            <p:childTnLst>
                              <p:par>
                                <p:cTn id="38" presetID="1" presetClass="entr" presetSubtype="0" fill="hold" grpId="0" nodeType="afterEffect">
                                  <p:stCondLst>
                                    <p:cond delay="0"/>
                                  </p:stCondLst>
                                  <p:childTnLst>
                                    <p:set>
                                      <p:cBhvr>
                                        <p:cTn id="39" dur="1" fill="hold">
                                          <p:stCondLst>
                                            <p:cond delay="0"/>
                                          </p:stCondLst>
                                        </p:cTn>
                                        <p:tgtEl>
                                          <p:spTgt spid="32"/>
                                        </p:tgtEl>
                                        <p:attrNameLst>
                                          <p:attrName>style.visibility</p:attrName>
                                        </p:attrNameLst>
                                      </p:cBhvr>
                                      <p:to>
                                        <p:strVal val="visible"/>
                                      </p:to>
                                    </p:set>
                                  </p:childTnLst>
                                </p:cTn>
                              </p:par>
                            </p:childTnLst>
                          </p:cTn>
                        </p:par>
                        <p:par>
                          <p:cTn id="40" fill="hold">
                            <p:stCondLst>
                              <p:cond delay="8500"/>
                            </p:stCondLst>
                            <p:childTnLst>
                              <p:par>
                                <p:cTn id="41" presetID="1" presetClass="emph" presetSubtype="2" fill="hold" nodeType="afterEffect">
                                  <p:stCondLst>
                                    <p:cond delay="0"/>
                                  </p:stCondLst>
                                  <p:childTnLst>
                                    <p:animClr clrSpc="rgb" dir="cw">
                                      <p:cBhvr>
                                        <p:cTn id="42" dur="500" fill="hold"/>
                                        <p:tgtEl>
                                          <p:spTgt spid="32"/>
                                        </p:tgtEl>
                                        <p:attrNameLst>
                                          <p:attrName>fillcolor</p:attrName>
                                        </p:attrNameLst>
                                      </p:cBhvr>
                                      <p:to>
                                        <a:srgbClr val="FFC000"/>
                                      </p:to>
                                    </p:animClr>
                                    <p:set>
                                      <p:cBhvr>
                                        <p:cTn id="43" dur="500" fill="hold"/>
                                        <p:tgtEl>
                                          <p:spTgt spid="32"/>
                                        </p:tgtEl>
                                        <p:attrNameLst>
                                          <p:attrName>fill.type</p:attrName>
                                        </p:attrNameLst>
                                      </p:cBhvr>
                                      <p:to>
                                        <p:strVal val="solid"/>
                                      </p:to>
                                    </p:set>
                                    <p:set>
                                      <p:cBhvr>
                                        <p:cTn id="44" dur="500" fill="hold"/>
                                        <p:tgtEl>
                                          <p:spTgt spid="32"/>
                                        </p:tgtEl>
                                        <p:attrNameLst>
                                          <p:attrName>fill.on</p:attrName>
                                        </p:attrNameLst>
                                      </p:cBhvr>
                                      <p:to>
                                        <p:strVal val="true"/>
                                      </p:to>
                                    </p:set>
                                  </p:childTnLst>
                                </p:cTn>
                              </p:par>
                            </p:childTnLst>
                          </p:cTn>
                        </p:par>
                        <p:par>
                          <p:cTn id="45" fill="hold">
                            <p:stCondLst>
                              <p:cond delay="9000"/>
                            </p:stCondLst>
                            <p:childTnLst>
                              <p:par>
                                <p:cTn id="46" presetID="1" presetClass="exit" presetSubtype="0" fill="hold" nodeType="afterEffect">
                                  <p:stCondLst>
                                    <p:cond delay="0"/>
                                  </p:stCondLst>
                                  <p:childTnLst>
                                    <p:set>
                                      <p:cBhvr>
                                        <p:cTn id="47" dur="1" fill="hold">
                                          <p:stCondLst>
                                            <p:cond delay="0"/>
                                          </p:stCondLst>
                                        </p:cTn>
                                        <p:tgtEl>
                                          <p:spTgt spid="16"/>
                                        </p:tgtEl>
                                        <p:attrNameLst>
                                          <p:attrName>style.visibility</p:attrName>
                                        </p:attrNameLst>
                                      </p:cBhvr>
                                      <p:to>
                                        <p:strVal val="hidden"/>
                                      </p:to>
                                    </p:set>
                                  </p:childTnLst>
                                </p:cTn>
                              </p:par>
                              <p:par>
                                <p:cTn id="48" presetID="1" presetClass="entr" presetSubtype="0" fill="hold" nodeType="withEffect">
                                  <p:stCondLst>
                                    <p:cond delay="0"/>
                                  </p:stCondLst>
                                  <p:childTnLst>
                                    <p:set>
                                      <p:cBhvr>
                                        <p:cTn id="49" dur="1" fill="hold">
                                          <p:stCondLst>
                                            <p:cond delay="0"/>
                                          </p:stCondLst>
                                        </p:cTn>
                                        <p:tgtEl>
                                          <p:spTgt spid="21"/>
                                        </p:tgtEl>
                                        <p:attrNameLst>
                                          <p:attrName>style.visibility</p:attrName>
                                        </p:attrNameLst>
                                      </p:cBhvr>
                                      <p:to>
                                        <p:strVal val="visible"/>
                                      </p:to>
                                    </p:set>
                                  </p:childTnLst>
                                </p:cTn>
                              </p:par>
                            </p:childTnLst>
                          </p:cTn>
                        </p:par>
                        <p:par>
                          <p:cTn id="50" fill="hold">
                            <p:stCondLst>
                              <p:cond delay="9000"/>
                            </p:stCondLst>
                            <p:childTnLst>
                              <p:par>
                                <p:cTn id="51" presetID="42" presetClass="path" presetSubtype="0" accel="50000" decel="50000" fill="hold" nodeType="afterEffect">
                                  <p:stCondLst>
                                    <p:cond delay="0"/>
                                  </p:stCondLst>
                                  <p:childTnLst>
                                    <p:animMotion origin="layout" path="M 2.47076E-6 -9.15819E-7 L -0.15398 -0.07516 " pathEditMode="relative" rAng="0" ptsTypes="AA">
                                      <p:cBhvr>
                                        <p:cTn id="52" dur="2500" fill="hold"/>
                                        <p:tgtEl>
                                          <p:spTgt spid="21"/>
                                        </p:tgtEl>
                                        <p:attrNameLst>
                                          <p:attrName>ppt_x</p:attrName>
                                          <p:attrName>ppt_y</p:attrName>
                                        </p:attrNameLst>
                                      </p:cBhvr>
                                      <p:rCtr x="-7707" y="-3770"/>
                                    </p:animMotion>
                                  </p:childTnLst>
                                </p:cTn>
                              </p:par>
                              <p:par>
                                <p:cTn id="53" presetID="1" presetClass="entr" presetSubtype="0" fill="hold" grpId="0" nodeType="withEffect">
                                  <p:stCondLst>
                                    <p:cond delay="1000"/>
                                  </p:stCondLst>
                                  <p:childTnLst>
                                    <p:set>
                                      <p:cBhvr>
                                        <p:cTn id="54" dur="1" fill="hold">
                                          <p:stCondLst>
                                            <p:cond delay="0"/>
                                          </p:stCondLst>
                                        </p:cTn>
                                        <p:tgtEl>
                                          <p:spTgt spid="33"/>
                                        </p:tgtEl>
                                        <p:attrNameLst>
                                          <p:attrName>style.visibility</p:attrName>
                                        </p:attrNameLst>
                                      </p:cBhvr>
                                      <p:to>
                                        <p:strVal val="visible"/>
                                      </p:to>
                                    </p:set>
                                  </p:childTnLst>
                                </p:cTn>
                              </p:par>
                              <p:par>
                                <p:cTn id="55" presetID="1" presetClass="emph" presetSubtype="2" fill="hold" nodeType="withEffect">
                                  <p:stCondLst>
                                    <p:cond delay="1000"/>
                                  </p:stCondLst>
                                  <p:childTnLst>
                                    <p:animClr clrSpc="rgb" dir="cw">
                                      <p:cBhvr>
                                        <p:cTn id="56" dur="500" fill="hold"/>
                                        <p:tgtEl>
                                          <p:spTgt spid="33"/>
                                        </p:tgtEl>
                                        <p:attrNameLst>
                                          <p:attrName>fillcolor</p:attrName>
                                        </p:attrNameLst>
                                      </p:cBhvr>
                                      <p:to>
                                        <a:srgbClr val="FFC000"/>
                                      </p:to>
                                    </p:animClr>
                                    <p:set>
                                      <p:cBhvr>
                                        <p:cTn id="57" dur="500" fill="hold"/>
                                        <p:tgtEl>
                                          <p:spTgt spid="33"/>
                                        </p:tgtEl>
                                        <p:attrNameLst>
                                          <p:attrName>fill.type</p:attrName>
                                        </p:attrNameLst>
                                      </p:cBhvr>
                                      <p:to>
                                        <p:strVal val="solid"/>
                                      </p:to>
                                    </p:set>
                                    <p:set>
                                      <p:cBhvr>
                                        <p:cTn id="58" dur="500" fill="hold"/>
                                        <p:tgtEl>
                                          <p:spTgt spid="33"/>
                                        </p:tgtEl>
                                        <p:attrNameLst>
                                          <p:attrName>fill.on</p:attrName>
                                        </p:attrNameLst>
                                      </p:cBhvr>
                                      <p:to>
                                        <p:strVal val="true"/>
                                      </p:to>
                                    </p:set>
                                  </p:childTnLst>
                                </p:cTn>
                              </p:par>
                              <p:par>
                                <p:cTn id="59" presetID="1" presetClass="entr" presetSubtype="0" fill="hold" grpId="0" nodeType="withEffect">
                                  <p:stCondLst>
                                    <p:cond delay="2000"/>
                                  </p:stCondLst>
                                  <p:childTnLst>
                                    <p:set>
                                      <p:cBhvr>
                                        <p:cTn id="60" dur="1" fill="hold">
                                          <p:stCondLst>
                                            <p:cond delay="0"/>
                                          </p:stCondLst>
                                        </p:cTn>
                                        <p:tgtEl>
                                          <p:spTgt spid="34"/>
                                        </p:tgtEl>
                                        <p:attrNameLst>
                                          <p:attrName>style.visibility</p:attrName>
                                        </p:attrNameLst>
                                      </p:cBhvr>
                                      <p:to>
                                        <p:strVal val="visible"/>
                                      </p:to>
                                    </p:set>
                                  </p:childTnLst>
                                </p:cTn>
                              </p:par>
                              <p:par>
                                <p:cTn id="61" presetID="1" presetClass="emph" presetSubtype="2" fill="hold" nodeType="withEffect">
                                  <p:stCondLst>
                                    <p:cond delay="2000"/>
                                  </p:stCondLst>
                                  <p:childTnLst>
                                    <p:animClr clrSpc="rgb" dir="cw">
                                      <p:cBhvr>
                                        <p:cTn id="62" dur="500" fill="hold"/>
                                        <p:tgtEl>
                                          <p:spTgt spid="34"/>
                                        </p:tgtEl>
                                        <p:attrNameLst>
                                          <p:attrName>fillcolor</p:attrName>
                                        </p:attrNameLst>
                                      </p:cBhvr>
                                      <p:to>
                                        <a:srgbClr val="FFC000"/>
                                      </p:to>
                                    </p:animClr>
                                    <p:set>
                                      <p:cBhvr>
                                        <p:cTn id="63" dur="500" fill="hold"/>
                                        <p:tgtEl>
                                          <p:spTgt spid="34"/>
                                        </p:tgtEl>
                                        <p:attrNameLst>
                                          <p:attrName>fill.type</p:attrName>
                                        </p:attrNameLst>
                                      </p:cBhvr>
                                      <p:to>
                                        <p:strVal val="solid"/>
                                      </p:to>
                                    </p:set>
                                    <p:set>
                                      <p:cBhvr>
                                        <p:cTn id="64" dur="500" fill="hold"/>
                                        <p:tgtEl>
                                          <p:spTgt spid="34"/>
                                        </p:tgtEl>
                                        <p:attrNameLst>
                                          <p:attrName>fill.on</p:attrName>
                                        </p:attrNameLst>
                                      </p:cBhvr>
                                      <p:to>
                                        <p:strVal val="true"/>
                                      </p:to>
                                    </p:set>
                                  </p:childTnLst>
                                </p:cTn>
                              </p:par>
                            </p:childTnLst>
                          </p:cTn>
                        </p:par>
                        <p:par>
                          <p:cTn id="65" fill="hold">
                            <p:stCondLst>
                              <p:cond delay="11500"/>
                            </p:stCondLst>
                            <p:childTnLst>
                              <p:par>
                                <p:cTn id="66" presetID="1" presetClass="exit" presetSubtype="0" fill="hold" nodeType="afterEffect">
                                  <p:stCondLst>
                                    <p:cond delay="0"/>
                                  </p:stCondLst>
                                  <p:childTnLst>
                                    <p:set>
                                      <p:cBhvr>
                                        <p:cTn id="67" dur="1" fill="hold">
                                          <p:stCondLst>
                                            <p:cond delay="0"/>
                                          </p:stCondLst>
                                        </p:cTn>
                                        <p:tgtEl>
                                          <p:spTgt spid="21"/>
                                        </p:tgtEl>
                                        <p:attrNameLst>
                                          <p:attrName>style.visibility</p:attrName>
                                        </p:attrNameLst>
                                      </p:cBhvr>
                                      <p:to>
                                        <p:strVal val="hidden"/>
                                      </p:to>
                                    </p:set>
                                  </p:childTnLst>
                                </p:cTn>
                              </p:par>
                              <p:par>
                                <p:cTn id="68" presetID="1" presetClass="entr" presetSubtype="0" fill="hold" nodeType="withEffect">
                                  <p:stCondLst>
                                    <p:cond delay="0"/>
                                  </p:stCondLst>
                                  <p:childTnLst>
                                    <p:set>
                                      <p:cBhvr>
                                        <p:cTn id="69" dur="1" fill="hold">
                                          <p:stCondLst>
                                            <p:cond delay="0"/>
                                          </p:stCondLst>
                                        </p:cTn>
                                        <p:tgtEl>
                                          <p:spTgt spid="25"/>
                                        </p:tgtEl>
                                        <p:attrNameLst>
                                          <p:attrName>style.visibility</p:attrName>
                                        </p:attrNameLst>
                                      </p:cBhvr>
                                      <p:to>
                                        <p:strVal val="visible"/>
                                      </p:to>
                                    </p:set>
                                  </p:childTnLst>
                                </p:cTn>
                              </p:par>
                            </p:childTnLst>
                          </p:cTn>
                        </p:par>
                        <p:par>
                          <p:cTn id="70" fill="hold">
                            <p:stCondLst>
                              <p:cond delay="11500"/>
                            </p:stCondLst>
                            <p:childTnLst>
                              <p:par>
                                <p:cTn id="71" presetID="42" presetClass="path" presetSubtype="0" accel="50000" decel="50000" fill="hold" nodeType="afterEffect">
                                  <p:stCondLst>
                                    <p:cond delay="0"/>
                                  </p:stCondLst>
                                  <p:childTnLst>
                                    <p:animMotion origin="layout" path="M 3.49303E-6 -1.68363E-6 L -0.28377 0.32586 " pathEditMode="relative" rAng="0" ptsTypes="AA">
                                      <p:cBhvr>
                                        <p:cTn id="72" dur="1000" fill="hold"/>
                                        <p:tgtEl>
                                          <p:spTgt spid="25"/>
                                        </p:tgtEl>
                                        <p:attrNameLst>
                                          <p:attrName>ppt_x</p:attrName>
                                          <p:attrName>ppt_y</p:attrName>
                                        </p:attrNameLst>
                                      </p:cBhvr>
                                      <p:rCtr x="-14196" y="16281"/>
                                    </p:animMotion>
                                  </p:childTnLst>
                                </p:cTn>
                              </p:par>
                              <p:par>
                                <p:cTn id="73" presetID="1" presetClass="entr" presetSubtype="0" fill="hold" grpId="0" nodeType="withEffect">
                                  <p:stCondLst>
                                    <p:cond delay="0"/>
                                  </p:stCondLst>
                                  <p:childTnLst>
                                    <p:set>
                                      <p:cBhvr>
                                        <p:cTn id="74" dur="1" fill="hold">
                                          <p:stCondLst>
                                            <p:cond delay="0"/>
                                          </p:stCondLst>
                                        </p:cTn>
                                        <p:tgtEl>
                                          <p:spTgt spid="35"/>
                                        </p:tgtEl>
                                        <p:attrNameLst>
                                          <p:attrName>style.visibility</p:attrName>
                                        </p:attrNameLst>
                                      </p:cBhvr>
                                      <p:to>
                                        <p:strVal val="visible"/>
                                      </p:to>
                                    </p:set>
                                  </p:childTnLst>
                                </p:cTn>
                              </p:par>
                              <p:par>
                                <p:cTn id="75" presetID="1" presetClass="emph" presetSubtype="2" fill="hold" nodeType="withEffect">
                                  <p:stCondLst>
                                    <p:cond delay="0"/>
                                  </p:stCondLst>
                                  <p:childTnLst>
                                    <p:animClr clrSpc="rgb" dir="cw">
                                      <p:cBhvr>
                                        <p:cTn id="76" dur="500" fill="hold"/>
                                        <p:tgtEl>
                                          <p:spTgt spid="35"/>
                                        </p:tgtEl>
                                        <p:attrNameLst>
                                          <p:attrName>fillcolor</p:attrName>
                                        </p:attrNameLst>
                                      </p:cBhvr>
                                      <p:to>
                                        <a:srgbClr val="FFC000"/>
                                      </p:to>
                                    </p:animClr>
                                    <p:set>
                                      <p:cBhvr>
                                        <p:cTn id="77" dur="500" fill="hold"/>
                                        <p:tgtEl>
                                          <p:spTgt spid="35"/>
                                        </p:tgtEl>
                                        <p:attrNameLst>
                                          <p:attrName>fill.type</p:attrName>
                                        </p:attrNameLst>
                                      </p:cBhvr>
                                      <p:to>
                                        <p:strVal val="solid"/>
                                      </p:to>
                                    </p:set>
                                    <p:set>
                                      <p:cBhvr>
                                        <p:cTn id="78" dur="500" fill="hold"/>
                                        <p:tgtEl>
                                          <p:spTgt spid="35"/>
                                        </p:tgtEl>
                                        <p:attrNameLst>
                                          <p:attrName>fill.on</p:attrName>
                                        </p:attrNameLst>
                                      </p:cBhvr>
                                      <p:to>
                                        <p:strVal val="true"/>
                                      </p:to>
                                    </p:set>
                                  </p:childTnLst>
                                </p:cTn>
                              </p:par>
                              <p:par>
                                <p:cTn id="79" presetID="1" presetClass="entr" presetSubtype="0" fill="hold" grpId="0" nodeType="withEffect">
                                  <p:stCondLst>
                                    <p:cond delay="500"/>
                                  </p:stCondLst>
                                  <p:childTnLst>
                                    <p:set>
                                      <p:cBhvr>
                                        <p:cTn id="80" dur="1" fill="hold">
                                          <p:stCondLst>
                                            <p:cond delay="0"/>
                                          </p:stCondLst>
                                        </p:cTn>
                                        <p:tgtEl>
                                          <p:spTgt spid="36"/>
                                        </p:tgtEl>
                                        <p:attrNameLst>
                                          <p:attrName>style.visibility</p:attrName>
                                        </p:attrNameLst>
                                      </p:cBhvr>
                                      <p:to>
                                        <p:strVal val="visible"/>
                                      </p:to>
                                    </p:set>
                                  </p:childTnLst>
                                </p:cTn>
                              </p:par>
                              <p:par>
                                <p:cTn id="81" presetID="1" presetClass="emph" presetSubtype="2" fill="hold" nodeType="withEffect">
                                  <p:stCondLst>
                                    <p:cond delay="500"/>
                                  </p:stCondLst>
                                  <p:childTnLst>
                                    <p:animClr clrSpc="rgb" dir="cw">
                                      <p:cBhvr>
                                        <p:cTn id="82" dur="500" fill="hold"/>
                                        <p:tgtEl>
                                          <p:spTgt spid="36"/>
                                        </p:tgtEl>
                                        <p:attrNameLst>
                                          <p:attrName>fillcolor</p:attrName>
                                        </p:attrNameLst>
                                      </p:cBhvr>
                                      <p:to>
                                        <a:srgbClr val="FFC000"/>
                                      </p:to>
                                    </p:animClr>
                                    <p:set>
                                      <p:cBhvr>
                                        <p:cTn id="83" dur="500" fill="hold"/>
                                        <p:tgtEl>
                                          <p:spTgt spid="36"/>
                                        </p:tgtEl>
                                        <p:attrNameLst>
                                          <p:attrName>fill.type</p:attrName>
                                        </p:attrNameLst>
                                      </p:cBhvr>
                                      <p:to>
                                        <p:strVal val="solid"/>
                                      </p:to>
                                    </p:set>
                                    <p:set>
                                      <p:cBhvr>
                                        <p:cTn id="84" dur="500" fill="hold"/>
                                        <p:tgtEl>
                                          <p:spTgt spid="36"/>
                                        </p:tgtEl>
                                        <p:attrNameLst>
                                          <p:attrName>fill.on</p:attrName>
                                        </p:attrNameLst>
                                      </p:cBhvr>
                                      <p:to>
                                        <p:strVal val="true"/>
                                      </p:to>
                                    </p:set>
                                  </p:childTnLst>
                                </p:cTn>
                              </p:par>
                              <p:par>
                                <p:cTn id="85" presetID="1" presetClass="entr" presetSubtype="0" fill="hold" grpId="0" nodeType="withEffect">
                                  <p:stCondLst>
                                    <p:cond delay="1000"/>
                                  </p:stCondLst>
                                  <p:childTnLst>
                                    <p:set>
                                      <p:cBhvr>
                                        <p:cTn id="86" dur="1" fill="hold">
                                          <p:stCondLst>
                                            <p:cond delay="0"/>
                                          </p:stCondLst>
                                        </p:cTn>
                                        <p:tgtEl>
                                          <p:spTgt spid="37"/>
                                        </p:tgtEl>
                                        <p:attrNameLst>
                                          <p:attrName>style.visibility</p:attrName>
                                        </p:attrNameLst>
                                      </p:cBhvr>
                                      <p:to>
                                        <p:strVal val="visible"/>
                                      </p:to>
                                    </p:set>
                                  </p:childTnLst>
                                </p:cTn>
                              </p:par>
                              <p:par>
                                <p:cTn id="87" presetID="1" presetClass="emph" presetSubtype="2" fill="hold" nodeType="withEffect">
                                  <p:stCondLst>
                                    <p:cond delay="1000"/>
                                  </p:stCondLst>
                                  <p:childTnLst>
                                    <p:animClr clrSpc="rgb" dir="cw">
                                      <p:cBhvr>
                                        <p:cTn id="88" dur="500" fill="hold"/>
                                        <p:tgtEl>
                                          <p:spTgt spid="37"/>
                                        </p:tgtEl>
                                        <p:attrNameLst>
                                          <p:attrName>fillcolor</p:attrName>
                                        </p:attrNameLst>
                                      </p:cBhvr>
                                      <p:to>
                                        <a:srgbClr val="FFC000"/>
                                      </p:to>
                                    </p:animClr>
                                    <p:set>
                                      <p:cBhvr>
                                        <p:cTn id="89" dur="500" fill="hold"/>
                                        <p:tgtEl>
                                          <p:spTgt spid="37"/>
                                        </p:tgtEl>
                                        <p:attrNameLst>
                                          <p:attrName>fill.type</p:attrName>
                                        </p:attrNameLst>
                                      </p:cBhvr>
                                      <p:to>
                                        <p:strVal val="solid"/>
                                      </p:to>
                                    </p:set>
                                    <p:set>
                                      <p:cBhvr>
                                        <p:cTn id="90" dur="500" fill="hold"/>
                                        <p:tgtEl>
                                          <p:spTgt spid="3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0" grpId="0" animBg="1"/>
      <p:bldP spid="31" grpId="0" animBg="1"/>
      <p:bldP spid="32" grpId="0" animBg="1"/>
      <p:bldP spid="33" grpId="0" animBg="1"/>
      <p:bldP spid="34" grpId="0" animBg="1"/>
      <p:bldP spid="35" grpId="0" animBg="1"/>
      <p:bldP spid="36" grpId="0" animBg="1"/>
      <p:bldP spid="37"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Balaram" pitchFamily="2" charset="0"/>
              </a:rPr>
              <a:t>1) </a:t>
            </a:r>
            <a:r>
              <a:rPr lang="en-US" b="1" dirty="0" err="1">
                <a:latin typeface="Balaram" pitchFamily="2" charset="0"/>
              </a:rPr>
              <a:t>Ädau</a:t>
            </a:r>
            <a:r>
              <a:rPr lang="en-US" b="1" dirty="0">
                <a:latin typeface="Balaram" pitchFamily="2" charset="0"/>
              </a:rPr>
              <a:t> </a:t>
            </a:r>
            <a:r>
              <a:rPr lang="en-US" b="1" dirty="0" err="1">
                <a:latin typeface="Balaram" pitchFamily="2" charset="0"/>
              </a:rPr>
              <a:t>çraddhä</a:t>
            </a:r>
            <a:r>
              <a:rPr lang="en-US" b="1" dirty="0">
                <a:latin typeface="Balaram" pitchFamily="2" charset="0"/>
              </a:rPr>
              <a:t>:  (faith) </a:t>
            </a:r>
            <a:r>
              <a:rPr lang="en-US" dirty="0">
                <a:latin typeface="Balaram" pitchFamily="2" charset="0"/>
              </a:rPr>
              <a:t/>
            </a:r>
            <a:br>
              <a:rPr lang="en-US" dirty="0">
                <a:latin typeface="Balaram" pitchFamily="2" charset="0"/>
              </a:rPr>
            </a:br>
            <a:endParaRPr lang="en-US" dirty="0">
              <a:latin typeface="Balaram" pitchFamily="2" charset="0"/>
            </a:endParaRPr>
          </a:p>
        </p:txBody>
      </p:sp>
      <p:sp>
        <p:nvSpPr>
          <p:cNvPr id="3" name="Content Placeholder 2"/>
          <p:cNvSpPr>
            <a:spLocks noGrp="1"/>
          </p:cNvSpPr>
          <p:nvPr>
            <p:ph idx="1"/>
          </p:nvPr>
        </p:nvSpPr>
        <p:spPr>
          <a:xfrm>
            <a:off x="163368" y="1740878"/>
            <a:ext cx="8980633" cy="4177812"/>
          </a:xfrm>
        </p:spPr>
        <p:txBody>
          <a:bodyPr/>
          <a:lstStyle/>
          <a:p>
            <a:r>
              <a:rPr lang="en-US" sz="2585" dirty="0">
                <a:latin typeface="Balaram" pitchFamily="2" charset="0"/>
              </a:rPr>
              <a:t>What does </a:t>
            </a:r>
            <a:r>
              <a:rPr lang="en-US" sz="2585" b="1" dirty="0" err="1">
                <a:latin typeface="Balaram" pitchFamily="2" charset="0"/>
              </a:rPr>
              <a:t>çraddhä</a:t>
            </a:r>
            <a:r>
              <a:rPr lang="en-US" sz="2585" dirty="0">
                <a:latin typeface="Balaram" pitchFamily="2" charset="0"/>
              </a:rPr>
              <a:t> mean?</a:t>
            </a:r>
          </a:p>
          <a:p>
            <a:pPr lvl="1"/>
            <a:r>
              <a:rPr lang="en-US" sz="2215" dirty="0">
                <a:latin typeface="Balaram" pitchFamily="2" charset="0"/>
              </a:rPr>
              <a:t>Faith?</a:t>
            </a:r>
          </a:p>
          <a:p>
            <a:pPr lvl="2"/>
            <a:r>
              <a:rPr lang="en-US" sz="1846" dirty="0">
                <a:latin typeface="Balaram" pitchFamily="2" charset="0"/>
              </a:rPr>
              <a:t>Respect</a:t>
            </a:r>
          </a:p>
          <a:p>
            <a:pPr lvl="2"/>
            <a:r>
              <a:rPr lang="en-US" sz="1846" dirty="0">
                <a:latin typeface="Balaram" pitchFamily="2" charset="0"/>
              </a:rPr>
              <a:t>Interest</a:t>
            </a:r>
          </a:p>
          <a:p>
            <a:r>
              <a:rPr lang="en-US" sz="2585" dirty="0">
                <a:latin typeface="Balaram" pitchFamily="2" charset="0"/>
              </a:rPr>
              <a:t>But why does one have </a:t>
            </a:r>
            <a:r>
              <a:rPr lang="en-US" sz="2585" b="1" dirty="0" err="1">
                <a:latin typeface="Balaram" pitchFamily="2" charset="0"/>
              </a:rPr>
              <a:t>çraddhä</a:t>
            </a:r>
            <a:r>
              <a:rPr lang="en-US" sz="2585" b="1" dirty="0">
                <a:latin typeface="Balaram" pitchFamily="2" charset="0"/>
              </a:rPr>
              <a:t> </a:t>
            </a:r>
            <a:r>
              <a:rPr lang="en-US" sz="2585" dirty="0">
                <a:latin typeface="Balaram" pitchFamily="2" charset="0"/>
              </a:rPr>
              <a:t>and other not?</a:t>
            </a:r>
          </a:p>
          <a:p>
            <a:pPr lvl="1"/>
            <a:r>
              <a:rPr lang="en-US" sz="2215" dirty="0" err="1">
                <a:latin typeface="Balaram" pitchFamily="2" charset="0"/>
              </a:rPr>
              <a:t>Sukrti</a:t>
            </a:r>
            <a:endParaRPr lang="en-US" sz="2215" dirty="0">
              <a:latin typeface="Balaram" pitchFamily="2" charset="0"/>
            </a:endParaRPr>
          </a:p>
          <a:p>
            <a:pPr lvl="2"/>
            <a:r>
              <a:rPr lang="en-US" sz="1846" dirty="0">
                <a:latin typeface="Balaram" pitchFamily="2" charset="0"/>
              </a:rPr>
              <a:t>Good Deeds (Service to the Supreme leads to respect for the Supreme)</a:t>
            </a:r>
          </a:p>
          <a:p>
            <a:pPr lvl="2"/>
            <a:r>
              <a:rPr lang="en-US" sz="1846" dirty="0">
                <a:latin typeface="Balaram" pitchFamily="2" charset="0"/>
              </a:rPr>
              <a:t>Service &amp; Respect are naturally linked</a:t>
            </a:r>
          </a:p>
          <a:p>
            <a:r>
              <a:rPr lang="en-US" sz="2585" dirty="0">
                <a:latin typeface="Balaram" pitchFamily="2" charset="0"/>
              </a:rPr>
              <a:t>How causes one to unknowingly perform divine service?</a:t>
            </a:r>
          </a:p>
          <a:p>
            <a:pPr lvl="1"/>
            <a:r>
              <a:rPr lang="en-US" sz="2215" dirty="0">
                <a:latin typeface="Balaram" pitchFamily="2" charset="0"/>
              </a:rPr>
              <a:t>Devotion in the heart of devotees</a:t>
            </a:r>
          </a:p>
          <a:p>
            <a:pPr lvl="2"/>
            <a:endParaRPr lang="en-US" sz="1846" dirty="0">
              <a:latin typeface="Balaram" pitchFamily="2" charset="0"/>
            </a:endParaRPr>
          </a:p>
          <a:p>
            <a:endParaRPr lang="en-US" dirty="0">
              <a:latin typeface="Balaram" pitchFamily="2" charset="0"/>
            </a:endParaRPr>
          </a:p>
        </p:txBody>
      </p:sp>
      <p:pic>
        <p:nvPicPr>
          <p:cNvPr id="7" name="Picture 4">
            <a:extLst>
              <a:ext uri="{FF2B5EF4-FFF2-40B4-BE49-F238E27FC236}">
                <a16:creationId xmlns:a16="http://schemas.microsoft.com/office/drawing/2014/main" xmlns="" id="{9AB953BA-4C7F-476A-B928-223F7E11E1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431" r="12052" b="56522"/>
          <a:stretch/>
        </p:blipFill>
        <p:spPr bwMode="auto">
          <a:xfrm>
            <a:off x="6070600" y="231698"/>
            <a:ext cx="3073399" cy="22012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5443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Balaram" pitchFamily="2" charset="0"/>
              </a:rPr>
              <a:t>1) </a:t>
            </a:r>
            <a:r>
              <a:rPr lang="en-US" b="1" dirty="0" err="1">
                <a:latin typeface="Balaram" pitchFamily="2" charset="0"/>
              </a:rPr>
              <a:t>Ädau</a:t>
            </a:r>
            <a:r>
              <a:rPr lang="en-US" b="1" dirty="0">
                <a:latin typeface="Balaram" pitchFamily="2" charset="0"/>
              </a:rPr>
              <a:t> </a:t>
            </a:r>
            <a:r>
              <a:rPr lang="en-US" b="1" dirty="0" err="1">
                <a:latin typeface="Balaram" pitchFamily="2" charset="0"/>
              </a:rPr>
              <a:t>çraddhä</a:t>
            </a:r>
            <a:r>
              <a:rPr lang="en-US" b="1" dirty="0">
                <a:latin typeface="Balaram" pitchFamily="2" charset="0"/>
              </a:rPr>
              <a:t>:  (faith) </a:t>
            </a:r>
            <a:r>
              <a:rPr lang="en-US" dirty="0">
                <a:latin typeface="Balaram" pitchFamily="2" charset="0"/>
              </a:rPr>
              <a:t/>
            </a:r>
            <a:br>
              <a:rPr lang="en-US" dirty="0">
                <a:latin typeface="Balaram" pitchFamily="2" charset="0"/>
              </a:rPr>
            </a:br>
            <a:endParaRPr lang="en-US" dirty="0">
              <a:latin typeface="Balaram" pitchFamily="2" charset="0"/>
            </a:endParaRPr>
          </a:p>
        </p:txBody>
      </p:sp>
      <p:sp>
        <p:nvSpPr>
          <p:cNvPr id="3" name="Content Placeholder 2"/>
          <p:cNvSpPr>
            <a:spLocks noGrp="1"/>
          </p:cNvSpPr>
          <p:nvPr>
            <p:ph idx="1"/>
          </p:nvPr>
        </p:nvSpPr>
        <p:spPr>
          <a:xfrm>
            <a:off x="163368" y="1740878"/>
            <a:ext cx="8980633" cy="4177812"/>
          </a:xfrm>
        </p:spPr>
        <p:txBody>
          <a:bodyPr/>
          <a:lstStyle/>
          <a:p>
            <a:r>
              <a:rPr lang="en-US" sz="2585" dirty="0">
                <a:latin typeface="Balaram" pitchFamily="2" charset="0"/>
              </a:rPr>
              <a:t>Two types of </a:t>
            </a:r>
            <a:r>
              <a:rPr lang="en-US" sz="2585" b="1" dirty="0" err="1">
                <a:latin typeface="Balaram" pitchFamily="2" charset="0"/>
              </a:rPr>
              <a:t>çraddhä</a:t>
            </a:r>
            <a:endParaRPr lang="en-US" sz="2585" dirty="0">
              <a:latin typeface="Balaram" pitchFamily="2" charset="0"/>
            </a:endParaRPr>
          </a:p>
          <a:p>
            <a:pPr lvl="1"/>
            <a:r>
              <a:rPr lang="en-US" sz="2215" dirty="0" err="1">
                <a:latin typeface="Balaram" pitchFamily="2" charset="0"/>
              </a:rPr>
              <a:t>Svabhaviki</a:t>
            </a:r>
            <a:r>
              <a:rPr lang="en-US" sz="2215" dirty="0">
                <a:latin typeface="Balaram" pitchFamily="2" charset="0"/>
              </a:rPr>
              <a:t> (ex. </a:t>
            </a:r>
            <a:r>
              <a:rPr lang="en-US" sz="2215" dirty="0" err="1">
                <a:latin typeface="Balaram" pitchFamily="2" charset="0"/>
              </a:rPr>
              <a:t>Narada</a:t>
            </a:r>
            <a:r>
              <a:rPr lang="en-US" sz="2215" dirty="0">
                <a:latin typeface="Balaram" pitchFamily="2" charset="0"/>
              </a:rPr>
              <a:t> boy)</a:t>
            </a:r>
          </a:p>
          <a:p>
            <a:pPr lvl="1"/>
            <a:r>
              <a:rPr lang="en-US" sz="2215" dirty="0" err="1">
                <a:latin typeface="Balaram" pitchFamily="2" charset="0"/>
              </a:rPr>
              <a:t>Bala</a:t>
            </a:r>
            <a:r>
              <a:rPr lang="en-US" sz="2215" dirty="0">
                <a:latin typeface="Balaram" pitchFamily="2" charset="0"/>
              </a:rPr>
              <a:t> </a:t>
            </a:r>
            <a:r>
              <a:rPr lang="en-US" sz="2215" dirty="0" err="1">
                <a:latin typeface="Balaram" pitchFamily="2" charset="0"/>
              </a:rPr>
              <a:t>utpadita</a:t>
            </a:r>
            <a:r>
              <a:rPr lang="en-US" sz="2215" dirty="0">
                <a:latin typeface="Balaram" pitchFamily="2" charset="0"/>
              </a:rPr>
              <a:t> (ex. </a:t>
            </a:r>
            <a:r>
              <a:rPr lang="en-US" sz="2215" dirty="0" err="1">
                <a:latin typeface="Balaram" pitchFamily="2" charset="0"/>
              </a:rPr>
              <a:t>Dhrtarashtra</a:t>
            </a:r>
            <a:r>
              <a:rPr lang="en-US" sz="2215" dirty="0">
                <a:latin typeface="Balaram" pitchFamily="2" charset="0"/>
              </a:rPr>
              <a:t>)</a:t>
            </a:r>
          </a:p>
          <a:p>
            <a:pPr marL="844083" lvl="2" indent="0">
              <a:buNone/>
            </a:pPr>
            <a:endParaRPr lang="en-US" sz="1846" dirty="0">
              <a:latin typeface="Balaram" pitchFamily="2" charset="0"/>
            </a:endParaRPr>
          </a:p>
          <a:p>
            <a:r>
              <a:rPr lang="en-US" sz="2585" dirty="0">
                <a:latin typeface="Balaram" pitchFamily="2" charset="0"/>
              </a:rPr>
              <a:t>When faith matures sufficiently </a:t>
            </a:r>
            <a:br>
              <a:rPr lang="en-US" sz="2585" dirty="0">
                <a:latin typeface="Balaram" pitchFamily="2" charset="0"/>
              </a:rPr>
            </a:br>
            <a:r>
              <a:rPr lang="en-US" sz="2585" dirty="0">
                <a:latin typeface="Balaram" pitchFamily="2" charset="0"/>
              </a:rPr>
              <a:t>it leads him to take </a:t>
            </a:r>
            <a:br>
              <a:rPr lang="en-US" sz="2585" dirty="0">
                <a:latin typeface="Balaram" pitchFamily="2" charset="0"/>
              </a:rPr>
            </a:br>
            <a:r>
              <a:rPr lang="en-US" sz="2585" dirty="0">
                <a:latin typeface="Balaram" pitchFamily="2" charset="0"/>
              </a:rPr>
              <a:t>association of a devotee</a:t>
            </a:r>
          </a:p>
          <a:p>
            <a:endParaRPr lang="en-US" dirty="0">
              <a:latin typeface="Balaram" pitchFamily="2" charset="0"/>
            </a:endParaRPr>
          </a:p>
        </p:txBody>
      </p:sp>
      <p:pic>
        <p:nvPicPr>
          <p:cNvPr id="7" name="Picture 4">
            <a:extLst>
              <a:ext uri="{FF2B5EF4-FFF2-40B4-BE49-F238E27FC236}">
                <a16:creationId xmlns:a16="http://schemas.microsoft.com/office/drawing/2014/main" xmlns="" id="{38C39392-BE32-4EB6-BEBC-C880A74215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71798" y="263769"/>
            <a:ext cx="3072202" cy="4320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8681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Balaram" pitchFamily="2" charset="0"/>
              </a:rPr>
              <a:t>2) </a:t>
            </a:r>
            <a:r>
              <a:rPr lang="en-US" b="1" dirty="0" err="1">
                <a:latin typeface="Balaram" pitchFamily="2" charset="0"/>
              </a:rPr>
              <a:t>Sädhu-saìga</a:t>
            </a:r>
            <a:r>
              <a:rPr lang="en-US" b="1" dirty="0">
                <a:latin typeface="Balaram" pitchFamily="2" charset="0"/>
              </a:rPr>
              <a:t>:  </a:t>
            </a:r>
            <a:r>
              <a:rPr lang="en-US" sz="3323" b="1" dirty="0">
                <a:latin typeface="Balaram" pitchFamily="2" charset="0"/>
              </a:rPr>
              <a:t>(association of devotee) </a:t>
            </a:r>
            <a:r>
              <a:rPr lang="en-US" dirty="0">
                <a:latin typeface="Balaram" pitchFamily="2" charset="0"/>
              </a:rPr>
              <a:t/>
            </a:r>
            <a:br>
              <a:rPr lang="en-US" dirty="0">
                <a:latin typeface="Balaram" pitchFamily="2" charset="0"/>
              </a:rPr>
            </a:br>
            <a:endParaRPr lang="en-US" dirty="0">
              <a:latin typeface="Balaram" pitchFamily="2" charset="0"/>
            </a:endParaRPr>
          </a:p>
        </p:txBody>
      </p:sp>
      <p:sp>
        <p:nvSpPr>
          <p:cNvPr id="3" name="Content Placeholder 2"/>
          <p:cNvSpPr>
            <a:spLocks noGrp="1"/>
          </p:cNvSpPr>
          <p:nvPr>
            <p:ph idx="1"/>
          </p:nvPr>
        </p:nvSpPr>
        <p:spPr>
          <a:xfrm>
            <a:off x="163368" y="1740878"/>
            <a:ext cx="8980633" cy="4177812"/>
          </a:xfrm>
        </p:spPr>
        <p:txBody>
          <a:bodyPr/>
          <a:lstStyle/>
          <a:p>
            <a:r>
              <a:rPr lang="en-US" sz="2585" dirty="0">
                <a:latin typeface="Balaram" pitchFamily="2" charset="0"/>
              </a:rPr>
              <a:t>Often results in exchange of views initially</a:t>
            </a:r>
          </a:p>
          <a:p>
            <a:r>
              <a:rPr lang="en-US" sz="2585" dirty="0">
                <a:latin typeface="Balaram" pitchFamily="2" charset="0"/>
              </a:rPr>
              <a:t>Seeing genuineness (of understanding &amp; practice) one asks some questions</a:t>
            </a:r>
          </a:p>
          <a:p>
            <a:r>
              <a:rPr lang="en-US" sz="2585" dirty="0">
                <a:latin typeface="Balaram" pitchFamily="2" charset="0"/>
              </a:rPr>
              <a:t>Faith grows with association.</a:t>
            </a:r>
          </a:p>
          <a:p>
            <a:pPr lvl="1"/>
            <a:r>
              <a:rPr lang="en-US" sz="2215" dirty="0">
                <a:latin typeface="Balaram" pitchFamily="2" charset="0"/>
              </a:rPr>
              <a:t>They strengthen &amp; push each other</a:t>
            </a:r>
          </a:p>
          <a:p>
            <a:r>
              <a:rPr lang="en-US" sz="2585" dirty="0">
                <a:latin typeface="Balaram" pitchFamily="2" charset="0"/>
              </a:rPr>
              <a:t>Respect arises &amp; </a:t>
            </a:r>
            <a:br>
              <a:rPr lang="en-US" sz="2585" dirty="0">
                <a:latin typeface="Balaram" pitchFamily="2" charset="0"/>
              </a:rPr>
            </a:br>
            <a:r>
              <a:rPr lang="en-US" sz="2585" dirty="0">
                <a:latin typeface="Balaram" pitchFamily="2" charset="0"/>
              </a:rPr>
              <a:t>a sense of service develops</a:t>
            </a:r>
          </a:p>
          <a:p>
            <a:r>
              <a:rPr lang="en-US" sz="2585" dirty="0">
                <a:latin typeface="Balaram" pitchFamily="2" charset="0"/>
              </a:rPr>
              <a:t>The devotee engages us in </a:t>
            </a:r>
            <a:br>
              <a:rPr lang="en-US" sz="2585" dirty="0">
                <a:latin typeface="Balaram" pitchFamily="2" charset="0"/>
              </a:rPr>
            </a:br>
            <a:r>
              <a:rPr lang="en-US" sz="2585" dirty="0">
                <a:latin typeface="Balaram" pitchFamily="2" charset="0"/>
              </a:rPr>
              <a:t>some practical devotional service</a:t>
            </a:r>
          </a:p>
          <a:p>
            <a:endParaRPr lang="en-US" dirty="0">
              <a:latin typeface="Balaram" pitchFamily="2" charset="0"/>
            </a:endParaRPr>
          </a:p>
        </p:txBody>
      </p:sp>
      <p:pic>
        <p:nvPicPr>
          <p:cNvPr id="7" name="Picture 4">
            <a:extLst>
              <a:ext uri="{FF2B5EF4-FFF2-40B4-BE49-F238E27FC236}">
                <a16:creationId xmlns:a16="http://schemas.microsoft.com/office/drawing/2014/main" xmlns="" id="{0B25CF3C-DFDB-4B91-B89C-19FEC69BDD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308" t="3159" r="3799" b="5263"/>
          <a:stretch>
            <a:fillRect/>
          </a:stretch>
        </p:blipFill>
        <p:spPr bwMode="auto">
          <a:xfrm>
            <a:off x="6353152" y="2758351"/>
            <a:ext cx="2790848" cy="3835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9717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Balaram" pitchFamily="2" charset="0"/>
              </a:rPr>
              <a:t>2) </a:t>
            </a:r>
            <a:r>
              <a:rPr lang="en-US" b="1" dirty="0" err="1">
                <a:latin typeface="Balaram" pitchFamily="2" charset="0"/>
              </a:rPr>
              <a:t>Sädhu-saìga</a:t>
            </a:r>
            <a:r>
              <a:rPr lang="en-US" b="1" dirty="0">
                <a:latin typeface="Balaram" pitchFamily="2" charset="0"/>
              </a:rPr>
              <a:t>:  </a:t>
            </a:r>
            <a:r>
              <a:rPr lang="en-US" sz="3323" b="1" dirty="0">
                <a:latin typeface="Balaram" pitchFamily="2" charset="0"/>
              </a:rPr>
              <a:t>(association of devotee) </a:t>
            </a:r>
            <a:r>
              <a:rPr lang="en-US" dirty="0">
                <a:latin typeface="Balaram" pitchFamily="2" charset="0"/>
              </a:rPr>
              <a:t/>
            </a:r>
            <a:br>
              <a:rPr lang="en-US" dirty="0">
                <a:latin typeface="Balaram" pitchFamily="2" charset="0"/>
              </a:rPr>
            </a:br>
            <a:endParaRPr lang="en-US" dirty="0">
              <a:latin typeface="Balaram" pitchFamily="2" charset="0"/>
            </a:endParaRPr>
          </a:p>
        </p:txBody>
      </p:sp>
      <p:sp>
        <p:nvSpPr>
          <p:cNvPr id="3" name="Content Placeholder 2"/>
          <p:cNvSpPr>
            <a:spLocks noGrp="1"/>
          </p:cNvSpPr>
          <p:nvPr>
            <p:ph idx="1"/>
          </p:nvPr>
        </p:nvSpPr>
        <p:spPr>
          <a:xfrm>
            <a:off x="163368" y="1740878"/>
            <a:ext cx="8980633" cy="4177812"/>
          </a:xfrm>
        </p:spPr>
        <p:txBody>
          <a:bodyPr/>
          <a:lstStyle/>
          <a:p>
            <a:pPr marL="0" indent="0" algn="ctr">
              <a:buNone/>
            </a:pPr>
            <a:r>
              <a:rPr lang="en-US" sz="2585" dirty="0" err="1">
                <a:latin typeface="Balaram" pitchFamily="2" charset="0"/>
              </a:rPr>
              <a:t>çuçrüñoù</a:t>
            </a:r>
            <a:r>
              <a:rPr lang="en-US" sz="2585" dirty="0">
                <a:latin typeface="Balaram" pitchFamily="2" charset="0"/>
              </a:rPr>
              <a:t> </a:t>
            </a:r>
            <a:r>
              <a:rPr lang="en-US" sz="2585" dirty="0" err="1">
                <a:latin typeface="Balaram" pitchFamily="2" charset="0"/>
              </a:rPr>
              <a:t>çraddadhänasya</a:t>
            </a:r>
            <a:r>
              <a:rPr lang="en-US" sz="2585" dirty="0">
                <a:latin typeface="Balaram" pitchFamily="2" charset="0"/>
              </a:rPr>
              <a:t> </a:t>
            </a:r>
            <a:r>
              <a:rPr lang="en-US" sz="2585" dirty="0" err="1">
                <a:latin typeface="Balaram" pitchFamily="2" charset="0"/>
              </a:rPr>
              <a:t>väsudeva-kathä-ruciù</a:t>
            </a:r>
            <a:endParaRPr lang="en-US" sz="2585" dirty="0">
              <a:latin typeface="Balaram" pitchFamily="2" charset="0"/>
            </a:endParaRPr>
          </a:p>
          <a:p>
            <a:pPr marL="0" indent="0" algn="ctr">
              <a:buNone/>
            </a:pPr>
            <a:r>
              <a:rPr lang="en-US" sz="2585" dirty="0" err="1">
                <a:latin typeface="Balaram" pitchFamily="2" charset="0"/>
              </a:rPr>
              <a:t>syän</a:t>
            </a:r>
            <a:r>
              <a:rPr lang="en-US" sz="2585" dirty="0">
                <a:latin typeface="Balaram" pitchFamily="2" charset="0"/>
              </a:rPr>
              <a:t> </a:t>
            </a:r>
            <a:r>
              <a:rPr lang="en-US" sz="2585" dirty="0" err="1">
                <a:latin typeface="Balaram" pitchFamily="2" charset="0"/>
              </a:rPr>
              <a:t>mahat-sevayä</a:t>
            </a:r>
            <a:r>
              <a:rPr lang="en-US" sz="2585" dirty="0">
                <a:latin typeface="Balaram" pitchFamily="2" charset="0"/>
              </a:rPr>
              <a:t> </a:t>
            </a:r>
            <a:r>
              <a:rPr lang="en-US" sz="2585" dirty="0" err="1">
                <a:latin typeface="Balaram" pitchFamily="2" charset="0"/>
              </a:rPr>
              <a:t>vipräù</a:t>
            </a:r>
            <a:r>
              <a:rPr lang="en-US" sz="2585" dirty="0">
                <a:latin typeface="Balaram" pitchFamily="2" charset="0"/>
              </a:rPr>
              <a:t> </a:t>
            </a:r>
            <a:r>
              <a:rPr lang="en-US" sz="2585" dirty="0" err="1">
                <a:latin typeface="Balaram" pitchFamily="2" charset="0"/>
              </a:rPr>
              <a:t>puëya-tértha-niñevaëät</a:t>
            </a:r>
            <a:endParaRPr lang="en-US" sz="2585" dirty="0">
              <a:latin typeface="Balaram" pitchFamily="2" charset="0"/>
            </a:endParaRPr>
          </a:p>
          <a:p>
            <a:pPr marL="0" indent="0">
              <a:buNone/>
            </a:pPr>
            <a:endParaRPr lang="en-US" sz="2585" dirty="0">
              <a:latin typeface="Balaram" pitchFamily="2" charset="0"/>
            </a:endParaRPr>
          </a:p>
          <a:p>
            <a:pPr marL="0" indent="0">
              <a:buNone/>
            </a:pPr>
            <a:r>
              <a:rPr lang="en-US" sz="2585" dirty="0">
                <a:latin typeface="Balaram" pitchFamily="2" charset="0"/>
              </a:rPr>
              <a:t>O twice-born sages, by serving those devotees who are completely freed from all vice, great service is done. By such service, one gains affinity for hearing the messages of </a:t>
            </a:r>
            <a:r>
              <a:rPr lang="en-US" sz="2585" dirty="0" err="1">
                <a:latin typeface="Balaram" pitchFamily="2" charset="0"/>
              </a:rPr>
              <a:t>Väsudeva</a:t>
            </a:r>
            <a:r>
              <a:rPr lang="en-US" sz="2585" dirty="0">
                <a:latin typeface="Balaram" pitchFamily="2" charset="0"/>
              </a:rPr>
              <a:t>. (SB 1.2.16)</a:t>
            </a:r>
          </a:p>
          <a:p>
            <a:pPr marL="0" indent="0">
              <a:buNone/>
            </a:pPr>
            <a:r>
              <a:rPr lang="en-US" dirty="0">
                <a:latin typeface="Balaram" pitchFamily="2" charset="0"/>
              </a:rPr>
              <a:t>This verse depicts the stage of </a:t>
            </a:r>
            <a:r>
              <a:rPr lang="en-US" b="1" cap="all" dirty="0" err="1">
                <a:latin typeface="Balaram" pitchFamily="2" charset="0"/>
              </a:rPr>
              <a:t>ç</a:t>
            </a:r>
            <a:r>
              <a:rPr lang="en-US" b="1" dirty="0" err="1">
                <a:latin typeface="Balaram" pitchFamily="2" charset="0"/>
              </a:rPr>
              <a:t>raddhä</a:t>
            </a:r>
            <a:r>
              <a:rPr lang="en-US" b="1" dirty="0">
                <a:latin typeface="Balaram" pitchFamily="2" charset="0"/>
              </a:rPr>
              <a:t> &amp; </a:t>
            </a:r>
            <a:r>
              <a:rPr lang="en-US" b="1" dirty="0" err="1">
                <a:latin typeface="Balaram" pitchFamily="2" charset="0"/>
              </a:rPr>
              <a:t>Sädhu-saìga</a:t>
            </a:r>
            <a:endParaRPr lang="en-US" dirty="0">
              <a:latin typeface="Balaram" pitchFamily="2" charset="0"/>
            </a:endParaRPr>
          </a:p>
          <a:p>
            <a:pPr marL="0" indent="0">
              <a:buNone/>
            </a:pPr>
            <a:endParaRPr lang="en-US" sz="2585" dirty="0">
              <a:latin typeface="Balaram" pitchFamily="2" charset="0"/>
            </a:endParaRPr>
          </a:p>
          <a:p>
            <a:pPr marL="0" indent="0">
              <a:buNone/>
            </a:pPr>
            <a:endParaRPr lang="en-US" sz="2585" dirty="0">
              <a:latin typeface="Balaram" pitchFamily="2" charset="0"/>
            </a:endParaRPr>
          </a:p>
          <a:p>
            <a:pPr marL="0" indent="0">
              <a:buNone/>
            </a:pPr>
            <a:endParaRPr lang="en-US" sz="2585" dirty="0">
              <a:latin typeface="Balaram" pitchFamily="2" charset="0"/>
            </a:endParaRPr>
          </a:p>
          <a:p>
            <a:endParaRPr lang="en-US" sz="2585" dirty="0">
              <a:latin typeface="Balaram" pitchFamily="2" charset="0"/>
            </a:endParaRPr>
          </a:p>
          <a:p>
            <a:endParaRPr lang="en-US" dirty="0">
              <a:latin typeface="Balaram" pitchFamily="2" charset="0"/>
            </a:endParaRPr>
          </a:p>
        </p:txBody>
      </p:sp>
    </p:spTree>
    <p:extLst>
      <p:ext uri="{BB962C8B-B14F-4D97-AF65-F5344CB8AC3E}">
        <p14:creationId xmlns:p14="http://schemas.microsoft.com/office/powerpoint/2010/main" val="240506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Balaram" pitchFamily="2" charset="0"/>
              </a:rPr>
              <a:t>3) </a:t>
            </a:r>
            <a:r>
              <a:rPr lang="en-US" b="1" dirty="0" err="1">
                <a:latin typeface="Balaram" pitchFamily="2" charset="0"/>
              </a:rPr>
              <a:t>Bhajana-kriyä</a:t>
            </a:r>
            <a:r>
              <a:rPr lang="en-US" b="1" dirty="0">
                <a:latin typeface="Balaram" pitchFamily="2" charset="0"/>
              </a:rPr>
              <a:t>:  </a:t>
            </a:r>
            <a:r>
              <a:rPr lang="en-US" sz="2585" b="1" dirty="0">
                <a:latin typeface="Balaram" pitchFamily="2" charset="0"/>
              </a:rPr>
              <a:t>(practicing </a:t>
            </a:r>
            <a:r>
              <a:rPr lang="en-US" sz="2585" b="1" dirty="0" err="1">
                <a:latin typeface="Balaram" pitchFamily="2" charset="0"/>
              </a:rPr>
              <a:t>devo</a:t>
            </a:r>
            <a:r>
              <a:rPr lang="en-US" sz="2585" b="1" dirty="0">
                <a:latin typeface="Balaram" pitchFamily="2" charset="0"/>
              </a:rPr>
              <a:t>. activities)</a:t>
            </a:r>
            <a:r>
              <a:rPr lang="en-US" sz="2585" dirty="0">
                <a:latin typeface="Balaram" pitchFamily="2" charset="0"/>
              </a:rPr>
              <a:t/>
            </a:r>
            <a:br>
              <a:rPr lang="en-US" sz="2585" dirty="0">
                <a:latin typeface="Balaram" pitchFamily="2" charset="0"/>
              </a:rPr>
            </a:br>
            <a:endParaRPr lang="en-US" sz="2585" dirty="0">
              <a:latin typeface="Balaram" pitchFamily="2" charset="0"/>
            </a:endParaRPr>
          </a:p>
        </p:txBody>
      </p:sp>
      <p:sp>
        <p:nvSpPr>
          <p:cNvPr id="3" name="Content Placeholder 2"/>
          <p:cNvSpPr>
            <a:spLocks noGrp="1"/>
          </p:cNvSpPr>
          <p:nvPr>
            <p:ph idx="1"/>
          </p:nvPr>
        </p:nvSpPr>
        <p:spPr>
          <a:xfrm>
            <a:off x="163368" y="1740878"/>
            <a:ext cx="8980633" cy="4177812"/>
          </a:xfrm>
        </p:spPr>
        <p:txBody>
          <a:bodyPr/>
          <a:lstStyle/>
          <a:p>
            <a:r>
              <a:rPr lang="en-US" sz="2585" dirty="0">
                <a:latin typeface="Balaram" pitchFamily="2" charset="0"/>
              </a:rPr>
              <a:t>Depending on one’s sincerity &amp; simplicity one progress</a:t>
            </a:r>
          </a:p>
          <a:p>
            <a:r>
              <a:rPr lang="en-US" sz="2585" dirty="0">
                <a:latin typeface="Balaram" pitchFamily="2" charset="0"/>
              </a:rPr>
              <a:t>Engages in more service</a:t>
            </a:r>
          </a:p>
          <a:p>
            <a:pPr lvl="1"/>
            <a:r>
              <a:rPr lang="en-US" sz="2215" dirty="0">
                <a:latin typeface="Balaram" pitchFamily="2" charset="0"/>
              </a:rPr>
              <a:t>Chanting</a:t>
            </a:r>
          </a:p>
          <a:p>
            <a:pPr lvl="1"/>
            <a:r>
              <a:rPr lang="en-US" sz="2215" dirty="0">
                <a:latin typeface="Balaram" pitchFamily="2" charset="0"/>
              </a:rPr>
              <a:t>Following regulative principles</a:t>
            </a:r>
          </a:p>
          <a:p>
            <a:r>
              <a:rPr lang="en-US" sz="2585" dirty="0">
                <a:latin typeface="Balaram" pitchFamily="2" charset="0"/>
              </a:rPr>
              <a:t>By </a:t>
            </a:r>
            <a:r>
              <a:rPr lang="en-US" sz="2585" dirty="0" err="1">
                <a:latin typeface="Balaram" pitchFamily="2" charset="0"/>
              </a:rPr>
              <a:t>Bhajana-kriyä</a:t>
            </a:r>
            <a:r>
              <a:rPr lang="en-US" sz="2585" dirty="0">
                <a:latin typeface="Balaram" pitchFamily="2" charset="0"/>
              </a:rPr>
              <a:t> one attains </a:t>
            </a:r>
            <a:br>
              <a:rPr lang="en-US" sz="2585" dirty="0">
                <a:latin typeface="Balaram" pitchFamily="2" charset="0"/>
              </a:rPr>
            </a:br>
            <a:r>
              <a:rPr lang="en-US" sz="2585" dirty="0">
                <a:latin typeface="Balaram" pitchFamily="2" charset="0"/>
              </a:rPr>
              <a:t>freedom from materialistic life</a:t>
            </a:r>
          </a:p>
          <a:p>
            <a:r>
              <a:rPr lang="en-US" sz="2585" dirty="0">
                <a:latin typeface="Balaram" pitchFamily="2" charset="0"/>
              </a:rPr>
              <a:t>Yet he is unsteady in his practice</a:t>
            </a:r>
          </a:p>
          <a:p>
            <a:endParaRPr lang="en-US" dirty="0">
              <a:latin typeface="Balaram" pitchFamily="2" charset="0"/>
            </a:endParaRPr>
          </a:p>
        </p:txBody>
      </p:sp>
      <p:pic>
        <p:nvPicPr>
          <p:cNvPr id="9" name="Picture 4" descr="devotee">
            <a:extLst>
              <a:ext uri="{FF2B5EF4-FFF2-40B4-BE49-F238E27FC236}">
                <a16:creationId xmlns:a16="http://schemas.microsoft.com/office/drawing/2014/main" xmlns="" id="{B78D05F8-1FD8-4A5F-B9B4-7B8063D326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2393" y="2410348"/>
            <a:ext cx="2881608" cy="4158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5288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Balaram" pitchFamily="2" charset="0"/>
              </a:rPr>
              <a:t>3) </a:t>
            </a:r>
            <a:r>
              <a:rPr lang="en-US" b="1" dirty="0" err="1">
                <a:latin typeface="Balaram" pitchFamily="2" charset="0"/>
              </a:rPr>
              <a:t>Bhajana-kriyä</a:t>
            </a:r>
            <a:r>
              <a:rPr lang="en-US" b="1" dirty="0">
                <a:latin typeface="Balaram" pitchFamily="2" charset="0"/>
              </a:rPr>
              <a:t>:  </a:t>
            </a:r>
            <a:r>
              <a:rPr lang="en-US" sz="2585" b="1" dirty="0">
                <a:latin typeface="Balaram" pitchFamily="2" charset="0"/>
              </a:rPr>
              <a:t>(practicing </a:t>
            </a:r>
            <a:r>
              <a:rPr lang="en-US" sz="2585" b="1" dirty="0" err="1">
                <a:latin typeface="Balaram" pitchFamily="2" charset="0"/>
              </a:rPr>
              <a:t>devo</a:t>
            </a:r>
            <a:r>
              <a:rPr lang="en-US" sz="2585" b="1" dirty="0">
                <a:latin typeface="Balaram" pitchFamily="2" charset="0"/>
              </a:rPr>
              <a:t>. activities)</a:t>
            </a:r>
            <a:r>
              <a:rPr lang="en-US" sz="2585" dirty="0">
                <a:latin typeface="Balaram" pitchFamily="2" charset="0"/>
              </a:rPr>
              <a:t/>
            </a:r>
            <a:br>
              <a:rPr lang="en-US" sz="2585" dirty="0">
                <a:latin typeface="Balaram" pitchFamily="2" charset="0"/>
              </a:rPr>
            </a:br>
            <a:endParaRPr lang="en-US" sz="2585" dirty="0">
              <a:latin typeface="Balaram" pitchFamily="2" charset="0"/>
            </a:endParaRPr>
          </a:p>
        </p:txBody>
      </p:sp>
      <p:sp>
        <p:nvSpPr>
          <p:cNvPr id="3" name="Content Placeholder 2"/>
          <p:cNvSpPr>
            <a:spLocks noGrp="1"/>
          </p:cNvSpPr>
          <p:nvPr>
            <p:ph idx="1"/>
          </p:nvPr>
        </p:nvSpPr>
        <p:spPr>
          <a:xfrm>
            <a:off x="0" y="1340094"/>
            <a:ext cx="9057779" cy="4177812"/>
          </a:xfrm>
        </p:spPr>
        <p:txBody>
          <a:bodyPr/>
          <a:lstStyle/>
          <a:p>
            <a:pPr marL="0" indent="0" algn="ctr">
              <a:buNone/>
            </a:pPr>
            <a:r>
              <a:rPr lang="en-US" sz="2215" dirty="0" err="1">
                <a:latin typeface="Balaram" pitchFamily="2" charset="0"/>
              </a:rPr>
              <a:t>çåëvatäà</a:t>
            </a:r>
            <a:r>
              <a:rPr lang="en-US" sz="2215" dirty="0">
                <a:latin typeface="Balaram" pitchFamily="2" charset="0"/>
              </a:rPr>
              <a:t> </a:t>
            </a:r>
            <a:r>
              <a:rPr lang="en-US" sz="2215" dirty="0" err="1">
                <a:latin typeface="Balaram" pitchFamily="2" charset="0"/>
              </a:rPr>
              <a:t>sva-kathäù</a:t>
            </a:r>
            <a:r>
              <a:rPr lang="en-US" sz="2215" dirty="0">
                <a:latin typeface="Balaram" pitchFamily="2" charset="0"/>
              </a:rPr>
              <a:t> </a:t>
            </a:r>
            <a:r>
              <a:rPr lang="en-US" sz="2215" dirty="0" err="1">
                <a:latin typeface="Balaram" pitchFamily="2" charset="0"/>
              </a:rPr>
              <a:t>kåñëaù</a:t>
            </a:r>
            <a:r>
              <a:rPr lang="en-US" sz="2215" dirty="0">
                <a:latin typeface="Balaram" pitchFamily="2" charset="0"/>
              </a:rPr>
              <a:t> </a:t>
            </a:r>
            <a:r>
              <a:rPr lang="en-US" sz="2215" dirty="0" err="1">
                <a:latin typeface="Balaram" pitchFamily="2" charset="0"/>
              </a:rPr>
              <a:t>puëya-çravaëa-kértanaù</a:t>
            </a:r>
            <a:endParaRPr lang="en-US" sz="2215" dirty="0">
              <a:latin typeface="Balaram" pitchFamily="2" charset="0"/>
            </a:endParaRPr>
          </a:p>
          <a:p>
            <a:pPr marL="0" indent="0" algn="ctr">
              <a:buNone/>
            </a:pPr>
            <a:r>
              <a:rPr lang="en-US" sz="2215" dirty="0" err="1">
                <a:latin typeface="Balaram" pitchFamily="2" charset="0"/>
              </a:rPr>
              <a:t>hådy</a:t>
            </a:r>
            <a:r>
              <a:rPr lang="en-US" sz="2215" dirty="0">
                <a:latin typeface="Balaram" pitchFamily="2" charset="0"/>
              </a:rPr>
              <a:t> </a:t>
            </a:r>
            <a:r>
              <a:rPr lang="en-US" sz="2215" dirty="0" err="1">
                <a:latin typeface="Balaram" pitchFamily="2" charset="0"/>
              </a:rPr>
              <a:t>antaù-stho</a:t>
            </a:r>
            <a:r>
              <a:rPr lang="en-US" sz="2215" dirty="0">
                <a:latin typeface="Balaram" pitchFamily="2" charset="0"/>
              </a:rPr>
              <a:t> </a:t>
            </a:r>
            <a:r>
              <a:rPr lang="en-US" sz="2215" dirty="0" err="1">
                <a:latin typeface="Balaram" pitchFamily="2" charset="0"/>
              </a:rPr>
              <a:t>hy</a:t>
            </a:r>
            <a:r>
              <a:rPr lang="en-US" sz="2215" dirty="0">
                <a:latin typeface="Balaram" pitchFamily="2" charset="0"/>
              </a:rPr>
              <a:t> </a:t>
            </a:r>
            <a:r>
              <a:rPr lang="en-US" sz="2215" dirty="0" err="1">
                <a:latin typeface="Balaram" pitchFamily="2" charset="0"/>
              </a:rPr>
              <a:t>abhadräëi</a:t>
            </a:r>
            <a:r>
              <a:rPr lang="en-US" sz="2215" dirty="0">
                <a:latin typeface="Balaram" pitchFamily="2" charset="0"/>
              </a:rPr>
              <a:t> </a:t>
            </a:r>
            <a:r>
              <a:rPr lang="en-US" sz="2215" dirty="0" err="1">
                <a:latin typeface="Balaram" pitchFamily="2" charset="0"/>
              </a:rPr>
              <a:t>vidhunoti</a:t>
            </a:r>
            <a:r>
              <a:rPr lang="en-US" sz="2215" dirty="0">
                <a:latin typeface="Balaram" pitchFamily="2" charset="0"/>
              </a:rPr>
              <a:t> </a:t>
            </a:r>
            <a:r>
              <a:rPr lang="en-US" sz="2215" dirty="0" err="1">
                <a:latin typeface="Balaram" pitchFamily="2" charset="0"/>
              </a:rPr>
              <a:t>suhåt</a:t>
            </a:r>
            <a:r>
              <a:rPr lang="en-US" sz="2215" dirty="0">
                <a:latin typeface="Balaram" pitchFamily="2" charset="0"/>
              </a:rPr>
              <a:t> </a:t>
            </a:r>
            <a:r>
              <a:rPr lang="en-US" sz="2215" dirty="0" err="1">
                <a:latin typeface="Balaram" pitchFamily="2" charset="0"/>
              </a:rPr>
              <a:t>satäm</a:t>
            </a:r>
            <a:endParaRPr lang="en-US" sz="1662" dirty="0">
              <a:latin typeface="Balaram" pitchFamily="2" charset="0"/>
            </a:endParaRPr>
          </a:p>
          <a:p>
            <a:endParaRPr lang="en-US" sz="1846" dirty="0">
              <a:latin typeface="Balaram" pitchFamily="2" charset="0"/>
            </a:endParaRPr>
          </a:p>
          <a:p>
            <a:r>
              <a:rPr lang="en-US" sz="1846" dirty="0" err="1">
                <a:latin typeface="Balaram" pitchFamily="2" charset="0"/>
              </a:rPr>
              <a:t>Çré</a:t>
            </a:r>
            <a:r>
              <a:rPr lang="en-US" sz="1846" dirty="0">
                <a:latin typeface="Balaram" pitchFamily="2" charset="0"/>
              </a:rPr>
              <a:t> </a:t>
            </a:r>
            <a:r>
              <a:rPr lang="en-US" sz="1846" dirty="0" err="1">
                <a:latin typeface="Balaram" pitchFamily="2" charset="0"/>
              </a:rPr>
              <a:t>Kåñëa</a:t>
            </a:r>
            <a:r>
              <a:rPr lang="en-US" sz="1846" dirty="0">
                <a:latin typeface="Balaram" pitchFamily="2" charset="0"/>
              </a:rPr>
              <a:t>, the Personality of Godhead, who is the </a:t>
            </a:r>
            <a:r>
              <a:rPr lang="en-US" sz="1846" dirty="0" err="1">
                <a:latin typeface="Balaram" pitchFamily="2" charset="0"/>
              </a:rPr>
              <a:t>Paramatma</a:t>
            </a:r>
            <a:r>
              <a:rPr lang="en-US" sz="1846" dirty="0">
                <a:latin typeface="Balaram" pitchFamily="2" charset="0"/>
              </a:rPr>
              <a:t> [</a:t>
            </a:r>
            <a:r>
              <a:rPr lang="en-US" sz="1846" dirty="0" err="1">
                <a:latin typeface="Balaram" pitchFamily="2" charset="0"/>
              </a:rPr>
              <a:t>Supersoul</a:t>
            </a:r>
            <a:r>
              <a:rPr lang="en-US" sz="1846" dirty="0">
                <a:latin typeface="Balaram" pitchFamily="2" charset="0"/>
              </a:rPr>
              <a:t>] in everyone's heart and the benefactor of the truthful devotee, cleanses desire for material enjoyment from the heart of the devotee who has developed the urge to hear His messages, which are in themselves virtuous when properly heard and chanted. (SB 1.2.17)</a:t>
            </a:r>
          </a:p>
          <a:p>
            <a:r>
              <a:rPr lang="en-US" dirty="0">
                <a:latin typeface="Balaram" pitchFamily="2" charset="0"/>
              </a:rPr>
              <a:t>This verse depicts the </a:t>
            </a:r>
            <a:br>
              <a:rPr lang="en-US" dirty="0">
                <a:latin typeface="Balaram" pitchFamily="2" charset="0"/>
              </a:rPr>
            </a:br>
            <a:r>
              <a:rPr lang="en-US" dirty="0">
                <a:latin typeface="Balaram" pitchFamily="2" charset="0"/>
              </a:rPr>
              <a:t>stage of </a:t>
            </a:r>
            <a:r>
              <a:rPr lang="en-US" b="1" dirty="0" err="1">
                <a:latin typeface="Balaram" pitchFamily="2" charset="0"/>
              </a:rPr>
              <a:t>Bhajana-kriyä</a:t>
            </a:r>
            <a:endParaRPr lang="en-US" dirty="0">
              <a:latin typeface="Balaram" pitchFamily="2" charset="0"/>
            </a:endParaRPr>
          </a:p>
        </p:txBody>
      </p:sp>
      <p:pic>
        <p:nvPicPr>
          <p:cNvPr id="7" name="Picture 4">
            <a:extLst>
              <a:ext uri="{FF2B5EF4-FFF2-40B4-BE49-F238E27FC236}">
                <a16:creationId xmlns:a16="http://schemas.microsoft.com/office/drawing/2014/main" xmlns="" id="{2973846A-732B-4027-88EC-949D132F6AC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046" t="29757" r="3159" b="7761"/>
          <a:stretch/>
        </p:blipFill>
        <p:spPr bwMode="auto">
          <a:xfrm>
            <a:off x="6688961" y="3707341"/>
            <a:ext cx="2455039" cy="288689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a:extLst>
              <a:ext uri="{FF2B5EF4-FFF2-40B4-BE49-F238E27FC236}">
                <a16:creationId xmlns:a16="http://schemas.microsoft.com/office/drawing/2014/main" xmlns="" id="{3824D0E0-576D-40BC-A139-9C051B0032B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7828" y="3707341"/>
            <a:ext cx="1941133" cy="2886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203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17281"/>
            <a:ext cx="8537724" cy="1055077"/>
          </a:xfrm>
        </p:spPr>
        <p:txBody>
          <a:bodyPr/>
          <a:lstStyle/>
          <a:p>
            <a:pPr algn="l"/>
            <a:r>
              <a:rPr lang="en-US" dirty="0">
                <a:latin typeface="Balaram" pitchFamily="2" charset="0"/>
              </a:rPr>
              <a:t>4) </a:t>
            </a:r>
            <a:r>
              <a:rPr lang="en-US" b="1" dirty="0" err="1">
                <a:latin typeface="Balaram" pitchFamily="2" charset="0"/>
              </a:rPr>
              <a:t>Anartha-nivåtti</a:t>
            </a:r>
            <a:r>
              <a:rPr lang="en-US" b="1" dirty="0">
                <a:latin typeface="Balaram" pitchFamily="2" charset="0"/>
              </a:rPr>
              <a:t>:  </a:t>
            </a:r>
            <a:r>
              <a:rPr lang="en-US" sz="2585" b="1" dirty="0">
                <a:latin typeface="Balaram" pitchFamily="2" charset="0"/>
              </a:rPr>
              <a:t>(nullification of misgivings)</a:t>
            </a:r>
            <a:r>
              <a:rPr lang="en-US" sz="2585" dirty="0">
                <a:latin typeface="Balaram" pitchFamily="2" charset="0"/>
              </a:rPr>
              <a:t/>
            </a:r>
            <a:br>
              <a:rPr lang="en-US" sz="2585" dirty="0">
                <a:latin typeface="Balaram" pitchFamily="2" charset="0"/>
              </a:rPr>
            </a:br>
            <a:endParaRPr lang="en-US" sz="2585" dirty="0">
              <a:latin typeface="Balaram" pitchFamily="2" charset="0"/>
            </a:endParaRPr>
          </a:p>
        </p:txBody>
      </p:sp>
      <p:sp>
        <p:nvSpPr>
          <p:cNvPr id="3" name="Content Placeholder 2"/>
          <p:cNvSpPr>
            <a:spLocks noGrp="1"/>
          </p:cNvSpPr>
          <p:nvPr>
            <p:ph idx="1"/>
          </p:nvPr>
        </p:nvSpPr>
        <p:spPr>
          <a:xfrm>
            <a:off x="163368" y="1740878"/>
            <a:ext cx="8980633" cy="4177812"/>
          </a:xfrm>
        </p:spPr>
        <p:txBody>
          <a:bodyPr/>
          <a:lstStyle/>
          <a:p>
            <a:r>
              <a:rPr lang="en-US" sz="2585" dirty="0">
                <a:latin typeface="Balaram" pitchFamily="2" charset="0"/>
              </a:rPr>
              <a:t>Clearing of unwanted obstacles on the path of Bhakti</a:t>
            </a:r>
          </a:p>
          <a:p>
            <a:r>
              <a:rPr lang="en-US" sz="2585" dirty="0">
                <a:latin typeface="Balaram" pitchFamily="2" charset="0"/>
              </a:rPr>
              <a:t>Categorized as</a:t>
            </a:r>
          </a:p>
          <a:p>
            <a:pPr lvl="1"/>
            <a:r>
              <a:rPr lang="en-US" dirty="0" err="1">
                <a:latin typeface="Balaram" pitchFamily="2" charset="0"/>
              </a:rPr>
              <a:t>Duskrtottha</a:t>
            </a:r>
            <a:r>
              <a:rPr lang="en-US" dirty="0">
                <a:latin typeface="Balaram" pitchFamily="2" charset="0"/>
              </a:rPr>
              <a:t>: Arising from Past Sins</a:t>
            </a:r>
          </a:p>
          <a:p>
            <a:pPr lvl="1"/>
            <a:r>
              <a:rPr lang="en-US" dirty="0" err="1">
                <a:latin typeface="Balaram" pitchFamily="2" charset="0"/>
              </a:rPr>
              <a:t>Sukrtottha</a:t>
            </a:r>
            <a:r>
              <a:rPr lang="en-US" dirty="0">
                <a:latin typeface="Balaram" pitchFamily="2" charset="0"/>
              </a:rPr>
              <a:t>: Desire for enjoyments </a:t>
            </a:r>
            <a:br>
              <a:rPr lang="en-US" dirty="0">
                <a:latin typeface="Balaram" pitchFamily="2" charset="0"/>
              </a:rPr>
            </a:br>
            <a:r>
              <a:rPr lang="en-US" dirty="0">
                <a:latin typeface="Balaram" pitchFamily="2" charset="0"/>
              </a:rPr>
              <a:t>                     from pious acts  </a:t>
            </a:r>
          </a:p>
          <a:p>
            <a:pPr lvl="1"/>
            <a:r>
              <a:rPr lang="en-US" dirty="0" err="1">
                <a:latin typeface="Balaram" pitchFamily="2" charset="0"/>
              </a:rPr>
              <a:t>Aparadhotta</a:t>
            </a:r>
            <a:r>
              <a:rPr lang="en-US" dirty="0">
                <a:latin typeface="Balaram" pitchFamily="2" charset="0"/>
              </a:rPr>
              <a:t>: Arising from offences  </a:t>
            </a:r>
          </a:p>
          <a:p>
            <a:pPr lvl="1"/>
            <a:r>
              <a:rPr lang="en-US" dirty="0" err="1">
                <a:latin typeface="Balaram" pitchFamily="2" charset="0"/>
              </a:rPr>
              <a:t>Bhaktyutta</a:t>
            </a:r>
            <a:r>
              <a:rPr lang="en-US" dirty="0">
                <a:latin typeface="Balaram" pitchFamily="2" charset="0"/>
              </a:rPr>
              <a:t>: Arising from Bhakti as </a:t>
            </a:r>
            <a:br>
              <a:rPr lang="en-US" dirty="0">
                <a:latin typeface="Balaram" pitchFamily="2" charset="0"/>
              </a:rPr>
            </a:br>
            <a:r>
              <a:rPr lang="en-US" dirty="0">
                <a:latin typeface="Balaram" pitchFamily="2" charset="0"/>
              </a:rPr>
              <a:t>                   wealth, position, fame </a:t>
            </a:r>
            <a:br>
              <a:rPr lang="en-US" dirty="0">
                <a:latin typeface="Balaram" pitchFamily="2" charset="0"/>
              </a:rPr>
            </a:br>
            <a:r>
              <a:rPr lang="en-US" dirty="0">
                <a:latin typeface="Balaram" pitchFamily="2" charset="0"/>
              </a:rPr>
              <a:t>                   overwhelm the heart</a:t>
            </a:r>
          </a:p>
          <a:p>
            <a:endParaRPr lang="en-US" dirty="0">
              <a:latin typeface="Balaram" pitchFamily="2" charset="0"/>
            </a:endParaRPr>
          </a:p>
          <a:p>
            <a:pPr lvl="1"/>
            <a:endParaRPr lang="en-US" sz="1846" dirty="0">
              <a:latin typeface="Balaram" pitchFamily="2" charset="0"/>
            </a:endParaRPr>
          </a:p>
          <a:p>
            <a:endParaRPr lang="en-US" dirty="0">
              <a:latin typeface="Balaram" pitchFamily="2" charset="0"/>
            </a:endParaRPr>
          </a:p>
        </p:txBody>
      </p:sp>
      <p:pic>
        <p:nvPicPr>
          <p:cNvPr id="7" name="Picture 6">
            <a:extLst>
              <a:ext uri="{FF2B5EF4-FFF2-40B4-BE49-F238E27FC236}">
                <a16:creationId xmlns:a16="http://schemas.microsoft.com/office/drawing/2014/main" xmlns="" id="{62FA415B-FB8E-43FD-B241-3703572A75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799" t="3999" r="4816" b="5333"/>
          <a:stretch>
            <a:fillRect/>
          </a:stretch>
        </p:blipFill>
        <p:spPr bwMode="auto">
          <a:xfrm>
            <a:off x="6372363" y="3204371"/>
            <a:ext cx="2771636" cy="3417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6236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500"/>
                                        <p:tgtEl>
                                          <p:spTgt spid="3">
                                            <p:txEl>
                                              <p:pRg st="4" end="4"/>
                                            </p:txEl>
                                          </p:spTgt>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17281"/>
            <a:ext cx="8537724" cy="1055077"/>
          </a:xfrm>
        </p:spPr>
        <p:txBody>
          <a:bodyPr/>
          <a:lstStyle/>
          <a:p>
            <a:pPr algn="l"/>
            <a:r>
              <a:rPr lang="en-US" dirty="0">
                <a:latin typeface="Balaram" pitchFamily="2" charset="0"/>
              </a:rPr>
              <a:t>4) </a:t>
            </a:r>
            <a:r>
              <a:rPr lang="en-US" b="1" dirty="0" err="1">
                <a:latin typeface="Balaram" pitchFamily="2" charset="0"/>
              </a:rPr>
              <a:t>Anartha-nivåtti</a:t>
            </a:r>
            <a:r>
              <a:rPr lang="en-US" b="1" dirty="0">
                <a:latin typeface="Balaram" pitchFamily="2" charset="0"/>
              </a:rPr>
              <a:t>:  </a:t>
            </a:r>
            <a:r>
              <a:rPr lang="en-US" sz="2585" b="1" dirty="0">
                <a:latin typeface="Balaram" pitchFamily="2" charset="0"/>
              </a:rPr>
              <a:t>(nullification of misgivings)</a:t>
            </a:r>
            <a:r>
              <a:rPr lang="en-US" sz="2585" dirty="0">
                <a:latin typeface="Balaram" pitchFamily="2" charset="0"/>
              </a:rPr>
              <a:t/>
            </a:r>
            <a:br>
              <a:rPr lang="en-US" sz="2585" dirty="0">
                <a:latin typeface="Balaram" pitchFamily="2" charset="0"/>
              </a:rPr>
            </a:br>
            <a:endParaRPr lang="en-US" sz="2585" dirty="0">
              <a:latin typeface="Balaram" pitchFamily="2" charset="0"/>
            </a:endParaRPr>
          </a:p>
        </p:txBody>
      </p:sp>
      <p:sp>
        <p:nvSpPr>
          <p:cNvPr id="3" name="Content Placeholder 2"/>
          <p:cNvSpPr>
            <a:spLocks noGrp="1"/>
          </p:cNvSpPr>
          <p:nvPr>
            <p:ph idx="1"/>
          </p:nvPr>
        </p:nvSpPr>
        <p:spPr>
          <a:xfrm>
            <a:off x="163368" y="1740878"/>
            <a:ext cx="8980633" cy="4177812"/>
          </a:xfrm>
        </p:spPr>
        <p:txBody>
          <a:bodyPr/>
          <a:lstStyle/>
          <a:p>
            <a:r>
              <a:rPr lang="en-US" sz="2585" dirty="0" err="1">
                <a:latin typeface="Balaram" pitchFamily="2" charset="0"/>
              </a:rPr>
              <a:t>Gramo-dagdhah</a:t>
            </a:r>
            <a:r>
              <a:rPr lang="en-US" sz="2585" dirty="0">
                <a:latin typeface="Balaram" pitchFamily="2" charset="0"/>
              </a:rPr>
              <a:t> </a:t>
            </a:r>
            <a:r>
              <a:rPr lang="en-US" sz="2585" dirty="0" err="1">
                <a:latin typeface="Balaram" pitchFamily="2" charset="0"/>
              </a:rPr>
              <a:t>Pato</a:t>
            </a:r>
            <a:r>
              <a:rPr lang="en-US" sz="2585" dirty="0">
                <a:latin typeface="Balaram" pitchFamily="2" charset="0"/>
              </a:rPr>
              <a:t> </a:t>
            </a:r>
            <a:r>
              <a:rPr lang="en-US" sz="2585" dirty="0" err="1">
                <a:latin typeface="Balaram" pitchFamily="2" charset="0"/>
              </a:rPr>
              <a:t>Bhagnah</a:t>
            </a:r>
            <a:r>
              <a:rPr lang="en-US" sz="2585" dirty="0">
                <a:latin typeface="Balaram" pitchFamily="2" charset="0"/>
              </a:rPr>
              <a:t> </a:t>
            </a:r>
            <a:r>
              <a:rPr lang="en-US" sz="2585" dirty="0" err="1">
                <a:latin typeface="Balaram" pitchFamily="2" charset="0"/>
              </a:rPr>
              <a:t>nyaya</a:t>
            </a:r>
            <a:endParaRPr lang="en-US" sz="2585" dirty="0">
              <a:latin typeface="Balaram" pitchFamily="2" charset="0"/>
            </a:endParaRPr>
          </a:p>
          <a:p>
            <a:r>
              <a:rPr lang="en-US" sz="2585" dirty="0">
                <a:latin typeface="Balaram" pitchFamily="2" charset="0"/>
              </a:rPr>
              <a:t>Each of the four types of </a:t>
            </a:r>
            <a:r>
              <a:rPr lang="en-US" sz="2585" dirty="0" err="1">
                <a:latin typeface="Balaram" pitchFamily="2" charset="0"/>
              </a:rPr>
              <a:t>anarthas</a:t>
            </a:r>
            <a:r>
              <a:rPr lang="en-US" sz="2585" dirty="0">
                <a:latin typeface="Balaram" pitchFamily="2" charset="0"/>
              </a:rPr>
              <a:t> have five grades of </a:t>
            </a:r>
            <a:r>
              <a:rPr lang="en-US" sz="2585" dirty="0" err="1">
                <a:latin typeface="Balaram" pitchFamily="2" charset="0"/>
              </a:rPr>
              <a:t>anartha</a:t>
            </a:r>
            <a:r>
              <a:rPr lang="en-US" sz="2585" dirty="0">
                <a:latin typeface="Balaram" pitchFamily="2" charset="0"/>
              </a:rPr>
              <a:t> </a:t>
            </a:r>
            <a:r>
              <a:rPr lang="en-US" sz="2585" dirty="0" err="1">
                <a:latin typeface="Balaram" pitchFamily="2" charset="0"/>
              </a:rPr>
              <a:t>nivrtti</a:t>
            </a:r>
            <a:r>
              <a:rPr lang="en-US" sz="2585" dirty="0">
                <a:latin typeface="Balaram" pitchFamily="2" charset="0"/>
              </a:rPr>
              <a:t> (nullification) :</a:t>
            </a:r>
          </a:p>
          <a:p>
            <a:pPr lvl="1"/>
            <a:r>
              <a:rPr lang="en-US" sz="2215" dirty="0">
                <a:latin typeface="Balaram" pitchFamily="2" charset="0"/>
              </a:rPr>
              <a:t>Limited/partial (</a:t>
            </a:r>
            <a:r>
              <a:rPr lang="en-US" sz="2215" dirty="0" err="1">
                <a:latin typeface="Balaram" pitchFamily="2" charset="0"/>
              </a:rPr>
              <a:t>eka-desha-vartini</a:t>
            </a:r>
            <a:r>
              <a:rPr lang="en-US" sz="2215" dirty="0">
                <a:latin typeface="Balaram" pitchFamily="2" charset="0"/>
              </a:rPr>
              <a:t>), </a:t>
            </a:r>
          </a:p>
          <a:p>
            <a:pPr lvl="1"/>
            <a:r>
              <a:rPr lang="en-US" sz="2215" dirty="0">
                <a:latin typeface="Balaram" pitchFamily="2" charset="0"/>
              </a:rPr>
              <a:t>Substantially (</a:t>
            </a:r>
            <a:r>
              <a:rPr lang="en-US" sz="2215" dirty="0" err="1">
                <a:latin typeface="Balaram" pitchFamily="2" charset="0"/>
              </a:rPr>
              <a:t>bahu-desha-vartini</a:t>
            </a:r>
            <a:r>
              <a:rPr lang="en-US" sz="2215" dirty="0">
                <a:latin typeface="Balaram" pitchFamily="2" charset="0"/>
              </a:rPr>
              <a:t>), </a:t>
            </a:r>
          </a:p>
          <a:p>
            <a:pPr lvl="1"/>
            <a:r>
              <a:rPr lang="en-US" sz="2215" dirty="0">
                <a:latin typeface="Balaram" pitchFamily="2" charset="0"/>
              </a:rPr>
              <a:t>Almost complete (</a:t>
            </a:r>
            <a:r>
              <a:rPr lang="en-US" sz="2215" dirty="0" err="1">
                <a:latin typeface="Balaram" pitchFamily="2" charset="0"/>
              </a:rPr>
              <a:t>praayiki</a:t>
            </a:r>
            <a:r>
              <a:rPr lang="en-US" sz="2215" dirty="0">
                <a:latin typeface="Balaram" pitchFamily="2" charset="0"/>
              </a:rPr>
              <a:t>), </a:t>
            </a:r>
          </a:p>
          <a:p>
            <a:pPr lvl="1"/>
            <a:r>
              <a:rPr lang="en-US" sz="2215" dirty="0">
                <a:latin typeface="Balaram" pitchFamily="2" charset="0"/>
              </a:rPr>
              <a:t>Complete (</a:t>
            </a:r>
            <a:r>
              <a:rPr lang="en-US" sz="2215" dirty="0" err="1">
                <a:latin typeface="Balaram" pitchFamily="2" charset="0"/>
              </a:rPr>
              <a:t>purna</a:t>
            </a:r>
            <a:r>
              <a:rPr lang="en-US" sz="2215" dirty="0">
                <a:latin typeface="Balaram" pitchFamily="2" charset="0"/>
              </a:rPr>
              <a:t>) and </a:t>
            </a:r>
          </a:p>
          <a:p>
            <a:pPr lvl="1"/>
            <a:r>
              <a:rPr lang="en-US" sz="2215" dirty="0">
                <a:latin typeface="Balaram" pitchFamily="2" charset="0"/>
              </a:rPr>
              <a:t>Absolute (</a:t>
            </a:r>
            <a:r>
              <a:rPr lang="en-US" sz="2215" dirty="0" err="1">
                <a:latin typeface="Balaram" pitchFamily="2" charset="0"/>
              </a:rPr>
              <a:t>atyantiki</a:t>
            </a:r>
            <a:r>
              <a:rPr lang="en-US" sz="2215" dirty="0">
                <a:latin typeface="Balaram" pitchFamily="2" charset="0"/>
              </a:rPr>
              <a:t>).   </a:t>
            </a:r>
          </a:p>
          <a:p>
            <a:pPr marL="0" indent="0">
              <a:buNone/>
            </a:pPr>
            <a:r>
              <a:rPr lang="en-US" dirty="0">
                <a:latin typeface="Balaram" pitchFamily="2" charset="0"/>
              </a:rPr>
              <a:t> </a:t>
            </a:r>
            <a:endParaRPr lang="en-US" sz="1846" dirty="0">
              <a:latin typeface="Balaram" pitchFamily="2" charset="0"/>
            </a:endParaRPr>
          </a:p>
          <a:p>
            <a:endParaRPr lang="en-US" dirty="0">
              <a:latin typeface="Balaram" pitchFamily="2" charset="0"/>
            </a:endParaRPr>
          </a:p>
        </p:txBody>
      </p:sp>
    </p:spTree>
    <p:extLst>
      <p:ext uri="{BB962C8B-B14F-4D97-AF65-F5344CB8AC3E}">
        <p14:creationId xmlns:p14="http://schemas.microsoft.com/office/powerpoint/2010/main" val="3812543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500"/>
                                        <p:tgtEl>
                                          <p:spTgt spid="3">
                                            <p:txEl>
                                              <p:pRg st="4" end="4"/>
                                            </p:txEl>
                                          </p:spTgt>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17281"/>
            <a:ext cx="8537724" cy="1055077"/>
          </a:xfrm>
        </p:spPr>
        <p:txBody>
          <a:bodyPr/>
          <a:lstStyle/>
          <a:p>
            <a:pPr algn="l"/>
            <a:r>
              <a:rPr lang="en-US" dirty="0">
                <a:latin typeface="Balaram" pitchFamily="2" charset="0"/>
              </a:rPr>
              <a:t>4) </a:t>
            </a:r>
            <a:r>
              <a:rPr lang="en-US" b="1" dirty="0" err="1">
                <a:latin typeface="Balaram" pitchFamily="2" charset="0"/>
              </a:rPr>
              <a:t>Anartha-nivåtti</a:t>
            </a:r>
            <a:r>
              <a:rPr lang="en-US" b="1" dirty="0">
                <a:latin typeface="Balaram" pitchFamily="2" charset="0"/>
              </a:rPr>
              <a:t>:  </a:t>
            </a:r>
            <a:r>
              <a:rPr lang="en-US" sz="2585" b="1" dirty="0">
                <a:latin typeface="Balaram" pitchFamily="2" charset="0"/>
              </a:rPr>
              <a:t>(nullification of misgivings)</a:t>
            </a:r>
            <a:r>
              <a:rPr lang="en-US" sz="2585" dirty="0">
                <a:latin typeface="Balaram" pitchFamily="2" charset="0"/>
              </a:rPr>
              <a:t/>
            </a:r>
            <a:br>
              <a:rPr lang="en-US" sz="2585" dirty="0">
                <a:latin typeface="Balaram" pitchFamily="2" charset="0"/>
              </a:rPr>
            </a:br>
            <a:endParaRPr lang="en-US" sz="2585" dirty="0">
              <a:latin typeface="Balaram" pitchFamily="2" charset="0"/>
            </a:endParaRPr>
          </a:p>
        </p:txBody>
      </p:sp>
      <p:sp>
        <p:nvSpPr>
          <p:cNvPr id="3" name="Content Placeholder 2"/>
          <p:cNvSpPr>
            <a:spLocks noGrp="1"/>
          </p:cNvSpPr>
          <p:nvPr>
            <p:ph idx="1"/>
          </p:nvPr>
        </p:nvSpPr>
        <p:spPr>
          <a:xfrm>
            <a:off x="163368" y="1740878"/>
            <a:ext cx="8980633" cy="4177812"/>
          </a:xfrm>
        </p:spPr>
        <p:txBody>
          <a:bodyPr/>
          <a:lstStyle/>
          <a:p>
            <a:r>
              <a:rPr lang="en-US" sz="2585" dirty="0">
                <a:latin typeface="Balaram" pitchFamily="2" charset="0"/>
              </a:rPr>
              <a:t>Repeatedly hearing &amp; chanting can give Krsna </a:t>
            </a:r>
            <a:r>
              <a:rPr lang="en-US" sz="2585" dirty="0" err="1">
                <a:latin typeface="Balaram" pitchFamily="2" charset="0"/>
              </a:rPr>
              <a:t>prema</a:t>
            </a:r>
            <a:endParaRPr lang="en-US" sz="2585" dirty="0">
              <a:latin typeface="Balaram" pitchFamily="2" charset="0"/>
            </a:endParaRPr>
          </a:p>
          <a:p>
            <a:r>
              <a:rPr lang="en-US" sz="2585" dirty="0">
                <a:latin typeface="Balaram" pitchFamily="2" charset="0"/>
              </a:rPr>
              <a:t>Serving sacred </a:t>
            </a:r>
            <a:r>
              <a:rPr lang="en-US" sz="2585" dirty="0" err="1">
                <a:latin typeface="Balaram" pitchFamily="2" charset="0"/>
              </a:rPr>
              <a:t>tirthas</a:t>
            </a:r>
            <a:r>
              <a:rPr lang="en-US" sz="2585" dirty="0">
                <a:latin typeface="Balaram" pitchFamily="2" charset="0"/>
              </a:rPr>
              <a:t> can bestow all perfections</a:t>
            </a:r>
          </a:p>
          <a:p>
            <a:r>
              <a:rPr lang="en-US" sz="2585" dirty="0">
                <a:latin typeface="Balaram" pitchFamily="2" charset="0"/>
              </a:rPr>
              <a:t>Lord’s prasadam can destroy all desire for sense-enjoyment</a:t>
            </a:r>
          </a:p>
          <a:p>
            <a:endParaRPr lang="en-US" sz="2585" dirty="0">
              <a:latin typeface="Balaram" pitchFamily="2" charset="0"/>
            </a:endParaRPr>
          </a:p>
          <a:p>
            <a:r>
              <a:rPr lang="en-US" sz="2585" dirty="0">
                <a:latin typeface="Balaram" pitchFamily="2" charset="0"/>
              </a:rPr>
              <a:t>THEN WHY DOES IT NOT HAPPEN??</a:t>
            </a:r>
          </a:p>
          <a:p>
            <a:pPr marL="0" indent="0" algn="ctr">
              <a:buNone/>
            </a:pPr>
            <a:r>
              <a:rPr lang="en-US" sz="7385" dirty="0">
                <a:latin typeface="Balaram" pitchFamily="2" charset="0"/>
              </a:rPr>
              <a:t>OFFENCES</a:t>
            </a:r>
          </a:p>
          <a:p>
            <a:pPr marL="422041" lvl="1" indent="0">
              <a:buNone/>
            </a:pPr>
            <a:endParaRPr lang="en-US" sz="1846" dirty="0">
              <a:latin typeface="Balaram" pitchFamily="2" charset="0"/>
            </a:endParaRPr>
          </a:p>
          <a:p>
            <a:endParaRPr lang="en-US" dirty="0">
              <a:latin typeface="Balaram" pitchFamily="2" charset="0"/>
            </a:endParaRPr>
          </a:p>
        </p:txBody>
      </p:sp>
    </p:spTree>
    <p:extLst>
      <p:ext uri="{BB962C8B-B14F-4D97-AF65-F5344CB8AC3E}">
        <p14:creationId xmlns:p14="http://schemas.microsoft.com/office/powerpoint/2010/main" val="2016649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17281"/>
            <a:ext cx="8537724" cy="1055077"/>
          </a:xfrm>
        </p:spPr>
        <p:txBody>
          <a:bodyPr/>
          <a:lstStyle/>
          <a:p>
            <a:pPr algn="l"/>
            <a:r>
              <a:rPr lang="en-US" dirty="0">
                <a:latin typeface="Balaram" pitchFamily="2" charset="0"/>
              </a:rPr>
              <a:t>5) </a:t>
            </a:r>
            <a:r>
              <a:rPr lang="en-US" b="1" dirty="0" err="1">
                <a:latin typeface="Balaram" pitchFamily="2" charset="0"/>
              </a:rPr>
              <a:t>Niñöhä</a:t>
            </a:r>
            <a:r>
              <a:rPr lang="en-US" dirty="0">
                <a:latin typeface="Balaram" pitchFamily="2" charset="0"/>
              </a:rPr>
              <a:t> </a:t>
            </a:r>
            <a:r>
              <a:rPr lang="en-US" b="1" dirty="0">
                <a:latin typeface="Balaram" pitchFamily="2" charset="0"/>
              </a:rPr>
              <a:t>:  </a:t>
            </a:r>
            <a:r>
              <a:rPr lang="en-US" sz="2585" b="1" dirty="0">
                <a:latin typeface="Balaram" pitchFamily="2" charset="0"/>
              </a:rPr>
              <a:t>(steady determination)</a:t>
            </a:r>
            <a:r>
              <a:rPr lang="en-US" sz="2585" dirty="0">
                <a:latin typeface="Balaram" pitchFamily="2" charset="0"/>
              </a:rPr>
              <a:t/>
            </a:r>
            <a:br>
              <a:rPr lang="en-US" sz="2585" dirty="0">
                <a:latin typeface="Balaram" pitchFamily="2" charset="0"/>
              </a:rPr>
            </a:br>
            <a:endParaRPr lang="en-US" sz="2585" dirty="0">
              <a:latin typeface="Balaram" pitchFamily="2" charset="0"/>
            </a:endParaRPr>
          </a:p>
        </p:txBody>
      </p:sp>
      <p:sp>
        <p:nvSpPr>
          <p:cNvPr id="3" name="Content Placeholder 2"/>
          <p:cNvSpPr>
            <a:spLocks noGrp="1"/>
          </p:cNvSpPr>
          <p:nvPr>
            <p:ph idx="1"/>
          </p:nvPr>
        </p:nvSpPr>
        <p:spPr>
          <a:xfrm>
            <a:off x="163368" y="1740878"/>
            <a:ext cx="8980633" cy="4177812"/>
          </a:xfrm>
        </p:spPr>
        <p:txBody>
          <a:bodyPr/>
          <a:lstStyle/>
          <a:p>
            <a:r>
              <a:rPr lang="en-US" sz="2585" dirty="0">
                <a:latin typeface="Balaram" pitchFamily="2" charset="0"/>
              </a:rPr>
              <a:t>There are five persistent obstacles</a:t>
            </a:r>
          </a:p>
          <a:p>
            <a:pPr lvl="1"/>
            <a:r>
              <a:rPr lang="en-US" sz="2215" dirty="0" err="1">
                <a:latin typeface="Balaram" pitchFamily="2" charset="0"/>
              </a:rPr>
              <a:t>laya</a:t>
            </a:r>
            <a:r>
              <a:rPr lang="en-US" sz="2215" dirty="0">
                <a:latin typeface="Balaram" pitchFamily="2" charset="0"/>
              </a:rPr>
              <a:t> (sleep) during </a:t>
            </a:r>
            <a:r>
              <a:rPr lang="en-US" sz="2215" dirty="0" err="1">
                <a:latin typeface="Balaram" pitchFamily="2" charset="0"/>
              </a:rPr>
              <a:t>kirtana</a:t>
            </a:r>
            <a:r>
              <a:rPr lang="en-US" sz="2215" dirty="0">
                <a:latin typeface="Balaram" pitchFamily="2" charset="0"/>
              </a:rPr>
              <a:t>, </a:t>
            </a:r>
            <a:r>
              <a:rPr lang="en-US" sz="2215" dirty="0" err="1">
                <a:latin typeface="Balaram" pitchFamily="2" charset="0"/>
              </a:rPr>
              <a:t>sravana</a:t>
            </a:r>
            <a:r>
              <a:rPr lang="en-US" sz="2215" dirty="0">
                <a:latin typeface="Balaram" pitchFamily="2" charset="0"/>
              </a:rPr>
              <a:t> and </a:t>
            </a:r>
            <a:r>
              <a:rPr lang="en-US" sz="2215" dirty="0" err="1">
                <a:latin typeface="Balaram" pitchFamily="2" charset="0"/>
              </a:rPr>
              <a:t>smarana</a:t>
            </a:r>
            <a:r>
              <a:rPr lang="en-US" sz="2215" dirty="0">
                <a:latin typeface="Balaram" pitchFamily="2" charset="0"/>
              </a:rPr>
              <a:t> (</a:t>
            </a:r>
            <a:r>
              <a:rPr lang="en-US" sz="2215" dirty="0" err="1">
                <a:latin typeface="Balaram" pitchFamily="2" charset="0"/>
              </a:rPr>
              <a:t>japa</a:t>
            </a:r>
            <a:r>
              <a:rPr lang="en-US" sz="2215" dirty="0">
                <a:latin typeface="Balaram" pitchFamily="2" charset="0"/>
              </a:rPr>
              <a:t>) in increasing order, </a:t>
            </a:r>
          </a:p>
          <a:p>
            <a:pPr lvl="1"/>
            <a:r>
              <a:rPr lang="en-US" sz="2215" dirty="0" err="1">
                <a:latin typeface="Balaram" pitchFamily="2" charset="0"/>
              </a:rPr>
              <a:t>viksepa</a:t>
            </a:r>
            <a:r>
              <a:rPr lang="en-US" sz="2215" dirty="0">
                <a:latin typeface="Balaram" pitchFamily="2" charset="0"/>
              </a:rPr>
              <a:t> (distraction) towards mundane, like gossiping in </a:t>
            </a:r>
            <a:r>
              <a:rPr lang="en-US" sz="2215" dirty="0" err="1">
                <a:latin typeface="Balaram" pitchFamily="2" charset="0"/>
              </a:rPr>
              <a:t>japa</a:t>
            </a:r>
            <a:endParaRPr lang="en-US" sz="2215" dirty="0">
              <a:latin typeface="Balaram" pitchFamily="2" charset="0"/>
            </a:endParaRPr>
          </a:p>
          <a:p>
            <a:pPr lvl="1"/>
            <a:r>
              <a:rPr lang="en-US" sz="2215" dirty="0" err="1">
                <a:latin typeface="Balaram" pitchFamily="2" charset="0"/>
              </a:rPr>
              <a:t>apratipatti</a:t>
            </a:r>
            <a:r>
              <a:rPr lang="en-US" sz="2215" dirty="0">
                <a:latin typeface="Balaram" pitchFamily="2" charset="0"/>
              </a:rPr>
              <a:t> (disinterest in spiritual topics) even in the absence of </a:t>
            </a:r>
            <a:r>
              <a:rPr lang="en-US" sz="2215" dirty="0" err="1">
                <a:latin typeface="Balaram" pitchFamily="2" charset="0"/>
              </a:rPr>
              <a:t>laya</a:t>
            </a:r>
            <a:r>
              <a:rPr lang="en-US" sz="2215" dirty="0">
                <a:latin typeface="Balaram" pitchFamily="2" charset="0"/>
              </a:rPr>
              <a:t> &amp; </a:t>
            </a:r>
            <a:r>
              <a:rPr lang="en-US" sz="2215" dirty="0" err="1">
                <a:latin typeface="Balaram" pitchFamily="2" charset="0"/>
              </a:rPr>
              <a:t>vikshepa</a:t>
            </a:r>
            <a:r>
              <a:rPr lang="en-US" sz="2215" dirty="0">
                <a:latin typeface="Balaram" pitchFamily="2" charset="0"/>
              </a:rPr>
              <a:t>, </a:t>
            </a:r>
          </a:p>
          <a:p>
            <a:pPr lvl="1"/>
            <a:r>
              <a:rPr lang="en-US" sz="2215" dirty="0" err="1">
                <a:latin typeface="Balaram" pitchFamily="2" charset="0"/>
              </a:rPr>
              <a:t>kasaya</a:t>
            </a:r>
            <a:r>
              <a:rPr lang="en-US" sz="2215" dirty="0">
                <a:latin typeface="Balaram" pitchFamily="2" charset="0"/>
              </a:rPr>
              <a:t> (tendency towards bad habits) such as anger, greed and pride</a:t>
            </a:r>
          </a:p>
          <a:p>
            <a:pPr lvl="1"/>
            <a:r>
              <a:rPr lang="en-US" sz="2215" dirty="0" err="1">
                <a:latin typeface="Balaram" pitchFamily="2" charset="0"/>
              </a:rPr>
              <a:t>Rasäsväda</a:t>
            </a:r>
            <a:r>
              <a:rPr lang="en-US" sz="2215" dirty="0">
                <a:latin typeface="Balaram" pitchFamily="2" charset="0"/>
              </a:rPr>
              <a:t> (inability to absorb mind in </a:t>
            </a:r>
            <a:r>
              <a:rPr lang="en-US" sz="2215" dirty="0" err="1">
                <a:latin typeface="Balaram" pitchFamily="2" charset="0"/>
              </a:rPr>
              <a:t>kirtana</a:t>
            </a:r>
            <a:r>
              <a:rPr lang="en-US" sz="2215" dirty="0">
                <a:latin typeface="Balaram" pitchFamily="2" charset="0"/>
              </a:rPr>
              <a:t>/ </a:t>
            </a:r>
            <a:r>
              <a:rPr lang="en-US" sz="2215" dirty="0" err="1">
                <a:latin typeface="Balaram" pitchFamily="2" charset="0"/>
              </a:rPr>
              <a:t>seva</a:t>
            </a:r>
            <a:r>
              <a:rPr lang="en-US" sz="2215" dirty="0">
                <a:latin typeface="Balaram" pitchFamily="2" charset="0"/>
              </a:rPr>
              <a:t> due to sense allurements).</a:t>
            </a:r>
          </a:p>
          <a:p>
            <a:pPr lvl="1"/>
            <a:endParaRPr lang="en-US" dirty="0">
              <a:latin typeface="Balaram" pitchFamily="2" charset="0"/>
            </a:endParaRPr>
          </a:p>
        </p:txBody>
      </p:sp>
    </p:spTree>
    <p:extLst>
      <p:ext uri="{BB962C8B-B14F-4D97-AF65-F5344CB8AC3E}">
        <p14:creationId xmlns:p14="http://schemas.microsoft.com/office/powerpoint/2010/main" val="1601830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additive="base">
                                        <p:cTn id="3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17281"/>
            <a:ext cx="8537724" cy="1055077"/>
          </a:xfrm>
        </p:spPr>
        <p:txBody>
          <a:bodyPr/>
          <a:lstStyle/>
          <a:p>
            <a:pPr algn="l"/>
            <a:r>
              <a:rPr lang="en-US" dirty="0">
                <a:latin typeface="Balaram" pitchFamily="2" charset="0"/>
              </a:rPr>
              <a:t>5) </a:t>
            </a:r>
            <a:r>
              <a:rPr lang="en-US" b="1" dirty="0" err="1">
                <a:latin typeface="Balaram" pitchFamily="2" charset="0"/>
              </a:rPr>
              <a:t>Niñöhä</a:t>
            </a:r>
            <a:r>
              <a:rPr lang="en-US" dirty="0">
                <a:latin typeface="Balaram" pitchFamily="2" charset="0"/>
              </a:rPr>
              <a:t> </a:t>
            </a:r>
            <a:r>
              <a:rPr lang="en-US" b="1" dirty="0">
                <a:latin typeface="Balaram" pitchFamily="2" charset="0"/>
              </a:rPr>
              <a:t>:  </a:t>
            </a:r>
            <a:r>
              <a:rPr lang="en-US" sz="2585" b="1" dirty="0">
                <a:latin typeface="Balaram" pitchFamily="2" charset="0"/>
              </a:rPr>
              <a:t>(steady determination)</a:t>
            </a:r>
            <a:r>
              <a:rPr lang="en-US" sz="2585" dirty="0">
                <a:latin typeface="Balaram" pitchFamily="2" charset="0"/>
              </a:rPr>
              <a:t/>
            </a:r>
            <a:br>
              <a:rPr lang="en-US" sz="2585" dirty="0">
                <a:latin typeface="Balaram" pitchFamily="2" charset="0"/>
              </a:rPr>
            </a:br>
            <a:endParaRPr lang="en-US" sz="2585" dirty="0">
              <a:latin typeface="Balaram" pitchFamily="2" charset="0"/>
            </a:endParaRPr>
          </a:p>
        </p:txBody>
      </p:sp>
      <p:sp>
        <p:nvSpPr>
          <p:cNvPr id="3" name="Content Placeholder 2"/>
          <p:cNvSpPr>
            <a:spLocks noGrp="1"/>
          </p:cNvSpPr>
          <p:nvPr>
            <p:ph idx="1"/>
          </p:nvPr>
        </p:nvSpPr>
        <p:spPr>
          <a:xfrm>
            <a:off x="163368" y="1740878"/>
            <a:ext cx="8980633" cy="4177812"/>
          </a:xfrm>
        </p:spPr>
        <p:txBody>
          <a:bodyPr/>
          <a:lstStyle/>
          <a:p>
            <a:pPr marL="0" indent="0" algn="ctr">
              <a:buNone/>
            </a:pPr>
            <a:r>
              <a:rPr lang="en-US" sz="2585" dirty="0" err="1">
                <a:latin typeface="Balaram" pitchFamily="2" charset="0"/>
              </a:rPr>
              <a:t>nañöa-präyeñv</a:t>
            </a:r>
            <a:r>
              <a:rPr lang="en-US" sz="2585" dirty="0">
                <a:latin typeface="Balaram" pitchFamily="2" charset="0"/>
              </a:rPr>
              <a:t> </a:t>
            </a:r>
            <a:r>
              <a:rPr lang="en-US" sz="2585" dirty="0" err="1">
                <a:latin typeface="Balaram" pitchFamily="2" charset="0"/>
              </a:rPr>
              <a:t>abhadreñu</a:t>
            </a:r>
            <a:r>
              <a:rPr lang="en-US" sz="2585" dirty="0">
                <a:latin typeface="Balaram" pitchFamily="2" charset="0"/>
              </a:rPr>
              <a:t> </a:t>
            </a:r>
            <a:r>
              <a:rPr lang="en-US" sz="2585" dirty="0" err="1">
                <a:latin typeface="Balaram" pitchFamily="2" charset="0"/>
              </a:rPr>
              <a:t>nityaà</a:t>
            </a:r>
            <a:r>
              <a:rPr lang="en-US" sz="2585" dirty="0">
                <a:latin typeface="Balaram" pitchFamily="2" charset="0"/>
              </a:rPr>
              <a:t> </a:t>
            </a:r>
            <a:r>
              <a:rPr lang="en-US" sz="2585" dirty="0" err="1">
                <a:latin typeface="Balaram" pitchFamily="2" charset="0"/>
              </a:rPr>
              <a:t>bhägavata-sevayä</a:t>
            </a:r>
            <a:endParaRPr lang="en-US" sz="2585" dirty="0">
              <a:latin typeface="Balaram" pitchFamily="2" charset="0"/>
            </a:endParaRPr>
          </a:p>
          <a:p>
            <a:pPr marL="0" indent="0" algn="ctr">
              <a:buNone/>
            </a:pPr>
            <a:r>
              <a:rPr lang="en-US" sz="2585" dirty="0" err="1">
                <a:latin typeface="Balaram" pitchFamily="2" charset="0"/>
              </a:rPr>
              <a:t>bhagavaty</a:t>
            </a:r>
            <a:r>
              <a:rPr lang="en-US" sz="2585" dirty="0">
                <a:latin typeface="Balaram" pitchFamily="2" charset="0"/>
              </a:rPr>
              <a:t> </a:t>
            </a:r>
            <a:r>
              <a:rPr lang="en-US" sz="2585" dirty="0" err="1">
                <a:latin typeface="Balaram" pitchFamily="2" charset="0"/>
              </a:rPr>
              <a:t>uttama-çloke</a:t>
            </a:r>
            <a:r>
              <a:rPr lang="en-US" sz="2585" dirty="0">
                <a:latin typeface="Balaram" pitchFamily="2" charset="0"/>
              </a:rPr>
              <a:t> </a:t>
            </a:r>
            <a:r>
              <a:rPr lang="en-US" sz="2585" dirty="0" err="1">
                <a:latin typeface="Balaram" pitchFamily="2" charset="0"/>
              </a:rPr>
              <a:t>bhaktir</a:t>
            </a:r>
            <a:r>
              <a:rPr lang="en-US" sz="2585" dirty="0">
                <a:latin typeface="Balaram" pitchFamily="2" charset="0"/>
              </a:rPr>
              <a:t> </a:t>
            </a:r>
            <a:r>
              <a:rPr lang="en-US" sz="2585" dirty="0" err="1">
                <a:latin typeface="Balaram" pitchFamily="2" charset="0"/>
              </a:rPr>
              <a:t>bhavati</a:t>
            </a:r>
            <a:r>
              <a:rPr lang="en-US" sz="2585" dirty="0">
                <a:latin typeface="Balaram" pitchFamily="2" charset="0"/>
              </a:rPr>
              <a:t> </a:t>
            </a:r>
            <a:r>
              <a:rPr lang="en-US" sz="2585" dirty="0" err="1">
                <a:latin typeface="Balaram" pitchFamily="2" charset="0"/>
              </a:rPr>
              <a:t>naiñöhiké</a:t>
            </a:r>
            <a:endParaRPr lang="en-US" sz="2585" dirty="0">
              <a:latin typeface="Balaram" pitchFamily="2" charset="0"/>
            </a:endParaRPr>
          </a:p>
          <a:p>
            <a:endParaRPr lang="en-US" sz="1846" dirty="0">
              <a:latin typeface="Balaram" pitchFamily="2" charset="0"/>
            </a:endParaRPr>
          </a:p>
          <a:p>
            <a:r>
              <a:rPr lang="en-US" sz="2215" dirty="0">
                <a:latin typeface="Balaram" pitchFamily="2" charset="0"/>
              </a:rPr>
              <a:t>By regular attendance in classes on the </a:t>
            </a:r>
            <a:r>
              <a:rPr lang="en-US" sz="2215" dirty="0" err="1">
                <a:latin typeface="Balaram" pitchFamily="2" charset="0"/>
              </a:rPr>
              <a:t>Bhägavatam</a:t>
            </a:r>
            <a:r>
              <a:rPr lang="en-US" sz="2215" dirty="0">
                <a:latin typeface="Balaram" pitchFamily="2" charset="0"/>
              </a:rPr>
              <a:t> and by rendering of service to the pure devotee, all that is troublesome to the heart is almost completely destroyed, and loving service unto the Personality of Godhead, who is praised with transcendental songs, is established as an irrevocable fact. (SB 1.2.18)</a:t>
            </a:r>
          </a:p>
          <a:p>
            <a:pPr algn="ctr"/>
            <a:r>
              <a:rPr lang="en-US" dirty="0">
                <a:latin typeface="Balaram" pitchFamily="2" charset="0"/>
              </a:rPr>
              <a:t>This verse depicts the stage of </a:t>
            </a:r>
            <a:r>
              <a:rPr lang="en-US" b="1" dirty="0" err="1">
                <a:latin typeface="Balaram" pitchFamily="2" charset="0"/>
              </a:rPr>
              <a:t>Niñöhä</a:t>
            </a:r>
            <a:r>
              <a:rPr lang="en-US" dirty="0">
                <a:latin typeface="Balaram" pitchFamily="2" charset="0"/>
              </a:rPr>
              <a:t> </a:t>
            </a:r>
          </a:p>
          <a:p>
            <a:endParaRPr lang="en-US" sz="2215" dirty="0">
              <a:latin typeface="Balaram" pitchFamily="2" charset="0"/>
            </a:endParaRPr>
          </a:p>
          <a:p>
            <a:pPr lvl="1"/>
            <a:endParaRPr lang="en-US" dirty="0">
              <a:latin typeface="Balaram" pitchFamily="2" charset="0"/>
            </a:endParaRPr>
          </a:p>
          <a:p>
            <a:pPr lvl="1"/>
            <a:endParaRPr lang="en-US" dirty="0">
              <a:latin typeface="Balaram" pitchFamily="2" charset="0"/>
            </a:endParaRPr>
          </a:p>
        </p:txBody>
      </p:sp>
    </p:spTree>
    <p:extLst>
      <p:ext uri="{BB962C8B-B14F-4D97-AF65-F5344CB8AC3E}">
        <p14:creationId xmlns:p14="http://schemas.microsoft.com/office/powerpoint/2010/main" val="1091998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17281"/>
            <a:ext cx="8537724" cy="1055077"/>
          </a:xfrm>
        </p:spPr>
        <p:txBody>
          <a:bodyPr/>
          <a:lstStyle/>
          <a:p>
            <a:pPr algn="l"/>
            <a:r>
              <a:rPr lang="en-US" dirty="0">
                <a:latin typeface="Balaram" pitchFamily="2" charset="0"/>
              </a:rPr>
              <a:t>5) </a:t>
            </a:r>
            <a:r>
              <a:rPr lang="en-US" b="1" dirty="0" err="1">
                <a:latin typeface="Balaram" pitchFamily="2" charset="0"/>
              </a:rPr>
              <a:t>Niñöhä</a:t>
            </a:r>
            <a:r>
              <a:rPr lang="en-US" dirty="0">
                <a:latin typeface="Balaram" pitchFamily="2" charset="0"/>
              </a:rPr>
              <a:t> </a:t>
            </a:r>
            <a:r>
              <a:rPr lang="en-US" b="1" dirty="0">
                <a:latin typeface="Balaram" pitchFamily="2" charset="0"/>
              </a:rPr>
              <a:t>:  </a:t>
            </a:r>
            <a:r>
              <a:rPr lang="en-US" sz="2585" b="1" dirty="0">
                <a:latin typeface="Balaram" pitchFamily="2" charset="0"/>
              </a:rPr>
              <a:t>(steady determination)</a:t>
            </a:r>
            <a:r>
              <a:rPr lang="en-US" sz="2585" dirty="0">
                <a:latin typeface="Balaram" pitchFamily="2" charset="0"/>
              </a:rPr>
              <a:t/>
            </a:r>
            <a:br>
              <a:rPr lang="en-US" sz="2585" dirty="0">
                <a:latin typeface="Balaram" pitchFamily="2" charset="0"/>
              </a:rPr>
            </a:br>
            <a:endParaRPr lang="en-US" sz="2585" dirty="0">
              <a:latin typeface="Balaram" pitchFamily="2" charset="0"/>
            </a:endParaRPr>
          </a:p>
        </p:txBody>
      </p:sp>
      <p:sp>
        <p:nvSpPr>
          <p:cNvPr id="3" name="Content Placeholder 2"/>
          <p:cNvSpPr>
            <a:spLocks noGrp="1"/>
          </p:cNvSpPr>
          <p:nvPr>
            <p:ph idx="1"/>
          </p:nvPr>
        </p:nvSpPr>
        <p:spPr>
          <a:xfrm>
            <a:off x="163368" y="1740878"/>
            <a:ext cx="8980633" cy="4177812"/>
          </a:xfrm>
        </p:spPr>
        <p:txBody>
          <a:bodyPr/>
          <a:lstStyle/>
          <a:p>
            <a:pPr marL="0" indent="0" algn="ctr">
              <a:buNone/>
            </a:pPr>
            <a:r>
              <a:rPr lang="en-US" sz="2585" dirty="0" err="1">
                <a:latin typeface="Balaram" pitchFamily="2" charset="0"/>
              </a:rPr>
              <a:t>tadä</a:t>
            </a:r>
            <a:r>
              <a:rPr lang="en-US" sz="2585" dirty="0">
                <a:latin typeface="Balaram" pitchFamily="2" charset="0"/>
              </a:rPr>
              <a:t> rajas-</a:t>
            </a:r>
            <a:r>
              <a:rPr lang="en-US" sz="2585" dirty="0" err="1">
                <a:latin typeface="Balaram" pitchFamily="2" charset="0"/>
              </a:rPr>
              <a:t>tamo</a:t>
            </a:r>
            <a:r>
              <a:rPr lang="en-US" sz="2585" dirty="0">
                <a:latin typeface="Balaram" pitchFamily="2" charset="0"/>
              </a:rPr>
              <a:t>-</a:t>
            </a:r>
            <a:r>
              <a:rPr lang="en-US" sz="2585" dirty="0" err="1">
                <a:latin typeface="Balaram" pitchFamily="2" charset="0"/>
              </a:rPr>
              <a:t>bhäväù</a:t>
            </a:r>
            <a:r>
              <a:rPr lang="en-US" sz="2585" dirty="0">
                <a:latin typeface="Balaram" pitchFamily="2" charset="0"/>
              </a:rPr>
              <a:t> </a:t>
            </a:r>
            <a:r>
              <a:rPr lang="en-US" sz="2585" dirty="0" err="1">
                <a:latin typeface="Balaram" pitchFamily="2" charset="0"/>
              </a:rPr>
              <a:t>käma-lobhädayaç</a:t>
            </a:r>
            <a:r>
              <a:rPr lang="en-US" sz="2585" dirty="0">
                <a:latin typeface="Balaram" pitchFamily="2" charset="0"/>
              </a:rPr>
              <a:t> </a:t>
            </a:r>
            <a:r>
              <a:rPr lang="en-US" sz="2585" dirty="0" err="1">
                <a:latin typeface="Balaram" pitchFamily="2" charset="0"/>
              </a:rPr>
              <a:t>ca</a:t>
            </a:r>
            <a:r>
              <a:rPr lang="en-US" sz="2585" dirty="0">
                <a:latin typeface="Balaram" pitchFamily="2" charset="0"/>
              </a:rPr>
              <a:t> ye</a:t>
            </a:r>
          </a:p>
          <a:p>
            <a:pPr marL="0" indent="0" algn="ctr">
              <a:buNone/>
            </a:pPr>
            <a:r>
              <a:rPr lang="en-US" sz="2585" dirty="0" err="1">
                <a:latin typeface="Balaram" pitchFamily="2" charset="0"/>
              </a:rPr>
              <a:t>ceta</a:t>
            </a:r>
            <a:r>
              <a:rPr lang="en-US" sz="2585" dirty="0">
                <a:latin typeface="Balaram" pitchFamily="2" charset="0"/>
              </a:rPr>
              <a:t> </a:t>
            </a:r>
            <a:r>
              <a:rPr lang="en-US" sz="2585" dirty="0" err="1">
                <a:latin typeface="Balaram" pitchFamily="2" charset="0"/>
              </a:rPr>
              <a:t>etair</a:t>
            </a:r>
            <a:r>
              <a:rPr lang="en-US" sz="2585" dirty="0">
                <a:latin typeface="Balaram" pitchFamily="2" charset="0"/>
              </a:rPr>
              <a:t> </a:t>
            </a:r>
            <a:r>
              <a:rPr lang="en-US" sz="2585" dirty="0" err="1">
                <a:latin typeface="Balaram" pitchFamily="2" charset="0"/>
              </a:rPr>
              <a:t>anäviddhaà</a:t>
            </a:r>
            <a:r>
              <a:rPr lang="en-US" sz="2585" dirty="0">
                <a:latin typeface="Balaram" pitchFamily="2" charset="0"/>
              </a:rPr>
              <a:t> </a:t>
            </a:r>
            <a:r>
              <a:rPr lang="en-US" sz="2585" dirty="0" err="1">
                <a:latin typeface="Balaram" pitchFamily="2" charset="0"/>
              </a:rPr>
              <a:t>sthitaà</a:t>
            </a:r>
            <a:r>
              <a:rPr lang="en-US" sz="2585" dirty="0">
                <a:latin typeface="Balaram" pitchFamily="2" charset="0"/>
              </a:rPr>
              <a:t> </a:t>
            </a:r>
            <a:r>
              <a:rPr lang="en-US" sz="2585" dirty="0" err="1">
                <a:latin typeface="Balaram" pitchFamily="2" charset="0"/>
              </a:rPr>
              <a:t>sattve</a:t>
            </a:r>
            <a:r>
              <a:rPr lang="en-US" sz="2585" dirty="0">
                <a:latin typeface="Balaram" pitchFamily="2" charset="0"/>
              </a:rPr>
              <a:t> </a:t>
            </a:r>
            <a:r>
              <a:rPr lang="en-US" sz="2585" dirty="0" err="1">
                <a:latin typeface="Balaram" pitchFamily="2" charset="0"/>
              </a:rPr>
              <a:t>prasédati</a:t>
            </a:r>
            <a:endParaRPr lang="en-US" sz="2585" dirty="0">
              <a:latin typeface="Balaram" pitchFamily="2" charset="0"/>
            </a:endParaRPr>
          </a:p>
          <a:p>
            <a:endParaRPr lang="en-US" sz="1846" dirty="0">
              <a:latin typeface="Balaram" pitchFamily="2" charset="0"/>
            </a:endParaRPr>
          </a:p>
          <a:p>
            <a:r>
              <a:rPr lang="en-US" sz="2215" dirty="0">
                <a:latin typeface="Balaram" pitchFamily="2" charset="0"/>
              </a:rPr>
              <a:t>As soon as irrevocable loving service is established in the heat the effects of nature's modes of passion and ignorance, such as lust, desire and hankering, disappear from the heart. Then the devotee is established in goodness, and he becomes completely happy. (SB 1.2.19)</a:t>
            </a:r>
          </a:p>
          <a:p>
            <a:pPr algn="ctr"/>
            <a:r>
              <a:rPr lang="en-US" dirty="0">
                <a:latin typeface="Balaram" pitchFamily="2" charset="0"/>
              </a:rPr>
              <a:t>This verse depicts the effects of </a:t>
            </a:r>
            <a:r>
              <a:rPr lang="en-US" b="1" dirty="0" err="1">
                <a:latin typeface="Balaram" pitchFamily="2" charset="0"/>
              </a:rPr>
              <a:t>Niñöhä</a:t>
            </a:r>
            <a:r>
              <a:rPr lang="en-US" dirty="0">
                <a:latin typeface="Balaram" pitchFamily="2" charset="0"/>
              </a:rPr>
              <a:t> </a:t>
            </a:r>
          </a:p>
          <a:p>
            <a:endParaRPr lang="en-US" sz="2215" dirty="0">
              <a:latin typeface="Balaram" pitchFamily="2" charset="0"/>
            </a:endParaRPr>
          </a:p>
          <a:p>
            <a:pPr lvl="1"/>
            <a:endParaRPr lang="en-US" dirty="0">
              <a:latin typeface="Balaram" pitchFamily="2" charset="0"/>
            </a:endParaRPr>
          </a:p>
          <a:p>
            <a:pPr lvl="1"/>
            <a:endParaRPr lang="en-US" dirty="0">
              <a:latin typeface="Balaram" pitchFamily="2" charset="0"/>
            </a:endParaRPr>
          </a:p>
        </p:txBody>
      </p:sp>
    </p:spTree>
    <p:extLst>
      <p:ext uri="{BB962C8B-B14F-4D97-AF65-F5344CB8AC3E}">
        <p14:creationId xmlns:p14="http://schemas.microsoft.com/office/powerpoint/2010/main" val="4131532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17281"/>
            <a:ext cx="8537724" cy="1055077"/>
          </a:xfrm>
        </p:spPr>
        <p:txBody>
          <a:bodyPr/>
          <a:lstStyle/>
          <a:p>
            <a:pPr algn="l"/>
            <a:r>
              <a:rPr lang="en-US" dirty="0">
                <a:latin typeface="Balaram" pitchFamily="2" charset="0"/>
              </a:rPr>
              <a:t>6) </a:t>
            </a:r>
            <a:r>
              <a:rPr lang="en-US" b="1" dirty="0" err="1">
                <a:latin typeface="Balaram" pitchFamily="2" charset="0"/>
              </a:rPr>
              <a:t>Ruci</a:t>
            </a:r>
            <a:r>
              <a:rPr lang="en-US" b="1" dirty="0">
                <a:latin typeface="Balaram" pitchFamily="2" charset="0"/>
              </a:rPr>
              <a:t>:  </a:t>
            </a:r>
            <a:r>
              <a:rPr lang="en-US" sz="2585" b="1" dirty="0">
                <a:latin typeface="Balaram" pitchFamily="2" charset="0"/>
              </a:rPr>
              <a:t>(attainment of taste)</a:t>
            </a:r>
            <a:r>
              <a:rPr lang="en-US" sz="2585" dirty="0">
                <a:latin typeface="Balaram" pitchFamily="2" charset="0"/>
              </a:rPr>
              <a:t/>
            </a:r>
            <a:br>
              <a:rPr lang="en-US" sz="2585" dirty="0">
                <a:latin typeface="Balaram" pitchFamily="2" charset="0"/>
              </a:rPr>
            </a:br>
            <a:endParaRPr lang="en-US" sz="2585" dirty="0">
              <a:latin typeface="Balaram" pitchFamily="2" charset="0"/>
            </a:endParaRPr>
          </a:p>
        </p:txBody>
      </p:sp>
      <p:sp>
        <p:nvSpPr>
          <p:cNvPr id="3" name="Content Placeholder 2"/>
          <p:cNvSpPr>
            <a:spLocks noGrp="1"/>
          </p:cNvSpPr>
          <p:nvPr>
            <p:ph idx="1"/>
          </p:nvPr>
        </p:nvSpPr>
        <p:spPr>
          <a:xfrm>
            <a:off x="163368" y="1740878"/>
            <a:ext cx="5227735" cy="4177812"/>
          </a:xfrm>
        </p:spPr>
        <p:txBody>
          <a:bodyPr/>
          <a:lstStyle/>
          <a:p>
            <a:r>
              <a:rPr lang="en-US" sz="2585" dirty="0">
                <a:latin typeface="Balaram" pitchFamily="2" charset="0"/>
              </a:rPr>
              <a:t>One develops constant taste for hearing &amp; chanting</a:t>
            </a:r>
          </a:p>
          <a:p>
            <a:r>
              <a:rPr lang="en-US" sz="2585" dirty="0">
                <a:latin typeface="Balaram" pitchFamily="2" charset="0"/>
              </a:rPr>
              <a:t>Constant performance does not cause fatigue</a:t>
            </a:r>
          </a:p>
          <a:p>
            <a:r>
              <a:rPr lang="en-US" sz="2585" dirty="0">
                <a:latin typeface="Balaram" pitchFamily="2" charset="0"/>
              </a:rPr>
              <a:t>Jaundice of </a:t>
            </a:r>
            <a:r>
              <a:rPr lang="en-US" sz="2585" dirty="0" err="1">
                <a:latin typeface="Balaram" pitchFamily="2" charset="0"/>
              </a:rPr>
              <a:t>Avidya</a:t>
            </a:r>
            <a:r>
              <a:rPr lang="en-US" sz="2585" dirty="0">
                <a:latin typeface="Balaram" pitchFamily="2" charset="0"/>
              </a:rPr>
              <a:t> is cured</a:t>
            </a:r>
          </a:p>
          <a:p>
            <a:r>
              <a:rPr lang="en-US" sz="2585" dirty="0">
                <a:latin typeface="Balaram" pitchFamily="2" charset="0"/>
              </a:rPr>
              <a:t>His heart repents for his former thoughts, speech &amp; deeds &amp; habits</a:t>
            </a:r>
          </a:p>
          <a:p>
            <a:r>
              <a:rPr lang="en-US" sz="2585" dirty="0">
                <a:latin typeface="Balaram" pitchFamily="2" charset="0"/>
              </a:rPr>
              <a:t>He laments when he is not able to perform devotional service due to material circumstances</a:t>
            </a:r>
          </a:p>
          <a:p>
            <a:pPr lvl="1"/>
            <a:endParaRPr lang="en-US" sz="2215" dirty="0">
              <a:latin typeface="Balaram" pitchFamily="2" charset="0"/>
            </a:endParaRPr>
          </a:p>
        </p:txBody>
      </p:sp>
      <p:pic>
        <p:nvPicPr>
          <p:cNvPr id="7" name="Picture 4">
            <a:extLst>
              <a:ext uri="{FF2B5EF4-FFF2-40B4-BE49-F238E27FC236}">
                <a16:creationId xmlns:a16="http://schemas.microsoft.com/office/drawing/2014/main" xmlns="" id="{925C223F-4F84-4F76-BF8F-1CC01EE939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340" t="3125" r="3075" b="6250"/>
          <a:stretch>
            <a:fillRect/>
          </a:stretch>
        </p:blipFill>
        <p:spPr bwMode="auto">
          <a:xfrm>
            <a:off x="5530196" y="1426008"/>
            <a:ext cx="3613804" cy="462820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a:extLst>
              <a:ext uri="{FF2B5EF4-FFF2-40B4-BE49-F238E27FC236}">
                <a16:creationId xmlns:a16="http://schemas.microsoft.com/office/drawing/2014/main" xmlns="" id="{225C1983-BF82-4E2F-8D8D-392CEF6053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325" t="3999" r="27820" b="46453"/>
          <a:stretch/>
        </p:blipFill>
        <p:spPr bwMode="auto">
          <a:xfrm>
            <a:off x="5599849" y="1426008"/>
            <a:ext cx="2532185" cy="2498481"/>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4424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17281"/>
            <a:ext cx="8537724" cy="1055077"/>
          </a:xfrm>
        </p:spPr>
        <p:txBody>
          <a:bodyPr/>
          <a:lstStyle/>
          <a:p>
            <a:pPr algn="l"/>
            <a:r>
              <a:rPr lang="en-US" dirty="0">
                <a:latin typeface="Balaram" pitchFamily="2" charset="0"/>
              </a:rPr>
              <a:t>7) </a:t>
            </a:r>
            <a:r>
              <a:rPr lang="en-US" cap="all" dirty="0" err="1">
                <a:latin typeface="Balaram" pitchFamily="2" charset="0"/>
              </a:rPr>
              <a:t>ä</a:t>
            </a:r>
            <a:r>
              <a:rPr lang="en-US" dirty="0" err="1">
                <a:latin typeface="Balaram" pitchFamily="2" charset="0"/>
              </a:rPr>
              <a:t>sakti</a:t>
            </a:r>
            <a:r>
              <a:rPr lang="en-US" b="1" dirty="0">
                <a:latin typeface="Balaram" pitchFamily="2" charset="0"/>
              </a:rPr>
              <a:t>:  </a:t>
            </a:r>
            <a:r>
              <a:rPr lang="en-US" sz="2585" b="1" dirty="0">
                <a:latin typeface="Balaram" pitchFamily="2" charset="0"/>
              </a:rPr>
              <a:t>(attachment to the lord)</a:t>
            </a:r>
            <a:r>
              <a:rPr lang="en-US" sz="2585" dirty="0">
                <a:latin typeface="Balaram" pitchFamily="2" charset="0"/>
              </a:rPr>
              <a:t/>
            </a:r>
            <a:br>
              <a:rPr lang="en-US" sz="2585" dirty="0">
                <a:latin typeface="Balaram" pitchFamily="2" charset="0"/>
              </a:rPr>
            </a:br>
            <a:endParaRPr lang="en-US" sz="2585" dirty="0">
              <a:latin typeface="Balaram" pitchFamily="2" charset="0"/>
            </a:endParaRPr>
          </a:p>
        </p:txBody>
      </p:sp>
      <p:sp>
        <p:nvSpPr>
          <p:cNvPr id="3" name="Content Placeholder 2"/>
          <p:cNvSpPr>
            <a:spLocks noGrp="1"/>
          </p:cNvSpPr>
          <p:nvPr>
            <p:ph idx="1"/>
          </p:nvPr>
        </p:nvSpPr>
        <p:spPr>
          <a:xfrm>
            <a:off x="121850" y="1340094"/>
            <a:ext cx="5336646" cy="4177812"/>
          </a:xfrm>
        </p:spPr>
        <p:txBody>
          <a:bodyPr/>
          <a:lstStyle/>
          <a:p>
            <a:r>
              <a:rPr lang="en-US" sz="2400" dirty="0">
                <a:latin typeface="Balaram" pitchFamily="2" charset="0"/>
              </a:rPr>
              <a:t>Taste for doing </a:t>
            </a:r>
            <a:r>
              <a:rPr lang="en-US" sz="2400" dirty="0" err="1">
                <a:latin typeface="Balaram" pitchFamily="2" charset="0"/>
              </a:rPr>
              <a:t>bhajana</a:t>
            </a:r>
            <a:r>
              <a:rPr lang="en-US" sz="2400" dirty="0">
                <a:latin typeface="Balaram" pitchFamily="2" charset="0"/>
              </a:rPr>
              <a:t> reaches extreme depth and Krishna becomes the very object of one’s devotional service, </a:t>
            </a:r>
          </a:p>
          <a:p>
            <a:r>
              <a:rPr lang="en-US" sz="2400" dirty="0">
                <a:latin typeface="Balaram" pitchFamily="2" charset="0"/>
              </a:rPr>
              <a:t>‘</a:t>
            </a:r>
            <a:r>
              <a:rPr lang="en-US" sz="2400" dirty="0" err="1">
                <a:latin typeface="Balaram" pitchFamily="2" charset="0"/>
              </a:rPr>
              <a:t>Ruci</a:t>
            </a:r>
            <a:r>
              <a:rPr lang="en-US" sz="2400" dirty="0">
                <a:latin typeface="Balaram" pitchFamily="2" charset="0"/>
              </a:rPr>
              <a:t>’ mainly has  </a:t>
            </a:r>
            <a:r>
              <a:rPr lang="en-US" sz="2400" dirty="0" err="1">
                <a:latin typeface="Balaram" pitchFamily="2" charset="0"/>
              </a:rPr>
              <a:t>bhajana</a:t>
            </a:r>
            <a:r>
              <a:rPr lang="en-US" sz="2400" dirty="0">
                <a:latin typeface="Balaram" pitchFamily="2" charset="0"/>
              </a:rPr>
              <a:t>, devotional practice, as its subject, while ‘</a:t>
            </a:r>
            <a:r>
              <a:rPr lang="en-US" sz="2400" dirty="0" err="1">
                <a:latin typeface="Balaram" pitchFamily="2" charset="0"/>
              </a:rPr>
              <a:t>Asakti</a:t>
            </a:r>
            <a:r>
              <a:rPr lang="en-US" sz="2400" dirty="0">
                <a:latin typeface="Balaram" pitchFamily="2" charset="0"/>
              </a:rPr>
              <a:t>’ mainly has the Lord, the object of </a:t>
            </a:r>
            <a:r>
              <a:rPr lang="en-US" sz="2400" dirty="0" err="1">
                <a:latin typeface="Balaram" pitchFamily="2" charset="0"/>
              </a:rPr>
              <a:t>bhajana</a:t>
            </a:r>
            <a:r>
              <a:rPr lang="en-US" sz="2400" dirty="0">
                <a:latin typeface="Balaram" pitchFamily="2" charset="0"/>
              </a:rPr>
              <a:t>, as its subject. </a:t>
            </a:r>
          </a:p>
          <a:p>
            <a:r>
              <a:rPr lang="en-US" sz="2400" dirty="0" err="1">
                <a:latin typeface="Balaram" pitchFamily="2" charset="0"/>
              </a:rPr>
              <a:t>Ruci</a:t>
            </a:r>
            <a:r>
              <a:rPr lang="en-US" sz="2400" dirty="0">
                <a:latin typeface="Balaram" pitchFamily="2" charset="0"/>
              </a:rPr>
              <a:t> is the immature stage of attachment, while </a:t>
            </a:r>
            <a:r>
              <a:rPr lang="en-US" sz="2400" dirty="0" err="1">
                <a:latin typeface="Balaram" pitchFamily="2" charset="0"/>
              </a:rPr>
              <a:t>Asakti</a:t>
            </a:r>
            <a:r>
              <a:rPr lang="en-US" sz="2400" dirty="0">
                <a:latin typeface="Balaram" pitchFamily="2" charset="0"/>
              </a:rPr>
              <a:t> is the mature stage. </a:t>
            </a:r>
          </a:p>
          <a:p>
            <a:r>
              <a:rPr lang="en-US" sz="2400" dirty="0">
                <a:latin typeface="Balaram" pitchFamily="2" charset="0"/>
              </a:rPr>
              <a:t>No deliberate effort needed to engage the mind in Lord</a:t>
            </a:r>
          </a:p>
        </p:txBody>
      </p:sp>
      <p:pic>
        <p:nvPicPr>
          <p:cNvPr id="7" name="Picture 4">
            <a:extLst>
              <a:ext uri="{FF2B5EF4-FFF2-40B4-BE49-F238E27FC236}">
                <a16:creationId xmlns:a16="http://schemas.microsoft.com/office/drawing/2014/main" xmlns="" id="{FE27798A-6EC6-4FED-81E6-DED085A8EB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489" t="3999" r="4878" b="5333"/>
          <a:stretch>
            <a:fillRect/>
          </a:stretch>
        </p:blipFill>
        <p:spPr bwMode="auto">
          <a:xfrm>
            <a:off x="5697415" y="1418682"/>
            <a:ext cx="3446585" cy="4783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9135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17281"/>
            <a:ext cx="8537724" cy="1055077"/>
          </a:xfrm>
        </p:spPr>
        <p:txBody>
          <a:bodyPr/>
          <a:lstStyle/>
          <a:p>
            <a:pPr algn="l"/>
            <a:r>
              <a:rPr lang="en-US" dirty="0">
                <a:latin typeface="Balaram" pitchFamily="2" charset="0"/>
              </a:rPr>
              <a:t>7) </a:t>
            </a:r>
            <a:r>
              <a:rPr lang="en-US" cap="all" dirty="0" err="1">
                <a:latin typeface="Balaram" pitchFamily="2" charset="0"/>
              </a:rPr>
              <a:t>ä</a:t>
            </a:r>
            <a:r>
              <a:rPr lang="en-US" dirty="0" err="1">
                <a:latin typeface="Balaram" pitchFamily="2" charset="0"/>
              </a:rPr>
              <a:t>sakti</a:t>
            </a:r>
            <a:r>
              <a:rPr lang="en-US" b="1" dirty="0">
                <a:latin typeface="Balaram" pitchFamily="2" charset="0"/>
              </a:rPr>
              <a:t>:  </a:t>
            </a:r>
            <a:r>
              <a:rPr lang="en-US" sz="2585" b="1" dirty="0">
                <a:latin typeface="Balaram" pitchFamily="2" charset="0"/>
              </a:rPr>
              <a:t>(attachment to the lord)</a:t>
            </a:r>
            <a:r>
              <a:rPr lang="en-US" sz="2585" dirty="0">
                <a:latin typeface="Balaram" pitchFamily="2" charset="0"/>
              </a:rPr>
              <a:t/>
            </a:r>
            <a:br>
              <a:rPr lang="en-US" sz="2585" dirty="0">
                <a:latin typeface="Balaram" pitchFamily="2" charset="0"/>
              </a:rPr>
            </a:br>
            <a:endParaRPr lang="en-US" sz="2585" dirty="0">
              <a:latin typeface="Balaram" pitchFamily="2" charset="0"/>
            </a:endParaRPr>
          </a:p>
        </p:txBody>
      </p:sp>
      <p:sp>
        <p:nvSpPr>
          <p:cNvPr id="3" name="Content Placeholder 2"/>
          <p:cNvSpPr>
            <a:spLocks noGrp="1"/>
          </p:cNvSpPr>
          <p:nvPr>
            <p:ph idx="1"/>
          </p:nvPr>
        </p:nvSpPr>
        <p:spPr>
          <a:xfrm>
            <a:off x="163368" y="1740878"/>
            <a:ext cx="8980633" cy="4177812"/>
          </a:xfrm>
        </p:spPr>
        <p:txBody>
          <a:bodyPr/>
          <a:lstStyle/>
          <a:p>
            <a:pPr marL="0" indent="0" algn="ctr">
              <a:buNone/>
            </a:pPr>
            <a:r>
              <a:rPr lang="en-US" sz="2585" dirty="0" err="1">
                <a:latin typeface="Balaram" pitchFamily="2" charset="0"/>
              </a:rPr>
              <a:t>evaà</a:t>
            </a:r>
            <a:r>
              <a:rPr lang="en-US" sz="2585" dirty="0">
                <a:latin typeface="Balaram" pitchFamily="2" charset="0"/>
              </a:rPr>
              <a:t> </a:t>
            </a:r>
            <a:r>
              <a:rPr lang="en-US" sz="2585" dirty="0" err="1">
                <a:latin typeface="Balaram" pitchFamily="2" charset="0"/>
              </a:rPr>
              <a:t>prasanna-manaso</a:t>
            </a:r>
            <a:r>
              <a:rPr lang="en-US" sz="2585" dirty="0">
                <a:latin typeface="Balaram" pitchFamily="2" charset="0"/>
              </a:rPr>
              <a:t> </a:t>
            </a:r>
            <a:r>
              <a:rPr lang="en-US" sz="2585" dirty="0" err="1">
                <a:latin typeface="Balaram" pitchFamily="2" charset="0"/>
              </a:rPr>
              <a:t>bhagavad</a:t>
            </a:r>
            <a:r>
              <a:rPr lang="en-US" sz="2585" dirty="0">
                <a:latin typeface="Balaram" pitchFamily="2" charset="0"/>
              </a:rPr>
              <a:t>-bhakti-</a:t>
            </a:r>
            <a:r>
              <a:rPr lang="en-US" sz="2585" dirty="0" err="1">
                <a:latin typeface="Balaram" pitchFamily="2" charset="0"/>
              </a:rPr>
              <a:t>yogataù</a:t>
            </a:r>
            <a:endParaRPr lang="en-US" sz="2585" dirty="0">
              <a:latin typeface="Balaram" pitchFamily="2" charset="0"/>
            </a:endParaRPr>
          </a:p>
          <a:p>
            <a:pPr marL="0" indent="0" algn="ctr">
              <a:buNone/>
            </a:pPr>
            <a:r>
              <a:rPr lang="en-US" sz="2585" dirty="0" err="1">
                <a:latin typeface="Balaram" pitchFamily="2" charset="0"/>
              </a:rPr>
              <a:t>bhagavat-tattva-vijïänaà</a:t>
            </a:r>
            <a:r>
              <a:rPr lang="en-US" sz="2585" dirty="0">
                <a:latin typeface="Balaram" pitchFamily="2" charset="0"/>
              </a:rPr>
              <a:t> </a:t>
            </a:r>
            <a:r>
              <a:rPr lang="en-US" sz="2585" dirty="0" err="1">
                <a:latin typeface="Balaram" pitchFamily="2" charset="0"/>
              </a:rPr>
              <a:t>mukta-saìgasya</a:t>
            </a:r>
            <a:r>
              <a:rPr lang="en-US" sz="2585" dirty="0">
                <a:latin typeface="Balaram" pitchFamily="2" charset="0"/>
              </a:rPr>
              <a:t> </a:t>
            </a:r>
            <a:r>
              <a:rPr lang="en-US" sz="2585" dirty="0" err="1">
                <a:latin typeface="Balaram" pitchFamily="2" charset="0"/>
              </a:rPr>
              <a:t>jäyate</a:t>
            </a:r>
            <a:endParaRPr lang="en-US" sz="2585" dirty="0">
              <a:latin typeface="Balaram" pitchFamily="2" charset="0"/>
            </a:endParaRPr>
          </a:p>
          <a:p>
            <a:endParaRPr lang="en-US" sz="2585" dirty="0">
              <a:latin typeface="Balaram" pitchFamily="2" charset="0"/>
            </a:endParaRPr>
          </a:p>
          <a:p>
            <a:r>
              <a:rPr lang="en-US" sz="2585" dirty="0">
                <a:latin typeface="Balaram" pitchFamily="2" charset="0"/>
              </a:rPr>
              <a:t>Thus established in the mode of unalloyed goodness, the man whose mind has been enlivened by contact with devotional service to the Lord gains positive scientific knowledge of the Personality of Godhead in the stage of liberation from all material association. (SB 1.2.20)</a:t>
            </a:r>
          </a:p>
          <a:p>
            <a:pPr algn="ctr"/>
            <a:r>
              <a:rPr lang="en-US" dirty="0">
                <a:latin typeface="Balaram" pitchFamily="2" charset="0"/>
              </a:rPr>
              <a:t>This verse depicts the stage of </a:t>
            </a:r>
            <a:r>
              <a:rPr lang="en-US" dirty="0" err="1">
                <a:latin typeface="Balaram" pitchFamily="2" charset="0"/>
              </a:rPr>
              <a:t>Asakti</a:t>
            </a:r>
            <a:endParaRPr lang="en-US" dirty="0">
              <a:latin typeface="Balaram" pitchFamily="2" charset="0"/>
            </a:endParaRPr>
          </a:p>
          <a:p>
            <a:endParaRPr lang="en-US" sz="2585" dirty="0">
              <a:latin typeface="Balaram" pitchFamily="2" charset="0"/>
            </a:endParaRPr>
          </a:p>
        </p:txBody>
      </p:sp>
    </p:spTree>
    <p:extLst>
      <p:ext uri="{BB962C8B-B14F-4D97-AF65-F5344CB8AC3E}">
        <p14:creationId xmlns:p14="http://schemas.microsoft.com/office/powerpoint/2010/main" val="2346964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17281"/>
            <a:ext cx="8537724" cy="1055077"/>
          </a:xfrm>
        </p:spPr>
        <p:txBody>
          <a:bodyPr/>
          <a:lstStyle/>
          <a:p>
            <a:pPr algn="l"/>
            <a:r>
              <a:rPr lang="en-US" dirty="0">
                <a:latin typeface="Balaram" pitchFamily="2" charset="0"/>
              </a:rPr>
              <a:t>8) </a:t>
            </a:r>
            <a:r>
              <a:rPr lang="en-US" cap="all" dirty="0" err="1">
                <a:latin typeface="Balaram" pitchFamily="2" charset="0"/>
              </a:rPr>
              <a:t>B</a:t>
            </a:r>
            <a:r>
              <a:rPr lang="en-US" dirty="0" err="1">
                <a:latin typeface="Balaram" pitchFamily="2" charset="0"/>
              </a:rPr>
              <a:t>häva</a:t>
            </a:r>
            <a:r>
              <a:rPr lang="en-US" b="1" dirty="0">
                <a:latin typeface="Balaram" pitchFamily="2" charset="0"/>
              </a:rPr>
              <a:t>:  </a:t>
            </a:r>
            <a:r>
              <a:rPr lang="en-US" sz="2585" b="1" dirty="0">
                <a:latin typeface="Balaram" pitchFamily="2" charset="0"/>
              </a:rPr>
              <a:t>(ecstatic love)</a:t>
            </a:r>
            <a:r>
              <a:rPr lang="en-US" sz="2585" dirty="0">
                <a:latin typeface="Balaram" pitchFamily="2" charset="0"/>
              </a:rPr>
              <a:t/>
            </a:r>
            <a:br>
              <a:rPr lang="en-US" sz="2585" dirty="0">
                <a:latin typeface="Balaram" pitchFamily="2" charset="0"/>
              </a:rPr>
            </a:br>
            <a:endParaRPr lang="en-US" sz="2585" dirty="0">
              <a:latin typeface="Balaram" pitchFamily="2" charset="0"/>
            </a:endParaRPr>
          </a:p>
        </p:txBody>
      </p:sp>
      <p:sp>
        <p:nvSpPr>
          <p:cNvPr id="3" name="Content Placeholder 2"/>
          <p:cNvSpPr>
            <a:spLocks noGrp="1"/>
          </p:cNvSpPr>
          <p:nvPr>
            <p:ph idx="1"/>
          </p:nvPr>
        </p:nvSpPr>
        <p:spPr>
          <a:xfrm>
            <a:off x="149077" y="1340094"/>
            <a:ext cx="5799520" cy="4177812"/>
          </a:xfrm>
        </p:spPr>
        <p:txBody>
          <a:bodyPr/>
          <a:lstStyle/>
          <a:p>
            <a:r>
              <a:rPr lang="en-US" dirty="0">
                <a:latin typeface="Balaram" pitchFamily="2" charset="0"/>
              </a:rPr>
              <a:t>When ‘</a:t>
            </a:r>
            <a:r>
              <a:rPr lang="en-US" dirty="0" err="1">
                <a:latin typeface="Balaram" pitchFamily="2" charset="0"/>
              </a:rPr>
              <a:t>asakti</a:t>
            </a:r>
            <a:r>
              <a:rPr lang="en-US" dirty="0">
                <a:latin typeface="Balaram" pitchFamily="2" charset="0"/>
              </a:rPr>
              <a:t>’ achieves its utmost maturity it is called ‘</a:t>
            </a:r>
            <a:r>
              <a:rPr lang="en-US" dirty="0" err="1">
                <a:latin typeface="Balaram" pitchFamily="2" charset="0"/>
              </a:rPr>
              <a:t>rati</a:t>
            </a:r>
            <a:r>
              <a:rPr lang="en-US" dirty="0">
                <a:latin typeface="Balaram" pitchFamily="2" charset="0"/>
              </a:rPr>
              <a:t>’ or ‘</a:t>
            </a:r>
            <a:r>
              <a:rPr lang="en-US" dirty="0" err="1">
                <a:latin typeface="Balaram" pitchFamily="2" charset="0"/>
              </a:rPr>
              <a:t>bhava</a:t>
            </a:r>
            <a:r>
              <a:rPr lang="en-US" dirty="0">
                <a:latin typeface="Balaram" pitchFamily="2" charset="0"/>
              </a:rPr>
              <a:t>’</a:t>
            </a:r>
          </a:p>
          <a:p>
            <a:r>
              <a:rPr lang="en-US" dirty="0">
                <a:latin typeface="Balaram" pitchFamily="2" charset="0"/>
              </a:rPr>
              <a:t>The devotees relish with the lord in following </a:t>
            </a:r>
            <a:r>
              <a:rPr lang="en-US" dirty="0" err="1">
                <a:latin typeface="Balaram" pitchFamily="2" charset="0"/>
              </a:rPr>
              <a:t>rasas</a:t>
            </a:r>
            <a:r>
              <a:rPr lang="en-US" dirty="0">
                <a:latin typeface="Balaram" pitchFamily="2" charset="0"/>
              </a:rPr>
              <a:t> </a:t>
            </a:r>
          </a:p>
          <a:p>
            <a:pPr lvl="1"/>
            <a:r>
              <a:rPr lang="en-US" dirty="0" err="1">
                <a:latin typeface="Balaram" pitchFamily="2" charset="0"/>
              </a:rPr>
              <a:t>santa</a:t>
            </a:r>
            <a:r>
              <a:rPr lang="en-US" dirty="0">
                <a:latin typeface="Balaram" pitchFamily="2" charset="0"/>
              </a:rPr>
              <a:t> (neutral); </a:t>
            </a:r>
          </a:p>
          <a:p>
            <a:pPr lvl="1"/>
            <a:r>
              <a:rPr lang="en-US" dirty="0" err="1">
                <a:latin typeface="Balaram" pitchFamily="2" charset="0"/>
              </a:rPr>
              <a:t>dasya</a:t>
            </a:r>
            <a:r>
              <a:rPr lang="en-US" dirty="0">
                <a:latin typeface="Balaram" pitchFamily="2" charset="0"/>
              </a:rPr>
              <a:t> (servitude); </a:t>
            </a:r>
          </a:p>
          <a:p>
            <a:pPr lvl="1"/>
            <a:r>
              <a:rPr lang="en-US" dirty="0" err="1">
                <a:latin typeface="Balaram" pitchFamily="2" charset="0"/>
              </a:rPr>
              <a:t>sakhya</a:t>
            </a:r>
            <a:r>
              <a:rPr lang="en-US" dirty="0">
                <a:latin typeface="Balaram" pitchFamily="2" charset="0"/>
              </a:rPr>
              <a:t> (friendship); </a:t>
            </a:r>
          </a:p>
          <a:p>
            <a:pPr lvl="1"/>
            <a:r>
              <a:rPr lang="en-US" dirty="0" err="1">
                <a:latin typeface="Balaram" pitchFamily="2" charset="0"/>
              </a:rPr>
              <a:t>vatsalya</a:t>
            </a:r>
            <a:r>
              <a:rPr lang="en-US" dirty="0">
                <a:latin typeface="Balaram" pitchFamily="2" charset="0"/>
              </a:rPr>
              <a:t> (parental); and </a:t>
            </a:r>
          </a:p>
          <a:p>
            <a:pPr lvl="1"/>
            <a:r>
              <a:rPr lang="en-US" dirty="0" err="1">
                <a:latin typeface="Balaram" pitchFamily="2" charset="0"/>
              </a:rPr>
              <a:t>mädhurya</a:t>
            </a:r>
            <a:r>
              <a:rPr lang="en-US" dirty="0">
                <a:latin typeface="Balaram" pitchFamily="2" charset="0"/>
              </a:rPr>
              <a:t> (conjugal).</a:t>
            </a:r>
          </a:p>
          <a:p>
            <a:pPr lvl="1"/>
            <a:endParaRPr lang="en-US" dirty="0">
              <a:latin typeface="Balaram" pitchFamily="2" charset="0"/>
            </a:endParaRPr>
          </a:p>
        </p:txBody>
      </p:sp>
      <p:pic>
        <p:nvPicPr>
          <p:cNvPr id="7" name="Picture 5">
            <a:extLst>
              <a:ext uri="{FF2B5EF4-FFF2-40B4-BE49-F238E27FC236}">
                <a16:creationId xmlns:a16="http://schemas.microsoft.com/office/drawing/2014/main" xmlns="" id="{FCBB4210-472D-4456-9192-6EB62B6FF6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9091" t="6667" r="3636" b="5333"/>
          <a:stretch>
            <a:fillRect/>
          </a:stretch>
        </p:blipFill>
        <p:spPr bwMode="auto">
          <a:xfrm>
            <a:off x="5767754" y="1407337"/>
            <a:ext cx="3376246" cy="4642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9631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17281"/>
            <a:ext cx="8537724" cy="1055077"/>
          </a:xfrm>
        </p:spPr>
        <p:txBody>
          <a:bodyPr/>
          <a:lstStyle/>
          <a:p>
            <a:pPr algn="l"/>
            <a:r>
              <a:rPr lang="en-US" dirty="0">
                <a:latin typeface="Balaram" pitchFamily="2" charset="0"/>
              </a:rPr>
              <a:t>9) </a:t>
            </a:r>
            <a:r>
              <a:rPr lang="en-US" cap="all" dirty="0" err="1">
                <a:latin typeface="Balaram" pitchFamily="2" charset="0"/>
              </a:rPr>
              <a:t>P</a:t>
            </a:r>
            <a:r>
              <a:rPr lang="en-US" dirty="0" err="1">
                <a:latin typeface="Balaram" pitchFamily="2" charset="0"/>
              </a:rPr>
              <a:t>rema</a:t>
            </a:r>
            <a:r>
              <a:rPr lang="en-US" b="1" dirty="0">
                <a:latin typeface="Balaram" pitchFamily="2" charset="0"/>
              </a:rPr>
              <a:t>:  </a:t>
            </a:r>
            <a:r>
              <a:rPr lang="en-US" sz="2585" b="1" dirty="0">
                <a:latin typeface="Balaram" pitchFamily="2" charset="0"/>
              </a:rPr>
              <a:t>(pure love for Krishna)</a:t>
            </a:r>
            <a:r>
              <a:rPr lang="en-US" sz="2585" dirty="0">
                <a:latin typeface="Balaram" pitchFamily="2" charset="0"/>
              </a:rPr>
              <a:t/>
            </a:r>
            <a:br>
              <a:rPr lang="en-US" sz="2585" dirty="0">
                <a:latin typeface="Balaram" pitchFamily="2" charset="0"/>
              </a:rPr>
            </a:br>
            <a:endParaRPr lang="en-US" sz="2585" dirty="0">
              <a:latin typeface="Balaram" pitchFamily="2" charset="0"/>
            </a:endParaRPr>
          </a:p>
        </p:txBody>
      </p:sp>
      <p:sp>
        <p:nvSpPr>
          <p:cNvPr id="3" name="Content Placeholder 2"/>
          <p:cNvSpPr>
            <a:spLocks noGrp="1"/>
          </p:cNvSpPr>
          <p:nvPr>
            <p:ph idx="1"/>
          </p:nvPr>
        </p:nvSpPr>
        <p:spPr>
          <a:xfrm>
            <a:off x="163367" y="1740878"/>
            <a:ext cx="5463710" cy="4177812"/>
          </a:xfrm>
        </p:spPr>
        <p:txBody>
          <a:bodyPr/>
          <a:lstStyle/>
          <a:p>
            <a:r>
              <a:rPr lang="en-US" sz="2585" dirty="0">
                <a:latin typeface="Balaram" pitchFamily="2" charset="0"/>
              </a:rPr>
              <a:t>Shining brilliantly, the fully blossoming flower of </a:t>
            </a:r>
            <a:r>
              <a:rPr lang="en-US" sz="2585" dirty="0" err="1">
                <a:latin typeface="Balaram" pitchFamily="2" charset="0"/>
              </a:rPr>
              <a:t>bhava</a:t>
            </a:r>
            <a:r>
              <a:rPr lang="en-US" sz="2585" dirty="0">
                <a:latin typeface="Balaram" pitchFamily="2" charset="0"/>
              </a:rPr>
              <a:t> matures and brings forth the fruit of </a:t>
            </a:r>
            <a:r>
              <a:rPr lang="en-US" sz="2585" dirty="0" err="1">
                <a:latin typeface="Balaram" pitchFamily="2" charset="0"/>
              </a:rPr>
              <a:t>prema</a:t>
            </a:r>
            <a:r>
              <a:rPr lang="en-US" sz="2585" dirty="0">
                <a:latin typeface="Balaram" pitchFamily="2" charset="0"/>
              </a:rPr>
              <a:t>.</a:t>
            </a:r>
          </a:p>
          <a:p>
            <a:endParaRPr lang="en-US" sz="2585" dirty="0">
              <a:latin typeface="Balaram" pitchFamily="2" charset="0"/>
            </a:endParaRPr>
          </a:p>
          <a:p>
            <a:r>
              <a:rPr lang="en-US" sz="2585" dirty="0">
                <a:latin typeface="Balaram" pitchFamily="2" charset="0"/>
              </a:rPr>
              <a:t>Though previously the countless emotions of the devotees were tightly bound by the ropes of attachment to body, family, relatives, home and wealth, ‘</a:t>
            </a:r>
            <a:r>
              <a:rPr lang="en-US" sz="2585" dirty="0" err="1">
                <a:latin typeface="Balaram" pitchFamily="2" charset="0"/>
              </a:rPr>
              <a:t>prema</a:t>
            </a:r>
            <a:r>
              <a:rPr lang="en-US" sz="2585" dirty="0">
                <a:latin typeface="Balaram" pitchFamily="2" charset="0"/>
              </a:rPr>
              <a:t>’ now effortlessly cuts those bonds.</a:t>
            </a:r>
          </a:p>
          <a:p>
            <a:pPr marL="422041" lvl="1" indent="0">
              <a:buNone/>
            </a:pPr>
            <a:endParaRPr lang="en-US" dirty="0">
              <a:latin typeface="Balaram" pitchFamily="2" charset="0"/>
            </a:endParaRPr>
          </a:p>
        </p:txBody>
      </p:sp>
      <p:pic>
        <p:nvPicPr>
          <p:cNvPr id="7" name="Picture 5">
            <a:extLst>
              <a:ext uri="{FF2B5EF4-FFF2-40B4-BE49-F238E27FC236}">
                <a16:creationId xmlns:a16="http://schemas.microsoft.com/office/drawing/2014/main" xmlns="" id="{B0A65754-49D8-425D-A694-3ACB14A535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049" t="4001" r="3659" b="5333"/>
          <a:stretch>
            <a:fillRect/>
          </a:stretch>
        </p:blipFill>
        <p:spPr bwMode="auto">
          <a:xfrm>
            <a:off x="5556738" y="1309771"/>
            <a:ext cx="3587262" cy="4783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03097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17281"/>
            <a:ext cx="8537724" cy="1055077"/>
          </a:xfrm>
        </p:spPr>
        <p:txBody>
          <a:bodyPr/>
          <a:lstStyle/>
          <a:p>
            <a:pPr algn="l"/>
            <a:r>
              <a:rPr lang="en-US" dirty="0">
                <a:latin typeface="Balaram" pitchFamily="2" charset="0"/>
              </a:rPr>
              <a:t>9) </a:t>
            </a:r>
            <a:r>
              <a:rPr lang="en-US" cap="all" dirty="0" err="1">
                <a:latin typeface="Balaram" pitchFamily="2" charset="0"/>
              </a:rPr>
              <a:t>P</a:t>
            </a:r>
            <a:r>
              <a:rPr lang="en-US" dirty="0" err="1">
                <a:latin typeface="Balaram" pitchFamily="2" charset="0"/>
              </a:rPr>
              <a:t>rema</a:t>
            </a:r>
            <a:r>
              <a:rPr lang="en-US" b="1" dirty="0">
                <a:latin typeface="Balaram" pitchFamily="2" charset="0"/>
              </a:rPr>
              <a:t>:  </a:t>
            </a:r>
            <a:r>
              <a:rPr lang="en-US" sz="2585" b="1" dirty="0">
                <a:latin typeface="Balaram" pitchFamily="2" charset="0"/>
              </a:rPr>
              <a:t>(pure love for Krishna)</a:t>
            </a:r>
            <a:r>
              <a:rPr lang="en-US" sz="2585" dirty="0">
                <a:latin typeface="Balaram" pitchFamily="2" charset="0"/>
              </a:rPr>
              <a:t/>
            </a:r>
            <a:br>
              <a:rPr lang="en-US" sz="2585" dirty="0">
                <a:latin typeface="Balaram" pitchFamily="2" charset="0"/>
              </a:rPr>
            </a:br>
            <a:endParaRPr lang="en-US" sz="2585" dirty="0">
              <a:latin typeface="Balaram" pitchFamily="2" charset="0"/>
            </a:endParaRPr>
          </a:p>
        </p:txBody>
      </p:sp>
      <p:sp>
        <p:nvSpPr>
          <p:cNvPr id="3" name="Content Placeholder 2"/>
          <p:cNvSpPr>
            <a:spLocks noGrp="1"/>
          </p:cNvSpPr>
          <p:nvPr>
            <p:ph idx="1"/>
          </p:nvPr>
        </p:nvSpPr>
        <p:spPr>
          <a:xfrm>
            <a:off x="163368" y="1740878"/>
            <a:ext cx="8980633" cy="4177812"/>
          </a:xfrm>
        </p:spPr>
        <p:txBody>
          <a:bodyPr/>
          <a:lstStyle/>
          <a:p>
            <a:pPr marL="0" indent="0" algn="ctr">
              <a:buNone/>
            </a:pPr>
            <a:r>
              <a:rPr lang="en-US" sz="2585" dirty="0" err="1">
                <a:latin typeface="Balaram" pitchFamily="2" charset="0"/>
              </a:rPr>
              <a:t>bhidyate</a:t>
            </a:r>
            <a:r>
              <a:rPr lang="en-US" sz="2585" dirty="0">
                <a:latin typeface="Balaram" pitchFamily="2" charset="0"/>
              </a:rPr>
              <a:t> </a:t>
            </a:r>
            <a:r>
              <a:rPr lang="en-US" sz="2585" dirty="0" err="1">
                <a:latin typeface="Balaram" pitchFamily="2" charset="0"/>
              </a:rPr>
              <a:t>hådaya-granthiç</a:t>
            </a:r>
            <a:r>
              <a:rPr lang="en-US" sz="2585" dirty="0">
                <a:latin typeface="Balaram" pitchFamily="2" charset="0"/>
              </a:rPr>
              <a:t> </a:t>
            </a:r>
            <a:r>
              <a:rPr lang="en-US" sz="2585" dirty="0" err="1">
                <a:latin typeface="Balaram" pitchFamily="2" charset="0"/>
              </a:rPr>
              <a:t>chidyante</a:t>
            </a:r>
            <a:r>
              <a:rPr lang="en-US" sz="2585" dirty="0">
                <a:latin typeface="Balaram" pitchFamily="2" charset="0"/>
              </a:rPr>
              <a:t> </a:t>
            </a:r>
            <a:r>
              <a:rPr lang="en-US" sz="2585" dirty="0" err="1">
                <a:latin typeface="Balaram" pitchFamily="2" charset="0"/>
              </a:rPr>
              <a:t>sarva-saàçayäù</a:t>
            </a:r>
            <a:endParaRPr lang="en-US" sz="2585" dirty="0">
              <a:latin typeface="Balaram" pitchFamily="2" charset="0"/>
            </a:endParaRPr>
          </a:p>
          <a:p>
            <a:pPr marL="0" indent="0" algn="ctr">
              <a:buNone/>
            </a:pPr>
            <a:r>
              <a:rPr lang="en-US" sz="2585" dirty="0" err="1">
                <a:latin typeface="Balaram" pitchFamily="2" charset="0"/>
              </a:rPr>
              <a:t>kñéyante</a:t>
            </a:r>
            <a:r>
              <a:rPr lang="en-US" sz="2585" dirty="0">
                <a:latin typeface="Balaram" pitchFamily="2" charset="0"/>
              </a:rPr>
              <a:t> </a:t>
            </a:r>
            <a:r>
              <a:rPr lang="en-US" sz="2585" dirty="0" err="1">
                <a:latin typeface="Balaram" pitchFamily="2" charset="0"/>
              </a:rPr>
              <a:t>cäsya</a:t>
            </a:r>
            <a:r>
              <a:rPr lang="en-US" sz="2585" dirty="0">
                <a:latin typeface="Balaram" pitchFamily="2" charset="0"/>
              </a:rPr>
              <a:t> </a:t>
            </a:r>
            <a:r>
              <a:rPr lang="en-US" sz="2585" dirty="0" err="1">
                <a:latin typeface="Balaram" pitchFamily="2" charset="0"/>
              </a:rPr>
              <a:t>karmäëi</a:t>
            </a:r>
            <a:r>
              <a:rPr lang="en-US" sz="2585" dirty="0">
                <a:latin typeface="Balaram" pitchFamily="2" charset="0"/>
              </a:rPr>
              <a:t> </a:t>
            </a:r>
            <a:r>
              <a:rPr lang="en-US" sz="2585" dirty="0" err="1">
                <a:latin typeface="Balaram" pitchFamily="2" charset="0"/>
              </a:rPr>
              <a:t>dåñöa</a:t>
            </a:r>
            <a:r>
              <a:rPr lang="en-US" sz="2585" dirty="0">
                <a:latin typeface="Balaram" pitchFamily="2" charset="0"/>
              </a:rPr>
              <a:t> </a:t>
            </a:r>
            <a:r>
              <a:rPr lang="en-US" sz="2585" dirty="0" err="1">
                <a:latin typeface="Balaram" pitchFamily="2" charset="0"/>
              </a:rPr>
              <a:t>evätmanéçvare</a:t>
            </a:r>
            <a:endParaRPr lang="en-US" sz="2585" dirty="0">
              <a:latin typeface="Balaram" pitchFamily="2" charset="0"/>
            </a:endParaRPr>
          </a:p>
          <a:p>
            <a:endParaRPr lang="en-US" sz="2585" dirty="0">
              <a:latin typeface="Balaram" pitchFamily="2" charset="0"/>
            </a:endParaRPr>
          </a:p>
          <a:p>
            <a:r>
              <a:rPr lang="en-US" sz="2585" dirty="0">
                <a:latin typeface="Balaram" pitchFamily="2" charset="0"/>
              </a:rPr>
              <a:t>Thus the knot in the heart is pierced, and all misgivings are cut to pieces. The chain of fruitive actions is terminated when one sees the self as master. (SB 1.2.21)</a:t>
            </a:r>
          </a:p>
          <a:p>
            <a:pPr algn="ctr"/>
            <a:endParaRPr lang="en-US" dirty="0">
              <a:latin typeface="Balaram" pitchFamily="2" charset="0"/>
            </a:endParaRPr>
          </a:p>
          <a:p>
            <a:pPr algn="ctr"/>
            <a:r>
              <a:rPr lang="en-US" dirty="0">
                <a:latin typeface="Balaram" pitchFamily="2" charset="0"/>
              </a:rPr>
              <a:t>This verse gives a glimpse of </a:t>
            </a:r>
            <a:r>
              <a:rPr lang="en-US" dirty="0" err="1">
                <a:latin typeface="Balaram" pitchFamily="2" charset="0"/>
              </a:rPr>
              <a:t>Prema</a:t>
            </a:r>
            <a:endParaRPr lang="en-US" dirty="0">
              <a:latin typeface="Balaram" pitchFamily="2" charset="0"/>
            </a:endParaRPr>
          </a:p>
        </p:txBody>
      </p:sp>
    </p:spTree>
    <p:extLst>
      <p:ext uri="{BB962C8B-B14F-4D97-AF65-F5344CB8AC3E}">
        <p14:creationId xmlns:p14="http://schemas.microsoft.com/office/powerpoint/2010/main" val="1916333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17281"/>
            <a:ext cx="8537724" cy="1055077"/>
          </a:xfrm>
        </p:spPr>
        <p:txBody>
          <a:bodyPr/>
          <a:lstStyle/>
          <a:p>
            <a:pPr algn="l"/>
            <a:r>
              <a:rPr lang="en-US" dirty="0" err="1">
                <a:latin typeface="Balaram" pitchFamily="2" charset="0"/>
              </a:rPr>
              <a:t>V.Chakravarti</a:t>
            </a:r>
            <a:r>
              <a:rPr lang="en-US" dirty="0">
                <a:latin typeface="Balaram" pitchFamily="2" charset="0"/>
              </a:rPr>
              <a:t> </a:t>
            </a:r>
            <a:r>
              <a:rPr lang="en-US" dirty="0" err="1">
                <a:latin typeface="Balaram" pitchFamily="2" charset="0"/>
              </a:rPr>
              <a:t>Thakura</a:t>
            </a:r>
            <a:r>
              <a:rPr lang="en-US" dirty="0">
                <a:latin typeface="Balaram" pitchFamily="2" charset="0"/>
              </a:rPr>
              <a:t> :  </a:t>
            </a:r>
            <a:endParaRPr lang="en-US" sz="2585" dirty="0">
              <a:latin typeface="Balaram" pitchFamily="2" charset="0"/>
            </a:endParaRPr>
          </a:p>
        </p:txBody>
      </p:sp>
      <p:sp>
        <p:nvSpPr>
          <p:cNvPr id="3" name="Content Placeholder 2"/>
          <p:cNvSpPr>
            <a:spLocks noGrp="1"/>
          </p:cNvSpPr>
          <p:nvPr>
            <p:ph idx="1"/>
          </p:nvPr>
        </p:nvSpPr>
        <p:spPr>
          <a:xfrm>
            <a:off x="163368" y="1740878"/>
            <a:ext cx="8980633" cy="4177812"/>
          </a:xfrm>
        </p:spPr>
        <p:txBody>
          <a:bodyPr/>
          <a:lstStyle/>
          <a:p>
            <a:r>
              <a:rPr lang="en-US" sz="2585" dirty="0">
                <a:latin typeface="Balaram" pitchFamily="2" charset="0"/>
              </a:rPr>
              <a:t>The fourteen steps are as follows: </a:t>
            </a:r>
          </a:p>
          <a:p>
            <a:pPr lvl="1"/>
            <a:r>
              <a:rPr lang="en-US" sz="2215" dirty="0">
                <a:latin typeface="Balaram" pitchFamily="2" charset="0"/>
              </a:rPr>
              <a:t>mercy of devotees, </a:t>
            </a:r>
          </a:p>
          <a:p>
            <a:pPr lvl="1"/>
            <a:r>
              <a:rPr lang="en-US" sz="2215" dirty="0">
                <a:latin typeface="Balaram" pitchFamily="2" charset="0"/>
              </a:rPr>
              <a:t>service to devotees, </a:t>
            </a:r>
          </a:p>
          <a:p>
            <a:pPr lvl="1"/>
            <a:r>
              <a:rPr lang="en-US" sz="2215" dirty="0">
                <a:latin typeface="Balaram" pitchFamily="2" charset="0"/>
              </a:rPr>
              <a:t>faith, </a:t>
            </a:r>
          </a:p>
          <a:p>
            <a:pPr lvl="1"/>
            <a:r>
              <a:rPr lang="en-US" sz="2215" dirty="0">
                <a:latin typeface="Balaram" pitchFamily="2" charset="0"/>
              </a:rPr>
              <a:t>surrender to </a:t>
            </a:r>
            <a:r>
              <a:rPr lang="en-US" sz="2215" i="1" dirty="0">
                <a:latin typeface="Balaram" pitchFamily="2" charset="0"/>
              </a:rPr>
              <a:t>guru</a:t>
            </a:r>
            <a:r>
              <a:rPr lang="en-US" sz="2215" dirty="0">
                <a:latin typeface="Balaram" pitchFamily="2" charset="0"/>
              </a:rPr>
              <a:t>, </a:t>
            </a:r>
          </a:p>
          <a:p>
            <a:pPr lvl="1"/>
            <a:r>
              <a:rPr lang="en-US" sz="2215" dirty="0">
                <a:latin typeface="Balaram" pitchFamily="2" charset="0"/>
              </a:rPr>
              <a:t>desire for worship (or hearing), </a:t>
            </a:r>
          </a:p>
          <a:p>
            <a:pPr lvl="1"/>
            <a:r>
              <a:rPr lang="en-US" sz="2215" i="1" dirty="0">
                <a:latin typeface="Balaram" pitchFamily="2" charset="0"/>
              </a:rPr>
              <a:t>bhakti,</a:t>
            </a:r>
            <a:r>
              <a:rPr lang="en-US" sz="2215" dirty="0">
                <a:latin typeface="Balaram" pitchFamily="2" charset="0"/>
              </a:rPr>
              <a:t> </a:t>
            </a:r>
          </a:p>
          <a:p>
            <a:pPr lvl="1"/>
            <a:r>
              <a:rPr lang="en-US" sz="2215" dirty="0">
                <a:latin typeface="Balaram" pitchFamily="2" charset="0"/>
              </a:rPr>
              <a:t>clearance of </a:t>
            </a:r>
            <a:r>
              <a:rPr lang="en-US" sz="2215" i="1" dirty="0" err="1">
                <a:latin typeface="Balaram" pitchFamily="2" charset="0"/>
              </a:rPr>
              <a:t>anarthas</a:t>
            </a:r>
            <a:r>
              <a:rPr lang="en-US" sz="2215" dirty="0">
                <a:latin typeface="Balaram" pitchFamily="2" charset="0"/>
              </a:rPr>
              <a:t>, </a:t>
            </a:r>
          </a:p>
          <a:p>
            <a:pPr lvl="1"/>
            <a:r>
              <a:rPr lang="en-US" sz="2215" i="1" dirty="0" err="1">
                <a:latin typeface="Balaram" pitchFamily="2" charset="0"/>
              </a:rPr>
              <a:t>niñöhä</a:t>
            </a:r>
            <a:r>
              <a:rPr lang="en-US" sz="2215" i="1" dirty="0">
                <a:latin typeface="Balaram" pitchFamily="2" charset="0"/>
              </a:rPr>
              <a:t>, </a:t>
            </a:r>
          </a:p>
          <a:p>
            <a:pPr lvl="1"/>
            <a:r>
              <a:rPr lang="en-US" sz="2215" i="1" dirty="0" err="1">
                <a:latin typeface="Balaram" pitchFamily="2" charset="0"/>
              </a:rPr>
              <a:t>ruci</a:t>
            </a:r>
            <a:r>
              <a:rPr lang="en-US" sz="2215" i="1" dirty="0">
                <a:latin typeface="Balaram" pitchFamily="2" charset="0"/>
              </a:rPr>
              <a:t>, </a:t>
            </a:r>
          </a:p>
          <a:p>
            <a:pPr lvl="1"/>
            <a:r>
              <a:rPr lang="en-US" sz="2215" i="1" dirty="0" err="1">
                <a:latin typeface="Balaram" pitchFamily="2" charset="0"/>
              </a:rPr>
              <a:t>äsakti</a:t>
            </a:r>
            <a:r>
              <a:rPr lang="en-US" sz="2215" i="1" dirty="0">
                <a:latin typeface="Balaram" pitchFamily="2" charset="0"/>
              </a:rPr>
              <a:t>, rati, prema</a:t>
            </a:r>
            <a:r>
              <a:rPr lang="en-US" sz="2215" dirty="0">
                <a:latin typeface="Balaram" pitchFamily="2" charset="0"/>
              </a:rPr>
              <a:t>, seeing the Lord, and </a:t>
            </a:r>
            <a:br>
              <a:rPr lang="en-US" sz="2215" dirty="0">
                <a:latin typeface="Balaram" pitchFamily="2" charset="0"/>
              </a:rPr>
            </a:br>
            <a:r>
              <a:rPr lang="en-US" sz="2215" dirty="0">
                <a:latin typeface="Balaram" pitchFamily="2" charset="0"/>
              </a:rPr>
              <a:t>     experiencing the Lord’s sweetness. </a:t>
            </a:r>
          </a:p>
          <a:p>
            <a:pPr lvl="1"/>
            <a:endParaRPr lang="en-US" dirty="0">
              <a:latin typeface="Balaram" pitchFamily="2" charset="0"/>
            </a:endParaRPr>
          </a:p>
        </p:txBody>
      </p:sp>
      <p:pic>
        <p:nvPicPr>
          <p:cNvPr id="4" name="Picture 5">
            <a:extLst>
              <a:ext uri="{FF2B5EF4-FFF2-40B4-BE49-F238E27FC236}">
                <a16:creationId xmlns:a16="http://schemas.microsoft.com/office/drawing/2014/main" xmlns="" id="{967ED295-F025-4C81-A05E-D4DF58EBBF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902"/>
          <a:stretch>
            <a:fillRect/>
          </a:stretch>
        </p:blipFill>
        <p:spPr bwMode="auto">
          <a:xfrm>
            <a:off x="5688467" y="1196752"/>
            <a:ext cx="3455533" cy="4869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63762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pSp>
        <p:nvGrpSpPr>
          <p:cNvPr id="2" name="Group 1"/>
          <p:cNvGrpSpPr/>
          <p:nvPr/>
        </p:nvGrpSpPr>
        <p:grpSpPr>
          <a:xfrm>
            <a:off x="2730500" y="5984635"/>
            <a:ext cx="2057400" cy="617283"/>
            <a:chOff x="2958042" y="6197604"/>
            <a:chExt cx="2228850" cy="668723"/>
          </a:xfrm>
        </p:grpSpPr>
        <p:grpSp>
          <p:nvGrpSpPr>
            <p:cNvPr id="2055" name="Group 7"/>
            <p:cNvGrpSpPr>
              <a:grpSpLocks/>
            </p:cNvGrpSpPr>
            <p:nvPr/>
          </p:nvGrpSpPr>
          <p:grpSpPr bwMode="auto">
            <a:xfrm>
              <a:off x="2958042" y="6197604"/>
              <a:ext cx="2228850" cy="609601"/>
              <a:chOff x="1056" y="3744"/>
              <a:chExt cx="672" cy="288"/>
            </a:xfrm>
          </p:grpSpPr>
          <p:sp>
            <p:nvSpPr>
              <p:cNvPr id="2053" name="Line 5"/>
              <p:cNvSpPr>
                <a:spLocks noChangeShapeType="1"/>
              </p:cNvSpPr>
              <p:nvPr/>
            </p:nvSpPr>
            <p:spPr bwMode="auto">
              <a:xfrm flipV="1">
                <a:off x="1056" y="3744"/>
                <a:ext cx="0" cy="288"/>
              </a:xfrm>
              <a:prstGeom prst="line">
                <a:avLst/>
              </a:prstGeom>
              <a:noFill/>
              <a:ln w="28575">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defTabSz="422041"/>
                <a:endParaRPr lang="en-US" sz="1662">
                  <a:solidFill>
                    <a:prstClr val="black"/>
                  </a:solidFill>
                  <a:latin typeface="Balaram" pitchFamily="2" charset="0"/>
                </a:endParaRPr>
              </a:p>
            </p:txBody>
          </p:sp>
          <p:sp>
            <p:nvSpPr>
              <p:cNvPr id="2054" name="Line 6"/>
              <p:cNvSpPr>
                <a:spLocks noChangeShapeType="1"/>
              </p:cNvSpPr>
              <p:nvPr/>
            </p:nvSpPr>
            <p:spPr bwMode="auto">
              <a:xfrm>
                <a:off x="1056" y="3744"/>
                <a:ext cx="672" cy="0"/>
              </a:xfrm>
              <a:prstGeom prst="line">
                <a:avLst/>
              </a:prstGeom>
              <a:noFill/>
              <a:ln w="28575">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defTabSz="422041"/>
                <a:endParaRPr lang="en-US" sz="1662">
                  <a:solidFill>
                    <a:prstClr val="black"/>
                  </a:solidFill>
                  <a:latin typeface="Balaram" pitchFamily="2" charset="0"/>
                </a:endParaRPr>
              </a:p>
            </p:txBody>
          </p:sp>
        </p:grpSp>
        <p:sp>
          <p:nvSpPr>
            <p:cNvPr id="2080" name="Text Box 32"/>
            <p:cNvSpPr txBox="1">
              <a:spLocks noChangeArrowheads="1"/>
            </p:cNvSpPr>
            <p:nvPr/>
          </p:nvSpPr>
          <p:spPr bwMode="auto">
            <a:xfrm>
              <a:off x="3205692" y="6273803"/>
              <a:ext cx="1580642" cy="592524"/>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422041"/>
              <a:r>
                <a:rPr lang="en-US" sz="2954">
                  <a:solidFill>
                    <a:prstClr val="black"/>
                  </a:solidFill>
                  <a:latin typeface="Balaram" pitchFamily="2" charset="0"/>
                </a:rPr>
                <a:t>Sraddha</a:t>
              </a:r>
            </a:p>
          </p:txBody>
        </p:sp>
      </p:grpSp>
      <p:grpSp>
        <p:nvGrpSpPr>
          <p:cNvPr id="4" name="Group 3"/>
          <p:cNvGrpSpPr/>
          <p:nvPr/>
        </p:nvGrpSpPr>
        <p:grpSpPr>
          <a:xfrm>
            <a:off x="3416300" y="5421923"/>
            <a:ext cx="2527300" cy="562708"/>
            <a:chOff x="3700992" y="5588000"/>
            <a:chExt cx="2737908" cy="609600"/>
          </a:xfrm>
        </p:grpSpPr>
        <p:sp>
          <p:nvSpPr>
            <p:cNvPr id="2081" name="Text Box 33"/>
            <p:cNvSpPr txBox="1">
              <a:spLocks noChangeArrowheads="1"/>
            </p:cNvSpPr>
            <p:nvPr/>
          </p:nvSpPr>
          <p:spPr bwMode="auto">
            <a:xfrm>
              <a:off x="3879850" y="5600700"/>
              <a:ext cx="2559050" cy="59252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422041"/>
              <a:r>
                <a:rPr lang="en-US" sz="2954">
                  <a:solidFill>
                    <a:prstClr val="black"/>
                  </a:solidFill>
                  <a:latin typeface="Balaram" pitchFamily="2" charset="0"/>
                </a:rPr>
                <a:t>Sadhusanga</a:t>
              </a:r>
            </a:p>
          </p:txBody>
        </p:sp>
        <p:grpSp>
          <p:nvGrpSpPr>
            <p:cNvPr id="2096" name="Group 48"/>
            <p:cNvGrpSpPr>
              <a:grpSpLocks/>
            </p:cNvGrpSpPr>
            <p:nvPr/>
          </p:nvGrpSpPr>
          <p:grpSpPr bwMode="auto">
            <a:xfrm>
              <a:off x="3700992" y="5588000"/>
              <a:ext cx="2228850" cy="609600"/>
              <a:chOff x="1056" y="3744"/>
              <a:chExt cx="672" cy="288"/>
            </a:xfrm>
          </p:grpSpPr>
          <p:sp>
            <p:nvSpPr>
              <p:cNvPr id="2097" name="Line 49"/>
              <p:cNvSpPr>
                <a:spLocks noChangeShapeType="1"/>
              </p:cNvSpPr>
              <p:nvPr/>
            </p:nvSpPr>
            <p:spPr bwMode="auto">
              <a:xfrm flipV="1">
                <a:off x="1056" y="3744"/>
                <a:ext cx="0" cy="288"/>
              </a:xfrm>
              <a:prstGeom prst="line">
                <a:avLst/>
              </a:prstGeom>
              <a:noFill/>
              <a:ln w="28575">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defTabSz="422041"/>
                <a:endParaRPr lang="en-US" sz="1662">
                  <a:solidFill>
                    <a:prstClr val="black"/>
                  </a:solidFill>
                  <a:latin typeface="Balaram" pitchFamily="2" charset="0"/>
                </a:endParaRPr>
              </a:p>
            </p:txBody>
          </p:sp>
          <p:sp>
            <p:nvSpPr>
              <p:cNvPr id="2098" name="Line 50"/>
              <p:cNvSpPr>
                <a:spLocks noChangeShapeType="1"/>
              </p:cNvSpPr>
              <p:nvPr/>
            </p:nvSpPr>
            <p:spPr bwMode="auto">
              <a:xfrm>
                <a:off x="1056" y="3744"/>
                <a:ext cx="672" cy="0"/>
              </a:xfrm>
              <a:prstGeom prst="line">
                <a:avLst/>
              </a:prstGeom>
              <a:noFill/>
              <a:ln w="28575">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defTabSz="422041"/>
                <a:endParaRPr lang="en-US" sz="1662">
                  <a:solidFill>
                    <a:prstClr val="black"/>
                  </a:solidFill>
                  <a:latin typeface="Balaram" pitchFamily="2" charset="0"/>
                </a:endParaRPr>
              </a:p>
            </p:txBody>
          </p:sp>
        </p:grpSp>
      </p:grpSp>
      <p:grpSp>
        <p:nvGrpSpPr>
          <p:cNvPr id="3" name="Group 2"/>
          <p:cNvGrpSpPr/>
          <p:nvPr/>
        </p:nvGrpSpPr>
        <p:grpSpPr>
          <a:xfrm>
            <a:off x="4025900" y="4859215"/>
            <a:ext cx="2283971" cy="562708"/>
            <a:chOff x="4361390" y="4978400"/>
            <a:chExt cx="2474301" cy="609600"/>
          </a:xfrm>
        </p:grpSpPr>
        <p:sp>
          <p:nvSpPr>
            <p:cNvPr id="2083" name="Text Box 35"/>
            <p:cNvSpPr txBox="1">
              <a:spLocks noChangeArrowheads="1"/>
            </p:cNvSpPr>
            <p:nvPr/>
          </p:nvSpPr>
          <p:spPr bwMode="auto">
            <a:xfrm>
              <a:off x="4609040" y="4978400"/>
              <a:ext cx="2226651" cy="59252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422041"/>
              <a:r>
                <a:rPr lang="en-US" sz="2954" dirty="0" err="1">
                  <a:solidFill>
                    <a:prstClr val="black"/>
                  </a:solidFill>
                  <a:latin typeface="Balaram" pitchFamily="2" charset="0"/>
                </a:rPr>
                <a:t>Bhajankriya</a:t>
              </a:r>
              <a:endParaRPr lang="en-US" sz="2954" dirty="0">
                <a:solidFill>
                  <a:prstClr val="black"/>
                </a:solidFill>
                <a:latin typeface="Balaram" pitchFamily="2" charset="0"/>
              </a:endParaRPr>
            </a:p>
          </p:txBody>
        </p:sp>
        <p:sp>
          <p:nvSpPr>
            <p:cNvPr id="2100" name="Line 52"/>
            <p:cNvSpPr>
              <a:spLocks noChangeShapeType="1"/>
            </p:cNvSpPr>
            <p:nvPr/>
          </p:nvSpPr>
          <p:spPr bwMode="auto">
            <a:xfrm flipV="1">
              <a:off x="4361390" y="4978400"/>
              <a:ext cx="0" cy="609600"/>
            </a:xfrm>
            <a:prstGeom prst="line">
              <a:avLst/>
            </a:prstGeom>
            <a:noFill/>
            <a:ln w="28575">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defTabSz="422041"/>
              <a:endParaRPr lang="en-US" sz="1662">
                <a:solidFill>
                  <a:prstClr val="black"/>
                </a:solidFill>
                <a:latin typeface="Balaram" pitchFamily="2" charset="0"/>
              </a:endParaRPr>
            </a:p>
          </p:txBody>
        </p:sp>
        <p:sp>
          <p:nvSpPr>
            <p:cNvPr id="2101" name="Line 53"/>
            <p:cNvSpPr>
              <a:spLocks noChangeShapeType="1"/>
            </p:cNvSpPr>
            <p:nvPr/>
          </p:nvSpPr>
          <p:spPr bwMode="auto">
            <a:xfrm>
              <a:off x="4361390" y="4978400"/>
              <a:ext cx="2228850" cy="0"/>
            </a:xfrm>
            <a:prstGeom prst="line">
              <a:avLst/>
            </a:prstGeom>
            <a:noFill/>
            <a:ln w="28575">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defTabSz="422041"/>
              <a:endParaRPr lang="en-US" sz="1662">
                <a:solidFill>
                  <a:prstClr val="black"/>
                </a:solidFill>
                <a:latin typeface="Balaram" pitchFamily="2" charset="0"/>
              </a:endParaRPr>
            </a:p>
          </p:txBody>
        </p:sp>
      </p:grpSp>
      <p:grpSp>
        <p:nvGrpSpPr>
          <p:cNvPr id="5" name="Group 4"/>
          <p:cNvGrpSpPr/>
          <p:nvPr/>
        </p:nvGrpSpPr>
        <p:grpSpPr>
          <a:xfrm>
            <a:off x="4572000" y="4273061"/>
            <a:ext cx="2852178" cy="562708"/>
            <a:chOff x="4953000" y="4343400"/>
            <a:chExt cx="3089859" cy="609600"/>
          </a:xfrm>
        </p:grpSpPr>
        <p:sp>
          <p:nvSpPr>
            <p:cNvPr id="2084" name="Text Box 36"/>
            <p:cNvSpPr txBox="1">
              <a:spLocks noChangeArrowheads="1"/>
            </p:cNvSpPr>
            <p:nvPr/>
          </p:nvSpPr>
          <p:spPr bwMode="auto">
            <a:xfrm>
              <a:off x="5118100" y="4343400"/>
              <a:ext cx="2924759" cy="59252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422041"/>
              <a:r>
                <a:rPr lang="en-US" sz="2954" dirty="0" err="1">
                  <a:solidFill>
                    <a:prstClr val="black"/>
                  </a:solidFill>
                  <a:latin typeface="Balaram" pitchFamily="2" charset="0"/>
                </a:rPr>
                <a:t>Anartha</a:t>
              </a:r>
              <a:r>
                <a:rPr lang="en-US" sz="2954" dirty="0">
                  <a:solidFill>
                    <a:prstClr val="black"/>
                  </a:solidFill>
                  <a:latin typeface="Balaram" pitchFamily="2" charset="0"/>
                </a:rPr>
                <a:t> </a:t>
              </a:r>
              <a:r>
                <a:rPr lang="en-US" sz="2954" dirty="0" err="1">
                  <a:solidFill>
                    <a:prstClr val="black"/>
                  </a:solidFill>
                  <a:latin typeface="Balaram" pitchFamily="2" charset="0"/>
                </a:rPr>
                <a:t>Nivritti</a:t>
              </a:r>
              <a:endParaRPr lang="en-US" sz="2954" dirty="0">
                <a:solidFill>
                  <a:prstClr val="black"/>
                </a:solidFill>
                <a:latin typeface="Balaram" pitchFamily="2" charset="0"/>
              </a:endParaRPr>
            </a:p>
          </p:txBody>
        </p:sp>
        <p:grpSp>
          <p:nvGrpSpPr>
            <p:cNvPr id="2102" name="Group 54"/>
            <p:cNvGrpSpPr>
              <a:grpSpLocks/>
            </p:cNvGrpSpPr>
            <p:nvPr/>
          </p:nvGrpSpPr>
          <p:grpSpPr bwMode="auto">
            <a:xfrm>
              <a:off x="4953000" y="4343400"/>
              <a:ext cx="2228850" cy="609600"/>
              <a:chOff x="1056" y="3744"/>
              <a:chExt cx="672" cy="288"/>
            </a:xfrm>
          </p:grpSpPr>
          <p:sp>
            <p:nvSpPr>
              <p:cNvPr id="2103" name="Line 55"/>
              <p:cNvSpPr>
                <a:spLocks noChangeShapeType="1"/>
              </p:cNvSpPr>
              <p:nvPr/>
            </p:nvSpPr>
            <p:spPr bwMode="auto">
              <a:xfrm flipV="1">
                <a:off x="1056" y="3744"/>
                <a:ext cx="0" cy="288"/>
              </a:xfrm>
              <a:prstGeom prst="line">
                <a:avLst/>
              </a:prstGeom>
              <a:noFill/>
              <a:ln w="28575">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defTabSz="422041"/>
                <a:endParaRPr lang="en-US" sz="1662">
                  <a:solidFill>
                    <a:prstClr val="black"/>
                  </a:solidFill>
                  <a:latin typeface="Balaram" pitchFamily="2" charset="0"/>
                </a:endParaRPr>
              </a:p>
            </p:txBody>
          </p:sp>
          <p:sp>
            <p:nvSpPr>
              <p:cNvPr id="2104" name="Line 56"/>
              <p:cNvSpPr>
                <a:spLocks noChangeShapeType="1"/>
              </p:cNvSpPr>
              <p:nvPr/>
            </p:nvSpPr>
            <p:spPr bwMode="auto">
              <a:xfrm>
                <a:off x="1056" y="3744"/>
                <a:ext cx="672" cy="0"/>
              </a:xfrm>
              <a:prstGeom prst="line">
                <a:avLst/>
              </a:prstGeom>
              <a:noFill/>
              <a:ln w="28575">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defTabSz="422041"/>
                <a:endParaRPr lang="en-US" sz="1662">
                  <a:solidFill>
                    <a:prstClr val="black"/>
                  </a:solidFill>
                  <a:latin typeface="Balaram" pitchFamily="2" charset="0"/>
                </a:endParaRPr>
              </a:p>
            </p:txBody>
          </p:sp>
        </p:grpSp>
      </p:grpSp>
      <p:grpSp>
        <p:nvGrpSpPr>
          <p:cNvPr id="6" name="Group 5"/>
          <p:cNvGrpSpPr/>
          <p:nvPr/>
        </p:nvGrpSpPr>
        <p:grpSpPr>
          <a:xfrm>
            <a:off x="5016500" y="3720612"/>
            <a:ext cx="2057400" cy="575896"/>
            <a:chOff x="5434542" y="3744913"/>
            <a:chExt cx="2228850" cy="623887"/>
          </a:xfrm>
        </p:grpSpPr>
        <p:sp>
          <p:nvSpPr>
            <p:cNvPr id="2085" name="Text Box 37"/>
            <p:cNvSpPr txBox="1">
              <a:spLocks noChangeArrowheads="1"/>
            </p:cNvSpPr>
            <p:nvPr/>
          </p:nvSpPr>
          <p:spPr bwMode="auto">
            <a:xfrm>
              <a:off x="5599642" y="3744913"/>
              <a:ext cx="1316680" cy="59252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422041"/>
              <a:r>
                <a:rPr lang="en-US" sz="2954">
                  <a:solidFill>
                    <a:prstClr val="black"/>
                  </a:solidFill>
                  <a:latin typeface="Balaram" pitchFamily="2" charset="0"/>
                </a:rPr>
                <a:t>Nishta</a:t>
              </a:r>
            </a:p>
          </p:txBody>
        </p:sp>
        <p:grpSp>
          <p:nvGrpSpPr>
            <p:cNvPr id="2105" name="Group 57"/>
            <p:cNvGrpSpPr>
              <a:grpSpLocks/>
            </p:cNvGrpSpPr>
            <p:nvPr/>
          </p:nvGrpSpPr>
          <p:grpSpPr bwMode="auto">
            <a:xfrm>
              <a:off x="5434542" y="3759200"/>
              <a:ext cx="2228850" cy="609600"/>
              <a:chOff x="1056" y="3744"/>
              <a:chExt cx="672" cy="288"/>
            </a:xfrm>
          </p:grpSpPr>
          <p:sp>
            <p:nvSpPr>
              <p:cNvPr id="2106" name="Line 58"/>
              <p:cNvSpPr>
                <a:spLocks noChangeShapeType="1"/>
              </p:cNvSpPr>
              <p:nvPr/>
            </p:nvSpPr>
            <p:spPr bwMode="auto">
              <a:xfrm flipV="1">
                <a:off x="1056" y="3744"/>
                <a:ext cx="0" cy="288"/>
              </a:xfrm>
              <a:prstGeom prst="line">
                <a:avLst/>
              </a:prstGeom>
              <a:noFill/>
              <a:ln w="28575">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defTabSz="422041"/>
                <a:endParaRPr lang="en-US" sz="1662">
                  <a:solidFill>
                    <a:prstClr val="black"/>
                  </a:solidFill>
                  <a:latin typeface="Balaram" pitchFamily="2" charset="0"/>
                </a:endParaRPr>
              </a:p>
            </p:txBody>
          </p:sp>
          <p:sp>
            <p:nvSpPr>
              <p:cNvPr id="2107" name="Line 59"/>
              <p:cNvSpPr>
                <a:spLocks noChangeShapeType="1"/>
              </p:cNvSpPr>
              <p:nvPr/>
            </p:nvSpPr>
            <p:spPr bwMode="auto">
              <a:xfrm>
                <a:off x="1056" y="3744"/>
                <a:ext cx="672" cy="0"/>
              </a:xfrm>
              <a:prstGeom prst="line">
                <a:avLst/>
              </a:prstGeom>
              <a:noFill/>
              <a:ln w="28575">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defTabSz="422041"/>
                <a:endParaRPr lang="en-US" sz="1662">
                  <a:solidFill>
                    <a:prstClr val="black"/>
                  </a:solidFill>
                  <a:latin typeface="Balaram" pitchFamily="2" charset="0"/>
                </a:endParaRPr>
              </a:p>
            </p:txBody>
          </p:sp>
        </p:grpSp>
      </p:grpSp>
      <p:grpSp>
        <p:nvGrpSpPr>
          <p:cNvPr id="7" name="Group 6"/>
          <p:cNvGrpSpPr/>
          <p:nvPr/>
        </p:nvGrpSpPr>
        <p:grpSpPr>
          <a:xfrm>
            <a:off x="5549900" y="3171092"/>
            <a:ext cx="2057400" cy="562708"/>
            <a:chOff x="6012392" y="3149600"/>
            <a:chExt cx="2228850" cy="609600"/>
          </a:xfrm>
        </p:grpSpPr>
        <p:sp>
          <p:nvSpPr>
            <p:cNvPr id="2086" name="Text Box 38"/>
            <p:cNvSpPr txBox="1">
              <a:spLocks noChangeArrowheads="1"/>
            </p:cNvSpPr>
            <p:nvPr/>
          </p:nvSpPr>
          <p:spPr bwMode="auto">
            <a:xfrm>
              <a:off x="6273800" y="3162300"/>
              <a:ext cx="1202066" cy="59252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422041"/>
              <a:r>
                <a:rPr lang="en-US" sz="2954" dirty="0" err="1">
                  <a:solidFill>
                    <a:prstClr val="black"/>
                  </a:solidFill>
                  <a:latin typeface="Balaram" pitchFamily="2" charset="0"/>
                </a:rPr>
                <a:t>Ruchi</a:t>
              </a:r>
              <a:endParaRPr lang="en-US" sz="2954" dirty="0">
                <a:solidFill>
                  <a:prstClr val="black"/>
                </a:solidFill>
                <a:latin typeface="Balaram" pitchFamily="2" charset="0"/>
              </a:endParaRPr>
            </a:p>
          </p:txBody>
        </p:sp>
        <p:grpSp>
          <p:nvGrpSpPr>
            <p:cNvPr id="2108" name="Group 60"/>
            <p:cNvGrpSpPr>
              <a:grpSpLocks/>
            </p:cNvGrpSpPr>
            <p:nvPr/>
          </p:nvGrpSpPr>
          <p:grpSpPr bwMode="auto">
            <a:xfrm>
              <a:off x="6012392" y="3149600"/>
              <a:ext cx="2228850" cy="609600"/>
              <a:chOff x="1056" y="3744"/>
              <a:chExt cx="672" cy="288"/>
            </a:xfrm>
          </p:grpSpPr>
          <p:sp>
            <p:nvSpPr>
              <p:cNvPr id="2109" name="Line 61"/>
              <p:cNvSpPr>
                <a:spLocks noChangeShapeType="1"/>
              </p:cNvSpPr>
              <p:nvPr/>
            </p:nvSpPr>
            <p:spPr bwMode="auto">
              <a:xfrm flipV="1">
                <a:off x="1056" y="3744"/>
                <a:ext cx="0" cy="288"/>
              </a:xfrm>
              <a:prstGeom prst="line">
                <a:avLst/>
              </a:prstGeom>
              <a:noFill/>
              <a:ln w="28575">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defTabSz="422041"/>
                <a:endParaRPr lang="en-US" sz="1662">
                  <a:solidFill>
                    <a:prstClr val="black"/>
                  </a:solidFill>
                  <a:latin typeface="Balaram" pitchFamily="2" charset="0"/>
                </a:endParaRPr>
              </a:p>
            </p:txBody>
          </p:sp>
          <p:sp>
            <p:nvSpPr>
              <p:cNvPr id="2110" name="Line 62"/>
              <p:cNvSpPr>
                <a:spLocks noChangeShapeType="1"/>
              </p:cNvSpPr>
              <p:nvPr/>
            </p:nvSpPr>
            <p:spPr bwMode="auto">
              <a:xfrm>
                <a:off x="1056" y="3744"/>
                <a:ext cx="672" cy="0"/>
              </a:xfrm>
              <a:prstGeom prst="line">
                <a:avLst/>
              </a:prstGeom>
              <a:noFill/>
              <a:ln w="28575">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defTabSz="422041"/>
                <a:endParaRPr lang="en-US" sz="1662">
                  <a:solidFill>
                    <a:prstClr val="black"/>
                  </a:solidFill>
                  <a:latin typeface="Balaram" pitchFamily="2" charset="0"/>
                </a:endParaRPr>
              </a:p>
            </p:txBody>
          </p:sp>
        </p:grpSp>
      </p:grpSp>
      <p:grpSp>
        <p:nvGrpSpPr>
          <p:cNvPr id="8" name="Group 7"/>
          <p:cNvGrpSpPr/>
          <p:nvPr/>
        </p:nvGrpSpPr>
        <p:grpSpPr>
          <a:xfrm>
            <a:off x="6019800" y="2584938"/>
            <a:ext cx="2057400" cy="562708"/>
            <a:chOff x="6521450" y="2514600"/>
            <a:chExt cx="2228850" cy="609600"/>
          </a:xfrm>
        </p:grpSpPr>
        <p:sp>
          <p:nvSpPr>
            <p:cNvPr id="2087" name="Text Box 39"/>
            <p:cNvSpPr txBox="1">
              <a:spLocks noChangeArrowheads="1"/>
            </p:cNvSpPr>
            <p:nvPr/>
          </p:nvSpPr>
          <p:spPr bwMode="auto">
            <a:xfrm>
              <a:off x="6769100" y="2514600"/>
              <a:ext cx="1271529" cy="59252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422041"/>
              <a:r>
                <a:rPr lang="en-US" sz="2954" dirty="0" err="1">
                  <a:solidFill>
                    <a:prstClr val="black"/>
                  </a:solidFill>
                  <a:latin typeface="Balaram" pitchFamily="2" charset="0"/>
                </a:rPr>
                <a:t>Asakti</a:t>
              </a:r>
              <a:endParaRPr lang="en-US" sz="2954" dirty="0">
                <a:solidFill>
                  <a:prstClr val="black"/>
                </a:solidFill>
                <a:latin typeface="Balaram" pitchFamily="2" charset="0"/>
              </a:endParaRPr>
            </a:p>
          </p:txBody>
        </p:sp>
        <p:grpSp>
          <p:nvGrpSpPr>
            <p:cNvPr id="2111" name="Group 63"/>
            <p:cNvGrpSpPr>
              <a:grpSpLocks/>
            </p:cNvGrpSpPr>
            <p:nvPr/>
          </p:nvGrpSpPr>
          <p:grpSpPr bwMode="auto">
            <a:xfrm>
              <a:off x="6521450" y="2514600"/>
              <a:ext cx="2228850" cy="609600"/>
              <a:chOff x="1056" y="3744"/>
              <a:chExt cx="672" cy="288"/>
            </a:xfrm>
          </p:grpSpPr>
          <p:sp>
            <p:nvSpPr>
              <p:cNvPr id="2112" name="Line 64"/>
              <p:cNvSpPr>
                <a:spLocks noChangeShapeType="1"/>
              </p:cNvSpPr>
              <p:nvPr/>
            </p:nvSpPr>
            <p:spPr bwMode="auto">
              <a:xfrm flipV="1">
                <a:off x="1056" y="3744"/>
                <a:ext cx="0" cy="288"/>
              </a:xfrm>
              <a:prstGeom prst="line">
                <a:avLst/>
              </a:prstGeom>
              <a:noFill/>
              <a:ln w="28575">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defTabSz="422041"/>
                <a:endParaRPr lang="en-US" sz="1662">
                  <a:solidFill>
                    <a:prstClr val="black"/>
                  </a:solidFill>
                  <a:latin typeface="Balaram" pitchFamily="2" charset="0"/>
                </a:endParaRPr>
              </a:p>
            </p:txBody>
          </p:sp>
          <p:sp>
            <p:nvSpPr>
              <p:cNvPr id="2113" name="Line 65"/>
              <p:cNvSpPr>
                <a:spLocks noChangeShapeType="1"/>
              </p:cNvSpPr>
              <p:nvPr/>
            </p:nvSpPr>
            <p:spPr bwMode="auto">
              <a:xfrm>
                <a:off x="1056" y="3744"/>
                <a:ext cx="672" cy="0"/>
              </a:xfrm>
              <a:prstGeom prst="line">
                <a:avLst/>
              </a:prstGeom>
              <a:noFill/>
              <a:ln w="28575">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defTabSz="422041"/>
                <a:endParaRPr lang="en-US" sz="1662">
                  <a:solidFill>
                    <a:prstClr val="black"/>
                  </a:solidFill>
                  <a:latin typeface="Balaram" pitchFamily="2" charset="0"/>
                </a:endParaRPr>
              </a:p>
            </p:txBody>
          </p:sp>
        </p:grpSp>
      </p:grpSp>
      <p:grpSp>
        <p:nvGrpSpPr>
          <p:cNvPr id="9" name="Group 8"/>
          <p:cNvGrpSpPr/>
          <p:nvPr/>
        </p:nvGrpSpPr>
        <p:grpSpPr>
          <a:xfrm>
            <a:off x="6388100" y="2045677"/>
            <a:ext cx="2057400" cy="562708"/>
            <a:chOff x="6920442" y="1930400"/>
            <a:chExt cx="2228850" cy="609600"/>
          </a:xfrm>
        </p:grpSpPr>
        <p:sp>
          <p:nvSpPr>
            <p:cNvPr id="2088" name="Text Box 40"/>
            <p:cNvSpPr txBox="1">
              <a:spLocks noChangeArrowheads="1"/>
            </p:cNvSpPr>
            <p:nvPr/>
          </p:nvSpPr>
          <p:spPr bwMode="auto">
            <a:xfrm>
              <a:off x="7195609" y="1930400"/>
              <a:ext cx="1215958" cy="59252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422041"/>
              <a:r>
                <a:rPr lang="en-US" sz="2954" dirty="0" err="1">
                  <a:solidFill>
                    <a:prstClr val="black"/>
                  </a:solidFill>
                  <a:latin typeface="Balaram" pitchFamily="2" charset="0"/>
                </a:rPr>
                <a:t>Bhava</a:t>
              </a:r>
              <a:endParaRPr lang="en-US" sz="2954" dirty="0">
                <a:solidFill>
                  <a:prstClr val="black"/>
                </a:solidFill>
                <a:latin typeface="Balaram" pitchFamily="2" charset="0"/>
              </a:endParaRPr>
            </a:p>
          </p:txBody>
        </p:sp>
        <p:grpSp>
          <p:nvGrpSpPr>
            <p:cNvPr id="2114" name="Group 66"/>
            <p:cNvGrpSpPr>
              <a:grpSpLocks/>
            </p:cNvGrpSpPr>
            <p:nvPr/>
          </p:nvGrpSpPr>
          <p:grpSpPr bwMode="auto">
            <a:xfrm>
              <a:off x="6920442" y="1930400"/>
              <a:ext cx="2228850" cy="609600"/>
              <a:chOff x="1056" y="3744"/>
              <a:chExt cx="672" cy="288"/>
            </a:xfrm>
          </p:grpSpPr>
          <p:sp>
            <p:nvSpPr>
              <p:cNvPr id="2115" name="Line 67"/>
              <p:cNvSpPr>
                <a:spLocks noChangeShapeType="1"/>
              </p:cNvSpPr>
              <p:nvPr/>
            </p:nvSpPr>
            <p:spPr bwMode="auto">
              <a:xfrm flipV="1">
                <a:off x="1056" y="3744"/>
                <a:ext cx="0" cy="288"/>
              </a:xfrm>
              <a:prstGeom prst="line">
                <a:avLst/>
              </a:prstGeom>
              <a:noFill/>
              <a:ln w="28575">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defTabSz="422041"/>
                <a:endParaRPr lang="en-US" sz="1662">
                  <a:solidFill>
                    <a:prstClr val="black"/>
                  </a:solidFill>
                  <a:latin typeface="Balaram" pitchFamily="2" charset="0"/>
                </a:endParaRPr>
              </a:p>
            </p:txBody>
          </p:sp>
          <p:sp>
            <p:nvSpPr>
              <p:cNvPr id="2116" name="Line 68"/>
              <p:cNvSpPr>
                <a:spLocks noChangeShapeType="1"/>
              </p:cNvSpPr>
              <p:nvPr/>
            </p:nvSpPr>
            <p:spPr bwMode="auto">
              <a:xfrm>
                <a:off x="1056" y="3744"/>
                <a:ext cx="672" cy="0"/>
              </a:xfrm>
              <a:prstGeom prst="line">
                <a:avLst/>
              </a:prstGeom>
              <a:noFill/>
              <a:ln w="28575">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defTabSz="422041"/>
                <a:endParaRPr lang="en-US" sz="1662">
                  <a:solidFill>
                    <a:prstClr val="black"/>
                  </a:solidFill>
                  <a:latin typeface="Balaram" pitchFamily="2" charset="0"/>
                </a:endParaRPr>
              </a:p>
            </p:txBody>
          </p:sp>
        </p:grpSp>
      </p:grpSp>
      <p:grpSp>
        <p:nvGrpSpPr>
          <p:cNvPr id="10" name="Group 9"/>
          <p:cNvGrpSpPr/>
          <p:nvPr/>
        </p:nvGrpSpPr>
        <p:grpSpPr>
          <a:xfrm>
            <a:off x="6845300" y="1469782"/>
            <a:ext cx="2057400" cy="575896"/>
            <a:chOff x="7415742" y="1306514"/>
            <a:chExt cx="2228850" cy="623887"/>
          </a:xfrm>
        </p:grpSpPr>
        <p:sp>
          <p:nvSpPr>
            <p:cNvPr id="2089" name="Text Box 41"/>
            <p:cNvSpPr txBox="1">
              <a:spLocks noChangeArrowheads="1"/>
            </p:cNvSpPr>
            <p:nvPr/>
          </p:nvSpPr>
          <p:spPr bwMode="auto">
            <a:xfrm>
              <a:off x="7732184" y="1306514"/>
              <a:ext cx="1278475" cy="59252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422041"/>
              <a:r>
                <a:rPr lang="en-US" sz="2954" dirty="0" err="1">
                  <a:solidFill>
                    <a:prstClr val="black"/>
                  </a:solidFill>
                  <a:latin typeface="Balaram" pitchFamily="2" charset="0"/>
                </a:rPr>
                <a:t>Prema</a:t>
              </a:r>
              <a:endParaRPr lang="en-US" sz="2954" dirty="0">
                <a:solidFill>
                  <a:prstClr val="black"/>
                </a:solidFill>
                <a:latin typeface="Balaram" pitchFamily="2" charset="0"/>
              </a:endParaRPr>
            </a:p>
          </p:txBody>
        </p:sp>
        <p:grpSp>
          <p:nvGrpSpPr>
            <p:cNvPr id="2117" name="Group 69"/>
            <p:cNvGrpSpPr>
              <a:grpSpLocks/>
            </p:cNvGrpSpPr>
            <p:nvPr/>
          </p:nvGrpSpPr>
          <p:grpSpPr bwMode="auto">
            <a:xfrm>
              <a:off x="7415742" y="1320801"/>
              <a:ext cx="2228850" cy="609600"/>
              <a:chOff x="1056" y="3744"/>
              <a:chExt cx="672" cy="288"/>
            </a:xfrm>
          </p:grpSpPr>
          <p:sp>
            <p:nvSpPr>
              <p:cNvPr id="2118" name="Line 70"/>
              <p:cNvSpPr>
                <a:spLocks noChangeShapeType="1"/>
              </p:cNvSpPr>
              <p:nvPr/>
            </p:nvSpPr>
            <p:spPr bwMode="auto">
              <a:xfrm flipV="1">
                <a:off x="1056" y="3744"/>
                <a:ext cx="0" cy="288"/>
              </a:xfrm>
              <a:prstGeom prst="line">
                <a:avLst/>
              </a:prstGeom>
              <a:noFill/>
              <a:ln w="28575">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defTabSz="422041"/>
                <a:endParaRPr lang="en-US" sz="1662">
                  <a:solidFill>
                    <a:prstClr val="black"/>
                  </a:solidFill>
                  <a:latin typeface="Balaram" pitchFamily="2" charset="0"/>
                </a:endParaRPr>
              </a:p>
            </p:txBody>
          </p:sp>
          <p:sp>
            <p:nvSpPr>
              <p:cNvPr id="2119" name="Line 71"/>
              <p:cNvSpPr>
                <a:spLocks noChangeShapeType="1"/>
              </p:cNvSpPr>
              <p:nvPr/>
            </p:nvSpPr>
            <p:spPr bwMode="auto">
              <a:xfrm>
                <a:off x="1056" y="3744"/>
                <a:ext cx="672" cy="0"/>
              </a:xfrm>
              <a:prstGeom prst="line">
                <a:avLst/>
              </a:prstGeom>
              <a:noFill/>
              <a:ln w="28575">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defTabSz="422041"/>
                <a:endParaRPr lang="en-US" sz="1662">
                  <a:solidFill>
                    <a:prstClr val="black"/>
                  </a:solidFill>
                  <a:latin typeface="Balaram" pitchFamily="2" charset="0"/>
                </a:endParaRPr>
              </a:p>
            </p:txBody>
          </p:sp>
        </p:grpSp>
      </p:grpSp>
      <p:sp>
        <p:nvSpPr>
          <p:cNvPr id="2131" name="Line 83"/>
          <p:cNvSpPr>
            <a:spLocks noChangeShapeType="1"/>
          </p:cNvSpPr>
          <p:nvPr/>
        </p:nvSpPr>
        <p:spPr bwMode="auto">
          <a:xfrm>
            <a:off x="381000" y="4894385"/>
            <a:ext cx="3581400" cy="0"/>
          </a:xfrm>
          <a:prstGeom prst="line">
            <a:avLst/>
          </a:prstGeom>
          <a:noFill/>
          <a:ln w="31750">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422041"/>
            <a:endParaRPr lang="en-US" sz="1662">
              <a:solidFill>
                <a:prstClr val="black"/>
              </a:solidFill>
              <a:latin typeface="Balaram" pitchFamily="2" charset="0"/>
            </a:endParaRPr>
          </a:p>
        </p:txBody>
      </p:sp>
      <p:sp>
        <p:nvSpPr>
          <p:cNvPr id="2132" name="Text Box 84"/>
          <p:cNvSpPr txBox="1">
            <a:spLocks noChangeArrowheads="1"/>
          </p:cNvSpPr>
          <p:nvPr/>
        </p:nvSpPr>
        <p:spPr bwMode="auto">
          <a:xfrm>
            <a:off x="585787" y="5181601"/>
            <a:ext cx="2574744" cy="54694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422041"/>
            <a:r>
              <a:rPr lang="en-US" sz="2954" dirty="0" err="1">
                <a:solidFill>
                  <a:prstClr val="black"/>
                </a:solidFill>
                <a:latin typeface="Balaram" pitchFamily="2" charset="0"/>
              </a:rPr>
              <a:t>ceto</a:t>
            </a:r>
            <a:r>
              <a:rPr lang="en-US" sz="2954" dirty="0">
                <a:solidFill>
                  <a:prstClr val="black"/>
                </a:solidFill>
                <a:latin typeface="Balaram" pitchFamily="2" charset="0"/>
              </a:rPr>
              <a:t> </a:t>
            </a:r>
            <a:r>
              <a:rPr lang="en-US" sz="2954" dirty="0" err="1">
                <a:solidFill>
                  <a:prstClr val="black"/>
                </a:solidFill>
                <a:latin typeface="Balaram" pitchFamily="2" charset="0"/>
              </a:rPr>
              <a:t>darpana</a:t>
            </a:r>
            <a:r>
              <a:rPr lang="en-US" sz="2954" dirty="0">
                <a:solidFill>
                  <a:prstClr val="black"/>
                </a:solidFill>
                <a:latin typeface="Balaram" pitchFamily="2" charset="0"/>
              </a:rPr>
              <a:t>…</a:t>
            </a:r>
            <a:endParaRPr lang="en-US" sz="2031" dirty="0">
              <a:solidFill>
                <a:prstClr val="black"/>
              </a:solidFill>
              <a:latin typeface="Balaram" pitchFamily="2" charset="0"/>
            </a:endParaRPr>
          </a:p>
        </p:txBody>
      </p:sp>
      <p:sp>
        <p:nvSpPr>
          <p:cNvPr id="2136" name="Line 88"/>
          <p:cNvSpPr>
            <a:spLocks noChangeShapeType="1"/>
          </p:cNvSpPr>
          <p:nvPr/>
        </p:nvSpPr>
        <p:spPr bwMode="auto">
          <a:xfrm>
            <a:off x="381000" y="4402016"/>
            <a:ext cx="4114800" cy="0"/>
          </a:xfrm>
          <a:prstGeom prst="line">
            <a:avLst/>
          </a:prstGeom>
          <a:noFill/>
          <a:ln w="25400">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422041"/>
            <a:endParaRPr lang="en-US" sz="1662">
              <a:solidFill>
                <a:prstClr val="black"/>
              </a:solidFill>
              <a:latin typeface="Balaram" pitchFamily="2" charset="0"/>
            </a:endParaRPr>
          </a:p>
        </p:txBody>
      </p:sp>
      <p:sp>
        <p:nvSpPr>
          <p:cNvPr id="2137" name="Text Box 89"/>
          <p:cNvSpPr txBox="1">
            <a:spLocks noChangeArrowheads="1"/>
          </p:cNvSpPr>
          <p:nvPr/>
        </p:nvSpPr>
        <p:spPr bwMode="auto">
          <a:xfrm>
            <a:off x="1228725" y="4299440"/>
            <a:ext cx="2345514" cy="54694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422041"/>
            <a:r>
              <a:rPr lang="en-US" sz="2954" dirty="0" err="1">
                <a:solidFill>
                  <a:prstClr val="black"/>
                </a:solidFill>
                <a:latin typeface="Balaram" pitchFamily="2" charset="0"/>
              </a:rPr>
              <a:t>namnamakari</a:t>
            </a:r>
            <a:endParaRPr lang="en-US" sz="2954" dirty="0">
              <a:solidFill>
                <a:prstClr val="black"/>
              </a:solidFill>
              <a:latin typeface="Balaram" pitchFamily="2" charset="0"/>
            </a:endParaRPr>
          </a:p>
        </p:txBody>
      </p:sp>
      <p:sp>
        <p:nvSpPr>
          <p:cNvPr id="2143" name="Line 95"/>
          <p:cNvSpPr>
            <a:spLocks noChangeShapeType="1"/>
          </p:cNvSpPr>
          <p:nvPr/>
        </p:nvSpPr>
        <p:spPr bwMode="auto">
          <a:xfrm flipV="1">
            <a:off x="381000" y="3804143"/>
            <a:ext cx="4648200" cy="32238"/>
          </a:xfrm>
          <a:prstGeom prst="line">
            <a:avLst/>
          </a:prstGeom>
          <a:noFill/>
          <a:ln w="25400">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422041"/>
            <a:endParaRPr lang="en-US" sz="1662">
              <a:solidFill>
                <a:prstClr val="black"/>
              </a:solidFill>
              <a:latin typeface="Balaram" pitchFamily="2" charset="0"/>
            </a:endParaRPr>
          </a:p>
        </p:txBody>
      </p:sp>
      <p:sp>
        <p:nvSpPr>
          <p:cNvPr id="2144" name="Text Box 96"/>
          <p:cNvSpPr txBox="1">
            <a:spLocks noChangeArrowheads="1"/>
          </p:cNvSpPr>
          <p:nvPr/>
        </p:nvSpPr>
        <p:spPr bwMode="auto">
          <a:xfrm>
            <a:off x="1803400" y="3804143"/>
            <a:ext cx="1600118" cy="54694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422041"/>
            <a:r>
              <a:rPr lang="en-US" sz="2954" dirty="0" err="1">
                <a:solidFill>
                  <a:prstClr val="black"/>
                </a:solidFill>
                <a:latin typeface="Balaram" pitchFamily="2" charset="0"/>
              </a:rPr>
              <a:t>trnad</a:t>
            </a:r>
            <a:r>
              <a:rPr lang="en-US" sz="2954" dirty="0">
                <a:solidFill>
                  <a:prstClr val="black"/>
                </a:solidFill>
                <a:latin typeface="Balaram" pitchFamily="2" charset="0"/>
              </a:rPr>
              <a:t> </a:t>
            </a:r>
            <a:r>
              <a:rPr lang="en-US" sz="2954" dirty="0" err="1">
                <a:solidFill>
                  <a:prstClr val="black"/>
                </a:solidFill>
                <a:latin typeface="Balaram" pitchFamily="2" charset="0"/>
              </a:rPr>
              <a:t>api</a:t>
            </a:r>
            <a:endParaRPr lang="en-US" sz="2954" dirty="0">
              <a:solidFill>
                <a:prstClr val="black"/>
              </a:solidFill>
              <a:latin typeface="Balaram" pitchFamily="2" charset="0"/>
            </a:endParaRPr>
          </a:p>
        </p:txBody>
      </p:sp>
      <p:sp>
        <p:nvSpPr>
          <p:cNvPr id="2154" name="Line 106"/>
          <p:cNvSpPr>
            <a:spLocks noChangeShapeType="1"/>
          </p:cNvSpPr>
          <p:nvPr/>
        </p:nvSpPr>
        <p:spPr bwMode="auto">
          <a:xfrm>
            <a:off x="381000" y="2628901"/>
            <a:ext cx="5638800" cy="0"/>
          </a:xfrm>
          <a:prstGeom prst="line">
            <a:avLst/>
          </a:prstGeom>
          <a:noFill/>
          <a:ln w="25400">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422041"/>
            <a:endParaRPr lang="en-US" sz="1662">
              <a:solidFill>
                <a:prstClr val="black"/>
              </a:solidFill>
              <a:latin typeface="Balaram" pitchFamily="2" charset="0"/>
            </a:endParaRPr>
          </a:p>
        </p:txBody>
      </p:sp>
      <p:sp>
        <p:nvSpPr>
          <p:cNvPr id="2155" name="Text Box 107"/>
          <p:cNvSpPr txBox="1">
            <a:spLocks noChangeArrowheads="1"/>
          </p:cNvSpPr>
          <p:nvPr/>
        </p:nvSpPr>
        <p:spPr bwMode="auto">
          <a:xfrm>
            <a:off x="2921001" y="2584940"/>
            <a:ext cx="1797287" cy="54694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422041"/>
            <a:r>
              <a:rPr lang="en-US" sz="2954" dirty="0" err="1">
                <a:solidFill>
                  <a:prstClr val="black"/>
                </a:solidFill>
                <a:latin typeface="Balaram" pitchFamily="2" charset="0"/>
              </a:rPr>
              <a:t>ayi</a:t>
            </a:r>
            <a:r>
              <a:rPr lang="en-US" sz="2954" dirty="0">
                <a:solidFill>
                  <a:prstClr val="black"/>
                </a:solidFill>
                <a:latin typeface="Balaram" pitchFamily="2" charset="0"/>
              </a:rPr>
              <a:t> </a:t>
            </a:r>
            <a:r>
              <a:rPr lang="en-US" sz="2954" dirty="0" err="1">
                <a:solidFill>
                  <a:prstClr val="black"/>
                </a:solidFill>
                <a:latin typeface="Balaram" pitchFamily="2" charset="0"/>
              </a:rPr>
              <a:t>nanda</a:t>
            </a:r>
            <a:r>
              <a:rPr lang="en-US" sz="2954" dirty="0">
                <a:solidFill>
                  <a:prstClr val="black"/>
                </a:solidFill>
                <a:latin typeface="Balaram" pitchFamily="2" charset="0"/>
              </a:rPr>
              <a:t> </a:t>
            </a:r>
          </a:p>
        </p:txBody>
      </p:sp>
      <p:sp>
        <p:nvSpPr>
          <p:cNvPr id="2158" name="Line 110"/>
          <p:cNvSpPr>
            <a:spLocks noChangeShapeType="1"/>
          </p:cNvSpPr>
          <p:nvPr/>
        </p:nvSpPr>
        <p:spPr bwMode="auto">
          <a:xfrm>
            <a:off x="381000" y="3250224"/>
            <a:ext cx="5029200" cy="0"/>
          </a:xfrm>
          <a:prstGeom prst="line">
            <a:avLst/>
          </a:prstGeom>
          <a:noFill/>
          <a:ln w="25400">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422041"/>
            <a:endParaRPr lang="en-US" sz="1662">
              <a:solidFill>
                <a:prstClr val="black"/>
              </a:solidFill>
              <a:latin typeface="Balaram" pitchFamily="2" charset="0"/>
            </a:endParaRPr>
          </a:p>
        </p:txBody>
      </p:sp>
      <p:sp>
        <p:nvSpPr>
          <p:cNvPr id="2159" name="Text Box 111"/>
          <p:cNvSpPr txBox="1">
            <a:spLocks noChangeArrowheads="1"/>
          </p:cNvSpPr>
          <p:nvPr/>
        </p:nvSpPr>
        <p:spPr bwMode="auto">
          <a:xfrm>
            <a:off x="2171700" y="3147648"/>
            <a:ext cx="1930337" cy="54694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422041"/>
            <a:r>
              <a:rPr lang="en-US" sz="2954" dirty="0" err="1">
                <a:solidFill>
                  <a:prstClr val="black"/>
                </a:solidFill>
                <a:latin typeface="Balaram" pitchFamily="2" charset="0"/>
              </a:rPr>
              <a:t>na</a:t>
            </a:r>
            <a:r>
              <a:rPr lang="en-US" sz="2954" dirty="0">
                <a:solidFill>
                  <a:prstClr val="black"/>
                </a:solidFill>
                <a:latin typeface="Balaram" pitchFamily="2" charset="0"/>
              </a:rPr>
              <a:t> </a:t>
            </a:r>
            <a:r>
              <a:rPr lang="en-US" sz="2954" dirty="0" err="1">
                <a:solidFill>
                  <a:prstClr val="black"/>
                </a:solidFill>
                <a:latin typeface="Balaram" pitchFamily="2" charset="0"/>
              </a:rPr>
              <a:t>dhanam</a:t>
            </a:r>
            <a:endParaRPr lang="en-US" sz="2954" dirty="0">
              <a:solidFill>
                <a:prstClr val="black"/>
              </a:solidFill>
              <a:latin typeface="Balaram" pitchFamily="2" charset="0"/>
            </a:endParaRPr>
          </a:p>
        </p:txBody>
      </p:sp>
      <p:sp>
        <p:nvSpPr>
          <p:cNvPr id="2163" name="Line 115"/>
          <p:cNvSpPr>
            <a:spLocks noChangeShapeType="1"/>
          </p:cNvSpPr>
          <p:nvPr/>
        </p:nvSpPr>
        <p:spPr bwMode="auto">
          <a:xfrm>
            <a:off x="381000" y="2054470"/>
            <a:ext cx="6019800" cy="0"/>
          </a:xfrm>
          <a:prstGeom prst="line">
            <a:avLst/>
          </a:prstGeom>
          <a:noFill/>
          <a:ln w="25400">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422041"/>
            <a:endParaRPr lang="en-US" sz="1662">
              <a:solidFill>
                <a:prstClr val="black"/>
              </a:solidFill>
              <a:latin typeface="Balaram" pitchFamily="2" charset="0"/>
            </a:endParaRPr>
          </a:p>
        </p:txBody>
      </p:sp>
      <p:sp>
        <p:nvSpPr>
          <p:cNvPr id="2164" name="Text Box 116"/>
          <p:cNvSpPr txBox="1">
            <a:spLocks noChangeArrowheads="1"/>
          </p:cNvSpPr>
          <p:nvPr/>
        </p:nvSpPr>
        <p:spPr bwMode="auto">
          <a:xfrm>
            <a:off x="3403600" y="1951894"/>
            <a:ext cx="2077813" cy="54694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422041"/>
            <a:r>
              <a:rPr lang="en-US" sz="2954" dirty="0" err="1">
                <a:solidFill>
                  <a:prstClr val="black"/>
                </a:solidFill>
                <a:latin typeface="Balaram" pitchFamily="2" charset="0"/>
              </a:rPr>
              <a:t>nayananam</a:t>
            </a:r>
            <a:r>
              <a:rPr lang="en-US" sz="2954" dirty="0">
                <a:solidFill>
                  <a:prstClr val="black"/>
                </a:solidFill>
                <a:latin typeface="Balaram" pitchFamily="2" charset="0"/>
              </a:rPr>
              <a:t> </a:t>
            </a:r>
          </a:p>
        </p:txBody>
      </p:sp>
      <p:sp>
        <p:nvSpPr>
          <p:cNvPr id="2167" name="Line 119"/>
          <p:cNvSpPr>
            <a:spLocks noChangeShapeType="1"/>
          </p:cNvSpPr>
          <p:nvPr/>
        </p:nvSpPr>
        <p:spPr bwMode="auto">
          <a:xfrm>
            <a:off x="381000" y="1491762"/>
            <a:ext cx="6477000" cy="0"/>
          </a:xfrm>
          <a:prstGeom prst="line">
            <a:avLst/>
          </a:prstGeom>
          <a:noFill/>
          <a:ln w="25400">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422041"/>
            <a:endParaRPr lang="en-US" sz="1662">
              <a:solidFill>
                <a:prstClr val="black"/>
              </a:solidFill>
              <a:latin typeface="Balaram" pitchFamily="2" charset="0"/>
            </a:endParaRPr>
          </a:p>
        </p:txBody>
      </p:sp>
      <p:sp>
        <p:nvSpPr>
          <p:cNvPr id="2168" name="Text Box 120"/>
          <p:cNvSpPr txBox="1">
            <a:spLocks noChangeArrowheads="1"/>
          </p:cNvSpPr>
          <p:nvPr/>
        </p:nvSpPr>
        <p:spPr bwMode="auto">
          <a:xfrm>
            <a:off x="2209801" y="1459524"/>
            <a:ext cx="4038600" cy="54694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defTabSz="422041"/>
            <a:r>
              <a:rPr lang="en-US" sz="2954" dirty="0" err="1">
                <a:solidFill>
                  <a:prstClr val="black"/>
                </a:solidFill>
                <a:latin typeface="Balaram" pitchFamily="2" charset="0"/>
              </a:rPr>
              <a:t>yugayitam</a:t>
            </a:r>
            <a:r>
              <a:rPr lang="en-US" sz="2954" dirty="0">
                <a:solidFill>
                  <a:prstClr val="black"/>
                </a:solidFill>
                <a:latin typeface="Balaram" pitchFamily="2" charset="0"/>
              </a:rPr>
              <a:t> &amp; </a:t>
            </a:r>
            <a:r>
              <a:rPr lang="en-US" sz="2954" dirty="0" err="1">
                <a:solidFill>
                  <a:prstClr val="black"/>
                </a:solidFill>
                <a:latin typeface="Balaram" pitchFamily="2" charset="0"/>
              </a:rPr>
              <a:t>aslisya</a:t>
            </a:r>
            <a:r>
              <a:rPr lang="en-US" sz="2954" dirty="0">
                <a:solidFill>
                  <a:prstClr val="black"/>
                </a:solidFill>
                <a:latin typeface="Balaram" pitchFamily="2" charset="0"/>
              </a:rPr>
              <a:t> </a:t>
            </a:r>
            <a:r>
              <a:rPr lang="en-US" sz="2954" dirty="0" err="1">
                <a:solidFill>
                  <a:prstClr val="black"/>
                </a:solidFill>
                <a:latin typeface="Balaram" pitchFamily="2" charset="0"/>
              </a:rPr>
              <a:t>va</a:t>
            </a:r>
            <a:endParaRPr lang="en-US" sz="2954" dirty="0">
              <a:solidFill>
                <a:prstClr val="black"/>
              </a:solidFill>
              <a:latin typeface="Balaram" pitchFamily="2" charset="0"/>
            </a:endParaRPr>
          </a:p>
        </p:txBody>
      </p:sp>
      <p:sp>
        <p:nvSpPr>
          <p:cNvPr id="2189" name="Text Box 141"/>
          <p:cNvSpPr txBox="1">
            <a:spLocks noChangeArrowheads="1"/>
          </p:cNvSpPr>
          <p:nvPr/>
        </p:nvSpPr>
        <p:spPr bwMode="auto">
          <a:xfrm>
            <a:off x="990600" y="263770"/>
            <a:ext cx="5545108" cy="1228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422041"/>
            <a:r>
              <a:rPr lang="en-US" sz="3692">
                <a:solidFill>
                  <a:prstClr val="black"/>
                </a:solidFill>
                <a:latin typeface="Balaram" pitchFamily="2" charset="0"/>
              </a:rPr>
              <a:t>How we make progress in </a:t>
            </a:r>
          </a:p>
          <a:p>
            <a:pPr defTabSz="422041"/>
            <a:r>
              <a:rPr lang="en-US" sz="3692">
                <a:solidFill>
                  <a:prstClr val="black"/>
                </a:solidFill>
                <a:latin typeface="Balaram" pitchFamily="2" charset="0"/>
              </a:rPr>
              <a:t>Krishna Consciousness….?</a:t>
            </a:r>
          </a:p>
        </p:txBody>
      </p:sp>
    </p:spTree>
    <p:extLst>
      <p:ext uri="{BB962C8B-B14F-4D97-AF65-F5344CB8AC3E}">
        <p14:creationId xmlns:p14="http://schemas.microsoft.com/office/powerpoint/2010/main" val="239093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ppt_x"/>
                                          </p:val>
                                        </p:tav>
                                        <p:tav tm="100000">
                                          <p:val>
                                            <p:strVal val="#ppt_x"/>
                                          </p:val>
                                        </p:tav>
                                      </p:tavLst>
                                    </p:anim>
                                    <p:anim calcmode="lin" valueType="num">
                                      <p:cBhvr additive="base">
                                        <p:cTn id="5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ppt_x"/>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131"/>
                                        </p:tgtEl>
                                        <p:attrNameLst>
                                          <p:attrName>style.visibility</p:attrName>
                                        </p:attrNameLst>
                                      </p:cBhvr>
                                      <p:to>
                                        <p:strVal val="visible"/>
                                      </p:to>
                                    </p:set>
                                    <p:anim calcmode="lin" valueType="num">
                                      <p:cBhvr additive="base">
                                        <p:cTn id="61" dur="500" fill="hold"/>
                                        <p:tgtEl>
                                          <p:spTgt spid="2131"/>
                                        </p:tgtEl>
                                        <p:attrNameLst>
                                          <p:attrName>ppt_x</p:attrName>
                                        </p:attrNameLst>
                                      </p:cBhvr>
                                      <p:tavLst>
                                        <p:tav tm="0">
                                          <p:val>
                                            <p:strVal val="#ppt_x"/>
                                          </p:val>
                                        </p:tav>
                                        <p:tav tm="100000">
                                          <p:val>
                                            <p:strVal val="#ppt_x"/>
                                          </p:val>
                                        </p:tav>
                                      </p:tavLst>
                                    </p:anim>
                                    <p:anim calcmode="lin" valueType="num">
                                      <p:cBhvr additive="base">
                                        <p:cTn id="62" dur="500" fill="hold"/>
                                        <p:tgtEl>
                                          <p:spTgt spid="2131"/>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132"/>
                                        </p:tgtEl>
                                        <p:attrNameLst>
                                          <p:attrName>style.visibility</p:attrName>
                                        </p:attrNameLst>
                                      </p:cBhvr>
                                      <p:to>
                                        <p:strVal val="visible"/>
                                      </p:to>
                                    </p:set>
                                    <p:anim calcmode="lin" valueType="num">
                                      <p:cBhvr additive="base">
                                        <p:cTn id="65" dur="500" fill="hold"/>
                                        <p:tgtEl>
                                          <p:spTgt spid="2132"/>
                                        </p:tgtEl>
                                        <p:attrNameLst>
                                          <p:attrName>ppt_x</p:attrName>
                                        </p:attrNameLst>
                                      </p:cBhvr>
                                      <p:tavLst>
                                        <p:tav tm="0">
                                          <p:val>
                                            <p:strVal val="#ppt_x"/>
                                          </p:val>
                                        </p:tav>
                                        <p:tav tm="100000">
                                          <p:val>
                                            <p:strVal val="#ppt_x"/>
                                          </p:val>
                                        </p:tav>
                                      </p:tavLst>
                                    </p:anim>
                                    <p:anim calcmode="lin" valueType="num">
                                      <p:cBhvr additive="base">
                                        <p:cTn id="66" dur="500" fill="hold"/>
                                        <p:tgtEl>
                                          <p:spTgt spid="2132"/>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2136"/>
                                        </p:tgtEl>
                                        <p:attrNameLst>
                                          <p:attrName>style.visibility</p:attrName>
                                        </p:attrNameLst>
                                      </p:cBhvr>
                                      <p:to>
                                        <p:strVal val="visible"/>
                                      </p:to>
                                    </p:set>
                                    <p:anim calcmode="lin" valueType="num">
                                      <p:cBhvr additive="base">
                                        <p:cTn id="71" dur="500" fill="hold"/>
                                        <p:tgtEl>
                                          <p:spTgt spid="2136"/>
                                        </p:tgtEl>
                                        <p:attrNameLst>
                                          <p:attrName>ppt_x</p:attrName>
                                        </p:attrNameLst>
                                      </p:cBhvr>
                                      <p:tavLst>
                                        <p:tav tm="0">
                                          <p:val>
                                            <p:strVal val="#ppt_x"/>
                                          </p:val>
                                        </p:tav>
                                        <p:tav tm="100000">
                                          <p:val>
                                            <p:strVal val="#ppt_x"/>
                                          </p:val>
                                        </p:tav>
                                      </p:tavLst>
                                    </p:anim>
                                    <p:anim calcmode="lin" valueType="num">
                                      <p:cBhvr additive="base">
                                        <p:cTn id="72" dur="500" fill="hold"/>
                                        <p:tgtEl>
                                          <p:spTgt spid="2136"/>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2137"/>
                                        </p:tgtEl>
                                        <p:attrNameLst>
                                          <p:attrName>style.visibility</p:attrName>
                                        </p:attrNameLst>
                                      </p:cBhvr>
                                      <p:to>
                                        <p:strVal val="visible"/>
                                      </p:to>
                                    </p:set>
                                    <p:anim calcmode="lin" valueType="num">
                                      <p:cBhvr additive="base">
                                        <p:cTn id="75" dur="500" fill="hold"/>
                                        <p:tgtEl>
                                          <p:spTgt spid="2137"/>
                                        </p:tgtEl>
                                        <p:attrNameLst>
                                          <p:attrName>ppt_x</p:attrName>
                                        </p:attrNameLst>
                                      </p:cBhvr>
                                      <p:tavLst>
                                        <p:tav tm="0">
                                          <p:val>
                                            <p:strVal val="#ppt_x"/>
                                          </p:val>
                                        </p:tav>
                                        <p:tav tm="100000">
                                          <p:val>
                                            <p:strVal val="#ppt_x"/>
                                          </p:val>
                                        </p:tav>
                                      </p:tavLst>
                                    </p:anim>
                                    <p:anim calcmode="lin" valueType="num">
                                      <p:cBhvr additive="base">
                                        <p:cTn id="76" dur="500" fill="hold"/>
                                        <p:tgtEl>
                                          <p:spTgt spid="2137"/>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2143"/>
                                        </p:tgtEl>
                                        <p:attrNameLst>
                                          <p:attrName>style.visibility</p:attrName>
                                        </p:attrNameLst>
                                      </p:cBhvr>
                                      <p:to>
                                        <p:strVal val="visible"/>
                                      </p:to>
                                    </p:set>
                                    <p:anim calcmode="lin" valueType="num">
                                      <p:cBhvr additive="base">
                                        <p:cTn id="81" dur="500" fill="hold"/>
                                        <p:tgtEl>
                                          <p:spTgt spid="2143"/>
                                        </p:tgtEl>
                                        <p:attrNameLst>
                                          <p:attrName>ppt_x</p:attrName>
                                        </p:attrNameLst>
                                      </p:cBhvr>
                                      <p:tavLst>
                                        <p:tav tm="0">
                                          <p:val>
                                            <p:strVal val="#ppt_x"/>
                                          </p:val>
                                        </p:tav>
                                        <p:tav tm="100000">
                                          <p:val>
                                            <p:strVal val="#ppt_x"/>
                                          </p:val>
                                        </p:tav>
                                      </p:tavLst>
                                    </p:anim>
                                    <p:anim calcmode="lin" valueType="num">
                                      <p:cBhvr additive="base">
                                        <p:cTn id="82" dur="500" fill="hold"/>
                                        <p:tgtEl>
                                          <p:spTgt spid="2143"/>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2144"/>
                                        </p:tgtEl>
                                        <p:attrNameLst>
                                          <p:attrName>style.visibility</p:attrName>
                                        </p:attrNameLst>
                                      </p:cBhvr>
                                      <p:to>
                                        <p:strVal val="visible"/>
                                      </p:to>
                                    </p:set>
                                    <p:anim calcmode="lin" valueType="num">
                                      <p:cBhvr additive="base">
                                        <p:cTn id="85" dur="500" fill="hold"/>
                                        <p:tgtEl>
                                          <p:spTgt spid="2144"/>
                                        </p:tgtEl>
                                        <p:attrNameLst>
                                          <p:attrName>ppt_x</p:attrName>
                                        </p:attrNameLst>
                                      </p:cBhvr>
                                      <p:tavLst>
                                        <p:tav tm="0">
                                          <p:val>
                                            <p:strVal val="#ppt_x"/>
                                          </p:val>
                                        </p:tav>
                                        <p:tav tm="100000">
                                          <p:val>
                                            <p:strVal val="#ppt_x"/>
                                          </p:val>
                                        </p:tav>
                                      </p:tavLst>
                                    </p:anim>
                                    <p:anim calcmode="lin" valueType="num">
                                      <p:cBhvr additive="base">
                                        <p:cTn id="86" dur="500" fill="hold"/>
                                        <p:tgtEl>
                                          <p:spTgt spid="2144"/>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2158"/>
                                        </p:tgtEl>
                                        <p:attrNameLst>
                                          <p:attrName>style.visibility</p:attrName>
                                        </p:attrNameLst>
                                      </p:cBhvr>
                                      <p:to>
                                        <p:strVal val="visible"/>
                                      </p:to>
                                    </p:set>
                                    <p:anim calcmode="lin" valueType="num">
                                      <p:cBhvr additive="base">
                                        <p:cTn id="91" dur="500" fill="hold"/>
                                        <p:tgtEl>
                                          <p:spTgt spid="2158"/>
                                        </p:tgtEl>
                                        <p:attrNameLst>
                                          <p:attrName>ppt_x</p:attrName>
                                        </p:attrNameLst>
                                      </p:cBhvr>
                                      <p:tavLst>
                                        <p:tav tm="0">
                                          <p:val>
                                            <p:strVal val="#ppt_x"/>
                                          </p:val>
                                        </p:tav>
                                        <p:tav tm="100000">
                                          <p:val>
                                            <p:strVal val="#ppt_x"/>
                                          </p:val>
                                        </p:tav>
                                      </p:tavLst>
                                    </p:anim>
                                    <p:anim calcmode="lin" valueType="num">
                                      <p:cBhvr additive="base">
                                        <p:cTn id="92" dur="500" fill="hold"/>
                                        <p:tgtEl>
                                          <p:spTgt spid="2158"/>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2159"/>
                                        </p:tgtEl>
                                        <p:attrNameLst>
                                          <p:attrName>style.visibility</p:attrName>
                                        </p:attrNameLst>
                                      </p:cBhvr>
                                      <p:to>
                                        <p:strVal val="visible"/>
                                      </p:to>
                                    </p:set>
                                    <p:anim calcmode="lin" valueType="num">
                                      <p:cBhvr additive="base">
                                        <p:cTn id="95" dur="500" fill="hold"/>
                                        <p:tgtEl>
                                          <p:spTgt spid="2159"/>
                                        </p:tgtEl>
                                        <p:attrNameLst>
                                          <p:attrName>ppt_x</p:attrName>
                                        </p:attrNameLst>
                                      </p:cBhvr>
                                      <p:tavLst>
                                        <p:tav tm="0">
                                          <p:val>
                                            <p:strVal val="#ppt_x"/>
                                          </p:val>
                                        </p:tav>
                                        <p:tav tm="100000">
                                          <p:val>
                                            <p:strVal val="#ppt_x"/>
                                          </p:val>
                                        </p:tav>
                                      </p:tavLst>
                                    </p:anim>
                                    <p:anim calcmode="lin" valueType="num">
                                      <p:cBhvr additive="base">
                                        <p:cTn id="96" dur="500" fill="hold"/>
                                        <p:tgtEl>
                                          <p:spTgt spid="2159"/>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2154"/>
                                        </p:tgtEl>
                                        <p:attrNameLst>
                                          <p:attrName>style.visibility</p:attrName>
                                        </p:attrNameLst>
                                      </p:cBhvr>
                                      <p:to>
                                        <p:strVal val="visible"/>
                                      </p:to>
                                    </p:set>
                                    <p:anim calcmode="lin" valueType="num">
                                      <p:cBhvr additive="base">
                                        <p:cTn id="101" dur="500" fill="hold"/>
                                        <p:tgtEl>
                                          <p:spTgt spid="2154"/>
                                        </p:tgtEl>
                                        <p:attrNameLst>
                                          <p:attrName>ppt_x</p:attrName>
                                        </p:attrNameLst>
                                      </p:cBhvr>
                                      <p:tavLst>
                                        <p:tav tm="0">
                                          <p:val>
                                            <p:strVal val="#ppt_x"/>
                                          </p:val>
                                        </p:tav>
                                        <p:tav tm="100000">
                                          <p:val>
                                            <p:strVal val="#ppt_x"/>
                                          </p:val>
                                        </p:tav>
                                      </p:tavLst>
                                    </p:anim>
                                    <p:anim calcmode="lin" valueType="num">
                                      <p:cBhvr additive="base">
                                        <p:cTn id="102" dur="500" fill="hold"/>
                                        <p:tgtEl>
                                          <p:spTgt spid="2154"/>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0"/>
                                  </p:stCondLst>
                                  <p:childTnLst>
                                    <p:set>
                                      <p:cBhvr>
                                        <p:cTn id="104" dur="1" fill="hold">
                                          <p:stCondLst>
                                            <p:cond delay="0"/>
                                          </p:stCondLst>
                                        </p:cTn>
                                        <p:tgtEl>
                                          <p:spTgt spid="2155"/>
                                        </p:tgtEl>
                                        <p:attrNameLst>
                                          <p:attrName>style.visibility</p:attrName>
                                        </p:attrNameLst>
                                      </p:cBhvr>
                                      <p:to>
                                        <p:strVal val="visible"/>
                                      </p:to>
                                    </p:set>
                                    <p:anim calcmode="lin" valueType="num">
                                      <p:cBhvr additive="base">
                                        <p:cTn id="105" dur="500" fill="hold"/>
                                        <p:tgtEl>
                                          <p:spTgt spid="2155"/>
                                        </p:tgtEl>
                                        <p:attrNameLst>
                                          <p:attrName>ppt_x</p:attrName>
                                        </p:attrNameLst>
                                      </p:cBhvr>
                                      <p:tavLst>
                                        <p:tav tm="0">
                                          <p:val>
                                            <p:strVal val="#ppt_x"/>
                                          </p:val>
                                        </p:tav>
                                        <p:tav tm="100000">
                                          <p:val>
                                            <p:strVal val="#ppt_x"/>
                                          </p:val>
                                        </p:tav>
                                      </p:tavLst>
                                    </p:anim>
                                    <p:anim calcmode="lin" valueType="num">
                                      <p:cBhvr additive="base">
                                        <p:cTn id="106" dur="500" fill="hold"/>
                                        <p:tgtEl>
                                          <p:spTgt spid="2155"/>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grpId="0" nodeType="clickEffect">
                                  <p:stCondLst>
                                    <p:cond delay="0"/>
                                  </p:stCondLst>
                                  <p:childTnLst>
                                    <p:set>
                                      <p:cBhvr>
                                        <p:cTn id="110" dur="1" fill="hold">
                                          <p:stCondLst>
                                            <p:cond delay="0"/>
                                          </p:stCondLst>
                                        </p:cTn>
                                        <p:tgtEl>
                                          <p:spTgt spid="2163"/>
                                        </p:tgtEl>
                                        <p:attrNameLst>
                                          <p:attrName>style.visibility</p:attrName>
                                        </p:attrNameLst>
                                      </p:cBhvr>
                                      <p:to>
                                        <p:strVal val="visible"/>
                                      </p:to>
                                    </p:set>
                                    <p:anim calcmode="lin" valueType="num">
                                      <p:cBhvr additive="base">
                                        <p:cTn id="111" dur="500" fill="hold"/>
                                        <p:tgtEl>
                                          <p:spTgt spid="2163"/>
                                        </p:tgtEl>
                                        <p:attrNameLst>
                                          <p:attrName>ppt_x</p:attrName>
                                        </p:attrNameLst>
                                      </p:cBhvr>
                                      <p:tavLst>
                                        <p:tav tm="0">
                                          <p:val>
                                            <p:strVal val="#ppt_x"/>
                                          </p:val>
                                        </p:tav>
                                        <p:tav tm="100000">
                                          <p:val>
                                            <p:strVal val="#ppt_x"/>
                                          </p:val>
                                        </p:tav>
                                      </p:tavLst>
                                    </p:anim>
                                    <p:anim calcmode="lin" valueType="num">
                                      <p:cBhvr additive="base">
                                        <p:cTn id="112" dur="500" fill="hold"/>
                                        <p:tgtEl>
                                          <p:spTgt spid="2163"/>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2164"/>
                                        </p:tgtEl>
                                        <p:attrNameLst>
                                          <p:attrName>style.visibility</p:attrName>
                                        </p:attrNameLst>
                                      </p:cBhvr>
                                      <p:to>
                                        <p:strVal val="visible"/>
                                      </p:to>
                                    </p:set>
                                    <p:anim calcmode="lin" valueType="num">
                                      <p:cBhvr additive="base">
                                        <p:cTn id="115" dur="500" fill="hold"/>
                                        <p:tgtEl>
                                          <p:spTgt spid="2164"/>
                                        </p:tgtEl>
                                        <p:attrNameLst>
                                          <p:attrName>ppt_x</p:attrName>
                                        </p:attrNameLst>
                                      </p:cBhvr>
                                      <p:tavLst>
                                        <p:tav tm="0">
                                          <p:val>
                                            <p:strVal val="#ppt_x"/>
                                          </p:val>
                                        </p:tav>
                                        <p:tav tm="100000">
                                          <p:val>
                                            <p:strVal val="#ppt_x"/>
                                          </p:val>
                                        </p:tav>
                                      </p:tavLst>
                                    </p:anim>
                                    <p:anim calcmode="lin" valueType="num">
                                      <p:cBhvr additive="base">
                                        <p:cTn id="116" dur="500" fill="hold"/>
                                        <p:tgtEl>
                                          <p:spTgt spid="2164"/>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grpId="0" nodeType="clickEffect">
                                  <p:stCondLst>
                                    <p:cond delay="0"/>
                                  </p:stCondLst>
                                  <p:childTnLst>
                                    <p:set>
                                      <p:cBhvr>
                                        <p:cTn id="120" dur="1" fill="hold">
                                          <p:stCondLst>
                                            <p:cond delay="0"/>
                                          </p:stCondLst>
                                        </p:cTn>
                                        <p:tgtEl>
                                          <p:spTgt spid="2167"/>
                                        </p:tgtEl>
                                        <p:attrNameLst>
                                          <p:attrName>style.visibility</p:attrName>
                                        </p:attrNameLst>
                                      </p:cBhvr>
                                      <p:to>
                                        <p:strVal val="visible"/>
                                      </p:to>
                                    </p:set>
                                    <p:anim calcmode="lin" valueType="num">
                                      <p:cBhvr additive="base">
                                        <p:cTn id="121" dur="500" fill="hold"/>
                                        <p:tgtEl>
                                          <p:spTgt spid="2167"/>
                                        </p:tgtEl>
                                        <p:attrNameLst>
                                          <p:attrName>ppt_x</p:attrName>
                                        </p:attrNameLst>
                                      </p:cBhvr>
                                      <p:tavLst>
                                        <p:tav tm="0">
                                          <p:val>
                                            <p:strVal val="#ppt_x"/>
                                          </p:val>
                                        </p:tav>
                                        <p:tav tm="100000">
                                          <p:val>
                                            <p:strVal val="#ppt_x"/>
                                          </p:val>
                                        </p:tav>
                                      </p:tavLst>
                                    </p:anim>
                                    <p:anim calcmode="lin" valueType="num">
                                      <p:cBhvr additive="base">
                                        <p:cTn id="122" dur="500" fill="hold"/>
                                        <p:tgtEl>
                                          <p:spTgt spid="2167"/>
                                        </p:tgtEl>
                                        <p:attrNameLst>
                                          <p:attrName>ppt_y</p:attrName>
                                        </p:attrNameLst>
                                      </p:cBhvr>
                                      <p:tavLst>
                                        <p:tav tm="0">
                                          <p:val>
                                            <p:strVal val="1+#ppt_h/2"/>
                                          </p:val>
                                        </p:tav>
                                        <p:tav tm="100000">
                                          <p:val>
                                            <p:strVal val="#ppt_y"/>
                                          </p:val>
                                        </p:tav>
                                      </p:tavLst>
                                    </p:anim>
                                  </p:childTnLst>
                                </p:cTn>
                              </p:par>
                              <p:par>
                                <p:cTn id="123" presetID="2" presetClass="entr" presetSubtype="4" fill="hold" grpId="0" nodeType="withEffect">
                                  <p:stCondLst>
                                    <p:cond delay="0"/>
                                  </p:stCondLst>
                                  <p:childTnLst>
                                    <p:set>
                                      <p:cBhvr>
                                        <p:cTn id="124" dur="1" fill="hold">
                                          <p:stCondLst>
                                            <p:cond delay="0"/>
                                          </p:stCondLst>
                                        </p:cTn>
                                        <p:tgtEl>
                                          <p:spTgt spid="2168"/>
                                        </p:tgtEl>
                                        <p:attrNameLst>
                                          <p:attrName>style.visibility</p:attrName>
                                        </p:attrNameLst>
                                      </p:cBhvr>
                                      <p:to>
                                        <p:strVal val="visible"/>
                                      </p:to>
                                    </p:set>
                                    <p:anim calcmode="lin" valueType="num">
                                      <p:cBhvr additive="base">
                                        <p:cTn id="125" dur="500" fill="hold"/>
                                        <p:tgtEl>
                                          <p:spTgt spid="2168"/>
                                        </p:tgtEl>
                                        <p:attrNameLst>
                                          <p:attrName>ppt_x</p:attrName>
                                        </p:attrNameLst>
                                      </p:cBhvr>
                                      <p:tavLst>
                                        <p:tav tm="0">
                                          <p:val>
                                            <p:strVal val="#ppt_x"/>
                                          </p:val>
                                        </p:tav>
                                        <p:tav tm="100000">
                                          <p:val>
                                            <p:strVal val="#ppt_x"/>
                                          </p:val>
                                        </p:tav>
                                      </p:tavLst>
                                    </p:anim>
                                    <p:anim calcmode="lin" valueType="num">
                                      <p:cBhvr additive="base">
                                        <p:cTn id="126" dur="500" fill="hold"/>
                                        <p:tgtEl>
                                          <p:spTgt spid="21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1" grpId="0" animBg="1"/>
      <p:bldP spid="2132" grpId="0"/>
      <p:bldP spid="2136" grpId="0" animBg="1"/>
      <p:bldP spid="2137" grpId="0"/>
      <p:bldP spid="2143" grpId="0" animBg="1"/>
      <p:bldP spid="2144" grpId="0"/>
      <p:bldP spid="2154" grpId="0" animBg="1"/>
      <p:bldP spid="2155" grpId="0"/>
      <p:bldP spid="2158" grpId="0" animBg="1"/>
      <p:bldP spid="2159" grpId="0"/>
      <p:bldP spid="2163" grpId="0" animBg="1"/>
      <p:bldP spid="2164" grpId="0"/>
      <p:bldP spid="2167" grpId="0" animBg="1"/>
      <p:bldP spid="2168"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611560" y="260660"/>
            <a:ext cx="8208912" cy="584776"/>
          </a:xfrm>
          <a:prstGeom prst="rect">
            <a:avLst/>
          </a:prstGeom>
          <a:noFill/>
        </p:spPr>
        <p:txBody>
          <a:bodyPr wrap="square" rtlCol="0">
            <a:spAutoFit/>
          </a:bodyPr>
          <a:lstStyle/>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ScaOptima"/>
                <a:ea typeface="+mn-ea"/>
                <a:cs typeface="ScaOptima"/>
              </a:rPr>
              <a:t>16-21: Stages of Bhakti</a:t>
            </a:r>
          </a:p>
        </p:txBody>
      </p:sp>
      <p:graphicFrame>
        <p:nvGraphicFramePr>
          <p:cNvPr id="6" name="Diagram 5"/>
          <p:cNvGraphicFramePr/>
          <p:nvPr/>
        </p:nvGraphicFramePr>
        <p:xfrm>
          <a:off x="170586" y="1497872"/>
          <a:ext cx="6574156" cy="52434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p:cNvGraphicFramePr/>
          <p:nvPr/>
        </p:nvGraphicFramePr>
        <p:xfrm>
          <a:off x="6934373" y="1497872"/>
          <a:ext cx="2102123" cy="524349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7823385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A88B8432-10BD-42C1-AB54-9543EB1677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83298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611560" y="260660"/>
            <a:ext cx="8208912" cy="954107"/>
          </a:xfrm>
          <a:prstGeom prst="rect">
            <a:avLst/>
          </a:prstGeom>
          <a:noFill/>
        </p:spPr>
        <p:txBody>
          <a:bodyPr wrap="square" rtlCol="0">
            <a:spAutoFit/>
          </a:bodyPr>
          <a:lstStyle/>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2060"/>
                </a:solidFill>
                <a:effectLst/>
                <a:uLnTx/>
                <a:uFillTx/>
                <a:latin typeface="ScaOptima"/>
                <a:ea typeface="+mn-ea"/>
                <a:cs typeface="ScaOptima"/>
              </a:rPr>
              <a:t>23-29: </a:t>
            </a:r>
            <a:r>
              <a:rPr kumimoji="0" lang="en-US" sz="2800" b="1" i="0" u="none" strike="noStrike" kern="1200" cap="none" spc="0" normalizeH="0" baseline="0" noProof="0" dirty="0" err="1">
                <a:ln>
                  <a:noFill/>
                </a:ln>
                <a:solidFill>
                  <a:srgbClr val="002060"/>
                </a:solidFill>
                <a:effectLst/>
                <a:uLnTx/>
                <a:uFillTx/>
                <a:latin typeface="ScaOptima"/>
                <a:ea typeface="+mn-ea"/>
                <a:cs typeface="ScaOptima"/>
              </a:rPr>
              <a:t>Kåñëa</a:t>
            </a:r>
            <a:r>
              <a:rPr kumimoji="0" lang="en-US" sz="2800" b="1" i="0" u="none" strike="noStrike" kern="1200" cap="none" spc="0" normalizeH="0" baseline="0" noProof="0" dirty="0">
                <a:ln>
                  <a:noFill/>
                </a:ln>
                <a:solidFill>
                  <a:srgbClr val="002060"/>
                </a:solidFill>
                <a:effectLst/>
                <a:uLnTx/>
                <a:uFillTx/>
                <a:latin typeface="ScaOptima"/>
                <a:ea typeface="+mn-ea"/>
                <a:cs typeface="ScaOptima"/>
              </a:rPr>
              <a:t> in relation to His various expansions (Glory of </a:t>
            </a:r>
            <a:r>
              <a:rPr kumimoji="0" lang="en-US" sz="2800" b="1" i="0" u="none" strike="noStrike" kern="1200" cap="none" spc="0" normalizeH="0" baseline="0" noProof="0" dirty="0" err="1">
                <a:ln>
                  <a:noFill/>
                </a:ln>
                <a:solidFill>
                  <a:srgbClr val="002060"/>
                </a:solidFill>
                <a:effectLst/>
                <a:uLnTx/>
                <a:uFillTx/>
                <a:latin typeface="ScaOptima"/>
                <a:ea typeface="+mn-ea"/>
                <a:cs typeface="ScaOptima"/>
              </a:rPr>
              <a:t>Bhagavan</a:t>
            </a:r>
            <a:r>
              <a:rPr kumimoji="0" lang="en-US" sz="2800" b="1" i="0" u="none" strike="noStrike" kern="1200" cap="none" spc="0" normalizeH="0" baseline="0" noProof="0" dirty="0">
                <a:ln>
                  <a:noFill/>
                </a:ln>
                <a:solidFill>
                  <a:srgbClr val="002060"/>
                </a:solidFill>
                <a:effectLst/>
                <a:uLnTx/>
                <a:uFillTx/>
                <a:latin typeface="ScaOptima"/>
                <a:ea typeface="+mn-ea"/>
                <a:cs typeface="ScaOptima"/>
              </a:rPr>
              <a:t> as topmost object of worship) </a:t>
            </a:r>
          </a:p>
        </p:txBody>
      </p:sp>
      <p:sp>
        <p:nvSpPr>
          <p:cNvPr id="5" name="TextBox 4"/>
          <p:cNvSpPr txBox="1"/>
          <p:nvPr/>
        </p:nvSpPr>
        <p:spPr>
          <a:xfrm>
            <a:off x="323528" y="1772820"/>
            <a:ext cx="5040560" cy="4821595"/>
          </a:xfrm>
          <a:prstGeom prst="rect">
            <a:avLst/>
          </a:prstGeom>
          <a:solidFill>
            <a:schemeClr val="tx1">
              <a:alpha val="0"/>
            </a:schemeClr>
          </a:solidFill>
        </p:spPr>
        <p:txBody>
          <a:bodyPr wrap="square" lIns="81043" tIns="40522" rIns="81043" bIns="40522" rtlCol="0">
            <a:spAutoFit/>
          </a:bodyPr>
          <a:lstStyle/>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srgbClr val="000000"/>
                </a:solidFill>
                <a:effectLst/>
                <a:uLnTx/>
                <a:uFillTx/>
                <a:latin typeface="ScaOptima"/>
                <a:ea typeface="+mn-ea"/>
                <a:cs typeface="ScaOptima"/>
              </a:rPr>
              <a:t>Visnu worship is superior to worship of </a:t>
            </a:r>
            <a:br>
              <a:rPr kumimoji="0" lang="en-US" sz="2800" b="0" i="0" u="none" strike="noStrike" kern="1200" cap="none" spc="0" normalizeH="0" baseline="0" noProof="0" dirty="0">
                <a:ln>
                  <a:noFill/>
                </a:ln>
                <a:solidFill>
                  <a:srgbClr val="000000"/>
                </a:solidFill>
                <a:effectLst/>
                <a:uLnTx/>
                <a:uFillTx/>
                <a:latin typeface="ScaOptima"/>
                <a:ea typeface="+mn-ea"/>
                <a:cs typeface="ScaOptima"/>
              </a:rPr>
            </a:br>
            <a:r>
              <a:rPr kumimoji="0" lang="en-US" sz="2800" b="0" i="0" u="none" strike="noStrike" kern="1200" cap="none" spc="0" normalizeH="0" baseline="0" noProof="0" dirty="0">
                <a:ln>
                  <a:noFill/>
                </a:ln>
                <a:solidFill>
                  <a:srgbClr val="000000"/>
                </a:solidFill>
                <a:effectLst/>
                <a:uLnTx/>
                <a:uFillTx/>
                <a:latin typeface="ScaOptima"/>
                <a:ea typeface="+mn-ea"/>
                <a:cs typeface="ScaOptima"/>
              </a:rPr>
              <a:t>Brahma &amp; Siva </a:t>
            </a:r>
            <a:br>
              <a:rPr kumimoji="0" lang="en-US" sz="2800" b="0" i="0" u="none" strike="noStrike" kern="1200" cap="none" spc="0" normalizeH="0" baseline="0" noProof="0" dirty="0">
                <a:ln>
                  <a:noFill/>
                </a:ln>
                <a:solidFill>
                  <a:srgbClr val="000000"/>
                </a:solidFill>
                <a:effectLst/>
                <a:uLnTx/>
                <a:uFillTx/>
                <a:latin typeface="ScaOptima"/>
                <a:ea typeface="+mn-ea"/>
                <a:cs typeface="ScaOptima"/>
              </a:rPr>
            </a:br>
            <a:r>
              <a:rPr kumimoji="0" lang="en-US" sz="2800" b="0" i="0" u="none" strike="noStrike" kern="1200" cap="none" spc="0" normalizeH="0" baseline="0" noProof="0" dirty="0">
                <a:ln>
                  <a:noFill/>
                </a:ln>
                <a:solidFill>
                  <a:srgbClr val="000000"/>
                </a:solidFill>
                <a:effectLst/>
                <a:uLnTx/>
                <a:uFillTx/>
                <a:latin typeface="ScaOptima"/>
                <a:ea typeface="+mn-ea"/>
                <a:cs typeface="ScaOptima"/>
              </a:rPr>
              <a:t>[Goodness &gt; </a:t>
            </a:r>
            <a:br>
              <a:rPr kumimoji="0" lang="en-US" sz="2800" b="0" i="0" u="none" strike="noStrike" kern="1200" cap="none" spc="0" normalizeH="0" baseline="0" noProof="0" dirty="0">
                <a:ln>
                  <a:noFill/>
                </a:ln>
                <a:solidFill>
                  <a:srgbClr val="000000"/>
                </a:solidFill>
                <a:effectLst/>
                <a:uLnTx/>
                <a:uFillTx/>
                <a:latin typeface="ScaOptima"/>
                <a:ea typeface="+mn-ea"/>
                <a:cs typeface="ScaOptima"/>
              </a:rPr>
            </a:br>
            <a:r>
              <a:rPr kumimoji="0" lang="en-US" sz="2800" b="0" i="0" u="none" strike="noStrike" kern="1200" cap="none" spc="0" normalizeH="0" baseline="0" noProof="0" dirty="0">
                <a:ln>
                  <a:noFill/>
                </a:ln>
                <a:solidFill>
                  <a:srgbClr val="000000"/>
                </a:solidFill>
                <a:effectLst/>
                <a:uLnTx/>
                <a:uFillTx/>
                <a:latin typeface="ScaOptima"/>
                <a:ea typeface="+mn-ea"/>
                <a:cs typeface="ScaOptima"/>
              </a:rPr>
              <a:t>     Passion &amp; Ignorance] </a:t>
            </a:r>
            <a:br>
              <a:rPr kumimoji="0" lang="en-US" sz="2800" b="0" i="0" u="none" strike="noStrike" kern="1200" cap="none" spc="0" normalizeH="0" baseline="0" noProof="0" dirty="0">
                <a:ln>
                  <a:noFill/>
                </a:ln>
                <a:solidFill>
                  <a:srgbClr val="000000"/>
                </a:solidFill>
                <a:effectLst/>
                <a:uLnTx/>
                <a:uFillTx/>
                <a:latin typeface="ScaOptima"/>
                <a:ea typeface="+mn-ea"/>
                <a:cs typeface="ScaOptima"/>
              </a:rPr>
            </a:br>
            <a:r>
              <a:rPr kumimoji="0" lang="en-US" sz="2800" b="0" i="0" u="none" strike="noStrike" kern="1200" cap="none" spc="0" normalizeH="0" baseline="0" noProof="0" dirty="0">
                <a:ln>
                  <a:noFill/>
                </a:ln>
                <a:solidFill>
                  <a:srgbClr val="000000"/>
                </a:solidFill>
                <a:effectLst/>
                <a:uLnTx/>
                <a:uFillTx/>
                <a:latin typeface="ScaOptima"/>
                <a:ea typeface="+mn-ea"/>
                <a:cs typeface="ScaOptima"/>
              </a:rPr>
              <a:t>or other demigods</a:t>
            </a:r>
          </a:p>
          <a:p>
            <a:pPr marL="5628" marR="0" lvl="0" algn="l" defTabSz="810433" rtl="0" eaLnBrk="1" fontAlgn="auto" latinLnBrk="0" hangingPunct="1">
              <a:lnSpc>
                <a:spcPct val="100000"/>
              </a:lnSpc>
              <a:spcBef>
                <a:spcPts val="0"/>
              </a:spcBef>
              <a:spcAft>
                <a:spcPts val="0"/>
              </a:spcAft>
              <a:buClrTx/>
              <a:buSzTx/>
              <a:tabLst/>
              <a:defRPr/>
            </a:pPr>
            <a:endParaRPr kumimoji="0" lang="en-US" sz="2800" b="0" i="0" u="none" strike="noStrike" kern="1200" cap="none" spc="0" normalizeH="0" baseline="0" noProof="0" dirty="0">
              <a:ln>
                <a:noFill/>
              </a:ln>
              <a:solidFill>
                <a:srgbClr val="000000"/>
              </a:solidFill>
              <a:effectLst/>
              <a:uLnTx/>
              <a:uFillTx/>
              <a:latin typeface="ScaOptima"/>
              <a:ea typeface="+mn-ea"/>
              <a:cs typeface="ScaOptima"/>
            </a:endParaRPr>
          </a:p>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srgbClr val="000000"/>
                </a:solidFill>
                <a:effectLst/>
                <a:uLnTx/>
                <a:uFillTx/>
                <a:latin typeface="ScaOptima"/>
                <a:ea typeface="+mn-ea"/>
                <a:cs typeface="ScaOptima"/>
              </a:rPr>
              <a:t>Lord </a:t>
            </a:r>
            <a:r>
              <a:rPr kumimoji="0" lang="en-US" sz="2800" b="0" i="0" u="none" strike="noStrike" kern="1200" cap="none" spc="0" normalizeH="0" baseline="0" noProof="0" dirty="0" err="1">
                <a:ln>
                  <a:noFill/>
                </a:ln>
                <a:solidFill>
                  <a:srgbClr val="000000"/>
                </a:solidFill>
                <a:effectLst/>
                <a:uLnTx/>
                <a:uFillTx/>
                <a:latin typeface="ScaOptima"/>
                <a:ea typeface="+mn-ea"/>
                <a:cs typeface="ScaOptima"/>
              </a:rPr>
              <a:t>Vasudeva</a:t>
            </a:r>
            <a:r>
              <a:rPr kumimoji="0" lang="en-US" sz="2800" b="0" i="0" u="none" strike="noStrike" kern="1200" cap="none" spc="0" normalizeH="0" baseline="0" noProof="0" dirty="0">
                <a:ln>
                  <a:noFill/>
                </a:ln>
                <a:solidFill>
                  <a:srgbClr val="000000"/>
                </a:solidFill>
                <a:effectLst/>
                <a:uLnTx/>
                <a:uFillTx/>
                <a:latin typeface="ScaOptima"/>
                <a:ea typeface="+mn-ea"/>
                <a:cs typeface="ScaOptima"/>
              </a:rPr>
              <a:t> is the essence of all processes</a:t>
            </a:r>
          </a:p>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endParaRPr kumimoji="0" lang="en-US" sz="2800" b="0" i="0" u="none" strike="noStrike" kern="1200" cap="none" spc="0" normalizeH="0" baseline="0" noProof="0" dirty="0">
              <a:ln>
                <a:noFill/>
              </a:ln>
              <a:solidFill>
                <a:srgbClr val="000000"/>
              </a:solidFill>
              <a:effectLst/>
              <a:uLnTx/>
              <a:uFillTx/>
              <a:latin typeface="ScaOptima"/>
              <a:ea typeface="+mn-ea"/>
              <a:cs typeface="ScaOptima"/>
            </a:endParaRPr>
          </a:p>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endParaRPr kumimoji="0" lang="en-US" sz="2800" b="0" i="0" u="none" strike="noStrike" kern="1200" cap="none" spc="0" normalizeH="0" baseline="0" noProof="0" dirty="0">
              <a:ln>
                <a:noFill/>
              </a:ln>
              <a:solidFill>
                <a:srgbClr val="000000"/>
              </a:solidFill>
              <a:effectLst/>
              <a:uLnTx/>
              <a:uFillTx/>
              <a:latin typeface="ScaOptima"/>
              <a:ea typeface="+mn-ea"/>
              <a:cs typeface="ScaOptima"/>
            </a:endParaRPr>
          </a:p>
        </p:txBody>
      </p:sp>
      <p:graphicFrame>
        <p:nvGraphicFramePr>
          <p:cNvPr id="7" name="Diagram 6"/>
          <p:cNvGraphicFramePr/>
          <p:nvPr>
            <p:extLst>
              <p:ext uri="{D42A27DB-BD31-4B8C-83A1-F6EECF244321}">
                <p14:modId xmlns:p14="http://schemas.microsoft.com/office/powerpoint/2010/main" val="1349379521"/>
              </p:ext>
            </p:extLst>
          </p:nvPr>
        </p:nvGraphicFramePr>
        <p:xfrm>
          <a:off x="5183560" y="1628800"/>
          <a:ext cx="3960440" cy="41044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6688642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xmlns="" id="{7D592451-B015-4F8A-ACFA-A6E91A949B4A}"/>
              </a:ext>
            </a:extLst>
          </p:cNvPr>
          <p:cNvGraphicFramePr/>
          <p:nvPr>
            <p:extLst>
              <p:ext uri="{D42A27DB-BD31-4B8C-83A1-F6EECF244321}">
                <p14:modId xmlns:p14="http://schemas.microsoft.com/office/powerpoint/2010/main" val="1348411709"/>
              </p:ext>
            </p:extLst>
          </p:nvPr>
        </p:nvGraphicFramePr>
        <p:xfrm>
          <a:off x="467544" y="404664"/>
          <a:ext cx="8496944"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xmlns="" id="{9367CD82-474A-4560-860B-92A697301EE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04792" y="-1"/>
            <a:ext cx="2987772" cy="2070947"/>
          </a:xfrm>
          <a:prstGeom prst="ellipse">
            <a:avLst/>
          </a:prstGeom>
        </p:spPr>
      </p:pic>
      <p:pic>
        <p:nvPicPr>
          <p:cNvPr id="5122" name="Picture 2" descr="Free Yagna Cliparts, Download Free Clip Art, Free Clip Art on ...">
            <a:extLst>
              <a:ext uri="{FF2B5EF4-FFF2-40B4-BE49-F238E27FC236}">
                <a16:creationId xmlns:a16="http://schemas.microsoft.com/office/drawing/2014/main" xmlns="" id="{0BE38732-E278-4EDC-AD28-F17F567140C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7504" y="2762919"/>
            <a:ext cx="2568304" cy="1824847"/>
          </a:xfrm>
          <a:prstGeom prst="round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vedas pics">
            <a:extLst>
              <a:ext uri="{FF2B5EF4-FFF2-40B4-BE49-F238E27FC236}">
                <a16:creationId xmlns:a16="http://schemas.microsoft.com/office/drawing/2014/main" xmlns="" id="{775ADBB2-DE3F-446D-90BB-75E02329809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476" y="-19690"/>
            <a:ext cx="3168341" cy="2386035"/>
          </a:xfrm>
          <a:prstGeom prst="round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xmlns="" id="{16E2AFD4-B618-4FF0-B58A-3B71B0A1F7D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83112" y="4799831"/>
            <a:ext cx="3056066" cy="1660216"/>
          </a:xfrm>
          <a:prstGeom prst="rect">
            <a:avLst/>
          </a:prstGeom>
        </p:spPr>
      </p:pic>
      <p:pic>
        <p:nvPicPr>
          <p:cNvPr id="9" name="Picture 8">
            <a:extLst>
              <a:ext uri="{FF2B5EF4-FFF2-40B4-BE49-F238E27FC236}">
                <a16:creationId xmlns:a16="http://schemas.microsoft.com/office/drawing/2014/main" xmlns="" id="{C301D29F-C62C-421F-9D7D-41D133040E3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092564" y="-19690"/>
            <a:ext cx="3051436" cy="2285632"/>
          </a:xfrm>
          <a:prstGeom prst="rect">
            <a:avLst/>
          </a:prstGeom>
        </p:spPr>
      </p:pic>
      <p:pic>
        <p:nvPicPr>
          <p:cNvPr id="11" name="Picture 10">
            <a:extLst>
              <a:ext uri="{FF2B5EF4-FFF2-40B4-BE49-F238E27FC236}">
                <a16:creationId xmlns:a16="http://schemas.microsoft.com/office/drawing/2014/main" xmlns="" id="{B3722A5C-DA71-42AC-9484-D159B36F26C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526868" y="5013176"/>
            <a:ext cx="2603308" cy="1844824"/>
          </a:xfrm>
          <a:prstGeom prst="rect">
            <a:avLst/>
          </a:prstGeom>
        </p:spPr>
      </p:pic>
      <p:pic>
        <p:nvPicPr>
          <p:cNvPr id="5" name="Picture 5" descr="0083_SB 2-2-2">
            <a:extLst>
              <a:ext uri="{FF2B5EF4-FFF2-40B4-BE49-F238E27FC236}">
                <a16:creationId xmlns:a16="http://schemas.microsoft.com/office/drawing/2014/main" xmlns="" id="{3E58B765-29E9-498E-8C47-FD3B3220376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l="3902"/>
          <a:stretch>
            <a:fillRect/>
          </a:stretch>
        </p:blipFill>
        <p:spPr bwMode="auto">
          <a:xfrm>
            <a:off x="6729584" y="2285939"/>
            <a:ext cx="1920232" cy="2519905"/>
          </a:xfrm>
          <a:prstGeom prst="ellipse">
            <a:avLst/>
          </a:prstGeom>
          <a:noFill/>
          <a:extLst>
            <a:ext uri="{909E8E84-426E-40DD-AFC4-6F175D3DCCD1}">
              <a14:hiddenFill xmlns:a14="http://schemas.microsoft.com/office/drawing/2010/main">
                <a:solidFill>
                  <a:srgbClr val="FFFFFF"/>
                </a:solidFill>
              </a14:hiddenFill>
            </a:ext>
          </a:extLst>
        </p:spPr>
      </p:pic>
      <p:pic>
        <p:nvPicPr>
          <p:cNvPr id="16" name="Picture 15" descr="yogi_supersoul">
            <a:extLst>
              <a:ext uri="{FF2B5EF4-FFF2-40B4-BE49-F238E27FC236}">
                <a16:creationId xmlns:a16="http://schemas.microsoft.com/office/drawing/2014/main" xmlns="" id="{9201287A-B0F5-4713-BA55-070E09AF162E}"/>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a:xfrm>
            <a:off x="1517296" y="4550583"/>
            <a:ext cx="1678104" cy="2318327"/>
          </a:xfrm>
          <a:prstGeom prst="rect">
            <a:avLst/>
          </a:prstGeom>
          <a:noFill/>
        </p:spPr>
      </p:pic>
    </p:spTree>
    <p:extLst>
      <p:ext uri="{BB962C8B-B14F-4D97-AF65-F5344CB8AC3E}">
        <p14:creationId xmlns:p14="http://schemas.microsoft.com/office/powerpoint/2010/main" val="39910344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2411760" y="188640"/>
            <a:ext cx="8208912" cy="646331"/>
          </a:xfrm>
          <a:prstGeom prst="rect">
            <a:avLst/>
          </a:prstGeom>
          <a:noFill/>
        </p:spPr>
        <p:txBody>
          <a:bodyPr wrap="square" rtlCol="0">
            <a:spAutoFit/>
          </a:bodyPr>
          <a:lstStyle/>
          <a:p>
            <a:pPr marL="5628" algn="ctr"/>
            <a:r>
              <a:rPr lang="en-US" sz="3600" b="1" dirty="0">
                <a:solidFill>
                  <a:srgbClr val="002060"/>
                </a:solidFill>
                <a:latin typeface="ScaOptima"/>
                <a:cs typeface="ScaOptima"/>
              </a:rPr>
              <a:t>The 6 Questions by Sages</a:t>
            </a:r>
          </a:p>
        </p:txBody>
      </p:sp>
      <p:sp>
        <p:nvSpPr>
          <p:cNvPr id="5" name="TextBox 4"/>
          <p:cNvSpPr txBox="1"/>
          <p:nvPr/>
        </p:nvSpPr>
        <p:spPr>
          <a:xfrm>
            <a:off x="3707904" y="1894984"/>
            <a:ext cx="5760640" cy="4021375"/>
          </a:xfrm>
          <a:prstGeom prst="rect">
            <a:avLst/>
          </a:prstGeom>
          <a:solidFill>
            <a:schemeClr val="tx1">
              <a:alpha val="0"/>
            </a:schemeClr>
          </a:solidFill>
        </p:spPr>
        <p:txBody>
          <a:bodyPr wrap="square" lIns="81043" tIns="40522" rIns="81043" bIns="40522" rtlCol="0">
            <a:spAutoFit/>
          </a:bodyPr>
          <a:lstStyle/>
          <a:p>
            <a:pPr marL="5628"/>
            <a:r>
              <a:rPr lang="en-US" sz="3200" dirty="0">
                <a:latin typeface="ScaOptima"/>
                <a:cs typeface="ScaOptima"/>
              </a:rPr>
              <a:t>3. Why </a:t>
            </a:r>
            <a:r>
              <a:rPr lang="en-US" sz="3200" dirty="0" err="1">
                <a:latin typeface="ScaOptima"/>
                <a:cs typeface="ScaOptima"/>
              </a:rPr>
              <a:t>Çré</a:t>
            </a:r>
            <a:r>
              <a:rPr lang="en-US" sz="3200" dirty="0">
                <a:latin typeface="ScaOptima"/>
                <a:cs typeface="ScaOptima"/>
              </a:rPr>
              <a:t> </a:t>
            </a:r>
            <a:r>
              <a:rPr lang="en-US" sz="3200" dirty="0" err="1">
                <a:latin typeface="ScaOptima"/>
                <a:cs typeface="ScaOptima"/>
              </a:rPr>
              <a:t>Kåñëa</a:t>
            </a:r>
            <a:r>
              <a:rPr lang="en-US" sz="3200" dirty="0">
                <a:latin typeface="ScaOptima"/>
                <a:cs typeface="ScaOptima"/>
              </a:rPr>
              <a:t>, the Supreme Personality of Godhead appeared?</a:t>
            </a:r>
          </a:p>
          <a:p>
            <a:pPr marL="519978" indent="-514350">
              <a:buFont typeface="+mj-lt"/>
              <a:buAutoNum type="arabicPeriod" startAt="4"/>
            </a:pPr>
            <a:endParaRPr lang="en-US" sz="3200" dirty="0">
              <a:latin typeface="ScaOptima"/>
              <a:cs typeface="ScaOptima"/>
            </a:endParaRPr>
          </a:p>
          <a:p>
            <a:pPr marL="519978" indent="-514350">
              <a:buFont typeface="+mj-lt"/>
              <a:buAutoNum type="arabicPeriod" startAt="4"/>
            </a:pPr>
            <a:r>
              <a:rPr lang="en-US" sz="3200" dirty="0">
                <a:latin typeface="ScaOptima"/>
                <a:cs typeface="ScaOptima"/>
              </a:rPr>
              <a:t>What acts did the Lord perform in relationship to creating the material world.</a:t>
            </a:r>
            <a:br>
              <a:rPr lang="en-US" sz="3200" dirty="0">
                <a:latin typeface="ScaOptima"/>
                <a:cs typeface="ScaOptima"/>
              </a:rPr>
            </a:br>
            <a:endParaRPr lang="en-US" sz="3200" dirty="0">
              <a:solidFill>
                <a:srgbClr val="000000"/>
              </a:solidFill>
              <a:latin typeface="ScaOptima"/>
              <a:cs typeface="ScaOptima"/>
            </a:endParaRPr>
          </a:p>
        </p:txBody>
      </p:sp>
      <p:pic>
        <p:nvPicPr>
          <p:cNvPr id="7" name="Picture 2" descr="Plate 061">
            <a:extLst>
              <a:ext uri="{FF2B5EF4-FFF2-40B4-BE49-F238E27FC236}">
                <a16:creationId xmlns:a16="http://schemas.microsoft.com/office/drawing/2014/main" xmlns="" id="{BA0D1996-D009-47A3-B92F-72A29EDC96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124744"/>
            <a:ext cx="3707904" cy="2780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xmlns="" id="{F39CD334-6724-4E58-8592-2668AED5815B}"/>
              </a:ext>
            </a:extLst>
          </p:cNvPr>
          <p:cNvPicPr>
            <a:picLocks noChangeAspect="1"/>
          </p:cNvPicPr>
          <p:nvPr/>
        </p:nvPicPr>
        <p:blipFill>
          <a:blip r:embed="rId4"/>
          <a:stretch>
            <a:fillRect/>
          </a:stretch>
        </p:blipFill>
        <p:spPr>
          <a:xfrm>
            <a:off x="11797" y="3905672"/>
            <a:ext cx="3696107" cy="2572735"/>
          </a:xfrm>
          <a:prstGeom prst="rect">
            <a:avLst/>
          </a:prstGeom>
        </p:spPr>
      </p:pic>
    </p:spTree>
    <p:extLst>
      <p:ext uri="{BB962C8B-B14F-4D97-AF65-F5344CB8AC3E}">
        <p14:creationId xmlns:p14="http://schemas.microsoft.com/office/powerpoint/2010/main" val="397965788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611560" y="-46936"/>
            <a:ext cx="8208912" cy="646331"/>
          </a:xfrm>
          <a:prstGeom prst="rect">
            <a:avLst/>
          </a:prstGeom>
          <a:noFill/>
        </p:spPr>
        <p:txBody>
          <a:bodyPr wrap="square" rtlCol="0">
            <a:spAutoFit/>
          </a:bodyPr>
          <a:lstStyle/>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ScaOptima"/>
                <a:ea typeface="+mn-ea"/>
                <a:cs typeface="ScaOptima"/>
              </a:rPr>
              <a:t>30-33: Answer to Questions 4 </a:t>
            </a:r>
          </a:p>
        </p:txBody>
      </p:sp>
      <p:sp>
        <p:nvSpPr>
          <p:cNvPr id="5" name="TextBox 4"/>
          <p:cNvSpPr txBox="1"/>
          <p:nvPr/>
        </p:nvSpPr>
        <p:spPr>
          <a:xfrm>
            <a:off x="-180528" y="501685"/>
            <a:ext cx="9972600" cy="1559163"/>
          </a:xfrm>
          <a:prstGeom prst="rect">
            <a:avLst/>
          </a:prstGeom>
          <a:solidFill>
            <a:schemeClr val="tx1">
              <a:alpha val="0"/>
            </a:schemeClr>
          </a:solidFill>
        </p:spPr>
        <p:txBody>
          <a:bodyPr wrap="square" lIns="81043" tIns="40522" rIns="81043" bIns="40522" rtlCol="0">
            <a:spAutoFit/>
          </a:bodyPr>
          <a:lstStyle/>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2400" b="1" i="0" u="none" strike="noStrike" kern="1200" cap="none" spc="0" normalizeH="0" baseline="0" noProof="0" dirty="0">
                <a:ln>
                  <a:noFill/>
                </a:ln>
                <a:solidFill>
                  <a:srgbClr val="000000"/>
                </a:solidFill>
                <a:effectLst/>
                <a:uLnTx/>
                <a:uFillTx/>
                <a:latin typeface="ScaOptima"/>
                <a:ea typeface="+mn-ea"/>
                <a:cs typeface="ScaOptima"/>
              </a:rPr>
              <a:t>Answer to Question 4:</a:t>
            </a:r>
            <a:r>
              <a:rPr kumimoji="0" lang="en-US" sz="2400" b="0" i="0" u="none" strike="noStrike" kern="1200" cap="none" spc="0" normalizeH="0" baseline="0" noProof="0" dirty="0">
                <a:ln>
                  <a:noFill/>
                </a:ln>
                <a:solidFill>
                  <a:srgbClr val="000000"/>
                </a:solidFill>
                <a:effectLst/>
                <a:uLnTx/>
                <a:uFillTx/>
                <a:latin typeface="ScaOptima"/>
                <a:ea typeface="+mn-ea"/>
                <a:cs typeface="ScaOptima"/>
              </a:rPr>
              <a:t> </a:t>
            </a:r>
            <a:br>
              <a:rPr kumimoji="0" lang="en-US" sz="2400" b="0" i="0" u="none" strike="noStrike" kern="1200" cap="none" spc="0" normalizeH="0" baseline="0" noProof="0" dirty="0">
                <a:ln>
                  <a:noFill/>
                </a:ln>
                <a:solidFill>
                  <a:srgbClr val="000000"/>
                </a:solidFill>
                <a:effectLst/>
                <a:uLnTx/>
                <a:uFillTx/>
                <a:latin typeface="ScaOptima"/>
                <a:ea typeface="+mn-ea"/>
                <a:cs typeface="ScaOptima"/>
              </a:rPr>
            </a:br>
            <a:r>
              <a:rPr kumimoji="0" lang="en-US" sz="2400" b="0" i="0" u="none" strike="noStrike" kern="1200" cap="none" spc="0" normalizeH="0" baseline="0" noProof="0" dirty="0">
                <a:ln>
                  <a:noFill/>
                </a:ln>
                <a:solidFill>
                  <a:srgbClr val="000000"/>
                </a:solidFill>
                <a:effectLst/>
                <a:uLnTx/>
                <a:uFillTx/>
                <a:latin typeface="ScaOptima"/>
                <a:ea typeface="+mn-ea"/>
                <a:cs typeface="ScaOptima"/>
              </a:rPr>
              <a:t>Krishna manifests the material world </a:t>
            </a:r>
            <a:br>
              <a:rPr kumimoji="0" lang="en-US" sz="2400" b="0" i="0" u="none" strike="noStrike" kern="1200" cap="none" spc="0" normalizeH="0" baseline="0" noProof="0" dirty="0">
                <a:ln>
                  <a:noFill/>
                </a:ln>
                <a:solidFill>
                  <a:srgbClr val="000000"/>
                </a:solidFill>
                <a:effectLst/>
                <a:uLnTx/>
                <a:uFillTx/>
                <a:latin typeface="ScaOptima"/>
                <a:ea typeface="+mn-ea"/>
                <a:cs typeface="ScaOptima"/>
              </a:rPr>
            </a:br>
            <a:r>
              <a:rPr kumimoji="0" lang="en-US" sz="2400" b="0" i="0" u="none" strike="noStrike" kern="1200" cap="none" spc="0" normalizeH="0" baseline="0" noProof="0" dirty="0">
                <a:ln>
                  <a:noFill/>
                </a:ln>
                <a:solidFill>
                  <a:srgbClr val="000000"/>
                </a:solidFill>
                <a:effectLst/>
                <a:uLnTx/>
                <a:uFillTx/>
                <a:latin typeface="ScaOptima"/>
                <a:ea typeface="+mn-ea"/>
                <a:cs typeface="ScaOptima"/>
              </a:rPr>
              <a:t>by expanding Himself into the 3 </a:t>
            </a:r>
            <a:r>
              <a:rPr kumimoji="0" lang="en-US" sz="2400" b="0" i="0" u="none" strike="noStrike" kern="1200" cap="none" spc="0" normalizeH="0" baseline="0" noProof="0" dirty="0" err="1">
                <a:ln>
                  <a:noFill/>
                </a:ln>
                <a:solidFill>
                  <a:srgbClr val="000000"/>
                </a:solidFill>
                <a:effectLst/>
                <a:uLnTx/>
                <a:uFillTx/>
                <a:latin typeface="ScaOptima"/>
                <a:ea typeface="+mn-ea"/>
                <a:cs typeface="ScaOptima"/>
              </a:rPr>
              <a:t>purushavataras</a:t>
            </a:r>
            <a:r>
              <a:rPr kumimoji="0" lang="en-US" sz="2400" b="0" i="0" u="none" strike="noStrike" kern="1200" cap="none" spc="0" normalizeH="0" baseline="0" noProof="0" dirty="0">
                <a:ln>
                  <a:noFill/>
                </a:ln>
                <a:solidFill>
                  <a:srgbClr val="000000"/>
                </a:solidFill>
                <a:effectLst/>
                <a:uLnTx/>
                <a:uFillTx/>
                <a:latin typeface="ScaOptima"/>
                <a:ea typeface="+mn-ea"/>
                <a:cs typeface="ScaOptima"/>
              </a:rPr>
              <a:t> (30-33)</a:t>
            </a:r>
            <a:br>
              <a:rPr kumimoji="0" lang="en-US" sz="2400" b="0" i="0" u="none" strike="noStrike" kern="1200" cap="none" spc="0" normalizeH="0" baseline="0" noProof="0" dirty="0">
                <a:ln>
                  <a:noFill/>
                </a:ln>
                <a:solidFill>
                  <a:srgbClr val="000000"/>
                </a:solidFill>
                <a:effectLst/>
                <a:uLnTx/>
                <a:uFillTx/>
                <a:latin typeface="ScaOptima"/>
                <a:ea typeface="+mn-ea"/>
                <a:cs typeface="ScaOptima"/>
              </a:rPr>
            </a:br>
            <a:endParaRPr kumimoji="0" lang="en-US" sz="2400" b="0" i="0" u="none" strike="noStrike" kern="1200" cap="none" spc="0" normalizeH="0" baseline="0" noProof="0" dirty="0">
              <a:ln>
                <a:noFill/>
              </a:ln>
              <a:solidFill>
                <a:srgbClr val="000000"/>
              </a:solidFill>
              <a:effectLst/>
              <a:uLnTx/>
              <a:uFillTx/>
              <a:latin typeface="ScaOptima"/>
              <a:ea typeface="+mn-ea"/>
              <a:cs typeface="ScaOptima"/>
            </a:endParaRPr>
          </a:p>
        </p:txBody>
      </p:sp>
      <p:pic>
        <p:nvPicPr>
          <p:cNvPr id="6" name="Picture 5">
            <a:extLst>
              <a:ext uri="{FF2B5EF4-FFF2-40B4-BE49-F238E27FC236}">
                <a16:creationId xmlns:a16="http://schemas.microsoft.com/office/drawing/2014/main" xmlns="" id="{B1A75A17-6B98-41D8-B4CD-4B30B9B36CDC}"/>
              </a:ext>
            </a:extLst>
          </p:cNvPr>
          <p:cNvPicPr>
            <a:picLocks noChangeAspect="1"/>
          </p:cNvPicPr>
          <p:nvPr/>
        </p:nvPicPr>
        <p:blipFill rotWithShape="1">
          <a:blip r:embed="rId3">
            <a:extLst>
              <a:ext uri="{28A0092B-C50C-407E-A947-70E740481C1C}">
                <a14:useLocalDpi xmlns:a14="http://schemas.microsoft.com/office/drawing/2010/main" val="0"/>
              </a:ext>
            </a:extLst>
          </a:blip>
          <a:srcRect l="13257" r="9469"/>
          <a:stretch/>
        </p:blipFill>
        <p:spPr>
          <a:xfrm>
            <a:off x="2247365" y="1844823"/>
            <a:ext cx="6886788" cy="5013177"/>
          </a:xfrm>
          <a:prstGeom prst="roundRect">
            <a:avLst/>
          </a:prstGeom>
        </p:spPr>
      </p:pic>
    </p:spTree>
    <p:extLst>
      <p:ext uri="{BB962C8B-B14F-4D97-AF65-F5344CB8AC3E}">
        <p14:creationId xmlns:p14="http://schemas.microsoft.com/office/powerpoint/2010/main" val="23000536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539552" y="0"/>
            <a:ext cx="8208912" cy="646331"/>
          </a:xfrm>
          <a:prstGeom prst="rect">
            <a:avLst/>
          </a:prstGeom>
          <a:noFill/>
        </p:spPr>
        <p:txBody>
          <a:bodyPr wrap="square" rtlCol="0">
            <a:spAutoFit/>
          </a:bodyPr>
          <a:lstStyle/>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ScaOptima"/>
                <a:ea typeface="+mn-ea"/>
                <a:cs typeface="ScaOptima"/>
              </a:rPr>
              <a:t>30-33: Answer to Questions 3</a:t>
            </a:r>
          </a:p>
        </p:txBody>
      </p:sp>
      <p:sp>
        <p:nvSpPr>
          <p:cNvPr id="5" name="TextBox 4"/>
          <p:cNvSpPr txBox="1"/>
          <p:nvPr/>
        </p:nvSpPr>
        <p:spPr>
          <a:xfrm>
            <a:off x="15679" y="571946"/>
            <a:ext cx="9324528" cy="1928495"/>
          </a:xfrm>
          <a:prstGeom prst="rect">
            <a:avLst/>
          </a:prstGeom>
          <a:solidFill>
            <a:schemeClr val="tx1">
              <a:alpha val="0"/>
            </a:schemeClr>
          </a:solidFill>
        </p:spPr>
        <p:txBody>
          <a:bodyPr wrap="square" lIns="81043" tIns="40522" rIns="81043" bIns="40522" rtlCol="0">
            <a:spAutoFit/>
          </a:bodyPr>
          <a:lstStyle/>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r>
              <a:rPr kumimoji="0" lang="en-US" sz="2400" b="1" i="0" u="none" strike="noStrike" kern="1200" cap="none" spc="0" normalizeH="0" baseline="0" noProof="0" dirty="0">
                <a:ln>
                  <a:noFill/>
                </a:ln>
                <a:solidFill>
                  <a:srgbClr val="000000"/>
                </a:solidFill>
                <a:effectLst/>
                <a:uLnTx/>
                <a:uFillTx/>
                <a:latin typeface="ScaOptima"/>
                <a:ea typeface="+mn-ea"/>
                <a:cs typeface="ScaOptima"/>
              </a:rPr>
              <a:t>Answer to Question 3: </a:t>
            </a:r>
            <a:br>
              <a:rPr kumimoji="0" lang="en-US" sz="2400" b="1" i="0" u="none" strike="noStrike" kern="1200" cap="none" spc="0" normalizeH="0" baseline="0" noProof="0" dirty="0">
                <a:ln>
                  <a:noFill/>
                </a:ln>
                <a:solidFill>
                  <a:srgbClr val="000000"/>
                </a:solidFill>
                <a:effectLst/>
                <a:uLnTx/>
                <a:uFillTx/>
                <a:latin typeface="ScaOptima"/>
                <a:ea typeface="+mn-ea"/>
                <a:cs typeface="ScaOptima"/>
              </a:rPr>
            </a:br>
            <a:r>
              <a:rPr kumimoji="0" lang="en-US" sz="2400" b="0" i="0" u="none" strike="noStrike" kern="1200" cap="none" spc="0" normalizeH="0" baseline="0" noProof="0" dirty="0">
                <a:ln>
                  <a:noFill/>
                </a:ln>
                <a:solidFill>
                  <a:srgbClr val="000000"/>
                </a:solidFill>
                <a:effectLst/>
                <a:uLnTx/>
                <a:uFillTx/>
                <a:latin typeface="ScaOptima"/>
                <a:ea typeface="+mn-ea"/>
                <a:cs typeface="ScaOptima"/>
              </a:rPr>
              <a:t>Assuming the roles of incarnations, the Lord performs pastimes (</a:t>
            </a:r>
            <a:r>
              <a:rPr kumimoji="0" lang="en-US" sz="2400" b="0" i="0" u="none" strike="noStrike" kern="1200" cap="none" spc="0" normalizeH="0" baseline="0" noProof="0" dirty="0" err="1">
                <a:ln>
                  <a:noFill/>
                </a:ln>
                <a:solidFill>
                  <a:srgbClr val="000000"/>
                </a:solidFill>
                <a:effectLst/>
                <a:uLnTx/>
                <a:uFillTx/>
                <a:latin typeface="ScaOptima"/>
                <a:ea typeface="+mn-ea"/>
                <a:cs typeface="ScaOptima"/>
              </a:rPr>
              <a:t>Lilavataras</a:t>
            </a:r>
            <a:r>
              <a:rPr kumimoji="0" lang="en-US" sz="2400" b="0" i="0" u="none" strike="noStrike" kern="1200" cap="none" spc="0" normalizeH="0" baseline="0" noProof="0" dirty="0">
                <a:ln>
                  <a:noFill/>
                </a:ln>
                <a:solidFill>
                  <a:srgbClr val="000000"/>
                </a:solidFill>
                <a:effectLst/>
                <a:uLnTx/>
                <a:uFillTx/>
                <a:latin typeface="ScaOptima"/>
                <a:ea typeface="+mn-ea"/>
                <a:cs typeface="ScaOptima"/>
              </a:rPr>
              <a:t>) to reclaim those in the mode of pure goodness.</a:t>
            </a:r>
            <a:br>
              <a:rPr kumimoji="0" lang="en-US" sz="2400" b="0" i="0" u="none" strike="noStrike" kern="1200" cap="none" spc="0" normalizeH="0" baseline="0" noProof="0" dirty="0">
                <a:ln>
                  <a:noFill/>
                </a:ln>
                <a:solidFill>
                  <a:srgbClr val="000000"/>
                </a:solidFill>
                <a:effectLst/>
                <a:uLnTx/>
                <a:uFillTx/>
                <a:latin typeface="ScaOptima"/>
                <a:ea typeface="+mn-ea"/>
                <a:cs typeface="ScaOptima"/>
              </a:rPr>
            </a:br>
            <a:r>
              <a:rPr kumimoji="0" lang="en-US" sz="2400" b="0" i="0" u="none" strike="noStrike" kern="1200" cap="none" spc="0" normalizeH="0" baseline="0" noProof="0" dirty="0">
                <a:ln>
                  <a:noFill/>
                </a:ln>
                <a:solidFill>
                  <a:srgbClr val="000000"/>
                </a:solidFill>
                <a:effectLst/>
                <a:uLnTx/>
                <a:uFillTx/>
                <a:latin typeface="ScaOptima"/>
                <a:ea typeface="+mn-ea"/>
                <a:cs typeface="ScaOptima"/>
              </a:rPr>
              <a:t>{</a:t>
            </a:r>
            <a:r>
              <a:rPr kumimoji="0" lang="en-US" sz="2400" b="0" i="0" u="none" strike="noStrike" kern="1200" cap="none" spc="0" normalizeH="0" baseline="0" noProof="0" dirty="0" err="1">
                <a:ln>
                  <a:noFill/>
                </a:ln>
                <a:solidFill>
                  <a:srgbClr val="000000"/>
                </a:solidFill>
                <a:effectLst/>
                <a:uLnTx/>
                <a:uFillTx/>
                <a:latin typeface="ScaOptima"/>
                <a:ea typeface="+mn-ea"/>
                <a:cs typeface="ScaOptima"/>
              </a:rPr>
              <a:t>Lilavataras</a:t>
            </a:r>
            <a:r>
              <a:rPr kumimoji="0" lang="en-US" sz="2400" b="0" i="0" u="none" strike="noStrike" kern="1200" cap="none" spc="0" normalizeH="0" baseline="0" noProof="0" dirty="0">
                <a:ln>
                  <a:noFill/>
                </a:ln>
                <a:solidFill>
                  <a:srgbClr val="000000"/>
                </a:solidFill>
                <a:effectLst/>
                <a:uLnTx/>
                <a:uFillTx/>
                <a:latin typeface="ScaOptima"/>
                <a:ea typeface="+mn-ea"/>
                <a:cs typeface="ScaOptima"/>
              </a:rPr>
              <a:t> are described in Chapter 3} </a:t>
            </a:r>
          </a:p>
          <a:p>
            <a:pPr marL="348528" marR="0" lvl="0" indent="-342900" algn="l" defTabSz="810433" rtl="0" eaLnBrk="1" fontAlgn="auto" latinLnBrk="0" hangingPunct="1">
              <a:lnSpc>
                <a:spcPct val="100000"/>
              </a:lnSpc>
              <a:spcBef>
                <a:spcPts val="0"/>
              </a:spcBef>
              <a:spcAft>
                <a:spcPts val="0"/>
              </a:spcAft>
              <a:buClrTx/>
              <a:buSzTx/>
              <a:buFont typeface="Arial"/>
              <a:buChar char="•"/>
              <a:tabLst/>
              <a:defRPr/>
            </a:pPr>
            <a:endParaRPr kumimoji="0" lang="en-US" sz="2400" b="0" i="0" u="none" strike="noStrike" kern="1200" cap="none" spc="0" normalizeH="0" baseline="0" noProof="0" dirty="0">
              <a:ln>
                <a:noFill/>
              </a:ln>
              <a:solidFill>
                <a:srgbClr val="000000"/>
              </a:solidFill>
              <a:effectLst/>
              <a:uLnTx/>
              <a:uFillTx/>
              <a:latin typeface="ScaOptima"/>
              <a:ea typeface="+mn-ea"/>
              <a:cs typeface="ScaOptima"/>
            </a:endParaRPr>
          </a:p>
        </p:txBody>
      </p:sp>
      <p:pic>
        <p:nvPicPr>
          <p:cNvPr id="6" name="Picture 5">
            <a:extLst>
              <a:ext uri="{FF2B5EF4-FFF2-40B4-BE49-F238E27FC236}">
                <a16:creationId xmlns:a16="http://schemas.microsoft.com/office/drawing/2014/main" xmlns="" id="{D0791B13-7E0F-47FE-9C6B-65A153CC2B1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2040" y="2011909"/>
            <a:ext cx="4211961" cy="4844925"/>
          </a:xfrm>
          <a:prstGeom prst="round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xmlns="" id="{17EE9011-FA0D-498B-AFF9-CEAB15A5CB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03" y="2204864"/>
            <a:ext cx="4034249" cy="4685391"/>
          </a:xfrm>
          <a:prstGeom prst="roundRect">
            <a:avLst/>
          </a:prstGeom>
          <a:ln w="73025">
            <a:solidFill>
              <a:srgbClr val="FFC000"/>
            </a:solidFill>
          </a:ln>
        </p:spPr>
      </p:pic>
    </p:spTree>
    <p:extLst>
      <p:ext uri="{BB962C8B-B14F-4D97-AF65-F5344CB8AC3E}">
        <p14:creationId xmlns:p14="http://schemas.microsoft.com/office/powerpoint/2010/main" val="188410693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1908720" y="22578"/>
            <a:ext cx="8208912" cy="646331"/>
          </a:xfrm>
          <a:prstGeom prst="rect">
            <a:avLst/>
          </a:prstGeom>
          <a:noFill/>
        </p:spPr>
        <p:txBody>
          <a:bodyPr wrap="square" rtlCol="0">
            <a:spAutoFit/>
          </a:bodyPr>
          <a:lstStyle/>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ScaOptima"/>
                <a:ea typeface="+mn-ea"/>
                <a:cs typeface="ScaOptima"/>
              </a:rPr>
              <a:t>Chapter 2 Overview</a:t>
            </a:r>
          </a:p>
        </p:txBody>
      </p:sp>
      <p:graphicFrame>
        <p:nvGraphicFramePr>
          <p:cNvPr id="6" name="Diagram 5"/>
          <p:cNvGraphicFramePr/>
          <p:nvPr>
            <p:extLst>
              <p:ext uri="{D42A27DB-BD31-4B8C-83A1-F6EECF244321}">
                <p14:modId xmlns:p14="http://schemas.microsoft.com/office/powerpoint/2010/main" val="1046445515"/>
              </p:ext>
            </p:extLst>
          </p:nvPr>
        </p:nvGraphicFramePr>
        <p:xfrm>
          <a:off x="755576" y="509946"/>
          <a:ext cx="8585939" cy="63236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4821869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aimisaranya.jpg"/>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saturation sat="33000"/>
                    </a14:imgEffect>
                  </a14:imgLayer>
                </a14:imgProps>
              </a:ex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13" name="Picture 2" descr="C:\Users\Vaishnava\Desktop\GAP Sanskrit\vedas_manuscript.jpg"/>
          <p:cNvPicPr>
            <a:picLocks noChangeAspect="1" noChangeArrowheads="1"/>
          </p:cNvPicPr>
          <p:nvPr/>
        </p:nvPicPr>
        <p:blipFill>
          <a:blip r:embed="rId4" cstate="email">
            <a:alphaModFix/>
            <a:extLst>
              <a:ext uri="{BEBA8EAE-BF5A-486C-A8C5-ECC9F3942E4B}">
                <a14:imgProps xmlns:a14="http://schemas.microsoft.com/office/drawing/2010/main">
                  <a14:imgLayer r:embed="rId5">
                    <a14:imgEffect>
                      <a14:backgroundRemoval t="9877" b="89712" l="4869" r="95506">
                        <a14:foregroundMark x1="14045" y1="21811" x2="14045" y2="21811"/>
                        <a14:foregroundMark x1="4869" y1="18930" x2="4869" y2="18930"/>
                        <a14:foregroundMark x1="95506" y1="77366" x2="95506" y2="77366"/>
                      </a14:backgroundRemoval>
                    </a14:imgEffect>
                    <a14:imgEffect>
                      <a14:colorTemperature colorTemp="4700"/>
                    </a14:imgEffect>
                    <a14:imgEffect>
                      <a14:saturation sat="200000"/>
                    </a14:imgEffect>
                    <a14:imgEffect>
                      <a14:brightnessContrast bright="-43000" contrast="40000"/>
                    </a14:imgEffect>
                  </a14:imgLayer>
                </a14:imgProps>
              </a:ext>
              <a:ext uri="{28A0092B-C50C-407E-A947-70E740481C1C}">
                <a14:useLocalDpi xmlns:a14="http://schemas.microsoft.com/office/drawing/2010/main"/>
              </a:ext>
            </a:extLst>
          </a:blip>
          <a:srcRect/>
          <a:stretch>
            <a:fillRect/>
          </a:stretch>
        </p:blipFill>
        <p:spPr bwMode="auto">
          <a:xfrm>
            <a:off x="-540568" y="-2835696"/>
            <a:ext cx="9937104" cy="4522739"/>
          </a:xfrm>
          <a:prstGeom prst="rect">
            <a:avLst/>
          </a:prstGeom>
          <a:noFill/>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2" name="TextBox 1"/>
          <p:cNvSpPr txBox="1"/>
          <p:nvPr/>
        </p:nvSpPr>
        <p:spPr>
          <a:xfrm>
            <a:off x="611560" y="260660"/>
            <a:ext cx="7992888" cy="646331"/>
          </a:xfrm>
          <a:prstGeom prst="rect">
            <a:avLst/>
          </a:prstGeom>
          <a:noFill/>
        </p:spPr>
        <p:txBody>
          <a:bodyPr wrap="square" rtlCol="0">
            <a:spAutoFit/>
          </a:bodyPr>
          <a:lstStyle/>
          <a:p>
            <a:pPr marL="5628" marR="0" lvl="0" indent="0" algn="ctr" defTabSz="810433" rtl="0" eaLnBrk="1" fontAlgn="auto" latinLnBrk="0" hangingPunct="1">
              <a:lnSpc>
                <a:spcPct val="100000"/>
              </a:lnSpc>
              <a:spcBef>
                <a:spcPts val="0"/>
              </a:spcBef>
              <a:spcAft>
                <a:spcPts val="0"/>
              </a:spcAft>
              <a:buClrTx/>
              <a:buSzTx/>
              <a:buFontTx/>
              <a:buNone/>
              <a:tabLst/>
              <a:defRPr/>
            </a:pPr>
            <a:r>
              <a:rPr kumimoji="0" lang="fi-FI" sz="3600" b="0" i="0" u="none" strike="noStrike" kern="1200" cap="none" spc="0" normalizeH="0" baseline="0" noProof="0" dirty="0">
                <a:ln>
                  <a:noFill/>
                </a:ln>
                <a:solidFill>
                  <a:srgbClr val="FFFFFF"/>
                </a:solidFill>
                <a:effectLst/>
                <a:uLnTx/>
                <a:uFillTx/>
                <a:latin typeface="ScaOptima"/>
                <a:ea typeface="+mn-ea"/>
                <a:cs typeface="ScaOptima"/>
              </a:rPr>
              <a:t>1.3. </a:t>
            </a:r>
            <a:r>
              <a:rPr kumimoji="0" lang="en-US" sz="3600" b="0" i="0" u="none" strike="noStrike" kern="1200" cap="none" spc="0" normalizeH="0" baseline="0" noProof="0" dirty="0" err="1">
                <a:ln>
                  <a:noFill/>
                </a:ln>
                <a:solidFill>
                  <a:srgbClr val="FFFFFF"/>
                </a:solidFill>
                <a:effectLst/>
                <a:uLnTx/>
                <a:uFillTx/>
                <a:latin typeface="ScaOptima"/>
                <a:ea typeface="+mn-ea"/>
                <a:cs typeface="ScaOptima"/>
              </a:rPr>
              <a:t>Krsna</a:t>
            </a:r>
            <a:r>
              <a:rPr kumimoji="0" lang="en-US" sz="3600" b="0" i="0" u="none" strike="noStrike" kern="1200" cap="none" spc="0" normalizeH="0" baseline="0" noProof="0" dirty="0">
                <a:ln>
                  <a:noFill/>
                </a:ln>
                <a:solidFill>
                  <a:srgbClr val="FFFFFF"/>
                </a:solidFill>
                <a:effectLst/>
                <a:uLnTx/>
                <a:uFillTx/>
                <a:latin typeface="ScaOptima"/>
                <a:ea typeface="+mn-ea"/>
                <a:cs typeface="ScaOptima"/>
              </a:rPr>
              <a:t> is the source of all Incarnations</a:t>
            </a:r>
            <a:endParaRPr kumimoji="0" lang="fi-FI" sz="3600" b="0" i="0" u="none" strike="noStrike" kern="1200" cap="none" spc="0" normalizeH="0" baseline="0" noProof="0" dirty="0">
              <a:ln>
                <a:noFill/>
              </a:ln>
              <a:solidFill>
                <a:srgbClr val="FFFFFF"/>
              </a:solidFill>
              <a:effectLst/>
              <a:uLnTx/>
              <a:uFillTx/>
              <a:latin typeface="ScaOptima"/>
              <a:ea typeface="+mn-ea"/>
              <a:cs typeface="ScaOptima"/>
            </a:endParaRPr>
          </a:p>
        </p:txBody>
      </p:sp>
      <p:sp>
        <p:nvSpPr>
          <p:cNvPr id="6" name="TextBox 5"/>
          <p:cNvSpPr txBox="1"/>
          <p:nvPr/>
        </p:nvSpPr>
        <p:spPr>
          <a:xfrm>
            <a:off x="3131840" y="1556792"/>
            <a:ext cx="5544616" cy="1928495"/>
          </a:xfrm>
          <a:prstGeom prst="rect">
            <a:avLst/>
          </a:prstGeom>
          <a:solidFill>
            <a:schemeClr val="tx1">
              <a:alpha val="50000"/>
            </a:schemeClr>
          </a:solidFill>
        </p:spPr>
        <p:txBody>
          <a:bodyPr wrap="square" lIns="81043" tIns="40522" rIns="81043" bIns="40522" rtlCol="0">
            <a:spAutoFit/>
          </a:bodyPr>
          <a:lstStyle/>
          <a:p>
            <a:pPr marL="5628" marR="0" lvl="0" indent="0" algn="l" defTabSz="810433"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ScaOptima"/>
                <a:ea typeface="+mn-ea"/>
                <a:cs typeface="ScaOptima"/>
              </a:rPr>
              <a:t>Contents</a:t>
            </a:r>
          </a:p>
          <a:p>
            <a:pPr marL="399588" marR="0" lvl="0" indent="-393960" algn="l" defTabSz="810433" rtl="0" eaLnBrk="1" fontAlgn="auto" latinLnBrk="0" hangingPunct="1">
              <a:lnSpc>
                <a:spcPct val="100000"/>
              </a:lnSpc>
              <a:spcBef>
                <a:spcPts val="0"/>
              </a:spcBef>
              <a:spcAft>
                <a:spcPts val="0"/>
              </a:spcAft>
              <a:buClrTx/>
              <a:buSzTx/>
              <a:buFontTx/>
              <a:buBlip>
                <a:blip r:embed="rId6"/>
              </a:buBlip>
              <a:tabLst/>
              <a:defRPr/>
            </a:pPr>
            <a:r>
              <a:rPr kumimoji="0" lang="en-US" sz="2000" b="0" i="0" u="none" strike="noStrike" kern="1200" cap="none" spc="0" normalizeH="0" baseline="0" noProof="0" dirty="0">
                <a:ln>
                  <a:noFill/>
                </a:ln>
                <a:solidFill>
                  <a:srgbClr val="FFFFFF"/>
                </a:solidFill>
                <a:effectLst/>
                <a:uLnTx/>
                <a:uFillTx/>
                <a:latin typeface="ScaOptima"/>
                <a:ea typeface="+mn-ea"/>
                <a:cs typeface="ScaOptima"/>
              </a:rPr>
              <a:t>Roles of </a:t>
            </a:r>
            <a:r>
              <a:rPr kumimoji="0" lang="en-US" sz="2000" b="0" i="0" u="none" strike="noStrike" kern="1200" cap="none" spc="0" normalizeH="0" baseline="0" noProof="0" dirty="0" err="1">
                <a:ln>
                  <a:noFill/>
                </a:ln>
                <a:solidFill>
                  <a:srgbClr val="FFFFFF"/>
                </a:solidFill>
                <a:effectLst/>
                <a:uLnTx/>
                <a:uFillTx/>
                <a:latin typeface="ScaOptima"/>
                <a:ea typeface="+mn-ea"/>
                <a:cs typeface="ScaOptima"/>
              </a:rPr>
              <a:t>Purushavataras</a:t>
            </a:r>
            <a:endParaRPr kumimoji="0" lang="en-US" sz="2000" b="0" i="0" u="none" strike="noStrike" kern="1200" cap="none" spc="0" normalizeH="0" baseline="0" noProof="0" dirty="0">
              <a:ln>
                <a:noFill/>
              </a:ln>
              <a:solidFill>
                <a:srgbClr val="FFFFFF"/>
              </a:solidFill>
              <a:effectLst/>
              <a:uLnTx/>
              <a:uFillTx/>
              <a:latin typeface="ScaOptima"/>
              <a:ea typeface="+mn-ea"/>
              <a:cs typeface="ScaOptima"/>
            </a:endParaRPr>
          </a:p>
          <a:p>
            <a:pPr marL="399588" marR="0" lvl="0" indent="-393960" algn="l" defTabSz="810433" rtl="0" eaLnBrk="1" fontAlgn="auto" latinLnBrk="0" hangingPunct="1">
              <a:lnSpc>
                <a:spcPct val="100000"/>
              </a:lnSpc>
              <a:spcBef>
                <a:spcPts val="0"/>
              </a:spcBef>
              <a:spcAft>
                <a:spcPts val="0"/>
              </a:spcAft>
              <a:buClrTx/>
              <a:buSzTx/>
              <a:buFontTx/>
              <a:buBlip>
                <a:blip r:embed="rId6"/>
              </a:buBlip>
              <a:tabLst/>
              <a:defRPr/>
            </a:pPr>
            <a:r>
              <a:rPr kumimoji="0" lang="en-US" sz="2000" b="0" i="0" u="none" strike="noStrike" kern="1200" cap="none" spc="0" normalizeH="0" baseline="0" noProof="0" dirty="0">
                <a:ln>
                  <a:noFill/>
                </a:ln>
                <a:solidFill>
                  <a:srgbClr val="FFFFFF"/>
                </a:solidFill>
                <a:effectLst/>
                <a:uLnTx/>
                <a:uFillTx/>
                <a:latin typeface="ScaOptima"/>
                <a:ea typeface="+mn-ea"/>
                <a:cs typeface="ScaOptima"/>
              </a:rPr>
              <a:t>Description of 22 incarnations</a:t>
            </a:r>
          </a:p>
          <a:p>
            <a:pPr marL="399588" marR="0" lvl="0" indent="-393960" algn="l" defTabSz="810433" rtl="0" eaLnBrk="1" fontAlgn="auto" latinLnBrk="0" hangingPunct="1">
              <a:lnSpc>
                <a:spcPct val="100000"/>
              </a:lnSpc>
              <a:spcBef>
                <a:spcPts val="0"/>
              </a:spcBef>
              <a:spcAft>
                <a:spcPts val="0"/>
              </a:spcAft>
              <a:buClrTx/>
              <a:buSzTx/>
              <a:buFontTx/>
              <a:buBlip>
                <a:blip r:embed="rId6"/>
              </a:buBlip>
              <a:tabLst/>
              <a:defRPr/>
            </a:pPr>
            <a:r>
              <a:rPr kumimoji="0" lang="en-US" sz="2000" b="0" i="0" u="none" strike="noStrike" kern="1200" cap="none" spc="0" normalizeH="0" baseline="0" noProof="0" dirty="0" err="1">
                <a:ln>
                  <a:noFill/>
                </a:ln>
                <a:solidFill>
                  <a:srgbClr val="FFFFFF"/>
                </a:solidFill>
                <a:effectLst/>
                <a:uLnTx/>
                <a:uFillTx/>
                <a:latin typeface="ScaOptima"/>
                <a:ea typeface="+mn-ea"/>
                <a:cs typeface="ScaOptima"/>
              </a:rPr>
              <a:t>Krsna</a:t>
            </a:r>
            <a:r>
              <a:rPr kumimoji="0" lang="en-US" sz="2000" b="0" i="0" u="none" strike="noStrike" kern="1200" cap="none" spc="0" normalizeH="0" baseline="0" noProof="0" dirty="0">
                <a:ln>
                  <a:noFill/>
                </a:ln>
                <a:solidFill>
                  <a:srgbClr val="FFFFFF"/>
                </a:solidFill>
                <a:effectLst/>
                <a:uLnTx/>
                <a:uFillTx/>
                <a:latin typeface="ScaOptima"/>
                <a:ea typeface="+mn-ea"/>
                <a:cs typeface="ScaOptima"/>
              </a:rPr>
              <a:t> is the source of innumerable incarnations</a:t>
            </a:r>
          </a:p>
          <a:p>
            <a:pPr marL="399588" marR="0" lvl="0" indent="-393960" algn="l" defTabSz="810433" rtl="0" eaLnBrk="1" fontAlgn="auto" latinLnBrk="0" hangingPunct="1">
              <a:lnSpc>
                <a:spcPct val="100000"/>
              </a:lnSpc>
              <a:spcBef>
                <a:spcPts val="0"/>
              </a:spcBef>
              <a:spcAft>
                <a:spcPts val="0"/>
              </a:spcAft>
              <a:buClrTx/>
              <a:buSzTx/>
              <a:buFontTx/>
              <a:buBlip>
                <a:blip r:embed="rId6"/>
              </a:buBlip>
              <a:tabLst/>
              <a:defRPr/>
            </a:pPr>
            <a:r>
              <a:rPr kumimoji="0" lang="en-US" sz="2000" b="0" i="0" u="none" strike="noStrike" kern="1200" cap="none" spc="0" normalizeH="0" baseline="0" noProof="0" dirty="0">
                <a:ln>
                  <a:noFill/>
                </a:ln>
                <a:solidFill>
                  <a:srgbClr val="FFFFFF"/>
                </a:solidFill>
                <a:effectLst/>
                <a:uLnTx/>
                <a:uFillTx/>
                <a:latin typeface="ScaOptima"/>
                <a:ea typeface="+mn-ea"/>
                <a:cs typeface="ScaOptima"/>
              </a:rPr>
              <a:t>Material forms of Lord &amp; </a:t>
            </a:r>
            <a:r>
              <a:rPr kumimoji="0" lang="en-US" sz="2000" b="0" i="0" u="none" strike="noStrike" kern="1200" cap="none" spc="0" normalizeH="0" baseline="0" noProof="0" dirty="0" err="1">
                <a:ln>
                  <a:noFill/>
                </a:ln>
                <a:solidFill>
                  <a:srgbClr val="FFFFFF"/>
                </a:solidFill>
                <a:effectLst/>
                <a:uLnTx/>
                <a:uFillTx/>
                <a:latin typeface="ScaOptima"/>
                <a:ea typeface="+mn-ea"/>
                <a:cs typeface="ScaOptima"/>
              </a:rPr>
              <a:t>Jiva</a:t>
            </a:r>
            <a:r>
              <a:rPr kumimoji="0" lang="en-US" sz="2000" b="0" i="0" u="none" strike="noStrike" kern="1200" cap="none" spc="0" normalizeH="0" baseline="0" noProof="0" dirty="0">
                <a:ln>
                  <a:noFill/>
                </a:ln>
                <a:solidFill>
                  <a:srgbClr val="FFFFFF"/>
                </a:solidFill>
                <a:effectLst/>
                <a:uLnTx/>
                <a:uFillTx/>
                <a:latin typeface="ScaOptima"/>
                <a:ea typeface="+mn-ea"/>
                <a:cs typeface="ScaOptima"/>
              </a:rPr>
              <a:t> are imaginary</a:t>
            </a:r>
          </a:p>
          <a:p>
            <a:pPr marL="399588" marR="0" lvl="0" indent="-393960" algn="l" defTabSz="810433" rtl="0" eaLnBrk="1" fontAlgn="auto" latinLnBrk="0" hangingPunct="1">
              <a:lnSpc>
                <a:spcPct val="100000"/>
              </a:lnSpc>
              <a:spcBef>
                <a:spcPts val="0"/>
              </a:spcBef>
              <a:spcAft>
                <a:spcPts val="0"/>
              </a:spcAft>
              <a:buClrTx/>
              <a:buSzTx/>
              <a:buFontTx/>
              <a:buBlip>
                <a:blip r:embed="rId6"/>
              </a:buBlip>
              <a:tabLst/>
              <a:defRPr/>
            </a:pPr>
            <a:r>
              <a:rPr kumimoji="0" lang="en-US" sz="2000" b="0" i="0" u="none" strike="noStrike" kern="1200" cap="none" spc="0" normalizeH="0" baseline="0" noProof="0" dirty="0">
                <a:ln>
                  <a:noFill/>
                </a:ln>
                <a:solidFill>
                  <a:srgbClr val="FFFFFF"/>
                </a:solidFill>
                <a:effectLst/>
                <a:uLnTx/>
                <a:uFillTx/>
                <a:latin typeface="ScaOptima"/>
                <a:ea typeface="+mn-ea"/>
                <a:cs typeface="ScaOptima"/>
              </a:rPr>
              <a:t>Glories of </a:t>
            </a:r>
            <a:r>
              <a:rPr kumimoji="0" lang="en-US" sz="2000" b="0" i="0" u="none" strike="noStrike" kern="1200" cap="none" spc="0" normalizeH="0" baseline="0" noProof="0" dirty="0" err="1">
                <a:ln>
                  <a:noFill/>
                </a:ln>
                <a:solidFill>
                  <a:srgbClr val="FFFFFF"/>
                </a:solidFill>
                <a:effectLst/>
                <a:uLnTx/>
                <a:uFillTx/>
                <a:latin typeface="ScaOptima"/>
                <a:ea typeface="+mn-ea"/>
                <a:cs typeface="ScaOptima"/>
              </a:rPr>
              <a:t>Srimad</a:t>
            </a:r>
            <a:r>
              <a:rPr kumimoji="0" lang="en-US" sz="2000" b="0" i="0" u="none" strike="noStrike" kern="1200" cap="none" spc="0" normalizeH="0" baseline="0" noProof="0" dirty="0">
                <a:ln>
                  <a:noFill/>
                </a:ln>
                <a:solidFill>
                  <a:srgbClr val="FFFFFF"/>
                </a:solidFill>
                <a:effectLst/>
                <a:uLnTx/>
                <a:uFillTx/>
                <a:latin typeface="ScaOptima"/>
                <a:ea typeface="+mn-ea"/>
                <a:cs typeface="ScaOptima"/>
              </a:rPr>
              <a:t> </a:t>
            </a:r>
            <a:r>
              <a:rPr kumimoji="0" lang="en-US" sz="2000" b="0" i="0" u="none" strike="noStrike" kern="1200" cap="none" spc="0" normalizeH="0" baseline="0" noProof="0" dirty="0" err="1">
                <a:ln>
                  <a:noFill/>
                </a:ln>
                <a:solidFill>
                  <a:srgbClr val="FFFFFF"/>
                </a:solidFill>
                <a:effectLst/>
                <a:uLnTx/>
                <a:uFillTx/>
                <a:latin typeface="ScaOptima"/>
                <a:ea typeface="+mn-ea"/>
                <a:cs typeface="ScaOptima"/>
              </a:rPr>
              <a:t>Bhagavatam</a:t>
            </a:r>
            <a:endParaRPr kumimoji="0" lang="en-US" sz="2000" b="0" i="0" u="none" strike="noStrike" kern="1200" cap="none" spc="0" normalizeH="0" baseline="0" noProof="0" dirty="0">
              <a:ln>
                <a:noFill/>
              </a:ln>
              <a:solidFill>
                <a:srgbClr val="FFFFFF"/>
              </a:solidFill>
              <a:effectLst/>
              <a:uLnTx/>
              <a:uFillTx/>
              <a:latin typeface="ScaOptima"/>
              <a:ea typeface="+mn-ea"/>
              <a:cs typeface="ScaOptima"/>
            </a:endParaRPr>
          </a:p>
        </p:txBody>
      </p:sp>
      <p:pic>
        <p:nvPicPr>
          <p:cNvPr id="7" name="Picture 6" descr="Krsna Balaram cows gopas.jpg"/>
          <p:cNvPicPr>
            <a:picLocks noChangeAspect="1"/>
          </p:cNvPicPr>
          <p:nvPr/>
        </p:nvPicPr>
        <p:blipFill rotWithShape="1">
          <a:blip r:embed="rId7" cstate="email">
            <a:extLst>
              <a:ext uri="{28A0092B-C50C-407E-A947-70E740481C1C}">
                <a14:useLocalDpi xmlns:a14="http://schemas.microsoft.com/office/drawing/2010/main"/>
              </a:ext>
            </a:extLst>
          </a:blip>
          <a:srcRect b="-451"/>
          <a:stretch/>
        </p:blipFill>
        <p:spPr>
          <a:xfrm>
            <a:off x="179512" y="1844823"/>
            <a:ext cx="3312368" cy="4758029"/>
          </a:xfrm>
          <a:prstGeom prst="ellipse">
            <a:avLst/>
          </a:prstGeom>
          <a:ln>
            <a:noFill/>
          </a:ln>
          <a:effectLst>
            <a:softEdge rad="112500"/>
          </a:effectLst>
        </p:spPr>
      </p:pic>
    </p:spTree>
    <p:extLst>
      <p:ext uri="{BB962C8B-B14F-4D97-AF65-F5344CB8AC3E}">
        <p14:creationId xmlns:p14="http://schemas.microsoft.com/office/powerpoint/2010/main" val="50098796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0-#ppt_h/2"/>
                                          </p:val>
                                        </p:tav>
                                        <p:tav tm="100000">
                                          <p:val>
                                            <p:strVal val="#ppt_y"/>
                                          </p:val>
                                        </p:tav>
                                      </p:tavLst>
                                    </p:anim>
                                  </p:childTnLst>
                                </p:cTn>
                              </p:par>
                              <p:par>
                                <p:cTn id="9" presetID="55" presetClass="entr" presetSubtype="0" fill="hold" nodeType="with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p:cTn id="11" dur="10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12" dur="10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13" dur="1000"/>
                                        <p:tgtEl>
                                          <p:spTgt spid="6">
                                            <p:txEl>
                                              <p:pRg st="0" end="0"/>
                                            </p:txEl>
                                          </p:spTgt>
                                        </p:tgtEl>
                                      </p:cBhvr>
                                    </p:animEffect>
                                  </p:childTnLst>
                                </p:cTn>
                              </p:par>
                              <p:par>
                                <p:cTn id="14" presetID="55" presetClass="entr" presetSubtype="0" fill="hold" nodeType="with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 calcmode="lin" valueType="num">
                                      <p:cBhvr>
                                        <p:cTn id="16" dur="10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17" dur="10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18" dur="1000"/>
                                        <p:tgtEl>
                                          <p:spTgt spid="6">
                                            <p:txEl>
                                              <p:pRg st="1" end="1"/>
                                            </p:txEl>
                                          </p:spTgt>
                                        </p:tgtEl>
                                      </p:cBhvr>
                                    </p:animEffect>
                                  </p:childTnLst>
                                </p:cTn>
                              </p:par>
                              <p:par>
                                <p:cTn id="19" presetID="55" presetClass="entr" presetSubtype="0" fill="hold" nodeType="with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10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6">
                                            <p:txEl>
                                              <p:pRg st="2" end="2"/>
                                            </p:txEl>
                                          </p:spTgt>
                                        </p:tgtEl>
                                      </p:cBhvr>
                                    </p:animEffect>
                                  </p:childTnLst>
                                </p:cTn>
                              </p:par>
                              <p:par>
                                <p:cTn id="24" presetID="55" presetClass="entr" presetSubtype="0" fill="hold" nodeType="with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 calcmode="lin" valueType="num">
                                      <p:cBhvr>
                                        <p:cTn id="26" dur="1000" fill="hold"/>
                                        <p:tgtEl>
                                          <p:spTgt spid="6">
                                            <p:txEl>
                                              <p:pRg st="3" end="3"/>
                                            </p:txEl>
                                          </p:spTgt>
                                        </p:tgtEl>
                                        <p:attrNameLst>
                                          <p:attrName>ppt_w</p:attrName>
                                        </p:attrNameLst>
                                      </p:cBhvr>
                                      <p:tavLst>
                                        <p:tav tm="0">
                                          <p:val>
                                            <p:strVal val="#ppt_w*0.70"/>
                                          </p:val>
                                        </p:tav>
                                        <p:tav tm="100000">
                                          <p:val>
                                            <p:strVal val="#ppt_w"/>
                                          </p:val>
                                        </p:tav>
                                      </p:tavLst>
                                    </p:anim>
                                    <p:anim calcmode="lin" valueType="num">
                                      <p:cBhvr>
                                        <p:cTn id="27" dur="1000" fill="hold"/>
                                        <p:tgtEl>
                                          <p:spTgt spid="6">
                                            <p:txEl>
                                              <p:pRg st="3" end="3"/>
                                            </p:txEl>
                                          </p:spTgt>
                                        </p:tgtEl>
                                        <p:attrNameLst>
                                          <p:attrName>ppt_h</p:attrName>
                                        </p:attrNameLst>
                                      </p:cBhvr>
                                      <p:tavLst>
                                        <p:tav tm="0">
                                          <p:val>
                                            <p:strVal val="#ppt_h"/>
                                          </p:val>
                                        </p:tav>
                                        <p:tav tm="100000">
                                          <p:val>
                                            <p:strVal val="#ppt_h"/>
                                          </p:val>
                                        </p:tav>
                                      </p:tavLst>
                                    </p:anim>
                                    <p:animEffect transition="in" filter="fade">
                                      <p:cBhvr>
                                        <p:cTn id="28" dur="1000"/>
                                        <p:tgtEl>
                                          <p:spTgt spid="6">
                                            <p:txEl>
                                              <p:pRg st="3" end="3"/>
                                            </p:txEl>
                                          </p:spTgt>
                                        </p:tgtEl>
                                      </p:cBhvr>
                                    </p:animEffect>
                                  </p:childTnLst>
                                </p:cTn>
                              </p:par>
                              <p:par>
                                <p:cTn id="29" presetID="55" presetClass="entr" presetSubtype="0" fill="hold" nodeType="with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p:cTn id="31" dur="10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32" dur="10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33" dur="1000"/>
                                        <p:tgtEl>
                                          <p:spTgt spid="6">
                                            <p:txEl>
                                              <p:pRg st="4" end="4"/>
                                            </p:txEl>
                                          </p:spTgt>
                                        </p:tgtEl>
                                      </p:cBhvr>
                                    </p:animEffect>
                                  </p:childTnLst>
                                </p:cTn>
                              </p:par>
                              <p:par>
                                <p:cTn id="34" presetID="55" presetClass="entr" presetSubtype="0" fill="hold" nodeType="withEffect">
                                  <p:stCondLst>
                                    <p:cond delay="0"/>
                                  </p:stCondLst>
                                  <p:childTnLst>
                                    <p:set>
                                      <p:cBhvr>
                                        <p:cTn id="35" dur="1" fill="hold">
                                          <p:stCondLst>
                                            <p:cond delay="0"/>
                                          </p:stCondLst>
                                        </p:cTn>
                                        <p:tgtEl>
                                          <p:spTgt spid="6">
                                            <p:txEl>
                                              <p:pRg st="5" end="5"/>
                                            </p:txEl>
                                          </p:spTgt>
                                        </p:tgtEl>
                                        <p:attrNameLst>
                                          <p:attrName>style.visibility</p:attrName>
                                        </p:attrNameLst>
                                      </p:cBhvr>
                                      <p:to>
                                        <p:strVal val="visible"/>
                                      </p:to>
                                    </p:set>
                                    <p:anim calcmode="lin" valueType="num">
                                      <p:cBhvr>
                                        <p:cTn id="36" dur="1000" fill="hold"/>
                                        <p:tgtEl>
                                          <p:spTgt spid="6">
                                            <p:txEl>
                                              <p:pRg st="5" end="5"/>
                                            </p:txEl>
                                          </p:spTgt>
                                        </p:tgtEl>
                                        <p:attrNameLst>
                                          <p:attrName>ppt_w</p:attrName>
                                        </p:attrNameLst>
                                      </p:cBhvr>
                                      <p:tavLst>
                                        <p:tav tm="0">
                                          <p:val>
                                            <p:strVal val="#ppt_w*0.70"/>
                                          </p:val>
                                        </p:tav>
                                        <p:tav tm="100000">
                                          <p:val>
                                            <p:strVal val="#ppt_w"/>
                                          </p:val>
                                        </p:tav>
                                      </p:tavLst>
                                    </p:anim>
                                    <p:anim calcmode="lin" valueType="num">
                                      <p:cBhvr>
                                        <p:cTn id="37" dur="1000" fill="hold"/>
                                        <p:tgtEl>
                                          <p:spTgt spid="6">
                                            <p:txEl>
                                              <p:pRg st="5" end="5"/>
                                            </p:txEl>
                                          </p:spTgt>
                                        </p:tgtEl>
                                        <p:attrNameLst>
                                          <p:attrName>ppt_h</p:attrName>
                                        </p:attrNameLst>
                                      </p:cBhvr>
                                      <p:tavLst>
                                        <p:tav tm="0">
                                          <p:val>
                                            <p:strVal val="#ppt_h"/>
                                          </p:val>
                                        </p:tav>
                                        <p:tav tm="100000">
                                          <p:val>
                                            <p:strVal val="#ppt_h"/>
                                          </p:val>
                                        </p:tav>
                                      </p:tavLst>
                                    </p:anim>
                                    <p:animEffect transition="in" filter="fade">
                                      <p:cBhvr>
                                        <p:cTn id="38" dur="10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BB5BEBED-B435-44F0-87A4-B46EA0A93C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20" y="0"/>
            <a:ext cx="9144000" cy="6858000"/>
          </a:xfrm>
          <a:prstGeom prst="rect">
            <a:avLst/>
          </a:prstGeom>
        </p:spPr>
      </p:pic>
      <p:sp>
        <p:nvSpPr>
          <p:cNvPr id="4" name="TextBox 3">
            <a:extLst>
              <a:ext uri="{FF2B5EF4-FFF2-40B4-BE49-F238E27FC236}">
                <a16:creationId xmlns:a16="http://schemas.microsoft.com/office/drawing/2014/main" xmlns="" id="{FE92C3C2-2F5D-4283-B930-6A3D31F51449}"/>
              </a:ext>
            </a:extLst>
          </p:cNvPr>
          <p:cNvSpPr txBox="1"/>
          <p:nvPr/>
        </p:nvSpPr>
        <p:spPr>
          <a:xfrm>
            <a:off x="-15598" y="6457890"/>
            <a:ext cx="9143999" cy="400110"/>
          </a:xfrm>
          <a:prstGeom prst="rect">
            <a:avLst/>
          </a:prstGeom>
          <a:solidFill>
            <a:srgbClr val="002060"/>
          </a:solidFill>
        </p:spPr>
        <p:txBody>
          <a:bodyPr wrap="square" rtlCol="0">
            <a:spAutoFit/>
          </a:bodyPr>
          <a:lstStyle/>
          <a:p>
            <a:pPr marL="0" marR="0" lvl="0" indent="0" algn="l" defTabSz="810433" rtl="0" eaLnBrk="1" fontAlgn="auto" latinLnBrk="0" hangingPunct="1">
              <a:lnSpc>
                <a:spcPct val="10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a:ea typeface="+mn-ea"/>
                <a:cs typeface="+mn-cs"/>
              </a:rPr>
              <a:t>By His Divine Grace </a:t>
            </a:r>
            <a:r>
              <a:rPr kumimoji="0" lang="en-IN" sz="2000" b="0" i="0" u="none" strike="noStrike" kern="1200" cap="none" spc="0" normalizeH="0" baseline="0" noProof="0" dirty="0" err="1">
                <a:ln>
                  <a:noFill/>
                </a:ln>
                <a:solidFill>
                  <a:prstClr val="white"/>
                </a:solidFill>
                <a:effectLst/>
                <a:uLnTx/>
                <a:uFillTx/>
                <a:latin typeface="Calibri"/>
                <a:ea typeface="+mn-ea"/>
                <a:cs typeface="+mn-cs"/>
              </a:rPr>
              <a:t>A.C.Bhaktivedanta</a:t>
            </a:r>
            <a:r>
              <a:rPr kumimoji="0" lang="en-IN" sz="2000" b="0" i="0" u="none" strike="noStrike" kern="1200" cap="none" spc="0" normalizeH="0" baseline="0" noProof="0" dirty="0">
                <a:ln>
                  <a:noFill/>
                </a:ln>
                <a:solidFill>
                  <a:prstClr val="white"/>
                </a:solidFill>
                <a:effectLst/>
                <a:uLnTx/>
                <a:uFillTx/>
                <a:latin typeface="Calibri"/>
                <a:ea typeface="+mn-ea"/>
                <a:cs typeface="+mn-cs"/>
              </a:rPr>
              <a:t> Swami Prabhupada, </a:t>
            </a:r>
            <a:r>
              <a:rPr kumimoji="0" lang="en-IN" sz="1800" b="0" i="0" u="none" strike="noStrike" kern="1200" cap="none" spc="0" normalizeH="0" baseline="0" noProof="0" dirty="0">
                <a:ln>
                  <a:noFill/>
                </a:ln>
                <a:solidFill>
                  <a:prstClr val="white"/>
                </a:solidFill>
                <a:effectLst/>
                <a:uLnTx/>
                <a:uFillTx/>
                <a:latin typeface="Calibri"/>
                <a:ea typeface="+mn-ea"/>
                <a:cs typeface="+mn-cs"/>
              </a:rPr>
              <a:t>Founder </a:t>
            </a:r>
            <a:r>
              <a:rPr kumimoji="0" lang="en-IN" sz="1800" b="0" i="0" u="none" strike="noStrike" kern="1200" cap="none" spc="0" normalizeH="0" baseline="0" noProof="0" dirty="0" err="1">
                <a:ln>
                  <a:noFill/>
                </a:ln>
                <a:solidFill>
                  <a:prstClr val="white"/>
                </a:solidFill>
                <a:effectLst/>
                <a:uLnTx/>
                <a:uFillTx/>
                <a:latin typeface="Calibri"/>
                <a:ea typeface="+mn-ea"/>
                <a:cs typeface="+mn-cs"/>
              </a:rPr>
              <a:t>Acarya</a:t>
            </a:r>
            <a:r>
              <a:rPr kumimoji="0" lang="en-IN" sz="1800" b="0" i="0" u="none" strike="noStrike" kern="1200" cap="none" spc="0" normalizeH="0" baseline="0" noProof="0" dirty="0">
                <a:ln>
                  <a:noFill/>
                </a:ln>
                <a:solidFill>
                  <a:prstClr val="white"/>
                </a:solidFill>
                <a:effectLst/>
                <a:uLnTx/>
                <a:uFillTx/>
                <a:latin typeface="Calibri"/>
                <a:ea typeface="+mn-ea"/>
                <a:cs typeface="+mn-cs"/>
              </a:rPr>
              <a:t> of ISKCON</a:t>
            </a:r>
          </a:p>
        </p:txBody>
      </p:sp>
      <p:sp>
        <p:nvSpPr>
          <p:cNvPr id="5" name="TextBox 4">
            <a:extLst>
              <a:ext uri="{FF2B5EF4-FFF2-40B4-BE49-F238E27FC236}">
                <a16:creationId xmlns:a16="http://schemas.microsoft.com/office/drawing/2014/main" xmlns="" id="{51368662-93B3-4163-B439-5EA9E87ED1E7}"/>
              </a:ext>
            </a:extLst>
          </p:cNvPr>
          <p:cNvSpPr txBox="1"/>
          <p:nvPr/>
        </p:nvSpPr>
        <p:spPr>
          <a:xfrm>
            <a:off x="-23841" y="0"/>
            <a:ext cx="9167841" cy="523220"/>
          </a:xfrm>
          <a:prstGeom prst="rect">
            <a:avLst/>
          </a:prstGeom>
          <a:solidFill>
            <a:srgbClr val="002060"/>
          </a:solidFill>
        </p:spPr>
        <p:txBody>
          <a:bodyPr wrap="square" rtlCol="0">
            <a:spAutoFit/>
          </a:bodyPr>
          <a:lstStyle/>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IN" sz="2800" b="0" i="0" u="none" strike="noStrike" kern="1200" cap="none" spc="0" normalizeH="0" baseline="0" noProof="0" dirty="0">
                <a:ln>
                  <a:noFill/>
                </a:ln>
                <a:solidFill>
                  <a:prstClr val="white"/>
                </a:solidFill>
                <a:effectLst/>
                <a:uLnTx/>
                <a:uFillTx/>
                <a:latin typeface="Calibri"/>
                <a:ea typeface="+mn-ea"/>
                <a:cs typeface="+mn-cs"/>
              </a:rPr>
              <a:t>SRIMAD BHAGAVATAM, the Crest Jewel of All Puranas</a:t>
            </a:r>
            <a:endParaRPr kumimoji="0" lang="en-IN"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TextBox 5">
            <a:extLst>
              <a:ext uri="{FF2B5EF4-FFF2-40B4-BE49-F238E27FC236}">
                <a16:creationId xmlns:a16="http://schemas.microsoft.com/office/drawing/2014/main" xmlns="" id="{D2C686B7-8F0C-40DD-9200-16FD5E967E56}"/>
              </a:ext>
            </a:extLst>
          </p:cNvPr>
          <p:cNvSpPr txBox="1"/>
          <p:nvPr/>
        </p:nvSpPr>
        <p:spPr>
          <a:xfrm>
            <a:off x="3012455" y="3933056"/>
            <a:ext cx="6136456" cy="1384995"/>
          </a:xfrm>
          <a:prstGeom prst="rect">
            <a:avLst/>
          </a:prstGeom>
          <a:solidFill>
            <a:srgbClr val="002060"/>
          </a:solidFill>
        </p:spPr>
        <p:txBody>
          <a:bodyPr wrap="square" rtlCol="0">
            <a:spAutoFit/>
          </a:bodyPr>
          <a:lstStyle/>
          <a:p>
            <a:pPr marL="0" marR="0" lvl="0" indent="0" algn="ctr" defTabSz="810433" rtl="0" eaLnBrk="1" fontAlgn="auto" latinLnBrk="0" hangingPunct="1">
              <a:lnSpc>
                <a:spcPct val="100000"/>
              </a:lnSpc>
              <a:spcBef>
                <a:spcPts val="0"/>
              </a:spcBef>
              <a:spcAft>
                <a:spcPts val="0"/>
              </a:spcAft>
              <a:buClrTx/>
              <a:buSzTx/>
              <a:buFontTx/>
              <a:buNone/>
              <a:tabLst/>
              <a:defRPr/>
            </a:pPr>
            <a:r>
              <a:rPr kumimoji="0" lang="en-IN" sz="2800" b="1" i="0" u="none" strike="noStrike" kern="1200" cap="none" spc="0" normalizeH="0" baseline="0" noProof="0" dirty="0">
                <a:ln>
                  <a:noFill/>
                </a:ln>
                <a:solidFill>
                  <a:prstClr val="white"/>
                </a:solidFill>
                <a:effectLst/>
                <a:uLnTx/>
                <a:uFillTx/>
                <a:latin typeface="Calibri"/>
                <a:ea typeface="+mn-ea"/>
                <a:cs typeface="+mn-cs"/>
              </a:rPr>
              <a:t>You are welcome Tomorrow for </a:t>
            </a:r>
          </a:p>
          <a:p>
            <a:pPr lvl="0" algn="ctr">
              <a:defRPr/>
            </a:pPr>
            <a:r>
              <a:rPr kumimoji="0" lang="en-IN" sz="2800" b="1" i="0" u="none" strike="noStrike" kern="1200" cap="none" spc="0" normalizeH="0" baseline="0" noProof="0" dirty="0">
                <a:ln>
                  <a:noFill/>
                </a:ln>
                <a:solidFill>
                  <a:prstClr val="white"/>
                </a:solidFill>
                <a:effectLst/>
                <a:uLnTx/>
                <a:uFillTx/>
                <a:latin typeface="Calibri"/>
                <a:ea typeface="+mn-ea"/>
                <a:cs typeface="+mn-cs"/>
              </a:rPr>
              <a:t>First Canto Chapter 3 </a:t>
            </a:r>
            <a:br>
              <a:rPr kumimoji="0" lang="en-IN" sz="2800" b="1" i="0" u="none" strike="noStrike" kern="1200" cap="none" spc="0" normalizeH="0" baseline="0" noProof="0" dirty="0">
                <a:ln>
                  <a:noFill/>
                </a:ln>
                <a:solidFill>
                  <a:prstClr val="white"/>
                </a:solidFill>
                <a:effectLst/>
                <a:uLnTx/>
                <a:uFillTx/>
                <a:latin typeface="Calibri"/>
                <a:ea typeface="+mn-ea"/>
                <a:cs typeface="+mn-cs"/>
              </a:rPr>
            </a:br>
            <a:r>
              <a:rPr lang="en-US" sz="2800" b="1" dirty="0">
                <a:solidFill>
                  <a:srgbClr val="FFFFFF"/>
                </a:solidFill>
                <a:latin typeface="ScaOptima"/>
                <a:cs typeface="ScaOptima"/>
              </a:rPr>
              <a:t>Krsna is the source of all Incarnations</a:t>
            </a:r>
            <a:endParaRPr kumimoji="0" lang="en-IN" sz="2400" b="1"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0269025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3244</TotalTime>
  <Words>2282</Words>
  <Application>Microsoft Office PowerPoint</Application>
  <PresentationFormat>On-screen Show (4:3)</PresentationFormat>
  <Paragraphs>401</Paragraphs>
  <Slides>48</Slides>
  <Notes>0</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48</vt:i4>
      </vt:variant>
    </vt:vector>
  </HeadingPairs>
  <TitlesOfParts>
    <vt:vector size="60" baseType="lpstr">
      <vt:lpstr>Arial</vt:lpstr>
      <vt:lpstr>Avanti</vt:lpstr>
      <vt:lpstr>Balaram</vt:lpstr>
      <vt:lpstr>Book Antiqua</vt:lpstr>
      <vt:lpstr>Calibri</vt:lpstr>
      <vt:lpstr>ScaGoudy</vt:lpstr>
      <vt:lpstr>ScaOptima</vt:lpstr>
      <vt:lpstr>Wingdings</vt:lpstr>
      <vt:lpstr>Office Theme</vt:lpstr>
      <vt:lpstr>5_Office Theme</vt:lpstr>
      <vt:lpstr>7_Office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the cause of Bhakti?</vt:lpstr>
      <vt:lpstr>A Practical Analogy</vt:lpstr>
      <vt:lpstr>1) Ädau çraddhä:  (faith)  </vt:lpstr>
      <vt:lpstr>1) Ädau çraddhä:  (faith)  </vt:lpstr>
      <vt:lpstr>2) Sädhu-saìga:  (association of devotee)  </vt:lpstr>
      <vt:lpstr>2) Sädhu-saìga:  (association of devotee)  </vt:lpstr>
      <vt:lpstr>3) Bhajana-kriyä:  (practicing devo. activities) </vt:lpstr>
      <vt:lpstr>3) Bhajana-kriyä:  (practicing devo. activities) </vt:lpstr>
      <vt:lpstr>4) Anartha-nivåtti:  (nullification of misgivings) </vt:lpstr>
      <vt:lpstr>4) Anartha-nivåtti:  (nullification of misgivings) </vt:lpstr>
      <vt:lpstr>4) Anartha-nivåtti:  (nullification of misgivings) </vt:lpstr>
      <vt:lpstr>5) Niñöhä :  (steady determination) </vt:lpstr>
      <vt:lpstr>5) Niñöhä :  (steady determination) </vt:lpstr>
      <vt:lpstr>5) Niñöhä :  (steady determination) </vt:lpstr>
      <vt:lpstr>6) Ruci:  (attainment of taste) </vt:lpstr>
      <vt:lpstr>7) äsakti:  (attachment to the lord) </vt:lpstr>
      <vt:lpstr>7) äsakti:  (attachment to the lord) </vt:lpstr>
      <vt:lpstr>8) Bhäva:  (ecstatic love) </vt:lpstr>
      <vt:lpstr>9) Prema:  (pure love for Krishna) </vt:lpstr>
      <vt:lpstr>9) Prema:  (pure love for Krishna) </vt:lpstr>
      <vt:lpstr>V.Chakravarti Thakura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Vaishnava</dc:creator>
  <cp:keywords/>
  <dc:description/>
  <cp:lastModifiedBy>Das</cp:lastModifiedBy>
  <cp:revision>167</cp:revision>
  <dcterms:created xsi:type="dcterms:W3CDTF">2010-11-05T03:26:43Z</dcterms:created>
  <dcterms:modified xsi:type="dcterms:W3CDTF">2020-04-17T15:31:23Z</dcterms:modified>
  <cp:category/>
</cp:coreProperties>
</file>