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Btr7SfeQU+vhHIFrYVN28g==" hashData="TzDf3ANIMbnbKFvbW+qO2CcAJadSMJLfRN+XPTvTL8zjPQDdunluRAvfokbNbPtoDq+Pb4n0WtIkyDCcEALlf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08B91-0F85-4599-962A-47FF21163B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A483B2-016F-451C-8592-856547B32F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42066-1594-4C5F-A894-FA053981A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EF771-3424-4249-B85F-B6BC91AE5A30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CB5C3-55AF-4F4A-96E6-AD5C9BEFB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E0D15-6B81-457C-9936-C84510C2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9B75-B16E-44EE-8AD9-0F6CF2B2E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397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FBDCE-DB8E-403A-B8BF-18396CFDB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F67-8E7B-4DBD-ABBD-0D4ADB6AF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4744F-D0B2-457A-A242-A431ED2B5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EF771-3424-4249-B85F-B6BC91AE5A30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7431F-C50D-4463-B9BC-7B6F360E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DE4CB-6518-4D79-9A99-D5228D793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9B75-B16E-44EE-8AD9-0F6CF2B2E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3905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7D738-AEC8-4C34-B5B1-4FE41369C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CD991-DB3A-4DED-8159-598B72BA9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654EC-B002-4299-9AFA-C99FD37F8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EF771-3424-4249-B85F-B6BC91AE5A30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E6BF3-826B-4F6D-9968-51B03625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6D621-12D3-4ABD-8061-812689186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9B75-B16E-44EE-8AD9-0F6CF2B2E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2363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55F5C-A82F-4C17-B331-40299A64E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FF959-7CC6-4E6B-9CA2-EA6545F414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F883E2-C66F-460E-BC79-672956DB14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8E636A-DFFB-45AD-9039-E6EF029EF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EF771-3424-4249-B85F-B6BC91AE5A30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93671-B0F8-4DB6-90B1-D1541A53B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A327F-E2D8-4227-96FA-312267872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9B75-B16E-44EE-8AD9-0F6CF2B2E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0598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E4EF6-6F49-4D2D-9715-E4A6CF426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5FABA-2D02-4CD0-8951-AE49DE353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FE470C-1405-4817-B7A1-B3DE25C4F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D83AFA-AE4A-465F-B7A2-E55404B932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C50E54-6E50-4FD0-A2BF-15B09B97F2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CF5A4C-3953-44CA-AD84-04236E562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EF771-3424-4249-B85F-B6BC91AE5A30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96A6FA-B33A-4FBB-805C-FFD784E1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5576F0-E342-4810-8A74-5E8EE7B28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9B75-B16E-44EE-8AD9-0F6CF2B2E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610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D97B0-ACC8-446D-8640-0EA4E570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4E7E8B-ADEA-4BD4-8D7A-0FEFD2962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EF771-3424-4249-B85F-B6BC91AE5A30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6AE703-04DE-4378-B1A6-E774649A3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2F4748-36CE-4A81-ACC2-4FD47385C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9B75-B16E-44EE-8AD9-0F6CF2B2E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3957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8A0BF1-A032-4EAC-A14E-A5EE9B2A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EF771-3424-4249-B85F-B6BC91AE5A30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FE66BB-98DE-49D1-821C-E5B4A7860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E427C-FDED-43DF-B884-D7927A882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9B75-B16E-44EE-8AD9-0F6CF2B2E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6687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C078F-DD17-4E01-B96E-3D4C823C0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0024F-295E-4EDF-AC7B-6423DA619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FBAFC-F178-40F3-9E78-34FC0830F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2FFB7-DF3C-46DA-A52B-3FFA1D101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EF771-3424-4249-B85F-B6BC91AE5A30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F598A3-12C1-4694-A184-A8D2F6795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4734A6-E985-4EC4-835A-4AE86D77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9B75-B16E-44EE-8AD9-0F6CF2B2E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7580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77D4F-9C03-4E53-9469-83BA11CD8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BD2005-3297-4748-9AAD-0F36091E0B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AA7E5-C334-4F30-A670-4747F1F1B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C9DF9-7B04-4D31-B457-68A36803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EF771-3424-4249-B85F-B6BC91AE5A30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12268-982A-4FF4-9180-12A0B6F8F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DE4C0-FE19-4B6D-8C31-879449582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9B75-B16E-44EE-8AD9-0F6CF2B2E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9233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309E4-FFEF-40F7-8250-6EA1D8064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9AA802-A6AF-4D15-B886-50E4F30261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97EA4-9F12-4055-A635-763F86A3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EF771-3424-4249-B85F-B6BC91AE5A30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CB718-614D-453C-8D2E-57517858A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0F228-BF0F-4FD3-AD68-D3CABF78E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9B75-B16E-44EE-8AD9-0F6CF2B2E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4350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DA294D-69B7-4B44-8AB8-E38238D12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8308A0-4C59-4FF2-9375-A3C361B36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08EA3-F2A0-4E85-9D9A-8A19983F3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EF771-3424-4249-B85F-B6BC91AE5A30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4558B-0F94-4164-A7A8-0DCEE4CBA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EC22A-1587-4392-8F5D-D1400EA7F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9B75-B16E-44EE-8AD9-0F6CF2B2E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523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99FDDD-8084-43C5-BF21-33FFDE1A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4D8E1-4E1F-41A4-85C5-289A7FECB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0FBE5-079E-4819-A8C5-388F66FA9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EF771-3424-4249-B85F-B6BC91AE5A30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A27B4-CCB0-4C5B-A834-C704B7A12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FA8D0-7DAA-45A7-ADEC-0059C47FE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F9B75-B16E-44EE-8AD9-0F6CF2B2E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45947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48C54561-ADD6-4FE5-8B1A-938A081EF6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51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857BEA22-D36A-4030-A1B9-5C2A422CE7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34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E1F2C5B3-104C-41A3-BF7D-491A7FDCDD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7458972-D049-4F31-AC3D-731F3736AB3E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1228643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1CDDB20F-FCB3-4939-BA87-32E2158901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31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D6BBDE12-B569-4302-9BBC-71D5BECE8B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BE7C544-659A-4F6B-AEAC-E5D5B624A81F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3387847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3075A437-CBCE-46A3-9B23-AB18F6724F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DC8A8BF-9773-415E-8978-69133885BD81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2741531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43D6A67A-0882-4B9D-A1AC-59D110DFF1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D975737-D4FE-4149-9285-70A10F50971E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3134299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4181E7BF-1DBA-4441-8B45-A4C214BEAB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ACFF5D-7201-4B92-B33A-1B7A59099EC5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tx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917604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3C383DD-DAC0-4F71-98C7-28C275E6F4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B5FB06D-A67B-401A-9EA9-0D65240D799C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2190417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7172DF15-0BFC-430F-91F3-269DD0DB41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B596AB4-EB9B-4D3F-A6F7-9A1316B5A6BE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650089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A7FD9677-FB0C-4442-BE05-BA6BB1D7DE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2580348-51C0-4672-895A-122F645D6A60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2640284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D8A7079B-46FE-4EA2-9757-C6E2D54409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8BF1FA9-017A-4555-B556-7D5AF0922E65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3425045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E03674DF-84C0-4777-8ECD-789F723DD2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686D0A2-84EC-4AF0-9D59-A5115AA57EE1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2913966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62BC2BB4-5021-4941-BDC8-10EEFE3C53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EC938A2-EE97-4F45-9770-4FADC8BCC809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673778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B63EE84E-9E8D-4E73-9FA3-0FA5036B2E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B8BDA87-BACA-461E-8FC8-6C1954A550E7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1869862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DA536295-B4E0-425B-8C06-B2BB5B5141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62E3018-2306-4B80-BD16-72FD2006CAC3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2157039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6DE2151B-133C-490A-80F5-F809201F7D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BC8D914-4B7F-47C0-8E6E-8B28D31B57F4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2593182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D2F6D64C-7973-4659-B9CD-2F8856E163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1B01C42-0006-44C2-8EE5-9D19A27F595A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4179378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7AEE82FD-4CAA-44AD-9385-8F9187CB27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AF7AC05-EE61-41BD-B2A4-28A41C4BE592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  <a:highlight>
                  <a:srgbClr val="FFFF00"/>
                </a:highlight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166888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A79DAACC-C9A3-4859-919E-1EDD5FDE2C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DDD6206-AA7B-4B9A-82A2-8E95C9931905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1389541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0994B948-FB3B-4328-9AD4-C4419605E0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9808AB1-1832-4772-96DC-D7742DEFD4FE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2534501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5E4F3B28-4A60-4F4B-99AD-5AAB3EBC15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414004D-D007-49CC-8F57-93F8F589E154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990263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EBE08D73-A25B-4F3F-8FCC-F38CF5A51C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0CE0B2A-4DB9-4E1D-9D90-7FE42A4A806E}"/>
              </a:ext>
            </a:extLst>
          </p:cNvPr>
          <p:cNvSpPr txBox="1">
            <a:spLocks/>
          </p:cNvSpPr>
          <p:nvPr/>
        </p:nvSpPr>
        <p:spPr>
          <a:xfrm>
            <a:off x="9144000" y="6327094"/>
            <a:ext cx="3048000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www.evolvepune.com</a:t>
            </a:r>
          </a:p>
        </p:txBody>
      </p:sp>
    </p:spTree>
    <p:extLst>
      <p:ext uri="{BB962C8B-B14F-4D97-AF65-F5344CB8AC3E}">
        <p14:creationId xmlns:p14="http://schemas.microsoft.com/office/powerpoint/2010/main" val="2121567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AD18B25A-67BE-472E-9282-8F3C7EFB35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448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A9E4D17D-72BE-4E8D-B2E1-2B43BD2B55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100</Words>
  <Application>Microsoft Office PowerPoint</Application>
  <PresentationFormat>Widescreen</PresentationFormat>
  <Paragraphs>20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Mayank Aggarwal</dc:creator>
  <cp:lastModifiedBy>Mayank Aggarwal</cp:lastModifiedBy>
  <cp:revision>2</cp:revision>
  <dcterms:created xsi:type="dcterms:W3CDTF">2022-04-29T14:06:25Z</dcterms:created>
  <dcterms:modified xsi:type="dcterms:W3CDTF">2022-04-29T14:17:20Z</dcterms:modified>
</cp:coreProperties>
</file>