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cRWfKye0JLLIjagp/rLcwQ==" hashData="O+yGybqtd+mnjX+FfU0b1/K9m1FMVY6Q51WOQNjPgQHUO1aKCB2EPKXgEXnLmTdORhMlwgnhqQj7psGIA/HVBg=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7307C-38AA-40E1-8167-7740AA682B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90862E-5B5C-47C7-A69D-090C50953D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F0D934-0AE3-4605-8A11-7F0AFC1F9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24F7D-63CD-4111-B717-591AB8B31E77}" type="datetimeFigureOut">
              <a:rPr lang="en-IN" smtClean="0"/>
              <a:t>26-04-2022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AFD28-3A34-4C69-8000-C3407C209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AC050-909D-4BFA-BC20-40FD3BA44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14FAB-3E5A-4DCE-BC1C-8A847BE65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7877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46662-AFF1-490C-B8AF-AAE870AEC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2E394E-6B56-4EDD-87F6-9AF80C2F4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D5435-B52B-48CB-8227-53D680436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24F7D-63CD-4111-B717-591AB8B31E77}" type="datetimeFigureOut">
              <a:rPr lang="en-IN" smtClean="0"/>
              <a:t>26-04-2022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CB086-EAE6-4505-B869-2CEF5A7C2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B2CD7-5BB6-4268-917E-22CD09E70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14FAB-3E5A-4DCE-BC1C-8A847BE65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8426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57C0A-AF0A-4DB1-ABC7-96659F7F6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542B7B-F63C-4D1F-960F-ED9248FFD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B80EF-A298-4700-B0C2-4F5DA1D8D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24F7D-63CD-4111-B717-591AB8B31E77}" type="datetimeFigureOut">
              <a:rPr lang="en-IN" smtClean="0"/>
              <a:t>26-04-2022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8522F-1733-4967-BF86-1E790658E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6883CC-E9E8-4438-8CE0-89FD4FAF6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14FAB-3E5A-4DCE-BC1C-8A847BE65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4224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F3771-AC6D-4B62-A72F-0E43852CA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41828-89CA-4B65-9861-6CCAC282A2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D8BBDD-A69E-4C0B-A074-E82EF517A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18C91E-04C9-43A4-BB58-AB3C25582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24F7D-63CD-4111-B717-591AB8B31E77}" type="datetimeFigureOut">
              <a:rPr lang="en-IN" smtClean="0"/>
              <a:t>26-04-2022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B51B17-6CD2-48D9-A6D4-4FC112769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12082E-C4F1-47CD-8B38-2D0F8734F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14FAB-3E5A-4DCE-BC1C-8A847BE65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5437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B8BD1-3E77-4972-AD9D-28149B560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0A3869-BEF4-47D2-ABD6-D8A9F3A3E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EF5B54-AE52-4B4B-803D-77C21BB887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1B164D-2F5B-4697-A961-9D8B82645B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5D3AE2-F3DB-46C8-8EB2-57B5E05768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879608-7E5B-45C6-950F-9A9C18A81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24F7D-63CD-4111-B717-591AB8B31E77}" type="datetimeFigureOut">
              <a:rPr lang="en-IN" smtClean="0"/>
              <a:t>26-04-2022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90BCC1-9776-4564-A2B4-6269C6C32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D6885B-4748-4394-B0EA-53CE1465E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14FAB-3E5A-4DCE-BC1C-8A847BE65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5957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B9018-DC6D-44E7-8FCE-ED16F89A9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50B2AB-9C9F-4427-8A5A-35BBD8609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24F7D-63CD-4111-B717-591AB8B31E77}" type="datetimeFigureOut">
              <a:rPr lang="en-IN" smtClean="0"/>
              <a:t>26-04-2022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1F329B-EEA2-4D23-B282-2CF237D06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F966D4-C97A-4E35-953F-7C516FF7D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14FAB-3E5A-4DCE-BC1C-8A847BE65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6938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1D5659-7132-42B8-91E0-C25D636EF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24F7D-63CD-4111-B717-591AB8B31E77}" type="datetimeFigureOut">
              <a:rPr lang="en-IN" smtClean="0"/>
              <a:t>26-04-2022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A3D60F-4678-4B38-856C-897BD9BCC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1934BD-BEA3-469A-B2EF-AEFCD16AE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14FAB-3E5A-4DCE-BC1C-8A847BE65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5035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5C70F-4F65-4DF8-8C49-28968349C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1D658-EBB7-4D29-B052-402E3F03E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CBD9E2-1076-44D5-915A-3CCC99DDE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009892-F646-41F2-8DF0-AC8CAF582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24F7D-63CD-4111-B717-591AB8B31E77}" type="datetimeFigureOut">
              <a:rPr lang="en-IN" smtClean="0"/>
              <a:t>26-04-2022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31F3F7-EB64-4EBC-9167-B661F851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638AF6-6136-4144-845B-EA7E5D582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14FAB-3E5A-4DCE-BC1C-8A847BE65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1793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6B952-A216-499F-B9E3-FB5C345E8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D00123-92B3-4FE7-93C2-F999635C42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2B1CF1-44BA-42F8-942E-8D5F0F0286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EE00F2-F7E9-406A-BA3D-1998B3F25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24F7D-63CD-4111-B717-591AB8B31E77}" type="datetimeFigureOut">
              <a:rPr lang="en-IN" smtClean="0"/>
              <a:t>26-04-2022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83E839-9CDC-4FBB-8539-F575C8B1F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E3D0C2-1CEE-40DF-9585-B8265D835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14FAB-3E5A-4DCE-BC1C-8A847BE65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3120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09042-2497-463E-8882-E39884693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36DEA4-2347-41B8-B2EC-48728F6E54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EBE69-43A5-475D-9FB5-01442A96D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24F7D-63CD-4111-B717-591AB8B31E77}" type="datetimeFigureOut">
              <a:rPr lang="en-IN" smtClean="0"/>
              <a:t>26-04-2022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3B7A6-B21F-47C0-AE2E-A2C72FDDD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60607-3214-46ED-9966-03F196801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14FAB-3E5A-4DCE-BC1C-8A847BE65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6878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EE2AF0-8DC5-4DC7-A19D-9597AE72A0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9A0759-A152-4352-B696-053A4DD7DC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FFD0E-37C5-43FA-B082-3F8377FF9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24F7D-63CD-4111-B717-591AB8B31E77}" type="datetimeFigureOut">
              <a:rPr lang="en-IN" smtClean="0"/>
              <a:t>26-04-2022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D19A5-0181-474D-AD8F-21D97CD80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6810FA-A880-4A99-8A3D-46797A740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14FAB-3E5A-4DCE-BC1C-8A847BE65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6120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B89A51-5EC0-4B70-A084-7F293BB1C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0A16B7-2211-4DEA-861E-6EB550178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67CED-3C02-4B84-8671-B9864909A1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24F7D-63CD-4111-B717-591AB8B31E77}" type="datetimeFigureOut">
              <a:rPr lang="en-IN" smtClean="0"/>
              <a:t>26-04-2022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B76ECD-7F34-487B-A6BB-92C74E57A8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C63FD-E86F-4F30-9098-16417D3AF1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14FAB-3E5A-4DCE-BC1C-8A847BE65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35120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D61E87BC-9A5D-44FE-984D-DA6DE35BC8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114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C1A61668-5AC0-4E40-B626-00A28D2B7B0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3936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D4DBA9BB-AA91-4E2A-B73B-179BE98618C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0723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49622C7E-F73F-4880-9E23-59E816B6D3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836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B5421CE0-D403-4761-96FF-C326E272F5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0075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4E5DA8C5-058B-49BE-98A6-40200101EB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9771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894D62A8-9A13-483F-96BE-94B3001BC7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565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BA957799-C3AD-4C65-AE1D-6032CCC0E1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848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FC062072-5DAF-4FC0-A8BD-E9B3B16139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2044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C570FEBC-A905-453C-9A12-D4822236C4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6940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D30031F6-D4B9-4614-AE6B-9A4D661848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2471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2B74C346-4D87-453D-89C3-86A1F00880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5611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8AE9FE5A-E922-42CF-A7E4-E2E1B0D422A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928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E0C51494-0E71-4621-8C15-244ADFCA4F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0050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40AE40DC-4699-4B5D-9410-78179F9FEA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0581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CB7B6A81-22B7-41A4-874C-E5BEE3B212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5654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92025105-0025-4514-97EB-C517311714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6843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558B19E8-85C7-4DE6-B0C2-8141A40D77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7700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Mayank Aggarwal</dc:creator>
  <cp:lastModifiedBy>Mayank Aggarwal</cp:lastModifiedBy>
  <cp:revision>1</cp:revision>
  <dcterms:created xsi:type="dcterms:W3CDTF">2022-04-26T09:26:41Z</dcterms:created>
  <dcterms:modified xsi:type="dcterms:W3CDTF">2022-04-26T09:27:19Z</dcterms:modified>
</cp:coreProperties>
</file>