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fU4imx4IzDZmyzwsOgkPfA==" hashData="+ARXZCuS+P9770pxaxeRZ2aKzZxT4wY31SokM4OeiyXqimIdhN5gReRAb2V9Bh3bg03Qv045ygwHOtG34XVNi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F12B-3DFB-48AC-9CA1-FB5B202F3D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0EBF29-1187-4F88-9257-50FEFEBFB9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8E2E4-119F-489E-ACDE-F9A54E14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8640-8A0D-404A-8BF9-AABD95A6CD02}" type="datetimeFigureOut">
              <a:rPr lang="en-IN" smtClean="0"/>
              <a:t>03-02-2022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7C946-8712-4369-AC67-7FA896B63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7F21F-3456-4DBB-8666-C73BA29BF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F5B1-E127-4CFD-967A-C62C1943E2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2200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FB940-AE19-481A-8DBB-D37014406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6C489-8A69-4F69-B7D3-052827561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75E10-EC49-4558-8ED2-BA57BF2B9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8640-8A0D-404A-8BF9-AABD95A6CD02}" type="datetimeFigureOut">
              <a:rPr lang="en-IN" smtClean="0"/>
              <a:t>03-02-2022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9F310-782E-47B2-87CB-A068BF50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92CA5-4E5C-4D56-8C67-8EE430DDB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F5B1-E127-4CFD-967A-C62C1943E2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211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5C89B-BC79-48C1-8BD2-16810387D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BAD03-86DC-4AD2-A753-D8AC86B15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DEEF1-5769-4076-B92F-5F5B648EE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8640-8A0D-404A-8BF9-AABD95A6CD02}" type="datetimeFigureOut">
              <a:rPr lang="en-IN" smtClean="0"/>
              <a:t>03-02-2022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7440A-D34D-4E62-902A-00BBA088D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E178-954F-4C45-87B1-28129C46F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F5B1-E127-4CFD-967A-C62C1943E2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5697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99EDF-BEAB-415F-9327-99F4299D8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7D6F9-64AD-4959-8410-107C43A92F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723EB6-1AF1-485C-B624-08080768B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E58F2F-C110-4DFD-8332-90B8FEC91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8640-8A0D-404A-8BF9-AABD95A6CD02}" type="datetimeFigureOut">
              <a:rPr lang="en-IN" smtClean="0"/>
              <a:t>03-02-2022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6FC0F-99C5-477C-B28A-FA8273A3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E91B3-5832-4919-A0F9-8499C45F5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F5B1-E127-4CFD-967A-C62C1943E2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892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D5845-E94B-4D6C-A2E1-E9B0581AD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B38C87-84CC-4C05-86FF-71027267A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51DBBC-8F0A-40CB-BC8D-FC96E352CA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5C052-E4BD-4C09-9645-CA23DE131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DD99C5-D221-4483-A009-EFF5898037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4B8BE6-8263-4658-9C82-AB85790A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8640-8A0D-404A-8BF9-AABD95A6CD02}" type="datetimeFigureOut">
              <a:rPr lang="en-IN" smtClean="0"/>
              <a:t>03-02-2022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2BA4C3-C8AB-41F0-9AAD-460BA750B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444BC3-27FE-41B7-98AB-FCE38F87F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F5B1-E127-4CFD-967A-C62C1943E2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0017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DBDD9-14F3-4532-B30C-19694AC61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01A94A-87BC-4921-B8B4-9D6014991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8640-8A0D-404A-8BF9-AABD95A6CD02}" type="datetimeFigureOut">
              <a:rPr lang="en-IN" smtClean="0"/>
              <a:t>03-02-2022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31E0F6-229F-4229-AB28-395569D57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0AF87-D226-49BC-8D1E-A25BAA6B5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F5B1-E127-4CFD-967A-C62C1943E2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7838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8281A2-8E1B-4067-85CD-6ECD05D13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8640-8A0D-404A-8BF9-AABD95A6CD02}" type="datetimeFigureOut">
              <a:rPr lang="en-IN" smtClean="0"/>
              <a:t>03-02-2022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0234D0-4D85-43D4-B7E0-F35D5E176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84D4D7-19E7-4DCE-B677-EDD444109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F5B1-E127-4CFD-967A-C62C1943E2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776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48F49-5474-4568-889D-621EBD882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122A1-CFCD-4E38-B56B-3E67B417B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178B2-27F9-4109-AC2C-6358778D7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F0256C-71CB-457B-9148-3DC54DD59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8640-8A0D-404A-8BF9-AABD95A6CD02}" type="datetimeFigureOut">
              <a:rPr lang="en-IN" smtClean="0"/>
              <a:t>03-02-2022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9FD78B-D053-4D3E-A7B5-84F6794C1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5006C1-6DE6-4564-94FC-9F019F46F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F5B1-E127-4CFD-967A-C62C1943E2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81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FBD6C-4FDF-4529-B7C5-1F267A62C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207B76-CCC7-4139-A8B5-9E89D93EF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D139A-8F60-45F9-B346-54451A3AC5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4DACFB-4626-42FA-AEEE-F0C7AF9D3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8640-8A0D-404A-8BF9-AABD95A6CD02}" type="datetimeFigureOut">
              <a:rPr lang="en-IN" smtClean="0"/>
              <a:t>03-02-2022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1F548-3883-4E13-9F10-9078BDB00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C53DB-F5E6-4950-9883-D61085AF3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F5B1-E127-4CFD-967A-C62C1943E2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7396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2C62-1E7E-48C8-BC13-703262B90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369290-540E-4853-B8E7-01D12C3F51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E3126-DF71-4E51-AF2D-600D99012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8640-8A0D-404A-8BF9-AABD95A6CD02}" type="datetimeFigureOut">
              <a:rPr lang="en-IN" smtClean="0"/>
              <a:t>03-02-2022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AB095-B16F-45AB-98B7-5A06DD27B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0BCD3-2E47-41CF-8C5C-D27D6642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F5B1-E127-4CFD-967A-C62C1943E2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3580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107512-B4CC-419F-B40A-3779B1496A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66EB79-429D-4600-BEDB-07FE89FD9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1453B-8489-4548-8D2B-156A4EF17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8640-8A0D-404A-8BF9-AABD95A6CD02}" type="datetimeFigureOut">
              <a:rPr lang="en-IN" smtClean="0"/>
              <a:t>03-02-2022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F3F4F-C790-40DF-836C-B72702309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80CB0-88E3-4F5A-B216-846E2AA99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F5B1-E127-4CFD-967A-C62C1943E2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5474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F1E178-C80F-4E8D-91D8-FFD32D296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674BDB-BC31-47B4-9F8D-B8B0A703C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15793-CC63-439B-95D9-37A7E0170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A8640-8A0D-404A-8BF9-AABD95A6CD02}" type="datetimeFigureOut">
              <a:rPr lang="en-IN" smtClean="0"/>
              <a:t>03-02-2022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E2478-F24E-4E45-AB0F-A0219ACC2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46E35-0514-4245-9836-E7AA1689B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8F5B1-E127-4CFD-967A-C62C1943E2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8821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3B78446B-7883-4EF8-AE2D-684D7DB317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08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F05B484E-943D-4D40-A79C-B04BBDBC97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665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E7A0D8C2-3F64-4EB0-88CE-A9728054C0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408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B3F15D5B-4436-4551-8F06-D3873556C7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305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B76BD9AE-EBAE-4BCC-84EF-B776991253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430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BA8842A7-5F15-4E7C-9660-77806920DA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465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BCA06C35-A01E-4DD3-B629-745991857A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984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F96DAE0E-CCF5-432E-9F6D-00B2FC95C2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26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FB253004-44C2-4CDE-A5DB-5CBA3C9E43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1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D68ED6F7-E68A-410D-BAF6-70414E23E8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78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F867D28D-3CE4-4EDE-BBD8-634CA4396E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54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5C699AFD-AF3D-47F6-B150-B1D9207AF7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508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D1FA5C23-D569-4011-9BBA-836A96B907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252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CFE8387E-47C4-46B1-890F-000D60D112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55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7AD1779A-232C-42EE-820B-9B894DFA30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49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39C0E98E-409A-4C83-815F-07E46635A5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82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E1CE19E1-7276-4231-A0AE-982710A14B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8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823B9817-76E0-491E-9F2A-9A24960757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110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82D9BF09-4358-421E-A462-8CA2CDBDC7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996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A674ED53-8DF4-47F2-8FC2-E829C4011D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990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Mayank Aggarwal</dc:creator>
  <cp:lastModifiedBy>Mayank Aggarwal</cp:lastModifiedBy>
  <cp:revision>2</cp:revision>
  <dcterms:created xsi:type="dcterms:W3CDTF">2022-02-03T05:44:54Z</dcterms:created>
  <dcterms:modified xsi:type="dcterms:W3CDTF">2022-02-03T05:51:43Z</dcterms:modified>
</cp:coreProperties>
</file>