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Lst>
  <p:notesMasterIdLst>
    <p:notesMasterId r:id="rId47"/>
  </p:notesMasterIdLst>
  <p:sldIdLst>
    <p:sldId id="357" r:id="rId5"/>
    <p:sldId id="284" r:id="rId6"/>
    <p:sldId id="384" r:id="rId7"/>
    <p:sldId id="267" r:id="rId8"/>
    <p:sldId id="392" r:id="rId9"/>
    <p:sldId id="305" r:id="rId10"/>
    <p:sldId id="403" r:id="rId11"/>
    <p:sldId id="404" r:id="rId12"/>
    <p:sldId id="402" r:id="rId13"/>
    <p:sldId id="387" r:id="rId14"/>
    <p:sldId id="294" r:id="rId15"/>
    <p:sldId id="271" r:id="rId16"/>
    <p:sldId id="295" r:id="rId17"/>
    <p:sldId id="289" r:id="rId18"/>
    <p:sldId id="288" r:id="rId19"/>
    <p:sldId id="287" r:id="rId20"/>
    <p:sldId id="297" r:id="rId21"/>
    <p:sldId id="388" r:id="rId22"/>
    <p:sldId id="394" r:id="rId23"/>
    <p:sldId id="395" r:id="rId24"/>
    <p:sldId id="398" r:id="rId25"/>
    <p:sldId id="291" r:id="rId26"/>
    <p:sldId id="399" r:id="rId27"/>
    <p:sldId id="278" r:id="rId28"/>
    <p:sldId id="279" r:id="rId29"/>
    <p:sldId id="292" r:id="rId30"/>
    <p:sldId id="293" r:id="rId31"/>
    <p:sldId id="400" r:id="rId32"/>
    <p:sldId id="401" r:id="rId33"/>
    <p:sldId id="296" r:id="rId34"/>
    <p:sldId id="277" r:id="rId35"/>
    <p:sldId id="276" r:id="rId36"/>
    <p:sldId id="300" r:id="rId37"/>
    <p:sldId id="272" r:id="rId38"/>
    <p:sldId id="298" r:id="rId39"/>
    <p:sldId id="391" r:id="rId40"/>
    <p:sldId id="397" r:id="rId41"/>
    <p:sldId id="396" r:id="rId42"/>
    <p:sldId id="299" r:id="rId43"/>
    <p:sldId id="311" r:id="rId44"/>
    <p:sldId id="307" r:id="rId45"/>
    <p:sldId id="383"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H0s3lL+cHQqlMgCH53iI3A==" hashData="imLL0RjrGk9GWg5a7ZgcyG8QpDLHb2wNU0+hZjbkgiInNz0+WGy9A3sfsQQanY4l6dLRdpXI7FqBMNyDgg8Bt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1350" y="84"/>
      </p:cViewPr>
      <p:guideLst/>
    </p:cSldViewPr>
  </p:slideViewPr>
  <p:notesTextViewPr>
    <p:cViewPr>
      <p:scale>
        <a:sx n="1" d="1"/>
        <a:sy n="1" d="1"/>
      </p:scale>
      <p:origin x="0" y="0"/>
    </p:cViewPr>
  </p:notesTextViewPr>
  <p:sorterViewPr>
    <p:cViewPr>
      <p:scale>
        <a:sx n="100" d="100"/>
        <a:sy n="100" d="100"/>
      </p:scale>
      <p:origin x="0" y="-115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05BAB-7218-D444-9895-BF761A705E2D}" type="doc">
      <dgm:prSet loTypeId="urn:microsoft.com/office/officeart/2005/8/layout/hierarchy6" loCatId="" qsTypeId="urn:microsoft.com/office/officeart/2005/8/quickstyle/simple3" qsCatId="simple" csTypeId="urn:microsoft.com/office/officeart/2005/8/colors/colorful4" csCatId="colorful" phldr="1"/>
      <dgm:spPr/>
      <dgm:t>
        <a:bodyPr/>
        <a:lstStyle/>
        <a:p>
          <a:endParaRPr lang="en-US"/>
        </a:p>
      </dgm:t>
    </dgm:pt>
    <dgm:pt modelId="{3E1B7E9C-985B-1442-A67E-1BE0211F0BE2}">
      <dgm:prSet phldrT="[Text]" custT="1"/>
      <dgm:spPr/>
      <dgm:t>
        <a:bodyPr/>
        <a:lstStyle/>
        <a:p>
          <a:r>
            <a:rPr lang="en-US" sz="2000" dirty="0"/>
            <a:t>Arguments for killing </a:t>
          </a:r>
          <a:r>
            <a:rPr lang="en-US" sz="2000" dirty="0" err="1"/>
            <a:t>Asvatthama</a:t>
          </a:r>
          <a:endParaRPr lang="en-US" sz="2000" dirty="0"/>
        </a:p>
      </dgm:t>
    </dgm:pt>
    <dgm:pt modelId="{86CC37C6-B62D-4544-BC4A-B6DB6C0055DE}" type="parTrans" cxnId="{6B197EF3-3D7C-754A-8023-95513C05407A}">
      <dgm:prSet/>
      <dgm:spPr/>
      <dgm:t>
        <a:bodyPr/>
        <a:lstStyle/>
        <a:p>
          <a:endParaRPr lang="en-US"/>
        </a:p>
      </dgm:t>
    </dgm:pt>
    <dgm:pt modelId="{2304AA00-48F0-BC48-A6B0-F0F886C5998D}" type="sibTrans" cxnId="{6B197EF3-3D7C-754A-8023-95513C05407A}">
      <dgm:prSet/>
      <dgm:spPr/>
      <dgm:t>
        <a:bodyPr/>
        <a:lstStyle/>
        <a:p>
          <a:endParaRPr lang="en-US"/>
        </a:p>
      </dgm:t>
    </dgm:pt>
    <dgm:pt modelId="{14B3B694-3675-4047-AF7F-C64B8F4A638D}">
      <dgm:prSet phldrT="[Text]" custT="1"/>
      <dgm:spPr/>
      <dgm:t>
        <a:bodyPr/>
        <a:lstStyle/>
        <a:p>
          <a:r>
            <a:rPr lang="en-US" sz="1400" dirty="0" err="1"/>
            <a:t>Krsna</a:t>
          </a:r>
          <a:r>
            <a:rPr lang="en-US" sz="1400" dirty="0"/>
            <a:t> supports killing (35-39)</a:t>
          </a:r>
        </a:p>
      </dgm:t>
    </dgm:pt>
    <dgm:pt modelId="{30E5D9D7-0499-F041-96E3-1D417BE0B5E6}" type="parTrans" cxnId="{A2A5B49B-C973-CB46-B8A2-E50E4E44FCBD}">
      <dgm:prSet/>
      <dgm:spPr/>
      <dgm:t>
        <a:bodyPr/>
        <a:lstStyle/>
        <a:p>
          <a:endParaRPr lang="en-US" sz="1400"/>
        </a:p>
      </dgm:t>
    </dgm:pt>
    <dgm:pt modelId="{61CD78ED-77C2-BB44-BADA-7CCDD2838C30}" type="sibTrans" cxnId="{A2A5B49B-C973-CB46-B8A2-E50E4E44FCBD}">
      <dgm:prSet/>
      <dgm:spPr/>
      <dgm:t>
        <a:bodyPr/>
        <a:lstStyle/>
        <a:p>
          <a:endParaRPr lang="en-US"/>
        </a:p>
      </dgm:t>
    </dgm:pt>
    <dgm:pt modelId="{B0DAF85C-B074-EC44-84B2-1BF407B24486}">
      <dgm:prSet phldrT="[Text]" custT="1"/>
      <dgm:spPr/>
      <dgm:t>
        <a:bodyPr/>
        <a:lstStyle/>
        <a:p>
          <a:r>
            <a:rPr lang="en-US" sz="1400" dirty="0"/>
            <a:t>Never show mercy on brahma-</a:t>
          </a:r>
          <a:r>
            <a:rPr lang="en-US" sz="1400" dirty="0" err="1"/>
            <a:t>bandhu</a:t>
          </a:r>
          <a:r>
            <a:rPr lang="en-US" sz="1400" dirty="0"/>
            <a:t> – killed </a:t>
          </a:r>
          <a:r>
            <a:rPr lang="en-US" sz="1400" dirty="0" err="1"/>
            <a:t>inncocent</a:t>
          </a:r>
          <a:r>
            <a:rPr lang="en-US" sz="1400" dirty="0"/>
            <a:t> boys in sleep</a:t>
          </a:r>
        </a:p>
      </dgm:t>
    </dgm:pt>
    <dgm:pt modelId="{A327CF3B-5F37-9744-B6ED-D32DC9F8E608}" type="parTrans" cxnId="{0508F4C0-1A3B-E64F-8CA4-133732C1BF9C}">
      <dgm:prSet/>
      <dgm:spPr/>
      <dgm:t>
        <a:bodyPr/>
        <a:lstStyle/>
        <a:p>
          <a:endParaRPr lang="en-US" sz="1400"/>
        </a:p>
      </dgm:t>
    </dgm:pt>
    <dgm:pt modelId="{23DF85ED-700F-174A-87F7-ABA4AA7DA9EB}" type="sibTrans" cxnId="{0508F4C0-1A3B-E64F-8CA4-133732C1BF9C}">
      <dgm:prSet/>
      <dgm:spPr/>
      <dgm:t>
        <a:bodyPr/>
        <a:lstStyle/>
        <a:p>
          <a:endParaRPr lang="en-US"/>
        </a:p>
      </dgm:t>
    </dgm:pt>
    <dgm:pt modelId="{8AA1F5F5-17DF-DF49-8287-8C7418C99FBE}">
      <dgm:prSet phldrT="[Text]" custT="1"/>
      <dgm:spPr/>
      <dgm:t>
        <a:bodyPr/>
        <a:lstStyle/>
        <a:p>
          <a:r>
            <a:rPr lang="en-US" sz="1400" dirty="0"/>
            <a:t>Codes of religious war</a:t>
          </a:r>
        </a:p>
      </dgm:t>
    </dgm:pt>
    <dgm:pt modelId="{5DCD181F-B476-0743-8473-D2770932C517}" type="parTrans" cxnId="{DA8F5805-EACF-6940-815A-27023F00C3CC}">
      <dgm:prSet/>
      <dgm:spPr/>
      <dgm:t>
        <a:bodyPr/>
        <a:lstStyle/>
        <a:p>
          <a:endParaRPr lang="en-US" sz="1400"/>
        </a:p>
      </dgm:t>
    </dgm:pt>
    <dgm:pt modelId="{8A2F7207-F15A-AB40-9BC7-0A3755BD6787}" type="sibTrans" cxnId="{DA8F5805-EACF-6940-815A-27023F00C3CC}">
      <dgm:prSet/>
      <dgm:spPr/>
      <dgm:t>
        <a:bodyPr/>
        <a:lstStyle/>
        <a:p>
          <a:endParaRPr lang="en-US"/>
        </a:p>
      </dgm:t>
    </dgm:pt>
    <dgm:pt modelId="{58AC6C0B-FCA3-3B4D-96AA-41633D360CC8}">
      <dgm:prSet phldrT="[Text]" custT="1"/>
      <dgm:spPr/>
      <dgm:t>
        <a:bodyPr/>
        <a:lstStyle/>
        <a:p>
          <a:r>
            <a:rPr lang="en-US" sz="1400" dirty="0"/>
            <a:t>Maintenance at cost of others</a:t>
          </a:r>
        </a:p>
      </dgm:t>
    </dgm:pt>
    <dgm:pt modelId="{A766F1C2-CFD3-7045-B668-E4F58DDF787D}" type="parTrans" cxnId="{232FF3E2-E47A-5949-8F32-0AA9A57B803C}">
      <dgm:prSet/>
      <dgm:spPr/>
      <dgm:t>
        <a:bodyPr/>
        <a:lstStyle/>
        <a:p>
          <a:endParaRPr lang="en-US" sz="1400"/>
        </a:p>
      </dgm:t>
    </dgm:pt>
    <dgm:pt modelId="{538D6375-6FB4-EF4F-8075-BF85788A3BEE}" type="sibTrans" cxnId="{232FF3E2-E47A-5949-8F32-0AA9A57B803C}">
      <dgm:prSet/>
      <dgm:spPr/>
      <dgm:t>
        <a:bodyPr/>
        <a:lstStyle/>
        <a:p>
          <a:endParaRPr lang="en-US"/>
        </a:p>
      </dgm:t>
    </dgm:pt>
    <dgm:pt modelId="{F9E0CB35-5439-6848-A70A-3A878DE3D1BE}">
      <dgm:prSet phldrT="[Text]" custT="1"/>
      <dgm:spPr/>
      <dgm:t>
        <a:bodyPr/>
        <a:lstStyle/>
        <a:p>
          <a:r>
            <a:rPr lang="en-US" sz="1400" dirty="0"/>
            <a:t>Kill for his well-being</a:t>
          </a:r>
        </a:p>
      </dgm:t>
    </dgm:pt>
    <dgm:pt modelId="{F495F50E-CAFE-6341-BD9E-4C9AC1A79DCA}" type="parTrans" cxnId="{99F9E802-2542-5249-BF5E-C6FE0B878269}">
      <dgm:prSet/>
      <dgm:spPr/>
      <dgm:t>
        <a:bodyPr/>
        <a:lstStyle/>
        <a:p>
          <a:endParaRPr lang="en-US" sz="1400"/>
        </a:p>
      </dgm:t>
    </dgm:pt>
    <dgm:pt modelId="{8695E308-BC5D-8648-B098-6D298BC1A939}" type="sibTrans" cxnId="{99F9E802-2542-5249-BF5E-C6FE0B878269}">
      <dgm:prSet/>
      <dgm:spPr/>
      <dgm:t>
        <a:bodyPr/>
        <a:lstStyle/>
        <a:p>
          <a:endParaRPr lang="en-US"/>
        </a:p>
      </dgm:t>
    </dgm:pt>
    <dgm:pt modelId="{3C8C3638-AE13-BE45-A997-63070FC34DC6}">
      <dgm:prSet phldrT="[Text]" custT="1"/>
      <dgm:spPr/>
      <dgm:t>
        <a:bodyPr/>
        <a:lstStyle/>
        <a:p>
          <a:r>
            <a:rPr lang="en-US" sz="1400" dirty="0"/>
            <a:t>Your promise to </a:t>
          </a:r>
          <a:r>
            <a:rPr lang="en-US" sz="1400" dirty="0" err="1"/>
            <a:t>Draupadi</a:t>
          </a:r>
          <a:endParaRPr lang="en-US" sz="1400" dirty="0"/>
        </a:p>
      </dgm:t>
    </dgm:pt>
    <dgm:pt modelId="{191F5F01-B431-C84A-B202-0699B667D06D}" type="parTrans" cxnId="{DAF15CF9-ABF3-6046-929D-1AD26091C334}">
      <dgm:prSet/>
      <dgm:spPr/>
      <dgm:t>
        <a:bodyPr/>
        <a:lstStyle/>
        <a:p>
          <a:endParaRPr lang="en-US" sz="1400"/>
        </a:p>
      </dgm:t>
    </dgm:pt>
    <dgm:pt modelId="{9368CD28-D25B-B147-AC8F-4BD538C03D54}" type="sibTrans" cxnId="{DAF15CF9-ABF3-6046-929D-1AD26091C334}">
      <dgm:prSet/>
      <dgm:spPr/>
      <dgm:t>
        <a:bodyPr/>
        <a:lstStyle/>
        <a:p>
          <a:endParaRPr lang="en-US"/>
        </a:p>
      </dgm:t>
    </dgm:pt>
    <dgm:pt modelId="{8C83DBB2-FBC7-104C-A22B-716ACD98A1C3}">
      <dgm:prSet phldrT="[Text]" custT="1"/>
      <dgm:spPr/>
      <dgm:t>
        <a:bodyPr/>
        <a:lstStyle/>
        <a:p>
          <a:r>
            <a:rPr lang="en-US" sz="1400" dirty="0"/>
            <a:t>Assassin, dissatisfied his master</a:t>
          </a:r>
        </a:p>
      </dgm:t>
    </dgm:pt>
    <dgm:pt modelId="{54C2DF76-8475-9D41-BE01-3F7A3426E171}" type="parTrans" cxnId="{CF01A6DA-B262-344D-AA87-A444999FC2ED}">
      <dgm:prSet/>
      <dgm:spPr/>
      <dgm:t>
        <a:bodyPr/>
        <a:lstStyle/>
        <a:p>
          <a:endParaRPr lang="en-US" sz="1400"/>
        </a:p>
      </dgm:t>
    </dgm:pt>
    <dgm:pt modelId="{83421CF3-2BD1-AD49-A8C3-A0125C2C6333}" type="sibTrans" cxnId="{CF01A6DA-B262-344D-AA87-A444999FC2ED}">
      <dgm:prSet/>
      <dgm:spPr/>
      <dgm:t>
        <a:bodyPr/>
        <a:lstStyle/>
        <a:p>
          <a:endParaRPr lang="en-US"/>
        </a:p>
      </dgm:t>
    </dgm:pt>
    <dgm:pt modelId="{CFC96618-B7A7-D543-B684-1359601DB2FD}">
      <dgm:prSet phldrT="[Text]" custT="1"/>
      <dgm:spPr/>
      <dgm:t>
        <a:bodyPr/>
        <a:lstStyle/>
        <a:p>
          <a:r>
            <a:rPr lang="en-US" sz="1400" dirty="0" err="1"/>
            <a:t>Arjuna</a:t>
          </a:r>
          <a:r>
            <a:rPr lang="en-US" sz="1400" dirty="0"/>
            <a:t> passed test (40-41)</a:t>
          </a:r>
        </a:p>
      </dgm:t>
    </dgm:pt>
    <dgm:pt modelId="{97808FEF-E0EB-9C4B-8BED-ECB94F432525}" type="parTrans" cxnId="{F70E5618-5834-DB44-B34E-8887A2B85585}">
      <dgm:prSet/>
      <dgm:spPr/>
      <dgm:t>
        <a:bodyPr/>
        <a:lstStyle/>
        <a:p>
          <a:endParaRPr lang="en-US" sz="1400"/>
        </a:p>
      </dgm:t>
    </dgm:pt>
    <dgm:pt modelId="{2901524C-96D3-784D-BD45-631BE663AE3F}" type="sibTrans" cxnId="{F70E5618-5834-DB44-B34E-8887A2B85585}">
      <dgm:prSet/>
      <dgm:spPr/>
      <dgm:t>
        <a:bodyPr/>
        <a:lstStyle/>
        <a:p>
          <a:endParaRPr lang="en-US"/>
        </a:p>
      </dgm:t>
    </dgm:pt>
    <dgm:pt modelId="{B553C607-9273-4E47-974C-EFE25C3A8387}">
      <dgm:prSet phldrT="[Text]" custT="1"/>
      <dgm:spPr/>
      <dgm:t>
        <a:bodyPr/>
        <a:lstStyle/>
        <a:p>
          <a:r>
            <a:rPr lang="en-US" sz="1400" dirty="0"/>
            <a:t>Great soul, </a:t>
          </a:r>
          <a:r>
            <a:rPr lang="en-US" sz="1400" dirty="0" err="1"/>
            <a:t>didn</a:t>
          </a:r>
          <a:r>
            <a:rPr lang="fr-FR" sz="1400" dirty="0"/>
            <a:t>’</a:t>
          </a:r>
          <a:r>
            <a:rPr lang="en-US" sz="1400" dirty="0"/>
            <a:t>t like the idea to kill him</a:t>
          </a:r>
        </a:p>
      </dgm:t>
    </dgm:pt>
    <dgm:pt modelId="{24A3D560-03CD-9742-B1FC-E23E6196D24B}" type="parTrans" cxnId="{2EDF2023-3966-5247-BC82-3282E52EDF71}">
      <dgm:prSet/>
      <dgm:spPr/>
      <dgm:t>
        <a:bodyPr/>
        <a:lstStyle/>
        <a:p>
          <a:endParaRPr lang="en-US" sz="1400"/>
        </a:p>
      </dgm:t>
    </dgm:pt>
    <dgm:pt modelId="{C6BF8B37-AB14-DB43-82BF-DCCB276083CD}" type="sibTrans" cxnId="{2EDF2023-3966-5247-BC82-3282E52EDF71}">
      <dgm:prSet/>
      <dgm:spPr/>
      <dgm:t>
        <a:bodyPr/>
        <a:lstStyle/>
        <a:p>
          <a:endParaRPr lang="en-US"/>
        </a:p>
      </dgm:t>
    </dgm:pt>
    <dgm:pt modelId="{FA33E401-D160-B54B-9BE2-E24A84CBDC1D}">
      <dgm:prSet phldrT="[Text]" custT="1"/>
      <dgm:spPr/>
      <dgm:t>
        <a:bodyPr/>
        <a:lstStyle/>
        <a:p>
          <a:r>
            <a:rPr lang="en-US" sz="1400" dirty="0"/>
            <a:t>Entrusted him to lamenting </a:t>
          </a:r>
          <a:r>
            <a:rPr lang="en-US" sz="1400" dirty="0" err="1"/>
            <a:t>Draupadi</a:t>
          </a:r>
          <a:endParaRPr lang="en-US" sz="1400" dirty="0"/>
        </a:p>
      </dgm:t>
    </dgm:pt>
    <dgm:pt modelId="{F81AD824-B5FA-8F43-BBD8-2117556369AE}" type="parTrans" cxnId="{15BEF2AC-45DD-E141-B5C3-9CD09BDBCA62}">
      <dgm:prSet/>
      <dgm:spPr/>
      <dgm:t>
        <a:bodyPr/>
        <a:lstStyle/>
        <a:p>
          <a:endParaRPr lang="en-US" sz="1400"/>
        </a:p>
      </dgm:t>
    </dgm:pt>
    <dgm:pt modelId="{8BDD2FD5-CD1F-1941-B473-11C261B85BCE}" type="sibTrans" cxnId="{15BEF2AC-45DD-E141-B5C3-9CD09BDBCA62}">
      <dgm:prSet/>
      <dgm:spPr/>
      <dgm:t>
        <a:bodyPr/>
        <a:lstStyle/>
        <a:p>
          <a:endParaRPr lang="en-US"/>
        </a:p>
      </dgm:t>
    </dgm:pt>
    <dgm:pt modelId="{144BEA1F-0BB4-5447-A2D0-E0E74663255E}">
      <dgm:prSet phldrT="[Text]" custT="1"/>
      <dgm:spPr/>
      <dgm:t>
        <a:bodyPr/>
        <a:lstStyle/>
        <a:p>
          <a:r>
            <a:rPr lang="en-US" sz="1400" dirty="0"/>
            <a:t>Mild &amp; gentle nature of </a:t>
          </a:r>
          <a:r>
            <a:rPr lang="en-US" sz="1400" dirty="0" err="1"/>
            <a:t>Draupadi</a:t>
          </a:r>
          <a:r>
            <a:rPr lang="en-US" sz="1400" dirty="0"/>
            <a:t> (42-48)</a:t>
          </a:r>
        </a:p>
      </dgm:t>
    </dgm:pt>
    <dgm:pt modelId="{FECF2D34-1DE1-8445-9737-3B11BF65340D}" type="parTrans" cxnId="{4E2BA309-1D69-834E-93BE-FB4FDD680599}">
      <dgm:prSet/>
      <dgm:spPr/>
      <dgm:t>
        <a:bodyPr/>
        <a:lstStyle/>
        <a:p>
          <a:endParaRPr lang="en-US" sz="1400"/>
        </a:p>
      </dgm:t>
    </dgm:pt>
    <dgm:pt modelId="{324AE892-EDF1-1D43-9483-FD4BA9E4BA4E}" type="sibTrans" cxnId="{4E2BA309-1D69-834E-93BE-FB4FDD680599}">
      <dgm:prSet/>
      <dgm:spPr/>
      <dgm:t>
        <a:bodyPr/>
        <a:lstStyle/>
        <a:p>
          <a:endParaRPr lang="en-US"/>
        </a:p>
      </dgm:t>
    </dgm:pt>
    <dgm:pt modelId="{C0B3A362-D3E0-B64A-B570-739047B82E44}">
      <dgm:prSet phldrT="[Text]" custT="1"/>
      <dgm:spPr/>
      <dgm:t>
        <a:bodyPr/>
        <a:lstStyle/>
        <a:p>
          <a:r>
            <a:rPr lang="en-US" sz="1200" dirty="0"/>
            <a:t>Showed respects &amp; Requested for release of </a:t>
          </a:r>
          <a:r>
            <a:rPr lang="en-US" sz="1200" dirty="0" err="1"/>
            <a:t>brahmana</a:t>
          </a:r>
          <a:endParaRPr lang="en-US" sz="1200" dirty="0"/>
        </a:p>
      </dgm:t>
    </dgm:pt>
    <dgm:pt modelId="{AF330885-2DEF-5B41-9EB0-6EA894871BDB}" type="parTrans" cxnId="{98F71ACF-D83A-D34D-864C-B88B60699FC3}">
      <dgm:prSet/>
      <dgm:spPr/>
      <dgm:t>
        <a:bodyPr/>
        <a:lstStyle/>
        <a:p>
          <a:endParaRPr lang="en-US" sz="1400"/>
        </a:p>
      </dgm:t>
    </dgm:pt>
    <dgm:pt modelId="{A8A66BFB-BEA4-FE4F-BCAD-F57B9439B7F1}" type="sibTrans" cxnId="{98F71ACF-D83A-D34D-864C-B88B60699FC3}">
      <dgm:prSet/>
      <dgm:spPr/>
      <dgm:t>
        <a:bodyPr/>
        <a:lstStyle/>
        <a:p>
          <a:endParaRPr lang="en-US"/>
        </a:p>
      </dgm:t>
    </dgm:pt>
    <dgm:pt modelId="{E8EC72D0-3F74-F248-86A7-932076382A5A}">
      <dgm:prSet phldrT="[Text]" custT="1"/>
      <dgm:spPr/>
      <dgm:t>
        <a:bodyPr/>
        <a:lstStyle/>
        <a:p>
          <a:r>
            <a:rPr lang="en-US" sz="1400" dirty="0"/>
            <a:t>Obligation to guru, </a:t>
          </a:r>
          <a:r>
            <a:rPr lang="en-US" sz="1400" dirty="0" err="1"/>
            <a:t>Drona</a:t>
          </a:r>
          <a:endParaRPr lang="en-US" sz="1400" dirty="0"/>
        </a:p>
      </dgm:t>
    </dgm:pt>
    <dgm:pt modelId="{D5CD39E4-F27A-9643-8E88-048E07EA01E0}" type="parTrans" cxnId="{519B2186-6DF9-544B-890D-EFFF8E242D5A}">
      <dgm:prSet/>
      <dgm:spPr/>
      <dgm:t>
        <a:bodyPr/>
        <a:lstStyle/>
        <a:p>
          <a:endParaRPr lang="en-US" sz="1400"/>
        </a:p>
      </dgm:t>
    </dgm:pt>
    <dgm:pt modelId="{55251C47-51A6-9F4C-86E3-DE55054D05B8}" type="sibTrans" cxnId="{519B2186-6DF9-544B-890D-EFFF8E242D5A}">
      <dgm:prSet/>
      <dgm:spPr/>
      <dgm:t>
        <a:bodyPr/>
        <a:lstStyle/>
        <a:p>
          <a:endParaRPr lang="en-US"/>
        </a:p>
      </dgm:t>
    </dgm:pt>
    <dgm:pt modelId="{0AC9AB07-47C6-C749-BB99-F22E484067C2}">
      <dgm:prSet phldrT="[Text]" custT="1"/>
      <dgm:spPr/>
      <dgm:t>
        <a:bodyPr/>
        <a:lstStyle/>
        <a:p>
          <a:r>
            <a:rPr lang="en-US" sz="1400" dirty="0"/>
            <a:t>Killing son means killing father</a:t>
          </a:r>
        </a:p>
      </dgm:t>
    </dgm:pt>
    <dgm:pt modelId="{9119AA62-D135-D543-8086-7A2A44276330}" type="parTrans" cxnId="{3419A2C9-C36B-C645-8605-240F35952791}">
      <dgm:prSet/>
      <dgm:spPr/>
      <dgm:t>
        <a:bodyPr/>
        <a:lstStyle/>
        <a:p>
          <a:endParaRPr lang="en-US" sz="1400"/>
        </a:p>
      </dgm:t>
    </dgm:pt>
    <dgm:pt modelId="{CE7E6514-63E0-A540-BB9E-891AE9D156DA}" type="sibTrans" cxnId="{3419A2C9-C36B-C645-8605-240F35952791}">
      <dgm:prSet/>
      <dgm:spPr/>
      <dgm:t>
        <a:bodyPr/>
        <a:lstStyle/>
        <a:p>
          <a:endParaRPr lang="en-US"/>
        </a:p>
      </dgm:t>
    </dgm:pt>
    <dgm:pt modelId="{4F9166B8-36F3-7D47-B175-A3D134ACF9F1}">
      <dgm:prSet phldrT="[Text]" custT="1"/>
      <dgm:spPr/>
      <dgm:t>
        <a:bodyPr/>
        <a:lstStyle/>
        <a:p>
          <a:r>
            <a:rPr lang="en-US" sz="1400" dirty="0"/>
            <a:t>Never cause grief to respectable &amp; </a:t>
          </a:r>
          <a:r>
            <a:rPr lang="en-US" sz="1400" dirty="0" err="1"/>
            <a:t>worshipable</a:t>
          </a:r>
          <a:r>
            <a:rPr lang="en-US" sz="1400" dirty="0"/>
            <a:t> family</a:t>
          </a:r>
        </a:p>
      </dgm:t>
    </dgm:pt>
    <dgm:pt modelId="{CB3956FB-661F-E94C-BB3C-C42E4CF4864D}" type="parTrans" cxnId="{4AA17180-A009-6D44-AD0B-CF6D25814A4B}">
      <dgm:prSet/>
      <dgm:spPr/>
      <dgm:t>
        <a:bodyPr/>
        <a:lstStyle/>
        <a:p>
          <a:endParaRPr lang="en-US" sz="1400"/>
        </a:p>
      </dgm:t>
    </dgm:pt>
    <dgm:pt modelId="{FF0BD7E3-3D67-D848-86F5-1C6420077F51}" type="sibTrans" cxnId="{4AA17180-A009-6D44-AD0B-CF6D25814A4B}">
      <dgm:prSet/>
      <dgm:spPr/>
      <dgm:t>
        <a:bodyPr/>
        <a:lstStyle/>
        <a:p>
          <a:endParaRPr lang="en-US"/>
        </a:p>
      </dgm:t>
    </dgm:pt>
    <dgm:pt modelId="{87AE94D5-02A2-7F46-B812-9B46673DAE4B}">
      <dgm:prSet phldrT="[Text]" custT="1"/>
      <dgm:spPr/>
      <dgm:t>
        <a:bodyPr/>
        <a:lstStyle/>
        <a:p>
          <a:r>
            <a:rPr lang="en-US" sz="1400" dirty="0" err="1"/>
            <a:t>Kripi</a:t>
          </a:r>
          <a:r>
            <a:rPr lang="en-US" sz="1400" dirty="0"/>
            <a:t> </a:t>
          </a:r>
          <a:r>
            <a:rPr lang="en-US" sz="1400" dirty="0" err="1"/>
            <a:t>shouldn</a:t>
          </a:r>
          <a:r>
            <a:rPr lang="fr-FR" sz="1400" dirty="0"/>
            <a:t>’</a:t>
          </a:r>
          <a:r>
            <a:rPr lang="en-US" sz="1400" dirty="0"/>
            <a:t>t lament like me</a:t>
          </a:r>
        </a:p>
      </dgm:t>
    </dgm:pt>
    <dgm:pt modelId="{F793A3CC-F210-6D45-9EED-9B38B9A9BEB0}" type="parTrans" cxnId="{B5423735-E3FD-604A-B3BD-FFCA1E459084}">
      <dgm:prSet/>
      <dgm:spPr/>
      <dgm:t>
        <a:bodyPr/>
        <a:lstStyle/>
        <a:p>
          <a:endParaRPr lang="en-US" sz="1400"/>
        </a:p>
      </dgm:t>
    </dgm:pt>
    <dgm:pt modelId="{324F90A0-7B20-BD49-AC5D-38490F7D5816}" type="sibTrans" cxnId="{B5423735-E3FD-604A-B3BD-FFCA1E459084}">
      <dgm:prSet/>
      <dgm:spPr/>
      <dgm:t>
        <a:bodyPr/>
        <a:lstStyle/>
        <a:p>
          <a:endParaRPr lang="en-US"/>
        </a:p>
      </dgm:t>
    </dgm:pt>
    <dgm:pt modelId="{855BEE82-3E03-7541-B4FE-BC4F7D17DA70}">
      <dgm:prSet phldrT="[Text]" custT="1"/>
      <dgm:spPr/>
      <dgm:t>
        <a:bodyPr/>
        <a:lstStyle/>
        <a:p>
          <a:r>
            <a:rPr lang="en-US" sz="1400" dirty="0"/>
            <a:t>Offense to </a:t>
          </a:r>
          <a:r>
            <a:rPr lang="en-US" sz="1400" dirty="0" err="1"/>
            <a:t>brahmanas</a:t>
          </a:r>
          <a:r>
            <a:rPr lang="en-US" sz="1400" dirty="0"/>
            <a:t> burns us</a:t>
          </a:r>
        </a:p>
      </dgm:t>
    </dgm:pt>
    <dgm:pt modelId="{7892907C-D4C8-1544-829D-43C2FD078FE5}" type="parTrans" cxnId="{66F03B4D-2281-554E-B9EA-7D8B86A582B7}">
      <dgm:prSet/>
      <dgm:spPr/>
      <dgm:t>
        <a:bodyPr/>
        <a:lstStyle/>
        <a:p>
          <a:endParaRPr lang="en-US" sz="1400"/>
        </a:p>
      </dgm:t>
    </dgm:pt>
    <dgm:pt modelId="{55C8A1ED-3C2B-3740-A0B4-C44E4BCA7D39}" type="sibTrans" cxnId="{66F03B4D-2281-554E-B9EA-7D8B86A582B7}">
      <dgm:prSet/>
      <dgm:spPr/>
      <dgm:t>
        <a:bodyPr/>
        <a:lstStyle/>
        <a:p>
          <a:endParaRPr lang="en-US"/>
        </a:p>
      </dgm:t>
    </dgm:pt>
    <dgm:pt modelId="{0251C0AE-DAEF-BD41-A53F-6A325AC9E53A}">
      <dgm:prSet phldrT="[Text]" custT="1"/>
      <dgm:spPr/>
      <dgm:t>
        <a:bodyPr/>
        <a:lstStyle/>
        <a:p>
          <a:r>
            <a:rPr lang="en-US" sz="1400" dirty="0" err="1"/>
            <a:t>Yudhistira</a:t>
          </a:r>
          <a:r>
            <a:rPr lang="en-US" sz="1400" dirty="0"/>
            <a:t> supports </a:t>
          </a:r>
          <a:r>
            <a:rPr lang="en-US" sz="1400" dirty="0" err="1"/>
            <a:t>Draupadi</a:t>
          </a:r>
          <a:r>
            <a:rPr lang="en-US" sz="1400" dirty="0"/>
            <a:t> </a:t>
          </a:r>
        </a:p>
      </dgm:t>
    </dgm:pt>
    <dgm:pt modelId="{F21CBF9B-786E-DA42-B9A5-BEE7AE796058}" type="parTrans" cxnId="{611F298A-6532-A34D-8738-FAB9E4672522}">
      <dgm:prSet/>
      <dgm:spPr/>
      <dgm:t>
        <a:bodyPr/>
        <a:lstStyle/>
        <a:p>
          <a:endParaRPr lang="en-US" sz="1400"/>
        </a:p>
      </dgm:t>
    </dgm:pt>
    <dgm:pt modelId="{C887D626-D488-C84C-A631-805B95FD13DE}" type="sibTrans" cxnId="{611F298A-6532-A34D-8738-FAB9E4672522}">
      <dgm:prSet/>
      <dgm:spPr/>
      <dgm:t>
        <a:bodyPr/>
        <a:lstStyle/>
        <a:p>
          <a:endParaRPr lang="en-US"/>
        </a:p>
      </dgm:t>
    </dgm:pt>
    <dgm:pt modelId="{11757262-7B0B-654E-B03B-745C0135ABB8}">
      <dgm:prSet phldrT="[Text]" custT="1"/>
      <dgm:spPr/>
      <dgm:t>
        <a:bodyPr/>
        <a:lstStyle/>
        <a:p>
          <a:r>
            <a:rPr lang="en-US" sz="1400" dirty="0"/>
            <a:t>In accordance with dharma, justified, glorious, full of mercy &amp; equity, w/o duplicity</a:t>
          </a:r>
        </a:p>
      </dgm:t>
    </dgm:pt>
    <dgm:pt modelId="{B9AAD43E-EBCE-E24C-B3F5-2C2CCF6EFD7E}" type="parTrans" cxnId="{291F8FD1-7D42-904D-B0D5-6885EAFBC7C2}">
      <dgm:prSet/>
      <dgm:spPr/>
      <dgm:t>
        <a:bodyPr/>
        <a:lstStyle/>
        <a:p>
          <a:endParaRPr lang="en-US" sz="1400"/>
        </a:p>
      </dgm:t>
    </dgm:pt>
    <dgm:pt modelId="{F74DB5B6-BB25-114F-B705-61CDAB8904BF}" type="sibTrans" cxnId="{291F8FD1-7D42-904D-B0D5-6885EAFBC7C2}">
      <dgm:prSet/>
      <dgm:spPr/>
      <dgm:t>
        <a:bodyPr/>
        <a:lstStyle/>
        <a:p>
          <a:endParaRPr lang="en-US"/>
        </a:p>
      </dgm:t>
    </dgm:pt>
    <dgm:pt modelId="{076725DB-D9EF-4C47-9723-F29768E680FB}">
      <dgm:prSet phldrT="[Text]" custT="1"/>
      <dgm:spPr/>
      <dgm:t>
        <a:bodyPr/>
        <a:lstStyle/>
        <a:p>
          <a:r>
            <a:rPr lang="en-US" sz="1400" dirty="0" err="1"/>
            <a:t>Nakula</a:t>
          </a:r>
          <a:r>
            <a:rPr lang="en-US" sz="1400" dirty="0"/>
            <a:t>, </a:t>
          </a:r>
          <a:r>
            <a:rPr lang="en-US" sz="1400" dirty="0" err="1"/>
            <a:t>Sahadeva</a:t>
          </a:r>
          <a:r>
            <a:rPr lang="en-US" sz="1400" dirty="0"/>
            <a:t>, </a:t>
          </a:r>
          <a:r>
            <a:rPr lang="en-US" sz="1400" dirty="0" err="1"/>
            <a:t>Arjuna</a:t>
          </a:r>
          <a:r>
            <a:rPr lang="en-US" sz="1400" dirty="0"/>
            <a:t>, </a:t>
          </a:r>
          <a:r>
            <a:rPr lang="en-US" sz="1400" dirty="0" err="1"/>
            <a:t>Satyaki</a:t>
          </a:r>
          <a:r>
            <a:rPr lang="en-US" sz="1400" dirty="0"/>
            <a:t>, </a:t>
          </a:r>
          <a:r>
            <a:rPr lang="en-US" sz="1400" dirty="0" err="1"/>
            <a:t>Krsna</a:t>
          </a:r>
          <a:r>
            <a:rPr lang="en-US" sz="1400" dirty="0"/>
            <a:t> – all agreed</a:t>
          </a:r>
        </a:p>
      </dgm:t>
    </dgm:pt>
    <dgm:pt modelId="{85D22F48-184E-1944-9227-DA058BD8559D}" type="parTrans" cxnId="{863CACAB-0B26-FD4B-8FD7-1A6E83A87C94}">
      <dgm:prSet/>
      <dgm:spPr/>
      <dgm:t>
        <a:bodyPr/>
        <a:lstStyle/>
        <a:p>
          <a:endParaRPr lang="en-US" sz="1400"/>
        </a:p>
      </dgm:t>
    </dgm:pt>
    <dgm:pt modelId="{9A67EED0-2DED-D149-887F-CB3430DD535D}" type="sibTrans" cxnId="{863CACAB-0B26-FD4B-8FD7-1A6E83A87C94}">
      <dgm:prSet/>
      <dgm:spPr/>
      <dgm:t>
        <a:bodyPr/>
        <a:lstStyle/>
        <a:p>
          <a:endParaRPr lang="en-US"/>
        </a:p>
      </dgm:t>
    </dgm:pt>
    <dgm:pt modelId="{E17FC858-5CE4-2043-86C8-34D16A45693E}">
      <dgm:prSet phldrT="[Text]" custT="1"/>
      <dgm:spPr/>
      <dgm:t>
        <a:bodyPr/>
        <a:lstStyle/>
        <a:p>
          <a:r>
            <a:rPr lang="en-US" sz="1400" dirty="0"/>
            <a:t>Agreement &amp; disagreement with </a:t>
          </a:r>
          <a:r>
            <a:rPr lang="en-US" sz="1400" dirty="0" err="1"/>
            <a:t>Draupadi</a:t>
          </a:r>
          <a:r>
            <a:rPr lang="en-US" sz="1400" dirty="0"/>
            <a:t> (49-51)</a:t>
          </a:r>
        </a:p>
      </dgm:t>
    </dgm:pt>
    <dgm:pt modelId="{F8714D3F-EE91-4045-8367-98029E3B866A}" type="parTrans" cxnId="{F43C8E1D-0A98-BE48-8A74-25B3C50C9DB8}">
      <dgm:prSet/>
      <dgm:spPr/>
      <dgm:t>
        <a:bodyPr/>
        <a:lstStyle/>
        <a:p>
          <a:endParaRPr lang="en-US" sz="1400"/>
        </a:p>
      </dgm:t>
    </dgm:pt>
    <dgm:pt modelId="{3BEBB4D4-2589-664B-8EC1-3728FE9D55E0}" type="sibTrans" cxnId="{F43C8E1D-0A98-BE48-8A74-25B3C50C9DB8}">
      <dgm:prSet/>
      <dgm:spPr/>
      <dgm:t>
        <a:bodyPr/>
        <a:lstStyle/>
        <a:p>
          <a:endParaRPr lang="en-US"/>
        </a:p>
      </dgm:t>
    </dgm:pt>
    <dgm:pt modelId="{B7BDD5BD-FC60-4F43-8183-864D191DCC99}">
      <dgm:prSet phldrT="[Text]" custT="1"/>
      <dgm:spPr/>
      <dgm:t>
        <a:bodyPr/>
        <a:lstStyle/>
        <a:p>
          <a:r>
            <a:rPr lang="en-US" sz="1400" dirty="0" err="1"/>
            <a:t>Bhima</a:t>
          </a:r>
          <a:r>
            <a:rPr lang="en-US" sz="1400" dirty="0"/>
            <a:t> disagreed (</a:t>
          </a:r>
          <a:r>
            <a:rPr lang="en-US" sz="1400" dirty="0" err="1"/>
            <a:t>Asvatthama</a:t>
          </a:r>
          <a:r>
            <a:rPr lang="en-US" sz="1400" dirty="0"/>
            <a:t> killed sleeping sons for nobody’s interest)</a:t>
          </a:r>
        </a:p>
      </dgm:t>
    </dgm:pt>
    <dgm:pt modelId="{B5F7C2A9-A032-C74F-ACF8-C9A941B7EB35}" type="parTrans" cxnId="{7AA70D1A-B38B-FB42-9C6E-5520268BA5E0}">
      <dgm:prSet/>
      <dgm:spPr/>
      <dgm:t>
        <a:bodyPr/>
        <a:lstStyle/>
        <a:p>
          <a:endParaRPr lang="en-US" sz="1400"/>
        </a:p>
      </dgm:t>
    </dgm:pt>
    <dgm:pt modelId="{4B8C72E3-46EB-954A-A6C2-4F352397196E}" type="sibTrans" cxnId="{7AA70D1A-B38B-FB42-9C6E-5520268BA5E0}">
      <dgm:prSet/>
      <dgm:spPr/>
      <dgm:t>
        <a:bodyPr/>
        <a:lstStyle/>
        <a:p>
          <a:endParaRPr lang="en-US"/>
        </a:p>
      </dgm:t>
    </dgm:pt>
    <dgm:pt modelId="{809B8ACD-DF78-E543-A94E-438E9EE90202}">
      <dgm:prSet phldrT="[Text]" custT="1"/>
      <dgm:spPr/>
      <dgm:t>
        <a:bodyPr/>
        <a:lstStyle/>
        <a:p>
          <a:r>
            <a:rPr lang="en-US" sz="1400" dirty="0"/>
            <a:t>Lord’s intervention &amp; </a:t>
          </a:r>
          <a:r>
            <a:rPr lang="en-US" sz="1400" dirty="0" err="1"/>
            <a:t>Arjuna’s</a:t>
          </a:r>
          <a:r>
            <a:rPr lang="en-US" sz="1400" dirty="0"/>
            <a:t> action (52-58)</a:t>
          </a:r>
        </a:p>
      </dgm:t>
    </dgm:pt>
    <dgm:pt modelId="{5B7FA46F-B87F-854E-AE1E-BF24ACFD5418}" type="parTrans" cxnId="{2D27E435-8B95-C64D-80BB-F61B29E86CCB}">
      <dgm:prSet/>
      <dgm:spPr/>
      <dgm:t>
        <a:bodyPr/>
        <a:lstStyle/>
        <a:p>
          <a:endParaRPr lang="en-US" sz="1400"/>
        </a:p>
      </dgm:t>
    </dgm:pt>
    <dgm:pt modelId="{A4181AA6-F73F-C54F-AA41-E75BF195950D}" type="sibTrans" cxnId="{2D27E435-8B95-C64D-80BB-F61B29E86CCB}">
      <dgm:prSet/>
      <dgm:spPr/>
      <dgm:t>
        <a:bodyPr/>
        <a:lstStyle/>
        <a:p>
          <a:endParaRPr lang="en-US"/>
        </a:p>
      </dgm:t>
    </dgm:pt>
    <dgm:pt modelId="{FF5E2311-CA77-A040-9523-8A698F64C3E2}">
      <dgm:prSet phldrT="[Text]" custT="1"/>
      <dgm:spPr/>
      <dgm:t>
        <a:bodyPr/>
        <a:lstStyle/>
        <a:p>
          <a:r>
            <a:rPr lang="en-US" sz="1400" dirty="0"/>
            <a:t>Brahma-</a:t>
          </a:r>
          <a:r>
            <a:rPr lang="en-US" sz="1400" dirty="0" err="1"/>
            <a:t>bandhu</a:t>
          </a:r>
          <a:r>
            <a:rPr lang="en-US" sz="1400" dirty="0"/>
            <a:t> not to be killed &amp; if </a:t>
          </a:r>
          <a:r>
            <a:rPr lang="en-US" sz="1400" dirty="0" err="1"/>
            <a:t>agressor</a:t>
          </a:r>
          <a:r>
            <a:rPr lang="en-US" sz="1400" dirty="0"/>
            <a:t>, to be killed – Satisfy everyone</a:t>
          </a:r>
        </a:p>
      </dgm:t>
    </dgm:pt>
    <dgm:pt modelId="{3D38BF0E-9717-F44A-8808-CE7545498EAB}" type="parTrans" cxnId="{C7CFD29B-6CA9-3B4D-8C50-02213EFAFF21}">
      <dgm:prSet/>
      <dgm:spPr/>
      <dgm:t>
        <a:bodyPr/>
        <a:lstStyle/>
        <a:p>
          <a:endParaRPr lang="en-US" sz="1400"/>
        </a:p>
      </dgm:t>
    </dgm:pt>
    <dgm:pt modelId="{4722B193-F2D1-124F-8023-D78298956091}" type="sibTrans" cxnId="{C7CFD29B-6CA9-3B4D-8C50-02213EFAFF21}">
      <dgm:prSet/>
      <dgm:spPr/>
      <dgm:t>
        <a:bodyPr/>
        <a:lstStyle/>
        <a:p>
          <a:endParaRPr lang="en-US"/>
        </a:p>
      </dgm:t>
    </dgm:pt>
    <dgm:pt modelId="{F526E38D-086A-4240-B3EE-177DB72E2097}">
      <dgm:prSet phldrT="[Text]" custT="1"/>
      <dgm:spPr/>
      <dgm:t>
        <a:bodyPr/>
        <a:lstStyle/>
        <a:p>
          <a:r>
            <a:rPr lang="en-US" sz="1400" dirty="0" err="1"/>
            <a:t>Arjuna</a:t>
          </a:r>
          <a:r>
            <a:rPr lang="en-US" sz="1400" dirty="0"/>
            <a:t> severs hair &amp; jewel of </a:t>
          </a:r>
          <a:r>
            <a:rPr lang="en-US" sz="1400" dirty="0" err="1"/>
            <a:t>Asvatthama</a:t>
          </a:r>
          <a:r>
            <a:rPr lang="en-US" sz="1400" dirty="0"/>
            <a:t> – unbound &amp; driven out</a:t>
          </a:r>
        </a:p>
      </dgm:t>
    </dgm:pt>
    <dgm:pt modelId="{CED93FD7-E4A1-4D45-B677-BC1D645011E8}" type="parTrans" cxnId="{508153D2-F25D-DB46-ACC7-6CF15829F238}">
      <dgm:prSet/>
      <dgm:spPr/>
      <dgm:t>
        <a:bodyPr/>
        <a:lstStyle/>
        <a:p>
          <a:endParaRPr lang="en-US" sz="1400"/>
        </a:p>
      </dgm:t>
    </dgm:pt>
    <dgm:pt modelId="{9AEEA093-BA24-6647-9CC1-17916C74D7BD}" type="sibTrans" cxnId="{508153D2-F25D-DB46-ACC7-6CF15829F238}">
      <dgm:prSet/>
      <dgm:spPr/>
      <dgm:t>
        <a:bodyPr/>
        <a:lstStyle/>
        <a:p>
          <a:endParaRPr lang="en-US"/>
        </a:p>
      </dgm:t>
    </dgm:pt>
    <dgm:pt modelId="{AC612E79-2B1D-6744-B3C5-0FFCD1E5C112}">
      <dgm:prSet phldrT="[Text]" custT="1"/>
      <dgm:spPr/>
      <dgm:t>
        <a:bodyPr/>
        <a:lstStyle/>
        <a:p>
          <a:r>
            <a:rPr lang="en-US" sz="1400" dirty="0"/>
            <a:t>Final rites of </a:t>
          </a:r>
          <a:r>
            <a:rPr lang="en-US" sz="1400" dirty="0" err="1"/>
            <a:t>Pandavas</a:t>
          </a:r>
          <a:r>
            <a:rPr lang="en-US" sz="1400" dirty="0"/>
            <a:t>’ sons</a:t>
          </a:r>
        </a:p>
      </dgm:t>
    </dgm:pt>
    <dgm:pt modelId="{65E0BA3C-B508-4D45-8AD9-05C0151AF9CA}" type="parTrans" cxnId="{5BC9F926-FFF3-7841-9AC6-FB1561AE7C72}">
      <dgm:prSet/>
      <dgm:spPr/>
      <dgm:t>
        <a:bodyPr/>
        <a:lstStyle/>
        <a:p>
          <a:endParaRPr lang="en-US" sz="1400"/>
        </a:p>
      </dgm:t>
    </dgm:pt>
    <dgm:pt modelId="{718D3548-11A7-5540-A0FC-4027E6B10572}" type="sibTrans" cxnId="{5BC9F926-FFF3-7841-9AC6-FB1561AE7C72}">
      <dgm:prSet/>
      <dgm:spPr/>
      <dgm:t>
        <a:bodyPr/>
        <a:lstStyle/>
        <a:p>
          <a:endParaRPr lang="en-US"/>
        </a:p>
      </dgm:t>
    </dgm:pt>
    <dgm:pt modelId="{0D38711C-4CD3-AB40-98B3-0E3C9CE064A4}" type="pres">
      <dgm:prSet presAssocID="{EF305BAB-7218-D444-9895-BF761A705E2D}" presName="mainComposite" presStyleCnt="0">
        <dgm:presLayoutVars>
          <dgm:chPref val="1"/>
          <dgm:dir/>
          <dgm:animOne val="branch"/>
          <dgm:animLvl val="lvl"/>
          <dgm:resizeHandles val="exact"/>
        </dgm:presLayoutVars>
      </dgm:prSet>
      <dgm:spPr/>
    </dgm:pt>
    <dgm:pt modelId="{645A14B7-5D12-A745-9939-BDB496179D07}" type="pres">
      <dgm:prSet presAssocID="{EF305BAB-7218-D444-9895-BF761A705E2D}" presName="hierFlow" presStyleCnt="0"/>
      <dgm:spPr/>
    </dgm:pt>
    <dgm:pt modelId="{AE03D7DE-D818-B144-825D-BD074052EE4E}" type="pres">
      <dgm:prSet presAssocID="{EF305BAB-7218-D444-9895-BF761A705E2D}" presName="hierChild1" presStyleCnt="0">
        <dgm:presLayoutVars>
          <dgm:chPref val="1"/>
          <dgm:animOne val="branch"/>
          <dgm:animLvl val="lvl"/>
        </dgm:presLayoutVars>
      </dgm:prSet>
      <dgm:spPr/>
    </dgm:pt>
    <dgm:pt modelId="{2C2BF592-0E53-3147-803A-05067CBDC864}" type="pres">
      <dgm:prSet presAssocID="{3E1B7E9C-985B-1442-A67E-1BE0211F0BE2}" presName="Name14" presStyleCnt="0"/>
      <dgm:spPr/>
    </dgm:pt>
    <dgm:pt modelId="{9D0F2E36-7AF8-0E48-BB93-029EDDE93293}" type="pres">
      <dgm:prSet presAssocID="{3E1B7E9C-985B-1442-A67E-1BE0211F0BE2}" presName="level1Shape" presStyleLbl="node0" presStyleIdx="0" presStyleCnt="1" custScaleX="643357">
        <dgm:presLayoutVars>
          <dgm:chPref val="3"/>
        </dgm:presLayoutVars>
      </dgm:prSet>
      <dgm:spPr/>
    </dgm:pt>
    <dgm:pt modelId="{73638C0D-5B9A-4445-9438-C86C33B0DD5F}" type="pres">
      <dgm:prSet presAssocID="{3E1B7E9C-985B-1442-A67E-1BE0211F0BE2}" presName="hierChild2" presStyleCnt="0"/>
      <dgm:spPr/>
    </dgm:pt>
    <dgm:pt modelId="{AD2B73AF-9F8A-3F4D-933C-C715EB9F8317}" type="pres">
      <dgm:prSet presAssocID="{30E5D9D7-0499-F041-96E3-1D417BE0B5E6}" presName="Name19" presStyleLbl="parChTrans1D2" presStyleIdx="0" presStyleCnt="5" custScaleX="2000000"/>
      <dgm:spPr/>
    </dgm:pt>
    <dgm:pt modelId="{6D26F7C3-D0E8-FC4D-A254-9057D6938EC3}" type="pres">
      <dgm:prSet presAssocID="{14B3B694-3675-4047-AF7F-C64B8F4A638D}" presName="Name21" presStyleCnt="0"/>
      <dgm:spPr/>
    </dgm:pt>
    <dgm:pt modelId="{6C037663-1F4C-634D-826F-08247417ED77}" type="pres">
      <dgm:prSet presAssocID="{14B3B694-3675-4047-AF7F-C64B8F4A638D}" presName="level2Shape" presStyleLbl="node2" presStyleIdx="0" presStyleCnt="5" custScaleX="216904"/>
      <dgm:spPr/>
    </dgm:pt>
    <dgm:pt modelId="{FD13AE5B-4E7A-474D-AF18-9E329E0ADB08}" type="pres">
      <dgm:prSet presAssocID="{14B3B694-3675-4047-AF7F-C64B8F4A638D}" presName="hierChild3" presStyleCnt="0"/>
      <dgm:spPr/>
    </dgm:pt>
    <dgm:pt modelId="{E73125AB-0CE7-D145-93D4-1A85824FFB71}" type="pres">
      <dgm:prSet presAssocID="{A327CF3B-5F37-9744-B6ED-D32DC9F8E608}" presName="Name19" presStyleLbl="parChTrans1D3" presStyleIdx="0" presStyleCnt="5" custScaleX="2000000"/>
      <dgm:spPr/>
    </dgm:pt>
    <dgm:pt modelId="{D692E40F-B84A-A045-8854-B8440F4C310C}" type="pres">
      <dgm:prSet presAssocID="{B0DAF85C-B074-EC44-84B2-1BF407B24486}" presName="Name21" presStyleCnt="0"/>
      <dgm:spPr/>
    </dgm:pt>
    <dgm:pt modelId="{1F8D139D-64B0-A240-BA8C-4D1DE628CBB3}" type="pres">
      <dgm:prSet presAssocID="{B0DAF85C-B074-EC44-84B2-1BF407B24486}" presName="level2Shape" presStyleLbl="node3" presStyleIdx="0" presStyleCnt="5" custScaleX="216904" custScaleY="154621"/>
      <dgm:spPr/>
    </dgm:pt>
    <dgm:pt modelId="{B2DDFE86-AF6E-F041-8CC1-935A3BA47B6E}" type="pres">
      <dgm:prSet presAssocID="{B0DAF85C-B074-EC44-84B2-1BF407B24486}" presName="hierChild3" presStyleCnt="0"/>
      <dgm:spPr/>
    </dgm:pt>
    <dgm:pt modelId="{D8F98AAC-1215-7941-A773-FAA2A230573D}" type="pres">
      <dgm:prSet presAssocID="{5DCD181F-B476-0743-8473-D2770932C517}" presName="Name19" presStyleLbl="parChTrans1D4" presStyleIdx="0" presStyleCnt="16" custScaleX="2000000"/>
      <dgm:spPr/>
    </dgm:pt>
    <dgm:pt modelId="{058F19BF-81B2-2B4C-86AC-DDB65475AC37}" type="pres">
      <dgm:prSet presAssocID="{8AA1F5F5-17DF-DF49-8287-8C7418C99FBE}" presName="Name21" presStyleCnt="0"/>
      <dgm:spPr/>
    </dgm:pt>
    <dgm:pt modelId="{B23931A4-836B-BE46-B125-94DC855AFCEA}" type="pres">
      <dgm:prSet presAssocID="{8AA1F5F5-17DF-DF49-8287-8C7418C99FBE}" presName="level2Shape" presStyleLbl="node4" presStyleIdx="0" presStyleCnt="16" custScaleX="216904"/>
      <dgm:spPr/>
    </dgm:pt>
    <dgm:pt modelId="{4CE479C2-2DC3-F940-9FB7-1104A56F6637}" type="pres">
      <dgm:prSet presAssocID="{8AA1F5F5-17DF-DF49-8287-8C7418C99FBE}" presName="hierChild3" presStyleCnt="0"/>
      <dgm:spPr/>
    </dgm:pt>
    <dgm:pt modelId="{55C1B493-AA42-4045-841B-55BA3B7B0938}" type="pres">
      <dgm:prSet presAssocID="{A766F1C2-CFD3-7045-B668-E4F58DDF787D}" presName="Name19" presStyleLbl="parChTrans1D4" presStyleIdx="1" presStyleCnt="16" custScaleX="2000000"/>
      <dgm:spPr/>
    </dgm:pt>
    <dgm:pt modelId="{F4F6EB9B-68AE-D04D-99FB-8DB3EE01D1AE}" type="pres">
      <dgm:prSet presAssocID="{58AC6C0B-FCA3-3B4D-96AA-41633D360CC8}" presName="Name21" presStyleCnt="0"/>
      <dgm:spPr/>
    </dgm:pt>
    <dgm:pt modelId="{AE3ADC14-C8DB-744D-A19B-B0317FE4B98F}" type="pres">
      <dgm:prSet presAssocID="{58AC6C0B-FCA3-3B4D-96AA-41633D360CC8}" presName="level2Shape" presStyleLbl="node4" presStyleIdx="1" presStyleCnt="16" custScaleX="216904"/>
      <dgm:spPr/>
    </dgm:pt>
    <dgm:pt modelId="{22126A6A-AE93-3B4E-B380-A365215C2820}" type="pres">
      <dgm:prSet presAssocID="{58AC6C0B-FCA3-3B4D-96AA-41633D360CC8}" presName="hierChild3" presStyleCnt="0"/>
      <dgm:spPr/>
    </dgm:pt>
    <dgm:pt modelId="{7FBDA27A-111A-DF44-82E1-42FDED9C9ACD}" type="pres">
      <dgm:prSet presAssocID="{F495F50E-CAFE-6341-BD9E-4C9AC1A79DCA}" presName="Name19" presStyleLbl="parChTrans1D4" presStyleIdx="2" presStyleCnt="16" custScaleX="2000000"/>
      <dgm:spPr/>
    </dgm:pt>
    <dgm:pt modelId="{2208B9F1-5498-DF41-A7A3-20CCA07F43B7}" type="pres">
      <dgm:prSet presAssocID="{F9E0CB35-5439-6848-A70A-3A878DE3D1BE}" presName="Name21" presStyleCnt="0"/>
      <dgm:spPr/>
    </dgm:pt>
    <dgm:pt modelId="{C85B1122-0185-8D42-8CB2-2FE3BD390B0A}" type="pres">
      <dgm:prSet presAssocID="{F9E0CB35-5439-6848-A70A-3A878DE3D1BE}" presName="level2Shape" presStyleLbl="node4" presStyleIdx="2" presStyleCnt="16" custScaleX="216904"/>
      <dgm:spPr/>
    </dgm:pt>
    <dgm:pt modelId="{9EF5FC5B-9F37-ED41-B657-A01C50D2FB45}" type="pres">
      <dgm:prSet presAssocID="{F9E0CB35-5439-6848-A70A-3A878DE3D1BE}" presName="hierChild3" presStyleCnt="0"/>
      <dgm:spPr/>
    </dgm:pt>
    <dgm:pt modelId="{FD32C110-AE76-5947-B722-71982DDB9439}" type="pres">
      <dgm:prSet presAssocID="{191F5F01-B431-C84A-B202-0699B667D06D}" presName="Name19" presStyleLbl="parChTrans1D4" presStyleIdx="3" presStyleCnt="16" custScaleX="2000000"/>
      <dgm:spPr/>
    </dgm:pt>
    <dgm:pt modelId="{DD00C604-823D-1841-9BDE-B6A4EEAC83F3}" type="pres">
      <dgm:prSet presAssocID="{3C8C3638-AE13-BE45-A997-63070FC34DC6}" presName="Name21" presStyleCnt="0"/>
      <dgm:spPr/>
    </dgm:pt>
    <dgm:pt modelId="{852588A1-66FA-EE44-93E0-C27E6F0FA5D9}" type="pres">
      <dgm:prSet presAssocID="{3C8C3638-AE13-BE45-A997-63070FC34DC6}" presName="level2Shape" presStyleLbl="node4" presStyleIdx="3" presStyleCnt="16" custScaleX="216904"/>
      <dgm:spPr/>
    </dgm:pt>
    <dgm:pt modelId="{C50D1340-0593-1A44-BECC-72B190DF86BE}" type="pres">
      <dgm:prSet presAssocID="{3C8C3638-AE13-BE45-A997-63070FC34DC6}" presName="hierChild3" presStyleCnt="0"/>
      <dgm:spPr/>
    </dgm:pt>
    <dgm:pt modelId="{C7411185-79D8-684D-BD37-54A81854D7E4}" type="pres">
      <dgm:prSet presAssocID="{54C2DF76-8475-9D41-BE01-3F7A3426E171}" presName="Name19" presStyleLbl="parChTrans1D4" presStyleIdx="4" presStyleCnt="16" custScaleX="2000000"/>
      <dgm:spPr/>
    </dgm:pt>
    <dgm:pt modelId="{73A6B1E2-359A-1046-A221-E39CEE7528CD}" type="pres">
      <dgm:prSet presAssocID="{8C83DBB2-FBC7-104C-A22B-716ACD98A1C3}" presName="Name21" presStyleCnt="0"/>
      <dgm:spPr/>
    </dgm:pt>
    <dgm:pt modelId="{1EB6CFC0-F90C-E743-9921-51C7ED2EB567}" type="pres">
      <dgm:prSet presAssocID="{8C83DBB2-FBC7-104C-A22B-716ACD98A1C3}" presName="level2Shape" presStyleLbl="node4" presStyleIdx="4" presStyleCnt="16" custScaleX="216904"/>
      <dgm:spPr/>
    </dgm:pt>
    <dgm:pt modelId="{BDCD9155-CB7D-AD42-A935-FB6A479F1041}" type="pres">
      <dgm:prSet presAssocID="{8C83DBB2-FBC7-104C-A22B-716ACD98A1C3}" presName="hierChild3" presStyleCnt="0"/>
      <dgm:spPr/>
    </dgm:pt>
    <dgm:pt modelId="{A109F0A2-BA3E-1349-9487-91E9C36A406C}" type="pres">
      <dgm:prSet presAssocID="{97808FEF-E0EB-9C4B-8BED-ECB94F432525}" presName="Name19" presStyleLbl="parChTrans1D2" presStyleIdx="1" presStyleCnt="5" custScaleX="2000000"/>
      <dgm:spPr/>
    </dgm:pt>
    <dgm:pt modelId="{24B4A0B7-D1EB-8F4E-B3E8-6A26B48B8679}" type="pres">
      <dgm:prSet presAssocID="{CFC96618-B7A7-D543-B684-1359601DB2FD}" presName="Name21" presStyleCnt="0"/>
      <dgm:spPr/>
    </dgm:pt>
    <dgm:pt modelId="{017001BB-2E72-894D-812F-5AFC4026D859}" type="pres">
      <dgm:prSet presAssocID="{CFC96618-B7A7-D543-B684-1359601DB2FD}" presName="level2Shape" presStyleLbl="node2" presStyleIdx="1" presStyleCnt="5" custScaleX="216904"/>
      <dgm:spPr/>
    </dgm:pt>
    <dgm:pt modelId="{7805C247-037D-D54B-8033-1651BF6CD3DF}" type="pres">
      <dgm:prSet presAssocID="{CFC96618-B7A7-D543-B684-1359601DB2FD}" presName="hierChild3" presStyleCnt="0"/>
      <dgm:spPr/>
    </dgm:pt>
    <dgm:pt modelId="{B706824E-1755-6B4B-912C-2BA056EB2E08}" type="pres">
      <dgm:prSet presAssocID="{24A3D560-03CD-9742-B1FC-E23E6196D24B}" presName="Name19" presStyleLbl="parChTrans1D3" presStyleIdx="1" presStyleCnt="5" custScaleX="2000000"/>
      <dgm:spPr/>
    </dgm:pt>
    <dgm:pt modelId="{780E0435-30B3-6141-BA4C-1AC124F3A4B7}" type="pres">
      <dgm:prSet presAssocID="{B553C607-9273-4E47-974C-EFE25C3A8387}" presName="Name21" presStyleCnt="0"/>
      <dgm:spPr/>
    </dgm:pt>
    <dgm:pt modelId="{47F5A417-E81A-9044-AE24-4816E240AD67}" type="pres">
      <dgm:prSet presAssocID="{B553C607-9273-4E47-974C-EFE25C3A8387}" presName="level2Shape" presStyleLbl="node3" presStyleIdx="1" presStyleCnt="5" custScaleX="216904"/>
      <dgm:spPr/>
    </dgm:pt>
    <dgm:pt modelId="{F392E101-3B09-5D44-AFAF-DDDFA5BB79CD}" type="pres">
      <dgm:prSet presAssocID="{B553C607-9273-4E47-974C-EFE25C3A8387}" presName="hierChild3" presStyleCnt="0"/>
      <dgm:spPr/>
    </dgm:pt>
    <dgm:pt modelId="{E7824ED2-9322-1647-B9C5-277FE1A980F4}" type="pres">
      <dgm:prSet presAssocID="{F81AD824-B5FA-8F43-BBD8-2117556369AE}" presName="Name19" presStyleLbl="parChTrans1D4" presStyleIdx="5" presStyleCnt="16" custScaleX="2000000"/>
      <dgm:spPr/>
    </dgm:pt>
    <dgm:pt modelId="{F6376DED-CB7E-5B4E-B1D0-CB58BE16AD40}" type="pres">
      <dgm:prSet presAssocID="{FA33E401-D160-B54B-9BE2-E24A84CBDC1D}" presName="Name21" presStyleCnt="0"/>
      <dgm:spPr/>
    </dgm:pt>
    <dgm:pt modelId="{E731B6EC-20BE-C241-ABBC-73FB9B6563B4}" type="pres">
      <dgm:prSet presAssocID="{FA33E401-D160-B54B-9BE2-E24A84CBDC1D}" presName="level2Shape" presStyleLbl="node4" presStyleIdx="5" presStyleCnt="16" custScaleX="216904"/>
      <dgm:spPr/>
    </dgm:pt>
    <dgm:pt modelId="{1F41FFBD-784B-554B-95CF-5B5844D22D42}" type="pres">
      <dgm:prSet presAssocID="{FA33E401-D160-B54B-9BE2-E24A84CBDC1D}" presName="hierChild3" presStyleCnt="0"/>
      <dgm:spPr/>
    </dgm:pt>
    <dgm:pt modelId="{96647A43-5B62-494C-A2B0-EBE1508D10A6}" type="pres">
      <dgm:prSet presAssocID="{FECF2D34-1DE1-8445-9737-3B11BF65340D}" presName="Name19" presStyleLbl="parChTrans1D2" presStyleIdx="2" presStyleCnt="5" custScaleX="2000000"/>
      <dgm:spPr/>
    </dgm:pt>
    <dgm:pt modelId="{D237E34C-CB8B-2747-BDD8-417D2AB24D78}" type="pres">
      <dgm:prSet presAssocID="{144BEA1F-0BB4-5447-A2D0-E0E74663255E}" presName="Name21" presStyleCnt="0"/>
      <dgm:spPr/>
    </dgm:pt>
    <dgm:pt modelId="{818D7462-9BAB-924B-9938-CA5B8EC6F04D}" type="pres">
      <dgm:prSet presAssocID="{144BEA1F-0BB4-5447-A2D0-E0E74663255E}" presName="level2Shape" presStyleLbl="node2" presStyleIdx="2" presStyleCnt="5" custScaleX="216904"/>
      <dgm:spPr/>
    </dgm:pt>
    <dgm:pt modelId="{499E6A43-A417-F341-BD0E-C7A440EEA8EC}" type="pres">
      <dgm:prSet presAssocID="{144BEA1F-0BB4-5447-A2D0-E0E74663255E}" presName="hierChild3" presStyleCnt="0"/>
      <dgm:spPr/>
    </dgm:pt>
    <dgm:pt modelId="{9D344693-0389-974D-8054-9953984E2E15}" type="pres">
      <dgm:prSet presAssocID="{AF330885-2DEF-5B41-9EB0-6EA894871BDB}" presName="Name19" presStyleLbl="parChTrans1D3" presStyleIdx="2" presStyleCnt="5" custScaleX="2000000"/>
      <dgm:spPr/>
    </dgm:pt>
    <dgm:pt modelId="{D41D897B-C249-7542-844E-3815227BF1DE}" type="pres">
      <dgm:prSet presAssocID="{C0B3A362-D3E0-B64A-B570-739047B82E44}" presName="Name21" presStyleCnt="0"/>
      <dgm:spPr/>
    </dgm:pt>
    <dgm:pt modelId="{3915089A-0B4B-1F4C-9372-1F4BB8D62539}" type="pres">
      <dgm:prSet presAssocID="{C0B3A362-D3E0-B64A-B570-739047B82E44}" presName="level2Shape" presStyleLbl="node3" presStyleIdx="2" presStyleCnt="5" custScaleX="216904"/>
      <dgm:spPr/>
    </dgm:pt>
    <dgm:pt modelId="{EA5F86C9-0BD6-2C4F-A97B-1A6E789C6B01}" type="pres">
      <dgm:prSet presAssocID="{C0B3A362-D3E0-B64A-B570-739047B82E44}" presName="hierChild3" presStyleCnt="0"/>
      <dgm:spPr/>
    </dgm:pt>
    <dgm:pt modelId="{9F2CFCAF-B75A-3D4F-BD09-EE1353DD0E88}" type="pres">
      <dgm:prSet presAssocID="{D5CD39E4-F27A-9643-8E88-048E07EA01E0}" presName="Name19" presStyleLbl="parChTrans1D4" presStyleIdx="6" presStyleCnt="16" custScaleX="2000000"/>
      <dgm:spPr/>
    </dgm:pt>
    <dgm:pt modelId="{9E841D32-1600-0C44-8142-169A64400FE4}" type="pres">
      <dgm:prSet presAssocID="{E8EC72D0-3F74-F248-86A7-932076382A5A}" presName="Name21" presStyleCnt="0"/>
      <dgm:spPr/>
    </dgm:pt>
    <dgm:pt modelId="{DC9B9D5D-4BF0-D048-8815-31CD3784CE08}" type="pres">
      <dgm:prSet presAssocID="{E8EC72D0-3F74-F248-86A7-932076382A5A}" presName="level2Shape" presStyleLbl="node4" presStyleIdx="6" presStyleCnt="16" custScaleX="216904"/>
      <dgm:spPr/>
    </dgm:pt>
    <dgm:pt modelId="{0836E990-2928-6241-B503-02D60AE02DA9}" type="pres">
      <dgm:prSet presAssocID="{E8EC72D0-3F74-F248-86A7-932076382A5A}" presName="hierChild3" presStyleCnt="0"/>
      <dgm:spPr/>
    </dgm:pt>
    <dgm:pt modelId="{A576E6CE-88C2-D743-9DD4-E4E083910F31}" type="pres">
      <dgm:prSet presAssocID="{9119AA62-D135-D543-8086-7A2A44276330}" presName="Name19" presStyleLbl="parChTrans1D4" presStyleIdx="7" presStyleCnt="16" custScaleX="2000000"/>
      <dgm:spPr/>
    </dgm:pt>
    <dgm:pt modelId="{9A3DAC89-EDBB-1B47-9830-3719FCB29875}" type="pres">
      <dgm:prSet presAssocID="{0AC9AB07-47C6-C749-BB99-F22E484067C2}" presName="Name21" presStyleCnt="0"/>
      <dgm:spPr/>
    </dgm:pt>
    <dgm:pt modelId="{DD768EE6-E983-444C-A015-56D96EA7E2E6}" type="pres">
      <dgm:prSet presAssocID="{0AC9AB07-47C6-C749-BB99-F22E484067C2}" presName="level2Shape" presStyleLbl="node4" presStyleIdx="7" presStyleCnt="16" custScaleX="216904"/>
      <dgm:spPr/>
    </dgm:pt>
    <dgm:pt modelId="{D20B4DCE-7D5D-304C-B478-30F48D0F802B}" type="pres">
      <dgm:prSet presAssocID="{0AC9AB07-47C6-C749-BB99-F22E484067C2}" presName="hierChild3" presStyleCnt="0"/>
      <dgm:spPr/>
    </dgm:pt>
    <dgm:pt modelId="{C673DA04-C0DC-9447-8437-C23647BCF988}" type="pres">
      <dgm:prSet presAssocID="{CB3956FB-661F-E94C-BB3C-C42E4CF4864D}" presName="Name19" presStyleLbl="parChTrans1D4" presStyleIdx="8" presStyleCnt="16" custScaleX="2000000"/>
      <dgm:spPr/>
    </dgm:pt>
    <dgm:pt modelId="{42234CCD-FD31-B64F-95DC-C2F1CAEA5512}" type="pres">
      <dgm:prSet presAssocID="{4F9166B8-36F3-7D47-B175-A3D134ACF9F1}" presName="Name21" presStyleCnt="0"/>
      <dgm:spPr/>
    </dgm:pt>
    <dgm:pt modelId="{AA732E51-E50E-9041-820C-2BFA56E89AD1}" type="pres">
      <dgm:prSet presAssocID="{4F9166B8-36F3-7D47-B175-A3D134ACF9F1}" presName="level2Shape" presStyleLbl="node4" presStyleIdx="8" presStyleCnt="16" custScaleX="216904" custScaleY="142351"/>
      <dgm:spPr/>
    </dgm:pt>
    <dgm:pt modelId="{F2652001-5269-754C-93E3-8C435FC0CD03}" type="pres">
      <dgm:prSet presAssocID="{4F9166B8-36F3-7D47-B175-A3D134ACF9F1}" presName="hierChild3" presStyleCnt="0"/>
      <dgm:spPr/>
    </dgm:pt>
    <dgm:pt modelId="{B8A25C68-BA4F-C84B-BC1A-66FE0CED15A0}" type="pres">
      <dgm:prSet presAssocID="{F793A3CC-F210-6D45-9EED-9B38B9A9BEB0}" presName="Name19" presStyleLbl="parChTrans1D4" presStyleIdx="9" presStyleCnt="16" custScaleX="2000000"/>
      <dgm:spPr/>
    </dgm:pt>
    <dgm:pt modelId="{0F1FA55C-A0E8-C346-8EB4-F8DA34800F87}" type="pres">
      <dgm:prSet presAssocID="{87AE94D5-02A2-7F46-B812-9B46673DAE4B}" presName="Name21" presStyleCnt="0"/>
      <dgm:spPr/>
    </dgm:pt>
    <dgm:pt modelId="{9496FF44-30FA-3D46-980A-765CE1955901}" type="pres">
      <dgm:prSet presAssocID="{87AE94D5-02A2-7F46-B812-9B46673DAE4B}" presName="level2Shape" presStyleLbl="node4" presStyleIdx="9" presStyleCnt="16" custScaleX="216904"/>
      <dgm:spPr/>
    </dgm:pt>
    <dgm:pt modelId="{B37A3AD0-05C7-1841-A477-B16824868092}" type="pres">
      <dgm:prSet presAssocID="{87AE94D5-02A2-7F46-B812-9B46673DAE4B}" presName="hierChild3" presStyleCnt="0"/>
      <dgm:spPr/>
    </dgm:pt>
    <dgm:pt modelId="{12EB701C-2CA4-1C4F-BE8A-CBE99F3ED99E}" type="pres">
      <dgm:prSet presAssocID="{7892907C-D4C8-1544-829D-43C2FD078FE5}" presName="Name19" presStyleLbl="parChTrans1D4" presStyleIdx="10" presStyleCnt="16" custScaleX="2000000"/>
      <dgm:spPr/>
    </dgm:pt>
    <dgm:pt modelId="{DB167CE2-A069-A64C-BAED-0D22BDF19865}" type="pres">
      <dgm:prSet presAssocID="{855BEE82-3E03-7541-B4FE-BC4F7D17DA70}" presName="Name21" presStyleCnt="0"/>
      <dgm:spPr/>
    </dgm:pt>
    <dgm:pt modelId="{D4EF3895-982E-774B-A962-A2A6861404AB}" type="pres">
      <dgm:prSet presAssocID="{855BEE82-3E03-7541-B4FE-BC4F7D17DA70}" presName="level2Shape" presStyleLbl="node4" presStyleIdx="10" presStyleCnt="16" custScaleX="216904"/>
      <dgm:spPr/>
    </dgm:pt>
    <dgm:pt modelId="{415B7EDB-D321-6241-8E31-5798B8BC1B8F}" type="pres">
      <dgm:prSet presAssocID="{855BEE82-3E03-7541-B4FE-BC4F7D17DA70}" presName="hierChild3" presStyleCnt="0"/>
      <dgm:spPr/>
    </dgm:pt>
    <dgm:pt modelId="{935371B8-B23F-5443-9F70-5610EC33BDCB}" type="pres">
      <dgm:prSet presAssocID="{F8714D3F-EE91-4045-8367-98029E3B866A}" presName="Name19" presStyleLbl="parChTrans1D2" presStyleIdx="3" presStyleCnt="5" custScaleX="2000000"/>
      <dgm:spPr/>
    </dgm:pt>
    <dgm:pt modelId="{9080AD03-10A8-2942-B0BF-B089303D6358}" type="pres">
      <dgm:prSet presAssocID="{E17FC858-5CE4-2043-86C8-34D16A45693E}" presName="Name21" presStyleCnt="0"/>
      <dgm:spPr/>
    </dgm:pt>
    <dgm:pt modelId="{49D47B40-9257-7544-B9B7-D9CB88434F30}" type="pres">
      <dgm:prSet presAssocID="{E17FC858-5CE4-2043-86C8-34D16A45693E}" presName="level2Shape" presStyleLbl="node2" presStyleIdx="3" presStyleCnt="5" custScaleX="216904" custScaleY="154410"/>
      <dgm:spPr/>
    </dgm:pt>
    <dgm:pt modelId="{A6EC7E2C-740B-6740-A836-AA6D05F9B6EA}" type="pres">
      <dgm:prSet presAssocID="{E17FC858-5CE4-2043-86C8-34D16A45693E}" presName="hierChild3" presStyleCnt="0"/>
      <dgm:spPr/>
    </dgm:pt>
    <dgm:pt modelId="{D80A005A-1E53-7548-A4FD-A695135AB3AA}" type="pres">
      <dgm:prSet presAssocID="{F21CBF9B-786E-DA42-B9A5-BEE7AE796058}" presName="Name19" presStyleLbl="parChTrans1D3" presStyleIdx="3" presStyleCnt="5" custScaleX="2000000"/>
      <dgm:spPr/>
    </dgm:pt>
    <dgm:pt modelId="{E47C7ABF-2DDA-2944-9BB6-C4B9F3D3C7F7}" type="pres">
      <dgm:prSet presAssocID="{0251C0AE-DAEF-BD41-A53F-6A325AC9E53A}" presName="Name21" presStyleCnt="0"/>
      <dgm:spPr/>
    </dgm:pt>
    <dgm:pt modelId="{4146FF7F-6996-7F45-B87A-D6F6BFA1957D}" type="pres">
      <dgm:prSet presAssocID="{0251C0AE-DAEF-BD41-A53F-6A325AC9E53A}" presName="level2Shape" presStyleLbl="node3" presStyleIdx="3" presStyleCnt="5" custScaleX="216904" custScaleY="119673"/>
      <dgm:spPr/>
    </dgm:pt>
    <dgm:pt modelId="{9BEF3403-7C08-5649-97EF-D542C88EFC37}" type="pres">
      <dgm:prSet presAssocID="{0251C0AE-DAEF-BD41-A53F-6A325AC9E53A}" presName="hierChild3" presStyleCnt="0"/>
      <dgm:spPr/>
    </dgm:pt>
    <dgm:pt modelId="{C83213D2-EAB2-1F4D-8477-16A46463A1BA}" type="pres">
      <dgm:prSet presAssocID="{B9AAD43E-EBCE-E24C-B3F5-2C2CCF6EFD7E}" presName="Name19" presStyleLbl="parChTrans1D4" presStyleIdx="11" presStyleCnt="16" custScaleX="2000000"/>
      <dgm:spPr/>
    </dgm:pt>
    <dgm:pt modelId="{8DAB720F-F259-874C-AA85-D5DC9953FD55}" type="pres">
      <dgm:prSet presAssocID="{11757262-7B0B-654E-B03B-745C0135ABB8}" presName="Name21" presStyleCnt="0"/>
      <dgm:spPr/>
    </dgm:pt>
    <dgm:pt modelId="{1AE1C4D9-A627-7B44-AB81-3971E9B13CB6}" type="pres">
      <dgm:prSet presAssocID="{11757262-7B0B-654E-B03B-745C0135ABB8}" presName="level2Shape" presStyleLbl="node4" presStyleIdx="11" presStyleCnt="16" custScaleX="216904" custScaleY="196790"/>
      <dgm:spPr/>
    </dgm:pt>
    <dgm:pt modelId="{1F5B5356-E5CE-AB4F-BD1F-C67E3C76C4D2}" type="pres">
      <dgm:prSet presAssocID="{11757262-7B0B-654E-B03B-745C0135ABB8}" presName="hierChild3" presStyleCnt="0"/>
      <dgm:spPr/>
    </dgm:pt>
    <dgm:pt modelId="{528DFA57-C8C6-324C-8D64-A9369CE61FD9}" type="pres">
      <dgm:prSet presAssocID="{85D22F48-184E-1944-9227-DA058BD8559D}" presName="Name19" presStyleLbl="parChTrans1D4" presStyleIdx="12" presStyleCnt="16" custScaleX="2000000"/>
      <dgm:spPr/>
    </dgm:pt>
    <dgm:pt modelId="{B9821F26-FA2A-8D47-A9F8-88D5DAD26BA6}" type="pres">
      <dgm:prSet presAssocID="{076725DB-D9EF-4C47-9723-F29768E680FB}" presName="Name21" presStyleCnt="0"/>
      <dgm:spPr/>
    </dgm:pt>
    <dgm:pt modelId="{E1190470-D98F-CD4A-B2F4-53C94C7A08E6}" type="pres">
      <dgm:prSet presAssocID="{076725DB-D9EF-4C47-9723-F29768E680FB}" presName="level2Shape" presStyleLbl="node4" presStyleIdx="12" presStyleCnt="16" custScaleX="216904" custScaleY="154410"/>
      <dgm:spPr/>
    </dgm:pt>
    <dgm:pt modelId="{0CE264DA-F065-524F-AF82-529E06A79860}" type="pres">
      <dgm:prSet presAssocID="{076725DB-D9EF-4C47-9723-F29768E680FB}" presName="hierChild3" presStyleCnt="0"/>
      <dgm:spPr/>
    </dgm:pt>
    <dgm:pt modelId="{B9D01291-624F-AD4D-B894-AD690F400126}" type="pres">
      <dgm:prSet presAssocID="{B5F7C2A9-A032-C74F-ACF8-C9A941B7EB35}" presName="Name19" presStyleLbl="parChTrans1D4" presStyleIdx="13" presStyleCnt="16" custScaleX="2000000"/>
      <dgm:spPr/>
    </dgm:pt>
    <dgm:pt modelId="{2466517F-8F90-DB4A-82B2-06A4A22E1FFD}" type="pres">
      <dgm:prSet presAssocID="{B7BDD5BD-FC60-4F43-8183-864D191DCC99}" presName="Name21" presStyleCnt="0"/>
      <dgm:spPr/>
    </dgm:pt>
    <dgm:pt modelId="{E0D0B3C3-56D2-0242-8B07-CF995C40D74F}" type="pres">
      <dgm:prSet presAssocID="{B7BDD5BD-FC60-4F43-8183-864D191DCC99}" presName="level2Shape" presStyleLbl="node4" presStyleIdx="13" presStyleCnt="16" custScaleX="216904" custScaleY="154410"/>
      <dgm:spPr/>
    </dgm:pt>
    <dgm:pt modelId="{22008CD9-CC0C-5B49-99CF-4A6B7314B550}" type="pres">
      <dgm:prSet presAssocID="{B7BDD5BD-FC60-4F43-8183-864D191DCC99}" presName="hierChild3" presStyleCnt="0"/>
      <dgm:spPr/>
    </dgm:pt>
    <dgm:pt modelId="{CB32DA37-4E45-6B4B-AF67-F55672F1FB89}" type="pres">
      <dgm:prSet presAssocID="{5B7FA46F-B87F-854E-AE1E-BF24ACFD5418}" presName="Name19" presStyleLbl="parChTrans1D2" presStyleIdx="4" presStyleCnt="5" custScaleX="2000000"/>
      <dgm:spPr/>
    </dgm:pt>
    <dgm:pt modelId="{307E1198-FFFA-984D-86E4-E4DA1C692AFF}" type="pres">
      <dgm:prSet presAssocID="{809B8ACD-DF78-E543-A94E-438E9EE90202}" presName="Name21" presStyleCnt="0"/>
      <dgm:spPr/>
    </dgm:pt>
    <dgm:pt modelId="{ADC7E330-9EF0-2D42-BE39-8FEA177941FA}" type="pres">
      <dgm:prSet presAssocID="{809B8ACD-DF78-E543-A94E-438E9EE90202}" presName="level2Shape" presStyleLbl="node2" presStyleIdx="4" presStyleCnt="5" custScaleX="216904" custScaleY="140823"/>
      <dgm:spPr/>
    </dgm:pt>
    <dgm:pt modelId="{D2CC6417-B51C-0E4D-93DD-537CE2CB1883}" type="pres">
      <dgm:prSet presAssocID="{809B8ACD-DF78-E543-A94E-438E9EE90202}" presName="hierChild3" presStyleCnt="0"/>
      <dgm:spPr/>
    </dgm:pt>
    <dgm:pt modelId="{F8117549-B573-BB4A-A49B-7AE7F3E92CD5}" type="pres">
      <dgm:prSet presAssocID="{3D38BF0E-9717-F44A-8808-CE7545498EAB}" presName="Name19" presStyleLbl="parChTrans1D3" presStyleIdx="4" presStyleCnt="5" custScaleX="2000000"/>
      <dgm:spPr/>
    </dgm:pt>
    <dgm:pt modelId="{81334CC2-5FFD-CF44-AA06-48E56E6BA1B1}" type="pres">
      <dgm:prSet presAssocID="{FF5E2311-CA77-A040-9523-8A698F64C3E2}" presName="Name21" presStyleCnt="0"/>
      <dgm:spPr/>
    </dgm:pt>
    <dgm:pt modelId="{1DC66C66-DF9C-1F41-B1EB-84B178AC794D}" type="pres">
      <dgm:prSet presAssocID="{FF5E2311-CA77-A040-9523-8A698F64C3E2}" presName="level2Shape" presStyleLbl="node3" presStyleIdx="4" presStyleCnt="5" custScaleX="216904" custScaleY="177765"/>
      <dgm:spPr/>
    </dgm:pt>
    <dgm:pt modelId="{4BC198E6-C2DD-514F-AF03-1F7CB8F77950}" type="pres">
      <dgm:prSet presAssocID="{FF5E2311-CA77-A040-9523-8A698F64C3E2}" presName="hierChild3" presStyleCnt="0"/>
      <dgm:spPr/>
    </dgm:pt>
    <dgm:pt modelId="{76A1EF82-EFF8-134C-8FFB-772489F236DF}" type="pres">
      <dgm:prSet presAssocID="{CED93FD7-E4A1-4D45-B677-BC1D645011E8}" presName="Name19" presStyleLbl="parChTrans1D4" presStyleIdx="14" presStyleCnt="16" custScaleX="2000000"/>
      <dgm:spPr/>
    </dgm:pt>
    <dgm:pt modelId="{599179AD-8616-1948-9F7F-68F3E36DAC74}" type="pres">
      <dgm:prSet presAssocID="{F526E38D-086A-4240-B3EE-177DB72E2097}" presName="Name21" presStyleCnt="0"/>
      <dgm:spPr/>
    </dgm:pt>
    <dgm:pt modelId="{2B6D599B-0FBB-A343-96A1-ACE2C08D0CFB}" type="pres">
      <dgm:prSet presAssocID="{F526E38D-086A-4240-B3EE-177DB72E2097}" presName="level2Shape" presStyleLbl="node4" presStyleIdx="14" presStyleCnt="16" custScaleX="216904" custScaleY="177765"/>
      <dgm:spPr/>
    </dgm:pt>
    <dgm:pt modelId="{FDB4398A-4D2D-1449-ABEA-BA37244B8E17}" type="pres">
      <dgm:prSet presAssocID="{F526E38D-086A-4240-B3EE-177DB72E2097}" presName="hierChild3" presStyleCnt="0"/>
      <dgm:spPr/>
    </dgm:pt>
    <dgm:pt modelId="{F70A09C4-8885-F048-BB7C-0DCD39D0DE6A}" type="pres">
      <dgm:prSet presAssocID="{65E0BA3C-B508-4D45-8AD9-05C0151AF9CA}" presName="Name19" presStyleLbl="parChTrans1D4" presStyleIdx="15" presStyleCnt="16" custScaleX="2000000"/>
      <dgm:spPr/>
    </dgm:pt>
    <dgm:pt modelId="{87ABC8BC-794B-3B4F-8AC7-CDCBFD009693}" type="pres">
      <dgm:prSet presAssocID="{AC612E79-2B1D-6744-B3C5-0FFCD1E5C112}" presName="Name21" presStyleCnt="0"/>
      <dgm:spPr/>
    </dgm:pt>
    <dgm:pt modelId="{4EA78C69-E2D4-9A47-88BA-8C65D9027182}" type="pres">
      <dgm:prSet presAssocID="{AC612E79-2B1D-6744-B3C5-0FFCD1E5C112}" presName="level2Shape" presStyleLbl="node4" presStyleIdx="15" presStyleCnt="16" custScaleX="216904"/>
      <dgm:spPr/>
    </dgm:pt>
    <dgm:pt modelId="{49BBE754-B00B-4942-9B27-F39831BDAB25}" type="pres">
      <dgm:prSet presAssocID="{AC612E79-2B1D-6744-B3C5-0FFCD1E5C112}" presName="hierChild3" presStyleCnt="0"/>
      <dgm:spPr/>
    </dgm:pt>
    <dgm:pt modelId="{6EE221B7-5C89-7949-895F-4EE9AE41646C}" type="pres">
      <dgm:prSet presAssocID="{EF305BAB-7218-D444-9895-BF761A705E2D}" presName="bgShapesFlow" presStyleCnt="0"/>
      <dgm:spPr/>
    </dgm:pt>
  </dgm:ptLst>
  <dgm:cxnLst>
    <dgm:cxn modelId="{FB3F5300-96BF-2B45-B463-6FC2EC7C1B6A}" type="presOf" srcId="{7892907C-D4C8-1544-829D-43C2FD078FE5}" destId="{12EB701C-2CA4-1C4F-BE8A-CBE99F3ED99E}" srcOrd="0" destOrd="0" presId="urn:microsoft.com/office/officeart/2005/8/layout/hierarchy6"/>
    <dgm:cxn modelId="{99F9E802-2542-5249-BF5E-C6FE0B878269}" srcId="{58AC6C0B-FCA3-3B4D-96AA-41633D360CC8}" destId="{F9E0CB35-5439-6848-A70A-3A878DE3D1BE}" srcOrd="0" destOrd="0" parTransId="{F495F50E-CAFE-6341-BD9E-4C9AC1A79DCA}" sibTransId="{8695E308-BC5D-8648-B098-6D298BC1A939}"/>
    <dgm:cxn modelId="{DA8F5805-EACF-6940-815A-27023F00C3CC}" srcId="{B0DAF85C-B074-EC44-84B2-1BF407B24486}" destId="{8AA1F5F5-17DF-DF49-8287-8C7418C99FBE}" srcOrd="0" destOrd="0" parTransId="{5DCD181F-B476-0743-8473-D2770932C517}" sibTransId="{8A2F7207-F15A-AB40-9BC7-0A3755BD6787}"/>
    <dgm:cxn modelId="{4E2BA309-1D69-834E-93BE-FB4FDD680599}" srcId="{3E1B7E9C-985B-1442-A67E-1BE0211F0BE2}" destId="{144BEA1F-0BB4-5447-A2D0-E0E74663255E}" srcOrd="2" destOrd="0" parTransId="{FECF2D34-1DE1-8445-9737-3B11BF65340D}" sibTransId="{324AE892-EDF1-1D43-9483-FD4BA9E4BA4E}"/>
    <dgm:cxn modelId="{7F496512-4254-2B43-A952-4E7C85C7CC76}" type="presOf" srcId="{F8714D3F-EE91-4045-8367-98029E3B866A}" destId="{935371B8-B23F-5443-9F70-5610EC33BDCB}" srcOrd="0" destOrd="0" presId="urn:microsoft.com/office/officeart/2005/8/layout/hierarchy6"/>
    <dgm:cxn modelId="{16BE1C15-DE43-F449-8B4E-C141A09A4E6F}" type="presOf" srcId="{8AA1F5F5-17DF-DF49-8287-8C7418C99FBE}" destId="{B23931A4-836B-BE46-B125-94DC855AFCEA}" srcOrd="0" destOrd="0" presId="urn:microsoft.com/office/officeart/2005/8/layout/hierarchy6"/>
    <dgm:cxn modelId="{F70E5618-5834-DB44-B34E-8887A2B85585}" srcId="{3E1B7E9C-985B-1442-A67E-1BE0211F0BE2}" destId="{CFC96618-B7A7-D543-B684-1359601DB2FD}" srcOrd="1" destOrd="0" parTransId="{97808FEF-E0EB-9C4B-8BED-ECB94F432525}" sibTransId="{2901524C-96D3-784D-BD45-631BE663AE3F}"/>
    <dgm:cxn modelId="{7AA70D1A-B38B-FB42-9C6E-5520268BA5E0}" srcId="{076725DB-D9EF-4C47-9723-F29768E680FB}" destId="{B7BDD5BD-FC60-4F43-8183-864D191DCC99}" srcOrd="0" destOrd="0" parTransId="{B5F7C2A9-A032-C74F-ACF8-C9A941B7EB35}" sibTransId="{4B8C72E3-46EB-954A-A6C2-4F352397196E}"/>
    <dgm:cxn modelId="{A032261A-1E39-274C-9D46-E25704C6AB50}" type="presOf" srcId="{F793A3CC-F210-6D45-9EED-9B38B9A9BEB0}" destId="{B8A25C68-BA4F-C84B-BC1A-66FE0CED15A0}" srcOrd="0" destOrd="0" presId="urn:microsoft.com/office/officeart/2005/8/layout/hierarchy6"/>
    <dgm:cxn modelId="{F43C8E1D-0A98-BE48-8A74-25B3C50C9DB8}" srcId="{3E1B7E9C-985B-1442-A67E-1BE0211F0BE2}" destId="{E17FC858-5CE4-2043-86C8-34D16A45693E}" srcOrd="3" destOrd="0" parTransId="{F8714D3F-EE91-4045-8367-98029E3B866A}" sibTransId="{3BEBB4D4-2589-664B-8EC1-3728FE9D55E0}"/>
    <dgm:cxn modelId="{2EDF2023-3966-5247-BC82-3282E52EDF71}" srcId="{CFC96618-B7A7-D543-B684-1359601DB2FD}" destId="{B553C607-9273-4E47-974C-EFE25C3A8387}" srcOrd="0" destOrd="0" parTransId="{24A3D560-03CD-9742-B1FC-E23E6196D24B}" sibTransId="{C6BF8B37-AB14-DB43-82BF-DCCB276083CD}"/>
    <dgm:cxn modelId="{DED86C23-8B56-A14F-9DBD-A7074750541D}" type="presOf" srcId="{B9AAD43E-EBCE-E24C-B3F5-2C2CCF6EFD7E}" destId="{C83213D2-EAB2-1F4D-8477-16A46463A1BA}" srcOrd="0" destOrd="0" presId="urn:microsoft.com/office/officeart/2005/8/layout/hierarchy6"/>
    <dgm:cxn modelId="{FDBF4224-6E0B-884D-BFBB-2E64D298881C}" type="presOf" srcId="{5DCD181F-B476-0743-8473-D2770932C517}" destId="{D8F98AAC-1215-7941-A773-FAA2A230573D}" srcOrd="0" destOrd="0" presId="urn:microsoft.com/office/officeart/2005/8/layout/hierarchy6"/>
    <dgm:cxn modelId="{5BC9F926-FFF3-7841-9AC6-FB1561AE7C72}" srcId="{F526E38D-086A-4240-B3EE-177DB72E2097}" destId="{AC612E79-2B1D-6744-B3C5-0FFCD1E5C112}" srcOrd="0" destOrd="0" parTransId="{65E0BA3C-B508-4D45-8AD9-05C0151AF9CA}" sibTransId="{718D3548-11A7-5540-A0FC-4027E6B10572}"/>
    <dgm:cxn modelId="{D94BBB28-BEFD-834B-8907-16E36FDADFAD}" type="presOf" srcId="{5B7FA46F-B87F-854E-AE1E-BF24ACFD5418}" destId="{CB32DA37-4E45-6B4B-AF67-F55672F1FB89}" srcOrd="0" destOrd="0" presId="urn:microsoft.com/office/officeart/2005/8/layout/hierarchy6"/>
    <dgm:cxn modelId="{1315B429-FECC-4E4C-8745-C2CD58323705}" type="presOf" srcId="{CB3956FB-661F-E94C-BB3C-C42E4CF4864D}" destId="{C673DA04-C0DC-9447-8437-C23647BCF988}" srcOrd="0" destOrd="0" presId="urn:microsoft.com/office/officeart/2005/8/layout/hierarchy6"/>
    <dgm:cxn modelId="{B5423735-E3FD-604A-B3BD-FFCA1E459084}" srcId="{4F9166B8-36F3-7D47-B175-A3D134ACF9F1}" destId="{87AE94D5-02A2-7F46-B812-9B46673DAE4B}" srcOrd="0" destOrd="0" parTransId="{F793A3CC-F210-6D45-9EED-9B38B9A9BEB0}" sibTransId="{324F90A0-7B20-BD49-AC5D-38490F7D5816}"/>
    <dgm:cxn modelId="{2D27E435-8B95-C64D-80BB-F61B29E86CCB}" srcId="{3E1B7E9C-985B-1442-A67E-1BE0211F0BE2}" destId="{809B8ACD-DF78-E543-A94E-438E9EE90202}" srcOrd="4" destOrd="0" parTransId="{5B7FA46F-B87F-854E-AE1E-BF24ACFD5418}" sibTransId="{A4181AA6-F73F-C54F-AA41-E75BF195950D}"/>
    <dgm:cxn modelId="{E2ACEA36-5A0E-B54D-9C50-8A67545B49AE}" type="presOf" srcId="{076725DB-D9EF-4C47-9723-F29768E680FB}" destId="{E1190470-D98F-CD4A-B2F4-53C94C7A08E6}" srcOrd="0" destOrd="0" presId="urn:microsoft.com/office/officeart/2005/8/layout/hierarchy6"/>
    <dgm:cxn modelId="{015DA137-BFD7-1841-8DF2-5FA89BC90C2A}" type="presOf" srcId="{A327CF3B-5F37-9744-B6ED-D32DC9F8E608}" destId="{E73125AB-0CE7-D145-93D4-1A85824FFB71}" srcOrd="0" destOrd="0" presId="urn:microsoft.com/office/officeart/2005/8/layout/hierarchy6"/>
    <dgm:cxn modelId="{31F4B038-2B48-A84A-9F14-B35A9C302461}" type="presOf" srcId="{144BEA1F-0BB4-5447-A2D0-E0E74663255E}" destId="{818D7462-9BAB-924B-9938-CA5B8EC6F04D}" srcOrd="0" destOrd="0" presId="urn:microsoft.com/office/officeart/2005/8/layout/hierarchy6"/>
    <dgm:cxn modelId="{8EE5D03D-5795-3B47-A572-2C1863AD22D9}" type="presOf" srcId="{4F9166B8-36F3-7D47-B175-A3D134ACF9F1}" destId="{AA732E51-E50E-9041-820C-2BFA56E89AD1}" srcOrd="0" destOrd="0" presId="urn:microsoft.com/office/officeart/2005/8/layout/hierarchy6"/>
    <dgm:cxn modelId="{0A51543E-5818-8D4C-B1B3-97AC4FE9AC12}" type="presOf" srcId="{AC612E79-2B1D-6744-B3C5-0FFCD1E5C112}" destId="{4EA78C69-E2D4-9A47-88BA-8C65D9027182}" srcOrd="0" destOrd="0" presId="urn:microsoft.com/office/officeart/2005/8/layout/hierarchy6"/>
    <dgm:cxn modelId="{F07E3B5C-37BD-9647-81EC-82DD45EF1E0F}" type="presOf" srcId="{F526E38D-086A-4240-B3EE-177DB72E2097}" destId="{2B6D599B-0FBB-A343-96A1-ACE2C08D0CFB}" srcOrd="0" destOrd="0" presId="urn:microsoft.com/office/officeart/2005/8/layout/hierarchy6"/>
    <dgm:cxn modelId="{4373BA63-7954-334A-849D-99F989277C6C}" type="presOf" srcId="{CFC96618-B7A7-D543-B684-1359601DB2FD}" destId="{017001BB-2E72-894D-812F-5AFC4026D859}" srcOrd="0" destOrd="0" presId="urn:microsoft.com/office/officeart/2005/8/layout/hierarchy6"/>
    <dgm:cxn modelId="{82B83465-661E-0840-A227-6E2E764CA969}" type="presOf" srcId="{30E5D9D7-0499-F041-96E3-1D417BE0B5E6}" destId="{AD2B73AF-9F8A-3F4D-933C-C715EB9F8317}" srcOrd="0" destOrd="0" presId="urn:microsoft.com/office/officeart/2005/8/layout/hierarchy6"/>
    <dgm:cxn modelId="{66745067-38C9-114B-9082-68A63EA6024B}" type="presOf" srcId="{A766F1C2-CFD3-7045-B668-E4F58DDF787D}" destId="{55C1B493-AA42-4045-841B-55BA3B7B0938}" srcOrd="0" destOrd="0" presId="urn:microsoft.com/office/officeart/2005/8/layout/hierarchy6"/>
    <dgm:cxn modelId="{39244769-4D35-BA47-8256-0415FE610741}" type="presOf" srcId="{F81AD824-B5FA-8F43-BBD8-2117556369AE}" destId="{E7824ED2-9322-1647-B9C5-277FE1A980F4}" srcOrd="0" destOrd="0" presId="urn:microsoft.com/office/officeart/2005/8/layout/hierarchy6"/>
    <dgm:cxn modelId="{A5D8F44B-C646-3743-8AA0-F87C6AC1CFC6}" type="presOf" srcId="{B5F7C2A9-A032-C74F-ACF8-C9A941B7EB35}" destId="{B9D01291-624F-AD4D-B894-AD690F400126}" srcOrd="0" destOrd="0" presId="urn:microsoft.com/office/officeart/2005/8/layout/hierarchy6"/>
    <dgm:cxn modelId="{235A274C-4CCB-E04C-852C-13303FF4D90B}" type="presOf" srcId="{14B3B694-3675-4047-AF7F-C64B8F4A638D}" destId="{6C037663-1F4C-634D-826F-08247417ED77}" srcOrd="0" destOrd="0" presId="urn:microsoft.com/office/officeart/2005/8/layout/hierarchy6"/>
    <dgm:cxn modelId="{66F03B4D-2281-554E-B9EA-7D8B86A582B7}" srcId="{87AE94D5-02A2-7F46-B812-9B46673DAE4B}" destId="{855BEE82-3E03-7541-B4FE-BC4F7D17DA70}" srcOrd="0" destOrd="0" parTransId="{7892907C-D4C8-1544-829D-43C2FD078FE5}" sibTransId="{55C8A1ED-3C2B-3740-A0B4-C44E4BCA7D39}"/>
    <dgm:cxn modelId="{8732046F-5133-584E-8498-9D6D2A04BBC9}" type="presOf" srcId="{809B8ACD-DF78-E543-A94E-438E9EE90202}" destId="{ADC7E330-9EF0-2D42-BE39-8FEA177941FA}" srcOrd="0" destOrd="0" presId="urn:microsoft.com/office/officeart/2005/8/layout/hierarchy6"/>
    <dgm:cxn modelId="{77E13272-21E3-1744-9A63-6E89A3662A34}" type="presOf" srcId="{0251C0AE-DAEF-BD41-A53F-6A325AC9E53A}" destId="{4146FF7F-6996-7F45-B87A-D6F6BFA1957D}" srcOrd="0" destOrd="0" presId="urn:microsoft.com/office/officeart/2005/8/layout/hierarchy6"/>
    <dgm:cxn modelId="{EDFA6852-18DA-D843-B439-645011E58AF6}" type="presOf" srcId="{C0B3A362-D3E0-B64A-B570-739047B82E44}" destId="{3915089A-0B4B-1F4C-9372-1F4BB8D62539}" srcOrd="0" destOrd="0" presId="urn:microsoft.com/office/officeart/2005/8/layout/hierarchy6"/>
    <dgm:cxn modelId="{5B700077-57A1-FD46-A793-2234BE62E9ED}" type="presOf" srcId="{E17FC858-5CE4-2043-86C8-34D16A45693E}" destId="{49D47B40-9257-7544-B9B7-D9CB88434F30}" srcOrd="0" destOrd="0" presId="urn:microsoft.com/office/officeart/2005/8/layout/hierarchy6"/>
    <dgm:cxn modelId="{99E5127B-0BF1-1F44-8925-C955B6E62519}" type="presOf" srcId="{58AC6C0B-FCA3-3B4D-96AA-41633D360CC8}" destId="{AE3ADC14-C8DB-744D-A19B-B0317FE4B98F}" srcOrd="0" destOrd="0" presId="urn:microsoft.com/office/officeart/2005/8/layout/hierarchy6"/>
    <dgm:cxn modelId="{7B93537E-F876-8E48-9B2F-E5BE08D45A5E}" type="presOf" srcId="{E8EC72D0-3F74-F248-86A7-932076382A5A}" destId="{DC9B9D5D-4BF0-D048-8815-31CD3784CE08}" srcOrd="0" destOrd="0" presId="urn:microsoft.com/office/officeart/2005/8/layout/hierarchy6"/>
    <dgm:cxn modelId="{4AA17180-A009-6D44-AD0B-CF6D25814A4B}" srcId="{0AC9AB07-47C6-C749-BB99-F22E484067C2}" destId="{4F9166B8-36F3-7D47-B175-A3D134ACF9F1}" srcOrd="0" destOrd="0" parTransId="{CB3956FB-661F-E94C-BB3C-C42E4CF4864D}" sibTransId="{FF0BD7E3-3D67-D848-86F5-1C6420077F51}"/>
    <dgm:cxn modelId="{519B2186-6DF9-544B-890D-EFFF8E242D5A}" srcId="{C0B3A362-D3E0-B64A-B570-739047B82E44}" destId="{E8EC72D0-3F74-F248-86A7-932076382A5A}" srcOrd="0" destOrd="0" parTransId="{D5CD39E4-F27A-9643-8E88-048E07EA01E0}" sibTransId="{55251C47-51A6-9F4C-86E3-DE55054D05B8}"/>
    <dgm:cxn modelId="{7CD9C187-C709-FB40-BCD6-CF08F66D9CE5}" type="presOf" srcId="{54C2DF76-8475-9D41-BE01-3F7A3426E171}" destId="{C7411185-79D8-684D-BD37-54A81854D7E4}" srcOrd="0" destOrd="0" presId="urn:microsoft.com/office/officeart/2005/8/layout/hierarchy6"/>
    <dgm:cxn modelId="{611F298A-6532-A34D-8738-FAB9E4672522}" srcId="{E17FC858-5CE4-2043-86C8-34D16A45693E}" destId="{0251C0AE-DAEF-BD41-A53F-6A325AC9E53A}" srcOrd="0" destOrd="0" parTransId="{F21CBF9B-786E-DA42-B9A5-BEE7AE796058}" sibTransId="{C887D626-D488-C84C-A631-805B95FD13DE}"/>
    <dgm:cxn modelId="{A8C6A18D-FF99-844C-A86C-4BC92253CD8E}" type="presOf" srcId="{855BEE82-3E03-7541-B4FE-BC4F7D17DA70}" destId="{D4EF3895-982E-774B-A962-A2A6861404AB}" srcOrd="0" destOrd="0" presId="urn:microsoft.com/office/officeart/2005/8/layout/hierarchy6"/>
    <dgm:cxn modelId="{A2A5B49B-C973-CB46-B8A2-E50E4E44FCBD}" srcId="{3E1B7E9C-985B-1442-A67E-1BE0211F0BE2}" destId="{14B3B694-3675-4047-AF7F-C64B8F4A638D}" srcOrd="0" destOrd="0" parTransId="{30E5D9D7-0499-F041-96E3-1D417BE0B5E6}" sibTransId="{61CD78ED-77C2-BB44-BADA-7CCDD2838C30}"/>
    <dgm:cxn modelId="{C7CFD29B-6CA9-3B4D-8C50-02213EFAFF21}" srcId="{809B8ACD-DF78-E543-A94E-438E9EE90202}" destId="{FF5E2311-CA77-A040-9523-8A698F64C3E2}" srcOrd="0" destOrd="0" parTransId="{3D38BF0E-9717-F44A-8808-CE7545498EAB}" sibTransId="{4722B193-F2D1-124F-8023-D78298956091}"/>
    <dgm:cxn modelId="{D3968BA1-CE93-B141-A96A-DD7BC69CEC59}" type="presOf" srcId="{EF305BAB-7218-D444-9895-BF761A705E2D}" destId="{0D38711C-4CD3-AB40-98B3-0E3C9CE064A4}" srcOrd="0" destOrd="0" presId="urn:microsoft.com/office/officeart/2005/8/layout/hierarchy6"/>
    <dgm:cxn modelId="{65F6BAA6-1D3D-0B44-B092-E443ED3C298F}" type="presOf" srcId="{87AE94D5-02A2-7F46-B812-9B46673DAE4B}" destId="{9496FF44-30FA-3D46-980A-765CE1955901}" srcOrd="0" destOrd="0" presId="urn:microsoft.com/office/officeart/2005/8/layout/hierarchy6"/>
    <dgm:cxn modelId="{371D2DA7-DFEB-404F-8574-330BA68B0775}" type="presOf" srcId="{FA33E401-D160-B54B-9BE2-E24A84CBDC1D}" destId="{E731B6EC-20BE-C241-ABBC-73FB9B6563B4}" srcOrd="0" destOrd="0" presId="urn:microsoft.com/office/officeart/2005/8/layout/hierarchy6"/>
    <dgm:cxn modelId="{C7E4CFA7-FDC5-734D-8FB7-3CA75AD57704}" type="presOf" srcId="{97808FEF-E0EB-9C4B-8BED-ECB94F432525}" destId="{A109F0A2-BA3E-1349-9487-91E9C36A406C}" srcOrd="0" destOrd="0" presId="urn:microsoft.com/office/officeart/2005/8/layout/hierarchy6"/>
    <dgm:cxn modelId="{863CACAB-0B26-FD4B-8FD7-1A6E83A87C94}" srcId="{11757262-7B0B-654E-B03B-745C0135ABB8}" destId="{076725DB-D9EF-4C47-9723-F29768E680FB}" srcOrd="0" destOrd="0" parTransId="{85D22F48-184E-1944-9227-DA058BD8559D}" sibTransId="{9A67EED0-2DED-D149-887F-CB3430DD535D}"/>
    <dgm:cxn modelId="{15BEF2AC-45DD-E141-B5C3-9CD09BDBCA62}" srcId="{B553C607-9273-4E47-974C-EFE25C3A8387}" destId="{FA33E401-D160-B54B-9BE2-E24A84CBDC1D}" srcOrd="0" destOrd="0" parTransId="{F81AD824-B5FA-8F43-BBD8-2117556369AE}" sibTransId="{8BDD2FD5-CD1F-1941-B473-11C261B85BCE}"/>
    <dgm:cxn modelId="{7D580FB0-C69C-054D-9ACE-59959AC0DD37}" type="presOf" srcId="{D5CD39E4-F27A-9643-8E88-048E07EA01E0}" destId="{9F2CFCAF-B75A-3D4F-BD09-EE1353DD0E88}" srcOrd="0" destOrd="0" presId="urn:microsoft.com/office/officeart/2005/8/layout/hierarchy6"/>
    <dgm:cxn modelId="{8853DCB7-BF0C-F742-8454-35A34F1A580C}" type="presOf" srcId="{85D22F48-184E-1944-9227-DA058BD8559D}" destId="{528DFA57-C8C6-324C-8D64-A9369CE61FD9}" srcOrd="0" destOrd="0" presId="urn:microsoft.com/office/officeart/2005/8/layout/hierarchy6"/>
    <dgm:cxn modelId="{01FCBEBB-5FE9-A944-A3ED-D8CF09FB5EBA}" type="presOf" srcId="{0AC9AB07-47C6-C749-BB99-F22E484067C2}" destId="{DD768EE6-E983-444C-A015-56D96EA7E2E6}" srcOrd="0" destOrd="0" presId="urn:microsoft.com/office/officeart/2005/8/layout/hierarchy6"/>
    <dgm:cxn modelId="{0508F4C0-1A3B-E64F-8CA4-133732C1BF9C}" srcId="{14B3B694-3675-4047-AF7F-C64B8F4A638D}" destId="{B0DAF85C-B074-EC44-84B2-1BF407B24486}" srcOrd="0" destOrd="0" parTransId="{A327CF3B-5F37-9744-B6ED-D32DC9F8E608}" sibTransId="{23DF85ED-700F-174A-87F7-ABA4AA7DA9EB}"/>
    <dgm:cxn modelId="{5848C5C2-57A6-934D-BF1A-29855857CD30}" type="presOf" srcId="{8C83DBB2-FBC7-104C-A22B-716ACD98A1C3}" destId="{1EB6CFC0-F90C-E743-9921-51C7ED2EB567}" srcOrd="0" destOrd="0" presId="urn:microsoft.com/office/officeart/2005/8/layout/hierarchy6"/>
    <dgm:cxn modelId="{BAD229C3-B549-0E4A-A0FB-420BED50F648}" type="presOf" srcId="{3E1B7E9C-985B-1442-A67E-1BE0211F0BE2}" destId="{9D0F2E36-7AF8-0E48-BB93-029EDDE93293}" srcOrd="0" destOrd="0" presId="urn:microsoft.com/office/officeart/2005/8/layout/hierarchy6"/>
    <dgm:cxn modelId="{A7CE20C9-2BDA-584C-BF25-3EB39AE3D718}" type="presOf" srcId="{65E0BA3C-B508-4D45-8AD9-05C0151AF9CA}" destId="{F70A09C4-8885-F048-BB7C-0DCD39D0DE6A}" srcOrd="0" destOrd="0" presId="urn:microsoft.com/office/officeart/2005/8/layout/hierarchy6"/>
    <dgm:cxn modelId="{3419A2C9-C36B-C645-8605-240F35952791}" srcId="{E8EC72D0-3F74-F248-86A7-932076382A5A}" destId="{0AC9AB07-47C6-C749-BB99-F22E484067C2}" srcOrd="0" destOrd="0" parTransId="{9119AA62-D135-D543-8086-7A2A44276330}" sibTransId="{CE7E6514-63E0-A540-BB9E-891AE9D156DA}"/>
    <dgm:cxn modelId="{668910CB-5CCC-CB47-A3A9-B1C53867E69B}" type="presOf" srcId="{F9E0CB35-5439-6848-A70A-3A878DE3D1BE}" destId="{C85B1122-0185-8D42-8CB2-2FE3BD390B0A}" srcOrd="0" destOrd="0" presId="urn:microsoft.com/office/officeart/2005/8/layout/hierarchy6"/>
    <dgm:cxn modelId="{587D2DCC-F831-794B-8170-E8AAB8EB4B9B}" type="presOf" srcId="{191F5F01-B431-C84A-B202-0699B667D06D}" destId="{FD32C110-AE76-5947-B722-71982DDB9439}" srcOrd="0" destOrd="0" presId="urn:microsoft.com/office/officeart/2005/8/layout/hierarchy6"/>
    <dgm:cxn modelId="{3A42AFCC-CAF1-E844-BB92-C14FE975FBEF}" type="presOf" srcId="{CED93FD7-E4A1-4D45-B677-BC1D645011E8}" destId="{76A1EF82-EFF8-134C-8FFB-772489F236DF}" srcOrd="0" destOrd="0" presId="urn:microsoft.com/office/officeart/2005/8/layout/hierarchy6"/>
    <dgm:cxn modelId="{98F71ACF-D83A-D34D-864C-B88B60699FC3}" srcId="{144BEA1F-0BB4-5447-A2D0-E0E74663255E}" destId="{C0B3A362-D3E0-B64A-B570-739047B82E44}" srcOrd="0" destOrd="0" parTransId="{AF330885-2DEF-5B41-9EB0-6EA894871BDB}" sibTransId="{A8A66BFB-BEA4-FE4F-BCAD-F57B9439B7F1}"/>
    <dgm:cxn modelId="{291F8FD1-7D42-904D-B0D5-6885EAFBC7C2}" srcId="{0251C0AE-DAEF-BD41-A53F-6A325AC9E53A}" destId="{11757262-7B0B-654E-B03B-745C0135ABB8}" srcOrd="0" destOrd="0" parTransId="{B9AAD43E-EBCE-E24C-B3F5-2C2CCF6EFD7E}" sibTransId="{F74DB5B6-BB25-114F-B705-61CDAB8904BF}"/>
    <dgm:cxn modelId="{5561BAD1-C196-B04A-AA5F-27869614F548}" type="presOf" srcId="{B0DAF85C-B074-EC44-84B2-1BF407B24486}" destId="{1F8D139D-64B0-A240-BA8C-4D1DE628CBB3}" srcOrd="0" destOrd="0" presId="urn:microsoft.com/office/officeart/2005/8/layout/hierarchy6"/>
    <dgm:cxn modelId="{508153D2-F25D-DB46-ACC7-6CF15829F238}" srcId="{FF5E2311-CA77-A040-9523-8A698F64C3E2}" destId="{F526E38D-086A-4240-B3EE-177DB72E2097}" srcOrd="0" destOrd="0" parTransId="{CED93FD7-E4A1-4D45-B677-BC1D645011E8}" sibTransId="{9AEEA093-BA24-6647-9CC1-17916C74D7BD}"/>
    <dgm:cxn modelId="{07BA9CD2-EEF7-9345-9883-39E55368B9F6}" type="presOf" srcId="{3D38BF0E-9717-F44A-8808-CE7545498EAB}" destId="{F8117549-B573-BB4A-A49B-7AE7F3E92CD5}" srcOrd="0" destOrd="0" presId="urn:microsoft.com/office/officeart/2005/8/layout/hierarchy6"/>
    <dgm:cxn modelId="{794CC7D5-DF72-3642-827C-4C32A73B1C44}" type="presOf" srcId="{3C8C3638-AE13-BE45-A997-63070FC34DC6}" destId="{852588A1-66FA-EE44-93E0-C27E6F0FA5D9}" srcOrd="0" destOrd="0" presId="urn:microsoft.com/office/officeart/2005/8/layout/hierarchy6"/>
    <dgm:cxn modelId="{DCFEFFD7-6BB7-4444-8915-DCAEE05ABE47}" type="presOf" srcId="{F495F50E-CAFE-6341-BD9E-4C9AC1A79DCA}" destId="{7FBDA27A-111A-DF44-82E1-42FDED9C9ACD}" srcOrd="0" destOrd="0" presId="urn:microsoft.com/office/officeart/2005/8/layout/hierarchy6"/>
    <dgm:cxn modelId="{CF01A6DA-B262-344D-AA87-A444999FC2ED}" srcId="{3C8C3638-AE13-BE45-A997-63070FC34DC6}" destId="{8C83DBB2-FBC7-104C-A22B-716ACD98A1C3}" srcOrd="0" destOrd="0" parTransId="{54C2DF76-8475-9D41-BE01-3F7A3426E171}" sibTransId="{83421CF3-2BD1-AD49-A8C3-A0125C2C6333}"/>
    <dgm:cxn modelId="{A88700E2-B8A4-EC45-9BEA-11133786A0D9}" type="presOf" srcId="{FECF2D34-1DE1-8445-9737-3B11BF65340D}" destId="{96647A43-5B62-494C-A2B0-EBE1508D10A6}" srcOrd="0" destOrd="0" presId="urn:microsoft.com/office/officeart/2005/8/layout/hierarchy6"/>
    <dgm:cxn modelId="{232FF3E2-E47A-5949-8F32-0AA9A57B803C}" srcId="{8AA1F5F5-17DF-DF49-8287-8C7418C99FBE}" destId="{58AC6C0B-FCA3-3B4D-96AA-41633D360CC8}" srcOrd="0" destOrd="0" parTransId="{A766F1C2-CFD3-7045-B668-E4F58DDF787D}" sibTransId="{538D6375-6FB4-EF4F-8075-BF85788A3BEE}"/>
    <dgm:cxn modelId="{27586BE6-0083-3340-8EFA-F5CC4F479BBF}" type="presOf" srcId="{F21CBF9B-786E-DA42-B9A5-BEE7AE796058}" destId="{D80A005A-1E53-7548-A4FD-A695135AB3AA}" srcOrd="0" destOrd="0" presId="urn:microsoft.com/office/officeart/2005/8/layout/hierarchy6"/>
    <dgm:cxn modelId="{8D8E5EEB-5FDE-1342-9B79-F78DF8196BCB}" type="presOf" srcId="{24A3D560-03CD-9742-B1FC-E23E6196D24B}" destId="{B706824E-1755-6B4B-912C-2BA056EB2E08}" srcOrd="0" destOrd="0" presId="urn:microsoft.com/office/officeart/2005/8/layout/hierarchy6"/>
    <dgm:cxn modelId="{9A0A13F3-E93A-2248-9542-7884231132A8}" type="presOf" srcId="{9119AA62-D135-D543-8086-7A2A44276330}" destId="{A576E6CE-88C2-D743-9DD4-E4E083910F31}" srcOrd="0" destOrd="0" presId="urn:microsoft.com/office/officeart/2005/8/layout/hierarchy6"/>
    <dgm:cxn modelId="{6B197EF3-3D7C-754A-8023-95513C05407A}" srcId="{EF305BAB-7218-D444-9895-BF761A705E2D}" destId="{3E1B7E9C-985B-1442-A67E-1BE0211F0BE2}" srcOrd="0" destOrd="0" parTransId="{86CC37C6-B62D-4544-BC4A-B6DB6C0055DE}" sibTransId="{2304AA00-48F0-BC48-A6B0-F0F886C5998D}"/>
    <dgm:cxn modelId="{25D42CF4-2D58-B84E-B20F-86286983FBB9}" type="presOf" srcId="{FF5E2311-CA77-A040-9523-8A698F64C3E2}" destId="{1DC66C66-DF9C-1F41-B1EB-84B178AC794D}" srcOrd="0" destOrd="0" presId="urn:microsoft.com/office/officeart/2005/8/layout/hierarchy6"/>
    <dgm:cxn modelId="{0103CAF4-6D34-A64D-BF91-97EC03E6A53E}" type="presOf" srcId="{11757262-7B0B-654E-B03B-745C0135ABB8}" destId="{1AE1C4D9-A627-7B44-AB81-3971E9B13CB6}" srcOrd="0" destOrd="0" presId="urn:microsoft.com/office/officeart/2005/8/layout/hierarchy6"/>
    <dgm:cxn modelId="{62DC62F6-A45D-E249-BDEE-1677C3027A46}" type="presOf" srcId="{B7BDD5BD-FC60-4F43-8183-864D191DCC99}" destId="{E0D0B3C3-56D2-0242-8B07-CF995C40D74F}" srcOrd="0" destOrd="0" presId="urn:microsoft.com/office/officeart/2005/8/layout/hierarchy6"/>
    <dgm:cxn modelId="{DAF15CF9-ABF3-6046-929D-1AD26091C334}" srcId="{F9E0CB35-5439-6848-A70A-3A878DE3D1BE}" destId="{3C8C3638-AE13-BE45-A997-63070FC34DC6}" srcOrd="0" destOrd="0" parTransId="{191F5F01-B431-C84A-B202-0699B667D06D}" sibTransId="{9368CD28-D25B-B147-AC8F-4BD538C03D54}"/>
    <dgm:cxn modelId="{20B7D4FB-64DF-F14F-85B3-271752D7AC0E}" type="presOf" srcId="{B553C607-9273-4E47-974C-EFE25C3A8387}" destId="{47F5A417-E81A-9044-AE24-4816E240AD67}" srcOrd="0" destOrd="0" presId="urn:microsoft.com/office/officeart/2005/8/layout/hierarchy6"/>
    <dgm:cxn modelId="{7663C1FE-84B8-7D46-8888-3494FDF3056B}" type="presOf" srcId="{AF330885-2DEF-5B41-9EB0-6EA894871BDB}" destId="{9D344693-0389-974D-8054-9953984E2E15}" srcOrd="0" destOrd="0" presId="urn:microsoft.com/office/officeart/2005/8/layout/hierarchy6"/>
    <dgm:cxn modelId="{81A9C5C8-C5B4-344A-9D68-98C8D67924CD}" type="presParOf" srcId="{0D38711C-4CD3-AB40-98B3-0E3C9CE064A4}" destId="{645A14B7-5D12-A745-9939-BDB496179D07}" srcOrd="0" destOrd="0" presId="urn:microsoft.com/office/officeart/2005/8/layout/hierarchy6"/>
    <dgm:cxn modelId="{6C60447D-D924-1F43-952C-D54669BECE7C}" type="presParOf" srcId="{645A14B7-5D12-A745-9939-BDB496179D07}" destId="{AE03D7DE-D818-B144-825D-BD074052EE4E}" srcOrd="0" destOrd="0" presId="urn:microsoft.com/office/officeart/2005/8/layout/hierarchy6"/>
    <dgm:cxn modelId="{33A68B39-40D0-A949-AACB-091A56B61EE2}" type="presParOf" srcId="{AE03D7DE-D818-B144-825D-BD074052EE4E}" destId="{2C2BF592-0E53-3147-803A-05067CBDC864}" srcOrd="0" destOrd="0" presId="urn:microsoft.com/office/officeart/2005/8/layout/hierarchy6"/>
    <dgm:cxn modelId="{D9E0C7F7-FA1B-A34F-AC58-0806A7832AFC}" type="presParOf" srcId="{2C2BF592-0E53-3147-803A-05067CBDC864}" destId="{9D0F2E36-7AF8-0E48-BB93-029EDDE93293}" srcOrd="0" destOrd="0" presId="urn:microsoft.com/office/officeart/2005/8/layout/hierarchy6"/>
    <dgm:cxn modelId="{4F6CC20E-B1D1-1C44-AB88-88FD72A7E437}" type="presParOf" srcId="{2C2BF592-0E53-3147-803A-05067CBDC864}" destId="{73638C0D-5B9A-4445-9438-C86C33B0DD5F}" srcOrd="1" destOrd="0" presId="urn:microsoft.com/office/officeart/2005/8/layout/hierarchy6"/>
    <dgm:cxn modelId="{4C42D308-1E18-A443-97BF-108EE8002CA1}" type="presParOf" srcId="{73638C0D-5B9A-4445-9438-C86C33B0DD5F}" destId="{AD2B73AF-9F8A-3F4D-933C-C715EB9F8317}" srcOrd="0" destOrd="0" presId="urn:microsoft.com/office/officeart/2005/8/layout/hierarchy6"/>
    <dgm:cxn modelId="{988129D3-77A2-CB42-B654-445DECEF81F2}" type="presParOf" srcId="{73638C0D-5B9A-4445-9438-C86C33B0DD5F}" destId="{6D26F7C3-D0E8-FC4D-A254-9057D6938EC3}" srcOrd="1" destOrd="0" presId="urn:microsoft.com/office/officeart/2005/8/layout/hierarchy6"/>
    <dgm:cxn modelId="{322BB943-4AF1-E94F-85D6-7573FCEB5DE4}" type="presParOf" srcId="{6D26F7C3-D0E8-FC4D-A254-9057D6938EC3}" destId="{6C037663-1F4C-634D-826F-08247417ED77}" srcOrd="0" destOrd="0" presId="urn:microsoft.com/office/officeart/2005/8/layout/hierarchy6"/>
    <dgm:cxn modelId="{8E3A0024-2BB0-EC48-BF53-D9E0EC6D6000}" type="presParOf" srcId="{6D26F7C3-D0E8-FC4D-A254-9057D6938EC3}" destId="{FD13AE5B-4E7A-474D-AF18-9E329E0ADB08}" srcOrd="1" destOrd="0" presId="urn:microsoft.com/office/officeart/2005/8/layout/hierarchy6"/>
    <dgm:cxn modelId="{EA2C613B-ED38-6F49-9AF1-6995D26C07D8}" type="presParOf" srcId="{FD13AE5B-4E7A-474D-AF18-9E329E0ADB08}" destId="{E73125AB-0CE7-D145-93D4-1A85824FFB71}" srcOrd="0" destOrd="0" presId="urn:microsoft.com/office/officeart/2005/8/layout/hierarchy6"/>
    <dgm:cxn modelId="{23BD9198-D040-E043-84F8-805E5F22415B}" type="presParOf" srcId="{FD13AE5B-4E7A-474D-AF18-9E329E0ADB08}" destId="{D692E40F-B84A-A045-8854-B8440F4C310C}" srcOrd="1" destOrd="0" presId="urn:microsoft.com/office/officeart/2005/8/layout/hierarchy6"/>
    <dgm:cxn modelId="{6C4EA1C9-DFEF-474A-B03C-D91D2509643B}" type="presParOf" srcId="{D692E40F-B84A-A045-8854-B8440F4C310C}" destId="{1F8D139D-64B0-A240-BA8C-4D1DE628CBB3}" srcOrd="0" destOrd="0" presId="urn:microsoft.com/office/officeart/2005/8/layout/hierarchy6"/>
    <dgm:cxn modelId="{294D2EC9-A9B9-6744-94D0-65D9CA56C88D}" type="presParOf" srcId="{D692E40F-B84A-A045-8854-B8440F4C310C}" destId="{B2DDFE86-AF6E-F041-8CC1-935A3BA47B6E}" srcOrd="1" destOrd="0" presId="urn:microsoft.com/office/officeart/2005/8/layout/hierarchy6"/>
    <dgm:cxn modelId="{7F3D5131-A444-0C44-B1C4-997884CFCB0B}" type="presParOf" srcId="{B2DDFE86-AF6E-F041-8CC1-935A3BA47B6E}" destId="{D8F98AAC-1215-7941-A773-FAA2A230573D}" srcOrd="0" destOrd="0" presId="urn:microsoft.com/office/officeart/2005/8/layout/hierarchy6"/>
    <dgm:cxn modelId="{4BB44A31-C2B5-6F41-AD46-A361F99A70B0}" type="presParOf" srcId="{B2DDFE86-AF6E-F041-8CC1-935A3BA47B6E}" destId="{058F19BF-81B2-2B4C-86AC-DDB65475AC37}" srcOrd="1" destOrd="0" presId="urn:microsoft.com/office/officeart/2005/8/layout/hierarchy6"/>
    <dgm:cxn modelId="{6D13B475-415C-1044-8042-61C557BCAED4}" type="presParOf" srcId="{058F19BF-81B2-2B4C-86AC-DDB65475AC37}" destId="{B23931A4-836B-BE46-B125-94DC855AFCEA}" srcOrd="0" destOrd="0" presId="urn:microsoft.com/office/officeart/2005/8/layout/hierarchy6"/>
    <dgm:cxn modelId="{3518AB56-73B3-2C42-B622-4D176A1454F6}" type="presParOf" srcId="{058F19BF-81B2-2B4C-86AC-DDB65475AC37}" destId="{4CE479C2-2DC3-F940-9FB7-1104A56F6637}" srcOrd="1" destOrd="0" presId="urn:microsoft.com/office/officeart/2005/8/layout/hierarchy6"/>
    <dgm:cxn modelId="{D61CB582-212C-0D4E-99AF-217BEAA63663}" type="presParOf" srcId="{4CE479C2-2DC3-F940-9FB7-1104A56F6637}" destId="{55C1B493-AA42-4045-841B-55BA3B7B0938}" srcOrd="0" destOrd="0" presId="urn:microsoft.com/office/officeart/2005/8/layout/hierarchy6"/>
    <dgm:cxn modelId="{3366E293-22A1-AA46-9727-4C8AD2E4B810}" type="presParOf" srcId="{4CE479C2-2DC3-F940-9FB7-1104A56F6637}" destId="{F4F6EB9B-68AE-D04D-99FB-8DB3EE01D1AE}" srcOrd="1" destOrd="0" presId="urn:microsoft.com/office/officeart/2005/8/layout/hierarchy6"/>
    <dgm:cxn modelId="{6CEF510C-B583-A241-920D-44F193A45E74}" type="presParOf" srcId="{F4F6EB9B-68AE-D04D-99FB-8DB3EE01D1AE}" destId="{AE3ADC14-C8DB-744D-A19B-B0317FE4B98F}" srcOrd="0" destOrd="0" presId="urn:microsoft.com/office/officeart/2005/8/layout/hierarchy6"/>
    <dgm:cxn modelId="{7DC2A4D8-1611-D547-969B-7D27F636FFFA}" type="presParOf" srcId="{F4F6EB9B-68AE-D04D-99FB-8DB3EE01D1AE}" destId="{22126A6A-AE93-3B4E-B380-A365215C2820}" srcOrd="1" destOrd="0" presId="urn:microsoft.com/office/officeart/2005/8/layout/hierarchy6"/>
    <dgm:cxn modelId="{AE0B67B8-B821-A244-A6E4-82EFC076CAF5}" type="presParOf" srcId="{22126A6A-AE93-3B4E-B380-A365215C2820}" destId="{7FBDA27A-111A-DF44-82E1-42FDED9C9ACD}" srcOrd="0" destOrd="0" presId="urn:microsoft.com/office/officeart/2005/8/layout/hierarchy6"/>
    <dgm:cxn modelId="{62712151-CCE2-6E47-B019-096595FE1386}" type="presParOf" srcId="{22126A6A-AE93-3B4E-B380-A365215C2820}" destId="{2208B9F1-5498-DF41-A7A3-20CCA07F43B7}" srcOrd="1" destOrd="0" presId="urn:microsoft.com/office/officeart/2005/8/layout/hierarchy6"/>
    <dgm:cxn modelId="{AF47D6F1-5647-A541-8B6D-A2800C9C989A}" type="presParOf" srcId="{2208B9F1-5498-DF41-A7A3-20CCA07F43B7}" destId="{C85B1122-0185-8D42-8CB2-2FE3BD390B0A}" srcOrd="0" destOrd="0" presId="urn:microsoft.com/office/officeart/2005/8/layout/hierarchy6"/>
    <dgm:cxn modelId="{32B67571-1CAD-A840-9578-4545BD8DC3B2}" type="presParOf" srcId="{2208B9F1-5498-DF41-A7A3-20CCA07F43B7}" destId="{9EF5FC5B-9F37-ED41-B657-A01C50D2FB45}" srcOrd="1" destOrd="0" presId="urn:microsoft.com/office/officeart/2005/8/layout/hierarchy6"/>
    <dgm:cxn modelId="{ACDDA253-0383-7A42-81ED-E82BC5897587}" type="presParOf" srcId="{9EF5FC5B-9F37-ED41-B657-A01C50D2FB45}" destId="{FD32C110-AE76-5947-B722-71982DDB9439}" srcOrd="0" destOrd="0" presId="urn:microsoft.com/office/officeart/2005/8/layout/hierarchy6"/>
    <dgm:cxn modelId="{A583DF8F-8AD5-E34C-8EE3-B1A3CDEFCF13}" type="presParOf" srcId="{9EF5FC5B-9F37-ED41-B657-A01C50D2FB45}" destId="{DD00C604-823D-1841-9BDE-B6A4EEAC83F3}" srcOrd="1" destOrd="0" presId="urn:microsoft.com/office/officeart/2005/8/layout/hierarchy6"/>
    <dgm:cxn modelId="{080B21D6-706D-C647-B9FB-73EFCCF99B89}" type="presParOf" srcId="{DD00C604-823D-1841-9BDE-B6A4EEAC83F3}" destId="{852588A1-66FA-EE44-93E0-C27E6F0FA5D9}" srcOrd="0" destOrd="0" presId="urn:microsoft.com/office/officeart/2005/8/layout/hierarchy6"/>
    <dgm:cxn modelId="{E5B68DF1-028D-4F4A-96DA-E704A94364FA}" type="presParOf" srcId="{DD00C604-823D-1841-9BDE-B6A4EEAC83F3}" destId="{C50D1340-0593-1A44-BECC-72B190DF86BE}" srcOrd="1" destOrd="0" presId="urn:microsoft.com/office/officeart/2005/8/layout/hierarchy6"/>
    <dgm:cxn modelId="{4C111D3E-A647-044B-910D-BF6A1034DF6C}" type="presParOf" srcId="{C50D1340-0593-1A44-BECC-72B190DF86BE}" destId="{C7411185-79D8-684D-BD37-54A81854D7E4}" srcOrd="0" destOrd="0" presId="urn:microsoft.com/office/officeart/2005/8/layout/hierarchy6"/>
    <dgm:cxn modelId="{D7C63FF3-7545-6C47-8E6A-CFC620048471}" type="presParOf" srcId="{C50D1340-0593-1A44-BECC-72B190DF86BE}" destId="{73A6B1E2-359A-1046-A221-E39CEE7528CD}" srcOrd="1" destOrd="0" presId="urn:microsoft.com/office/officeart/2005/8/layout/hierarchy6"/>
    <dgm:cxn modelId="{CAA0E8D7-1FA6-424B-BD24-204A4AC81D2A}" type="presParOf" srcId="{73A6B1E2-359A-1046-A221-E39CEE7528CD}" destId="{1EB6CFC0-F90C-E743-9921-51C7ED2EB567}" srcOrd="0" destOrd="0" presId="urn:microsoft.com/office/officeart/2005/8/layout/hierarchy6"/>
    <dgm:cxn modelId="{4C4FE1CF-E945-3442-BBC4-51F7B4EB47E5}" type="presParOf" srcId="{73A6B1E2-359A-1046-A221-E39CEE7528CD}" destId="{BDCD9155-CB7D-AD42-A935-FB6A479F1041}" srcOrd="1" destOrd="0" presId="urn:microsoft.com/office/officeart/2005/8/layout/hierarchy6"/>
    <dgm:cxn modelId="{CE6F4551-0165-7F49-8877-DDF130FE8982}" type="presParOf" srcId="{73638C0D-5B9A-4445-9438-C86C33B0DD5F}" destId="{A109F0A2-BA3E-1349-9487-91E9C36A406C}" srcOrd="2" destOrd="0" presId="urn:microsoft.com/office/officeart/2005/8/layout/hierarchy6"/>
    <dgm:cxn modelId="{2E3539BA-6AD5-E14B-AD7F-B84A03E3B5B7}" type="presParOf" srcId="{73638C0D-5B9A-4445-9438-C86C33B0DD5F}" destId="{24B4A0B7-D1EB-8F4E-B3E8-6A26B48B8679}" srcOrd="3" destOrd="0" presId="urn:microsoft.com/office/officeart/2005/8/layout/hierarchy6"/>
    <dgm:cxn modelId="{168F800B-A8C2-3C46-BA3D-2E131516C08A}" type="presParOf" srcId="{24B4A0B7-D1EB-8F4E-B3E8-6A26B48B8679}" destId="{017001BB-2E72-894D-812F-5AFC4026D859}" srcOrd="0" destOrd="0" presId="urn:microsoft.com/office/officeart/2005/8/layout/hierarchy6"/>
    <dgm:cxn modelId="{4CC7A41B-86E8-C84C-AF72-8D455D73F65C}" type="presParOf" srcId="{24B4A0B7-D1EB-8F4E-B3E8-6A26B48B8679}" destId="{7805C247-037D-D54B-8033-1651BF6CD3DF}" srcOrd="1" destOrd="0" presId="urn:microsoft.com/office/officeart/2005/8/layout/hierarchy6"/>
    <dgm:cxn modelId="{E4765522-1BA2-DD4D-A32A-97051A1A0C8E}" type="presParOf" srcId="{7805C247-037D-D54B-8033-1651BF6CD3DF}" destId="{B706824E-1755-6B4B-912C-2BA056EB2E08}" srcOrd="0" destOrd="0" presId="urn:microsoft.com/office/officeart/2005/8/layout/hierarchy6"/>
    <dgm:cxn modelId="{B6006189-6C22-5047-9D52-465C29E861E1}" type="presParOf" srcId="{7805C247-037D-D54B-8033-1651BF6CD3DF}" destId="{780E0435-30B3-6141-BA4C-1AC124F3A4B7}" srcOrd="1" destOrd="0" presId="urn:microsoft.com/office/officeart/2005/8/layout/hierarchy6"/>
    <dgm:cxn modelId="{FCA7CFB4-EF51-7B4B-B278-84680B3C9C94}" type="presParOf" srcId="{780E0435-30B3-6141-BA4C-1AC124F3A4B7}" destId="{47F5A417-E81A-9044-AE24-4816E240AD67}" srcOrd="0" destOrd="0" presId="urn:microsoft.com/office/officeart/2005/8/layout/hierarchy6"/>
    <dgm:cxn modelId="{3A992706-C82B-2F43-9B36-6084C6DE46EC}" type="presParOf" srcId="{780E0435-30B3-6141-BA4C-1AC124F3A4B7}" destId="{F392E101-3B09-5D44-AFAF-DDDFA5BB79CD}" srcOrd="1" destOrd="0" presId="urn:microsoft.com/office/officeart/2005/8/layout/hierarchy6"/>
    <dgm:cxn modelId="{00629893-63B5-1246-A64F-CA677FE9956B}" type="presParOf" srcId="{F392E101-3B09-5D44-AFAF-DDDFA5BB79CD}" destId="{E7824ED2-9322-1647-B9C5-277FE1A980F4}" srcOrd="0" destOrd="0" presId="urn:microsoft.com/office/officeart/2005/8/layout/hierarchy6"/>
    <dgm:cxn modelId="{84E282C4-8195-E04E-A82B-0A3675EB8BC5}" type="presParOf" srcId="{F392E101-3B09-5D44-AFAF-DDDFA5BB79CD}" destId="{F6376DED-CB7E-5B4E-B1D0-CB58BE16AD40}" srcOrd="1" destOrd="0" presId="urn:microsoft.com/office/officeart/2005/8/layout/hierarchy6"/>
    <dgm:cxn modelId="{EFB046EA-6A99-064F-9C7C-E94F70C9F35A}" type="presParOf" srcId="{F6376DED-CB7E-5B4E-B1D0-CB58BE16AD40}" destId="{E731B6EC-20BE-C241-ABBC-73FB9B6563B4}" srcOrd="0" destOrd="0" presId="urn:microsoft.com/office/officeart/2005/8/layout/hierarchy6"/>
    <dgm:cxn modelId="{95DCFDC7-4CD0-454C-8C49-7D29363E4B87}" type="presParOf" srcId="{F6376DED-CB7E-5B4E-B1D0-CB58BE16AD40}" destId="{1F41FFBD-784B-554B-95CF-5B5844D22D42}" srcOrd="1" destOrd="0" presId="urn:microsoft.com/office/officeart/2005/8/layout/hierarchy6"/>
    <dgm:cxn modelId="{FC09FCC6-B153-4F40-A87D-0111CC992085}" type="presParOf" srcId="{73638C0D-5B9A-4445-9438-C86C33B0DD5F}" destId="{96647A43-5B62-494C-A2B0-EBE1508D10A6}" srcOrd="4" destOrd="0" presId="urn:microsoft.com/office/officeart/2005/8/layout/hierarchy6"/>
    <dgm:cxn modelId="{B1A6E14E-842E-3D40-B200-488859198BB3}" type="presParOf" srcId="{73638C0D-5B9A-4445-9438-C86C33B0DD5F}" destId="{D237E34C-CB8B-2747-BDD8-417D2AB24D78}" srcOrd="5" destOrd="0" presId="urn:microsoft.com/office/officeart/2005/8/layout/hierarchy6"/>
    <dgm:cxn modelId="{7BDCE5D0-38DA-1847-910A-8F151A961BE9}" type="presParOf" srcId="{D237E34C-CB8B-2747-BDD8-417D2AB24D78}" destId="{818D7462-9BAB-924B-9938-CA5B8EC6F04D}" srcOrd="0" destOrd="0" presId="urn:microsoft.com/office/officeart/2005/8/layout/hierarchy6"/>
    <dgm:cxn modelId="{B163B54B-72D7-5B46-8E70-D17DC761C893}" type="presParOf" srcId="{D237E34C-CB8B-2747-BDD8-417D2AB24D78}" destId="{499E6A43-A417-F341-BD0E-C7A440EEA8EC}" srcOrd="1" destOrd="0" presId="urn:microsoft.com/office/officeart/2005/8/layout/hierarchy6"/>
    <dgm:cxn modelId="{FD482092-5363-A140-9E41-AD22C5C59AF8}" type="presParOf" srcId="{499E6A43-A417-F341-BD0E-C7A440EEA8EC}" destId="{9D344693-0389-974D-8054-9953984E2E15}" srcOrd="0" destOrd="0" presId="urn:microsoft.com/office/officeart/2005/8/layout/hierarchy6"/>
    <dgm:cxn modelId="{E56D6257-E9FF-6C4B-AFBF-91A96A486A87}" type="presParOf" srcId="{499E6A43-A417-F341-BD0E-C7A440EEA8EC}" destId="{D41D897B-C249-7542-844E-3815227BF1DE}" srcOrd="1" destOrd="0" presId="urn:microsoft.com/office/officeart/2005/8/layout/hierarchy6"/>
    <dgm:cxn modelId="{E09F55FE-4C1F-F94D-B076-E7D0CBFB8F43}" type="presParOf" srcId="{D41D897B-C249-7542-844E-3815227BF1DE}" destId="{3915089A-0B4B-1F4C-9372-1F4BB8D62539}" srcOrd="0" destOrd="0" presId="urn:microsoft.com/office/officeart/2005/8/layout/hierarchy6"/>
    <dgm:cxn modelId="{740D8EDF-20C5-BE42-93FB-EEFC0D2D60AA}" type="presParOf" srcId="{D41D897B-C249-7542-844E-3815227BF1DE}" destId="{EA5F86C9-0BD6-2C4F-A97B-1A6E789C6B01}" srcOrd="1" destOrd="0" presId="urn:microsoft.com/office/officeart/2005/8/layout/hierarchy6"/>
    <dgm:cxn modelId="{4D0AD509-DC93-6E4F-991B-3554841257F4}" type="presParOf" srcId="{EA5F86C9-0BD6-2C4F-A97B-1A6E789C6B01}" destId="{9F2CFCAF-B75A-3D4F-BD09-EE1353DD0E88}" srcOrd="0" destOrd="0" presId="urn:microsoft.com/office/officeart/2005/8/layout/hierarchy6"/>
    <dgm:cxn modelId="{014CD882-8E71-CC46-B955-F67A2C057157}" type="presParOf" srcId="{EA5F86C9-0BD6-2C4F-A97B-1A6E789C6B01}" destId="{9E841D32-1600-0C44-8142-169A64400FE4}" srcOrd="1" destOrd="0" presId="urn:microsoft.com/office/officeart/2005/8/layout/hierarchy6"/>
    <dgm:cxn modelId="{9C91BAEA-B1FD-7243-8160-35C456123919}" type="presParOf" srcId="{9E841D32-1600-0C44-8142-169A64400FE4}" destId="{DC9B9D5D-4BF0-D048-8815-31CD3784CE08}" srcOrd="0" destOrd="0" presId="urn:microsoft.com/office/officeart/2005/8/layout/hierarchy6"/>
    <dgm:cxn modelId="{0EC1B65E-2F44-A143-844C-9FE24A860E05}" type="presParOf" srcId="{9E841D32-1600-0C44-8142-169A64400FE4}" destId="{0836E990-2928-6241-B503-02D60AE02DA9}" srcOrd="1" destOrd="0" presId="urn:microsoft.com/office/officeart/2005/8/layout/hierarchy6"/>
    <dgm:cxn modelId="{B9FC86A3-4E91-704B-9B0B-A43D60F38B0E}" type="presParOf" srcId="{0836E990-2928-6241-B503-02D60AE02DA9}" destId="{A576E6CE-88C2-D743-9DD4-E4E083910F31}" srcOrd="0" destOrd="0" presId="urn:microsoft.com/office/officeart/2005/8/layout/hierarchy6"/>
    <dgm:cxn modelId="{7086C932-A208-1843-9D55-60E8513D803F}" type="presParOf" srcId="{0836E990-2928-6241-B503-02D60AE02DA9}" destId="{9A3DAC89-EDBB-1B47-9830-3719FCB29875}" srcOrd="1" destOrd="0" presId="urn:microsoft.com/office/officeart/2005/8/layout/hierarchy6"/>
    <dgm:cxn modelId="{D62805FC-DBB4-1448-AD67-70FF4BD0E66C}" type="presParOf" srcId="{9A3DAC89-EDBB-1B47-9830-3719FCB29875}" destId="{DD768EE6-E983-444C-A015-56D96EA7E2E6}" srcOrd="0" destOrd="0" presId="urn:microsoft.com/office/officeart/2005/8/layout/hierarchy6"/>
    <dgm:cxn modelId="{AE7B5F1B-F387-4340-817A-2B6313453C00}" type="presParOf" srcId="{9A3DAC89-EDBB-1B47-9830-3719FCB29875}" destId="{D20B4DCE-7D5D-304C-B478-30F48D0F802B}" srcOrd="1" destOrd="0" presId="urn:microsoft.com/office/officeart/2005/8/layout/hierarchy6"/>
    <dgm:cxn modelId="{826321DC-4FFB-514C-B977-A1E958469E1E}" type="presParOf" srcId="{D20B4DCE-7D5D-304C-B478-30F48D0F802B}" destId="{C673DA04-C0DC-9447-8437-C23647BCF988}" srcOrd="0" destOrd="0" presId="urn:microsoft.com/office/officeart/2005/8/layout/hierarchy6"/>
    <dgm:cxn modelId="{07857D17-7BCB-7A45-B3DA-B3BF44B0F042}" type="presParOf" srcId="{D20B4DCE-7D5D-304C-B478-30F48D0F802B}" destId="{42234CCD-FD31-B64F-95DC-C2F1CAEA5512}" srcOrd="1" destOrd="0" presId="urn:microsoft.com/office/officeart/2005/8/layout/hierarchy6"/>
    <dgm:cxn modelId="{32EAF4F1-8FCB-7447-A28A-BF2D3B6F179F}" type="presParOf" srcId="{42234CCD-FD31-B64F-95DC-C2F1CAEA5512}" destId="{AA732E51-E50E-9041-820C-2BFA56E89AD1}" srcOrd="0" destOrd="0" presId="urn:microsoft.com/office/officeart/2005/8/layout/hierarchy6"/>
    <dgm:cxn modelId="{9E259F7A-6D78-9C41-BEED-B97633C193CD}" type="presParOf" srcId="{42234CCD-FD31-B64F-95DC-C2F1CAEA5512}" destId="{F2652001-5269-754C-93E3-8C435FC0CD03}" srcOrd="1" destOrd="0" presId="urn:microsoft.com/office/officeart/2005/8/layout/hierarchy6"/>
    <dgm:cxn modelId="{1CBB7097-A63C-6F40-8545-3F08633A7A8F}" type="presParOf" srcId="{F2652001-5269-754C-93E3-8C435FC0CD03}" destId="{B8A25C68-BA4F-C84B-BC1A-66FE0CED15A0}" srcOrd="0" destOrd="0" presId="urn:microsoft.com/office/officeart/2005/8/layout/hierarchy6"/>
    <dgm:cxn modelId="{4A8C585D-9FC0-EA44-B425-A4679E03C2A2}" type="presParOf" srcId="{F2652001-5269-754C-93E3-8C435FC0CD03}" destId="{0F1FA55C-A0E8-C346-8EB4-F8DA34800F87}" srcOrd="1" destOrd="0" presId="urn:microsoft.com/office/officeart/2005/8/layout/hierarchy6"/>
    <dgm:cxn modelId="{49601EAE-C589-EC4B-ADF8-D8329847E3A8}" type="presParOf" srcId="{0F1FA55C-A0E8-C346-8EB4-F8DA34800F87}" destId="{9496FF44-30FA-3D46-980A-765CE1955901}" srcOrd="0" destOrd="0" presId="urn:microsoft.com/office/officeart/2005/8/layout/hierarchy6"/>
    <dgm:cxn modelId="{AB37D22D-DF23-7B4E-A0D0-F7071730B208}" type="presParOf" srcId="{0F1FA55C-A0E8-C346-8EB4-F8DA34800F87}" destId="{B37A3AD0-05C7-1841-A477-B16824868092}" srcOrd="1" destOrd="0" presId="urn:microsoft.com/office/officeart/2005/8/layout/hierarchy6"/>
    <dgm:cxn modelId="{F00BFAD6-9194-9B45-AD6C-170DBCFAED8C}" type="presParOf" srcId="{B37A3AD0-05C7-1841-A477-B16824868092}" destId="{12EB701C-2CA4-1C4F-BE8A-CBE99F3ED99E}" srcOrd="0" destOrd="0" presId="urn:microsoft.com/office/officeart/2005/8/layout/hierarchy6"/>
    <dgm:cxn modelId="{FDB86E56-5EFE-1D42-8AAA-00826DAB4993}" type="presParOf" srcId="{B37A3AD0-05C7-1841-A477-B16824868092}" destId="{DB167CE2-A069-A64C-BAED-0D22BDF19865}" srcOrd="1" destOrd="0" presId="urn:microsoft.com/office/officeart/2005/8/layout/hierarchy6"/>
    <dgm:cxn modelId="{6D62A4DE-9059-154A-A813-6DAD6E9C4B54}" type="presParOf" srcId="{DB167CE2-A069-A64C-BAED-0D22BDF19865}" destId="{D4EF3895-982E-774B-A962-A2A6861404AB}" srcOrd="0" destOrd="0" presId="urn:microsoft.com/office/officeart/2005/8/layout/hierarchy6"/>
    <dgm:cxn modelId="{14E58297-BD69-F94E-A1EF-423A47E31CD6}" type="presParOf" srcId="{DB167CE2-A069-A64C-BAED-0D22BDF19865}" destId="{415B7EDB-D321-6241-8E31-5798B8BC1B8F}" srcOrd="1" destOrd="0" presId="urn:microsoft.com/office/officeart/2005/8/layout/hierarchy6"/>
    <dgm:cxn modelId="{9F7AEA85-0E30-9241-BAA5-2743E705CCBB}" type="presParOf" srcId="{73638C0D-5B9A-4445-9438-C86C33B0DD5F}" destId="{935371B8-B23F-5443-9F70-5610EC33BDCB}" srcOrd="6" destOrd="0" presId="urn:microsoft.com/office/officeart/2005/8/layout/hierarchy6"/>
    <dgm:cxn modelId="{FE1C583C-673E-E94B-B665-5BF22131F283}" type="presParOf" srcId="{73638C0D-5B9A-4445-9438-C86C33B0DD5F}" destId="{9080AD03-10A8-2942-B0BF-B089303D6358}" srcOrd="7" destOrd="0" presId="urn:microsoft.com/office/officeart/2005/8/layout/hierarchy6"/>
    <dgm:cxn modelId="{B1171697-41FC-3B49-AEF9-9444CD39CD0C}" type="presParOf" srcId="{9080AD03-10A8-2942-B0BF-B089303D6358}" destId="{49D47B40-9257-7544-B9B7-D9CB88434F30}" srcOrd="0" destOrd="0" presId="urn:microsoft.com/office/officeart/2005/8/layout/hierarchy6"/>
    <dgm:cxn modelId="{8828378C-3931-0742-AC7C-1765C9BE05F6}" type="presParOf" srcId="{9080AD03-10A8-2942-B0BF-B089303D6358}" destId="{A6EC7E2C-740B-6740-A836-AA6D05F9B6EA}" srcOrd="1" destOrd="0" presId="urn:microsoft.com/office/officeart/2005/8/layout/hierarchy6"/>
    <dgm:cxn modelId="{DA0C7B40-A02A-5543-A66B-584D4CEE7A60}" type="presParOf" srcId="{A6EC7E2C-740B-6740-A836-AA6D05F9B6EA}" destId="{D80A005A-1E53-7548-A4FD-A695135AB3AA}" srcOrd="0" destOrd="0" presId="urn:microsoft.com/office/officeart/2005/8/layout/hierarchy6"/>
    <dgm:cxn modelId="{22582370-7CFA-544B-8361-6CAF190FF60E}" type="presParOf" srcId="{A6EC7E2C-740B-6740-A836-AA6D05F9B6EA}" destId="{E47C7ABF-2DDA-2944-9BB6-C4B9F3D3C7F7}" srcOrd="1" destOrd="0" presId="urn:microsoft.com/office/officeart/2005/8/layout/hierarchy6"/>
    <dgm:cxn modelId="{6C0EC77B-3C1B-4344-84E3-1B01A39F0E57}" type="presParOf" srcId="{E47C7ABF-2DDA-2944-9BB6-C4B9F3D3C7F7}" destId="{4146FF7F-6996-7F45-B87A-D6F6BFA1957D}" srcOrd="0" destOrd="0" presId="urn:microsoft.com/office/officeart/2005/8/layout/hierarchy6"/>
    <dgm:cxn modelId="{D60C09C1-4171-F64B-8F3A-93B4B408FA30}" type="presParOf" srcId="{E47C7ABF-2DDA-2944-9BB6-C4B9F3D3C7F7}" destId="{9BEF3403-7C08-5649-97EF-D542C88EFC37}" srcOrd="1" destOrd="0" presId="urn:microsoft.com/office/officeart/2005/8/layout/hierarchy6"/>
    <dgm:cxn modelId="{6C1EDA2B-B76C-EC4D-9C2D-2AA1E6A0DC4E}" type="presParOf" srcId="{9BEF3403-7C08-5649-97EF-D542C88EFC37}" destId="{C83213D2-EAB2-1F4D-8477-16A46463A1BA}" srcOrd="0" destOrd="0" presId="urn:microsoft.com/office/officeart/2005/8/layout/hierarchy6"/>
    <dgm:cxn modelId="{DE12D2B8-4E21-3047-90B9-BBA00AC5753B}" type="presParOf" srcId="{9BEF3403-7C08-5649-97EF-D542C88EFC37}" destId="{8DAB720F-F259-874C-AA85-D5DC9953FD55}" srcOrd="1" destOrd="0" presId="urn:microsoft.com/office/officeart/2005/8/layout/hierarchy6"/>
    <dgm:cxn modelId="{B848EEFA-A8FE-9541-8D12-6C439A2652CB}" type="presParOf" srcId="{8DAB720F-F259-874C-AA85-D5DC9953FD55}" destId="{1AE1C4D9-A627-7B44-AB81-3971E9B13CB6}" srcOrd="0" destOrd="0" presId="urn:microsoft.com/office/officeart/2005/8/layout/hierarchy6"/>
    <dgm:cxn modelId="{7A861B5C-A194-5D41-A421-9A16856E6416}" type="presParOf" srcId="{8DAB720F-F259-874C-AA85-D5DC9953FD55}" destId="{1F5B5356-E5CE-AB4F-BD1F-C67E3C76C4D2}" srcOrd="1" destOrd="0" presId="urn:microsoft.com/office/officeart/2005/8/layout/hierarchy6"/>
    <dgm:cxn modelId="{C8A5B525-5E05-4541-A67D-AF8794BC367E}" type="presParOf" srcId="{1F5B5356-E5CE-AB4F-BD1F-C67E3C76C4D2}" destId="{528DFA57-C8C6-324C-8D64-A9369CE61FD9}" srcOrd="0" destOrd="0" presId="urn:microsoft.com/office/officeart/2005/8/layout/hierarchy6"/>
    <dgm:cxn modelId="{46EDFC6F-600B-E14C-A420-27F0FE65C14D}" type="presParOf" srcId="{1F5B5356-E5CE-AB4F-BD1F-C67E3C76C4D2}" destId="{B9821F26-FA2A-8D47-A9F8-88D5DAD26BA6}" srcOrd="1" destOrd="0" presId="urn:microsoft.com/office/officeart/2005/8/layout/hierarchy6"/>
    <dgm:cxn modelId="{00A1CAC1-E96E-5B4C-AD18-D14D2D05C369}" type="presParOf" srcId="{B9821F26-FA2A-8D47-A9F8-88D5DAD26BA6}" destId="{E1190470-D98F-CD4A-B2F4-53C94C7A08E6}" srcOrd="0" destOrd="0" presId="urn:microsoft.com/office/officeart/2005/8/layout/hierarchy6"/>
    <dgm:cxn modelId="{BDBE1467-3044-B04A-829B-519C8B19C47F}" type="presParOf" srcId="{B9821F26-FA2A-8D47-A9F8-88D5DAD26BA6}" destId="{0CE264DA-F065-524F-AF82-529E06A79860}" srcOrd="1" destOrd="0" presId="urn:microsoft.com/office/officeart/2005/8/layout/hierarchy6"/>
    <dgm:cxn modelId="{1FEBB52E-DFAE-524F-AD14-A9220632140C}" type="presParOf" srcId="{0CE264DA-F065-524F-AF82-529E06A79860}" destId="{B9D01291-624F-AD4D-B894-AD690F400126}" srcOrd="0" destOrd="0" presId="urn:microsoft.com/office/officeart/2005/8/layout/hierarchy6"/>
    <dgm:cxn modelId="{286ED9A5-94B2-C542-B5AF-0FC39DE70001}" type="presParOf" srcId="{0CE264DA-F065-524F-AF82-529E06A79860}" destId="{2466517F-8F90-DB4A-82B2-06A4A22E1FFD}" srcOrd="1" destOrd="0" presId="urn:microsoft.com/office/officeart/2005/8/layout/hierarchy6"/>
    <dgm:cxn modelId="{A70A7504-4669-B746-B376-41E3FBB1D45C}" type="presParOf" srcId="{2466517F-8F90-DB4A-82B2-06A4A22E1FFD}" destId="{E0D0B3C3-56D2-0242-8B07-CF995C40D74F}" srcOrd="0" destOrd="0" presId="urn:microsoft.com/office/officeart/2005/8/layout/hierarchy6"/>
    <dgm:cxn modelId="{A42FFEE3-D586-DA44-87D8-B6327730F317}" type="presParOf" srcId="{2466517F-8F90-DB4A-82B2-06A4A22E1FFD}" destId="{22008CD9-CC0C-5B49-99CF-4A6B7314B550}" srcOrd="1" destOrd="0" presId="urn:microsoft.com/office/officeart/2005/8/layout/hierarchy6"/>
    <dgm:cxn modelId="{52F89750-6198-A345-B1C3-BC43B9F70C2D}" type="presParOf" srcId="{73638C0D-5B9A-4445-9438-C86C33B0DD5F}" destId="{CB32DA37-4E45-6B4B-AF67-F55672F1FB89}" srcOrd="8" destOrd="0" presId="urn:microsoft.com/office/officeart/2005/8/layout/hierarchy6"/>
    <dgm:cxn modelId="{B7A7F2A0-961C-E948-8784-D851E5BC1F0D}" type="presParOf" srcId="{73638C0D-5B9A-4445-9438-C86C33B0DD5F}" destId="{307E1198-FFFA-984D-86E4-E4DA1C692AFF}" srcOrd="9" destOrd="0" presId="urn:microsoft.com/office/officeart/2005/8/layout/hierarchy6"/>
    <dgm:cxn modelId="{0ECCAB8D-8102-9744-8BB0-9FC05839C3B2}" type="presParOf" srcId="{307E1198-FFFA-984D-86E4-E4DA1C692AFF}" destId="{ADC7E330-9EF0-2D42-BE39-8FEA177941FA}" srcOrd="0" destOrd="0" presId="urn:microsoft.com/office/officeart/2005/8/layout/hierarchy6"/>
    <dgm:cxn modelId="{B933A501-4C35-1B41-8C71-C1AB95D7F510}" type="presParOf" srcId="{307E1198-FFFA-984D-86E4-E4DA1C692AFF}" destId="{D2CC6417-B51C-0E4D-93DD-537CE2CB1883}" srcOrd="1" destOrd="0" presId="urn:microsoft.com/office/officeart/2005/8/layout/hierarchy6"/>
    <dgm:cxn modelId="{5DB239E7-6BA2-D34F-9FD9-B8546331610E}" type="presParOf" srcId="{D2CC6417-B51C-0E4D-93DD-537CE2CB1883}" destId="{F8117549-B573-BB4A-A49B-7AE7F3E92CD5}" srcOrd="0" destOrd="0" presId="urn:microsoft.com/office/officeart/2005/8/layout/hierarchy6"/>
    <dgm:cxn modelId="{5EF3C771-9869-784E-9539-7A3F49B5824D}" type="presParOf" srcId="{D2CC6417-B51C-0E4D-93DD-537CE2CB1883}" destId="{81334CC2-5FFD-CF44-AA06-48E56E6BA1B1}" srcOrd="1" destOrd="0" presId="urn:microsoft.com/office/officeart/2005/8/layout/hierarchy6"/>
    <dgm:cxn modelId="{4329F9BF-EB68-174E-9EA2-8BA97DAEC57F}" type="presParOf" srcId="{81334CC2-5FFD-CF44-AA06-48E56E6BA1B1}" destId="{1DC66C66-DF9C-1F41-B1EB-84B178AC794D}" srcOrd="0" destOrd="0" presId="urn:microsoft.com/office/officeart/2005/8/layout/hierarchy6"/>
    <dgm:cxn modelId="{D346FEB4-18A3-D942-8DD5-8FEFA355CD79}" type="presParOf" srcId="{81334CC2-5FFD-CF44-AA06-48E56E6BA1B1}" destId="{4BC198E6-C2DD-514F-AF03-1F7CB8F77950}" srcOrd="1" destOrd="0" presId="urn:microsoft.com/office/officeart/2005/8/layout/hierarchy6"/>
    <dgm:cxn modelId="{A638DCA1-8FCC-3A42-A4C2-A039F1E25806}" type="presParOf" srcId="{4BC198E6-C2DD-514F-AF03-1F7CB8F77950}" destId="{76A1EF82-EFF8-134C-8FFB-772489F236DF}" srcOrd="0" destOrd="0" presId="urn:microsoft.com/office/officeart/2005/8/layout/hierarchy6"/>
    <dgm:cxn modelId="{5E4AB910-1253-3842-8DB7-F9A29F7D5412}" type="presParOf" srcId="{4BC198E6-C2DD-514F-AF03-1F7CB8F77950}" destId="{599179AD-8616-1948-9F7F-68F3E36DAC74}" srcOrd="1" destOrd="0" presId="urn:microsoft.com/office/officeart/2005/8/layout/hierarchy6"/>
    <dgm:cxn modelId="{385AB4BD-EE10-3742-9E64-F8F0F026980A}" type="presParOf" srcId="{599179AD-8616-1948-9F7F-68F3E36DAC74}" destId="{2B6D599B-0FBB-A343-96A1-ACE2C08D0CFB}" srcOrd="0" destOrd="0" presId="urn:microsoft.com/office/officeart/2005/8/layout/hierarchy6"/>
    <dgm:cxn modelId="{DA037B4E-C4C5-3948-9DF5-CB394BA7CE52}" type="presParOf" srcId="{599179AD-8616-1948-9F7F-68F3E36DAC74}" destId="{FDB4398A-4D2D-1449-ABEA-BA37244B8E17}" srcOrd="1" destOrd="0" presId="urn:microsoft.com/office/officeart/2005/8/layout/hierarchy6"/>
    <dgm:cxn modelId="{D6E343CC-F161-4B44-9FA1-DCDFDE848A82}" type="presParOf" srcId="{FDB4398A-4D2D-1449-ABEA-BA37244B8E17}" destId="{F70A09C4-8885-F048-BB7C-0DCD39D0DE6A}" srcOrd="0" destOrd="0" presId="urn:microsoft.com/office/officeart/2005/8/layout/hierarchy6"/>
    <dgm:cxn modelId="{B4BB7D00-B0FF-084C-90E2-CD4C0AEC8196}" type="presParOf" srcId="{FDB4398A-4D2D-1449-ABEA-BA37244B8E17}" destId="{87ABC8BC-794B-3B4F-8AC7-CDCBFD009693}" srcOrd="1" destOrd="0" presId="urn:microsoft.com/office/officeart/2005/8/layout/hierarchy6"/>
    <dgm:cxn modelId="{F4243ED6-7F37-A342-ABA5-FC2FAC8AD655}" type="presParOf" srcId="{87ABC8BC-794B-3B4F-8AC7-CDCBFD009693}" destId="{4EA78C69-E2D4-9A47-88BA-8C65D9027182}" srcOrd="0" destOrd="0" presId="urn:microsoft.com/office/officeart/2005/8/layout/hierarchy6"/>
    <dgm:cxn modelId="{0BB017D3-50AA-734F-B7B9-5FF832CD97F1}" type="presParOf" srcId="{87ABC8BC-794B-3B4F-8AC7-CDCBFD009693}" destId="{49BBE754-B00B-4942-9B27-F39831BDAB25}" srcOrd="1" destOrd="0" presId="urn:microsoft.com/office/officeart/2005/8/layout/hierarchy6"/>
    <dgm:cxn modelId="{DCA6580A-B7D6-F745-B37F-DC74A4D521E4}" type="presParOf" srcId="{0D38711C-4CD3-AB40-98B3-0E3C9CE064A4}" destId="{6EE221B7-5C89-7949-895F-4EE9AE41646C}"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5B66C2-5B09-A448-9567-BDCE29223F19}" type="doc">
      <dgm:prSet loTypeId="urn:microsoft.com/office/officeart/2005/8/layout/hierarchy6" loCatId="" qsTypeId="urn:microsoft.com/office/officeart/2005/8/quickstyle/simple3" qsCatId="simple" csTypeId="urn:microsoft.com/office/officeart/2005/8/colors/colorful4" csCatId="colorful" phldr="1"/>
      <dgm:spPr/>
      <dgm:t>
        <a:bodyPr/>
        <a:lstStyle/>
        <a:p>
          <a:endParaRPr lang="en-US"/>
        </a:p>
      </dgm:t>
    </dgm:pt>
    <dgm:pt modelId="{1D41AB9F-384B-9C4B-AD8A-B4B6AF13AF86}">
      <dgm:prSet custT="1"/>
      <dgm:spPr/>
      <dgm:t>
        <a:bodyPr/>
        <a:lstStyle/>
        <a:p>
          <a:pPr rtl="0"/>
          <a:r>
            <a:rPr lang="en-US" sz="2000" dirty="0"/>
            <a:t>1.7. Son of </a:t>
          </a:r>
          <a:r>
            <a:rPr lang="en-US" sz="2000" dirty="0" err="1"/>
            <a:t>Drona</a:t>
          </a:r>
          <a:r>
            <a:rPr lang="en-US" sz="2000" dirty="0"/>
            <a:t> Punished</a:t>
          </a:r>
        </a:p>
      </dgm:t>
    </dgm:pt>
    <dgm:pt modelId="{2EBD6E30-653D-D543-8DAC-253BDFF296AA}" type="parTrans" cxnId="{9230035E-F760-8940-8697-7CBC137DDDC7}">
      <dgm:prSet/>
      <dgm:spPr/>
      <dgm:t>
        <a:bodyPr/>
        <a:lstStyle/>
        <a:p>
          <a:endParaRPr lang="en-US"/>
        </a:p>
      </dgm:t>
    </dgm:pt>
    <dgm:pt modelId="{B9302CFC-3AA1-F94E-962F-D2909976F1D0}" type="sibTrans" cxnId="{9230035E-F760-8940-8697-7CBC137DDDC7}">
      <dgm:prSet/>
      <dgm:spPr/>
      <dgm:t>
        <a:bodyPr/>
        <a:lstStyle/>
        <a:p>
          <a:endParaRPr lang="en-US"/>
        </a:p>
      </dgm:t>
    </dgm:pt>
    <dgm:pt modelId="{4BEEEF71-E1BB-4048-8A09-9FF7E1D16DCC}">
      <dgm:prSet custT="1"/>
      <dgm:spPr/>
      <dgm:t>
        <a:bodyPr/>
        <a:lstStyle/>
        <a:p>
          <a:pPr rtl="0"/>
          <a:r>
            <a:rPr lang="tr-TR" sz="1400" dirty="0"/>
            <a:t>1-7: </a:t>
          </a:r>
          <a:r>
            <a:rPr lang="tr-TR" sz="1400" dirty="0" err="1"/>
            <a:t>Vyasa’s</a:t>
          </a:r>
          <a:r>
            <a:rPr lang="tr-TR" sz="1400" dirty="0"/>
            <a:t> </a:t>
          </a:r>
          <a:r>
            <a:rPr lang="tr-TR" sz="1400" dirty="0" err="1"/>
            <a:t>meditation</a:t>
          </a:r>
          <a:r>
            <a:rPr lang="tr-TR" sz="1400" dirty="0"/>
            <a:t> &amp; </a:t>
          </a:r>
          <a:r>
            <a:rPr lang="tr-TR" sz="1400" dirty="0" err="1"/>
            <a:t>teaching</a:t>
          </a:r>
          <a:r>
            <a:rPr lang="tr-TR" sz="1400" dirty="0"/>
            <a:t> SB </a:t>
          </a:r>
          <a:r>
            <a:rPr lang="tr-TR" sz="1400" dirty="0" err="1"/>
            <a:t>to</a:t>
          </a:r>
          <a:r>
            <a:rPr lang="tr-TR" sz="1400" dirty="0"/>
            <a:t> </a:t>
          </a:r>
          <a:r>
            <a:rPr lang="tr-TR" sz="1400" dirty="0" err="1"/>
            <a:t>Suka</a:t>
          </a:r>
          <a:endParaRPr lang="tr-TR" sz="1400" dirty="0"/>
        </a:p>
      </dgm:t>
    </dgm:pt>
    <dgm:pt modelId="{6B153EE9-E619-6047-9563-D3F29B2619A4}" type="parTrans" cxnId="{D406FF99-E96B-684B-A2F6-3753469AA172}">
      <dgm:prSet/>
      <dgm:spPr/>
      <dgm:t>
        <a:bodyPr/>
        <a:lstStyle/>
        <a:p>
          <a:endParaRPr lang="en-US" sz="4400"/>
        </a:p>
      </dgm:t>
    </dgm:pt>
    <dgm:pt modelId="{579C05E6-344E-5649-83BD-316BFFD694FC}" type="sibTrans" cxnId="{D406FF99-E96B-684B-A2F6-3753469AA172}">
      <dgm:prSet/>
      <dgm:spPr/>
      <dgm:t>
        <a:bodyPr/>
        <a:lstStyle/>
        <a:p>
          <a:endParaRPr lang="en-US"/>
        </a:p>
      </dgm:t>
    </dgm:pt>
    <dgm:pt modelId="{E3BA266A-3A55-B848-B093-29CD1EE0080C}">
      <dgm:prSet custT="1"/>
      <dgm:spPr/>
      <dgm:t>
        <a:bodyPr/>
        <a:lstStyle/>
        <a:p>
          <a:pPr rtl="0"/>
          <a:r>
            <a:rPr lang="tr-TR" sz="1400"/>
            <a:t>Vyasa saw </a:t>
          </a:r>
        </a:p>
      </dgm:t>
    </dgm:pt>
    <dgm:pt modelId="{20CB48DA-CD63-214E-BC5F-DAD6958ED8EB}" type="parTrans" cxnId="{908A5059-6A8A-FC42-9FD0-7FB8377AAB4A}">
      <dgm:prSet/>
      <dgm:spPr/>
      <dgm:t>
        <a:bodyPr/>
        <a:lstStyle/>
        <a:p>
          <a:endParaRPr lang="en-US" sz="4400"/>
        </a:p>
      </dgm:t>
    </dgm:pt>
    <dgm:pt modelId="{A2B9EA12-9C62-3B48-B955-82EA6764D17A}" type="sibTrans" cxnId="{908A5059-6A8A-FC42-9FD0-7FB8377AAB4A}">
      <dgm:prSet/>
      <dgm:spPr/>
      <dgm:t>
        <a:bodyPr/>
        <a:lstStyle/>
        <a:p>
          <a:endParaRPr lang="en-US"/>
        </a:p>
      </dgm:t>
    </dgm:pt>
    <dgm:pt modelId="{95C4E31D-D38B-9344-BD26-5E8781AB663B}">
      <dgm:prSet custT="1"/>
      <dgm:spPr/>
      <dgm:t>
        <a:bodyPr/>
        <a:lstStyle/>
        <a:p>
          <a:pPr rtl="0"/>
          <a:r>
            <a:rPr lang="en-US" sz="1200" dirty="0" err="1"/>
            <a:t>PoG</a:t>
          </a:r>
          <a:r>
            <a:rPr lang="en-US" sz="1200" dirty="0"/>
            <a:t> &amp; his external energy &amp; </a:t>
          </a:r>
          <a:r>
            <a:rPr lang="en-US" sz="1200" dirty="0" err="1"/>
            <a:t>Jiva</a:t>
          </a:r>
          <a:r>
            <a:rPr lang="en-US" sz="1200" dirty="0"/>
            <a:t> misidentifies &amp; </a:t>
          </a:r>
          <a:r>
            <a:rPr lang="en-US" sz="1200" dirty="0" err="1"/>
            <a:t>suffersMiseries</a:t>
          </a:r>
          <a:r>
            <a:rPr lang="en-US" sz="1200" dirty="0"/>
            <a:t> mitigated by DS – compiled SB (6)</a:t>
          </a:r>
        </a:p>
      </dgm:t>
    </dgm:pt>
    <dgm:pt modelId="{19BE727D-C2FF-FA4A-9780-8E7921F1E963}" type="parTrans" cxnId="{144C29CD-F3E5-A941-8073-7B5C89CEE12A}">
      <dgm:prSet/>
      <dgm:spPr/>
      <dgm:t>
        <a:bodyPr/>
        <a:lstStyle/>
        <a:p>
          <a:endParaRPr lang="en-US" sz="4400"/>
        </a:p>
      </dgm:t>
    </dgm:pt>
    <dgm:pt modelId="{DCCF4963-FF73-204D-9A61-A8A07484EA77}" type="sibTrans" cxnId="{144C29CD-F3E5-A941-8073-7B5C89CEE12A}">
      <dgm:prSet/>
      <dgm:spPr/>
      <dgm:t>
        <a:bodyPr/>
        <a:lstStyle/>
        <a:p>
          <a:endParaRPr lang="en-US"/>
        </a:p>
      </dgm:t>
    </dgm:pt>
    <dgm:pt modelId="{9446F8A4-9FD6-8042-BCD7-12484571114D}">
      <dgm:prSet custT="1"/>
      <dgm:spPr/>
      <dgm:t>
        <a:bodyPr/>
        <a:lstStyle/>
        <a:p>
          <a:pPr rtl="0"/>
          <a:r>
            <a:rPr lang="en-US" sz="1200" dirty="0"/>
            <a:t>Aural reception extinguishes fire of </a:t>
          </a:r>
          <a:r>
            <a:rPr lang="en-US" sz="1200" dirty="0" err="1"/>
            <a:t>soka</a:t>
          </a:r>
          <a:r>
            <a:rPr lang="en-US" sz="1200" dirty="0"/>
            <a:t>, </a:t>
          </a:r>
          <a:r>
            <a:rPr lang="en-US" sz="1200" dirty="0" err="1"/>
            <a:t>moha</a:t>
          </a:r>
          <a:r>
            <a:rPr lang="en-US" sz="1200" dirty="0"/>
            <a:t>, </a:t>
          </a:r>
          <a:r>
            <a:rPr lang="en-US" sz="1200" dirty="0" err="1"/>
            <a:t>bhaya</a:t>
          </a:r>
          <a:r>
            <a:rPr lang="en-US" sz="1200" dirty="0"/>
            <a:t> (7)</a:t>
          </a:r>
        </a:p>
      </dgm:t>
    </dgm:pt>
    <dgm:pt modelId="{AD323EBC-6027-7E45-969B-2AC273C4FE40}" type="parTrans" cxnId="{5E03602A-D845-0747-B30C-E4D21F0FD901}">
      <dgm:prSet/>
      <dgm:spPr/>
      <dgm:t>
        <a:bodyPr/>
        <a:lstStyle/>
        <a:p>
          <a:endParaRPr lang="en-US" sz="4400"/>
        </a:p>
      </dgm:t>
    </dgm:pt>
    <dgm:pt modelId="{AEB977DB-BC10-894F-9817-17A95623B5BE}" type="sibTrans" cxnId="{5E03602A-D845-0747-B30C-E4D21F0FD901}">
      <dgm:prSet/>
      <dgm:spPr/>
      <dgm:t>
        <a:bodyPr/>
        <a:lstStyle/>
        <a:p>
          <a:endParaRPr lang="en-US"/>
        </a:p>
      </dgm:t>
    </dgm:pt>
    <dgm:pt modelId="{C6665140-FA14-3748-B6D1-DA41DAFA0707}">
      <dgm:prSet custT="1"/>
      <dgm:spPr/>
      <dgm:t>
        <a:bodyPr/>
        <a:lstStyle/>
        <a:p>
          <a:pPr rtl="0"/>
          <a:r>
            <a:rPr lang="tr-TR" sz="1400" dirty="0"/>
            <a:t>8-11: </a:t>
          </a:r>
          <a:r>
            <a:rPr lang="tr-TR" sz="1400" dirty="0" err="1"/>
            <a:t>Vyasa</a:t>
          </a:r>
          <a:r>
            <a:rPr lang="tr-TR" sz="1400" dirty="0"/>
            <a:t> </a:t>
          </a:r>
          <a:r>
            <a:rPr lang="tr-TR" sz="1400" dirty="0" err="1"/>
            <a:t>teaches</a:t>
          </a:r>
          <a:r>
            <a:rPr lang="tr-TR" sz="1400" dirty="0"/>
            <a:t> SB </a:t>
          </a:r>
          <a:r>
            <a:rPr lang="tr-TR" sz="1400" dirty="0" err="1"/>
            <a:t>to</a:t>
          </a:r>
          <a:r>
            <a:rPr lang="tr-TR" sz="1400" dirty="0"/>
            <a:t> </a:t>
          </a:r>
          <a:r>
            <a:rPr lang="tr-TR" sz="1400" dirty="0" err="1"/>
            <a:t>Suka</a:t>
          </a:r>
          <a:endParaRPr lang="tr-TR" sz="1400" dirty="0"/>
        </a:p>
      </dgm:t>
    </dgm:pt>
    <dgm:pt modelId="{866283DF-71B0-0444-B4B6-3558BE78A7F4}" type="parTrans" cxnId="{16715112-DA89-874A-A075-20E895DDBBF3}">
      <dgm:prSet/>
      <dgm:spPr/>
      <dgm:t>
        <a:bodyPr/>
        <a:lstStyle/>
        <a:p>
          <a:endParaRPr lang="en-US" sz="4400"/>
        </a:p>
      </dgm:t>
    </dgm:pt>
    <dgm:pt modelId="{733B8501-012A-344D-A8B1-EBDA4E846597}" type="sibTrans" cxnId="{16715112-DA89-874A-A075-20E895DDBBF3}">
      <dgm:prSet/>
      <dgm:spPr/>
      <dgm:t>
        <a:bodyPr/>
        <a:lstStyle/>
        <a:p>
          <a:endParaRPr lang="en-US"/>
        </a:p>
      </dgm:t>
    </dgm:pt>
    <dgm:pt modelId="{41702631-BD15-F047-AB45-0D5CF3929060}">
      <dgm:prSet custT="1"/>
      <dgm:spPr/>
      <dgm:t>
        <a:bodyPr/>
        <a:lstStyle/>
        <a:p>
          <a:pPr rtl="0"/>
          <a:r>
            <a:rPr lang="en-US" sz="1400"/>
            <a:t>Why Suka, already on path of SR, studied SB? (9)</a:t>
          </a:r>
        </a:p>
      </dgm:t>
    </dgm:pt>
    <dgm:pt modelId="{4E6A9926-73B2-A74C-BCD8-42E5B0687225}" type="parTrans" cxnId="{A5BAA0DA-6DCB-2A43-846A-69DABFB888FB}">
      <dgm:prSet/>
      <dgm:spPr/>
      <dgm:t>
        <a:bodyPr/>
        <a:lstStyle/>
        <a:p>
          <a:endParaRPr lang="en-US" sz="4400"/>
        </a:p>
      </dgm:t>
    </dgm:pt>
    <dgm:pt modelId="{8F493B1B-3FB3-4640-AF18-CEE5FE5E6F42}" type="sibTrans" cxnId="{A5BAA0DA-6DCB-2A43-846A-69DABFB888FB}">
      <dgm:prSet/>
      <dgm:spPr/>
      <dgm:t>
        <a:bodyPr/>
        <a:lstStyle/>
        <a:p>
          <a:endParaRPr lang="en-US"/>
        </a:p>
      </dgm:t>
    </dgm:pt>
    <dgm:pt modelId="{8A7CD709-2600-974C-8AC8-01397035787E}">
      <dgm:prSet custT="1"/>
      <dgm:spPr/>
      <dgm:t>
        <a:bodyPr/>
        <a:lstStyle/>
        <a:p>
          <a:pPr rtl="0"/>
          <a:r>
            <a:rPr lang="pt-BR" sz="1400"/>
            <a:t>Even atmaramas desire to do DS (10)</a:t>
          </a:r>
        </a:p>
      </dgm:t>
    </dgm:pt>
    <dgm:pt modelId="{494DA145-D62D-5644-B487-F50A4520F603}" type="parTrans" cxnId="{765B3A97-98B4-8D4C-9985-08065BFF3D8B}">
      <dgm:prSet/>
      <dgm:spPr/>
      <dgm:t>
        <a:bodyPr/>
        <a:lstStyle/>
        <a:p>
          <a:endParaRPr lang="en-US" sz="4400"/>
        </a:p>
      </dgm:t>
    </dgm:pt>
    <dgm:pt modelId="{E7D3F538-DB51-0748-9B51-B3494447AF0F}" type="sibTrans" cxnId="{765B3A97-98B4-8D4C-9985-08065BFF3D8B}">
      <dgm:prSet/>
      <dgm:spPr/>
      <dgm:t>
        <a:bodyPr/>
        <a:lstStyle/>
        <a:p>
          <a:endParaRPr lang="en-US"/>
        </a:p>
      </dgm:t>
    </dgm:pt>
    <dgm:pt modelId="{62EADE1C-7710-EE42-BE38-E748D7299F7F}">
      <dgm:prSet custT="1"/>
      <dgm:spPr/>
      <dgm:t>
        <a:bodyPr/>
        <a:lstStyle/>
        <a:p>
          <a:pPr rtl="0"/>
          <a:r>
            <a:rPr lang="en-US" sz="1400" dirty="0" err="1"/>
            <a:t>Suta</a:t>
          </a:r>
          <a:r>
            <a:rPr lang="en-US" sz="1400" dirty="0"/>
            <a:t> begins to answer questions of sages in 1.4 – about </a:t>
          </a:r>
          <a:r>
            <a:rPr lang="en-US" sz="1400" dirty="0" err="1"/>
            <a:t>Parikshit</a:t>
          </a:r>
          <a:endParaRPr lang="en-US" sz="1400" dirty="0"/>
        </a:p>
      </dgm:t>
    </dgm:pt>
    <dgm:pt modelId="{9717C120-A721-354D-A878-5BEB6B70307D}" type="parTrans" cxnId="{E33CBA29-F6B9-F04E-BEC5-FB437F6932A3}">
      <dgm:prSet/>
      <dgm:spPr/>
      <dgm:t>
        <a:bodyPr/>
        <a:lstStyle/>
        <a:p>
          <a:endParaRPr lang="en-US" sz="4400"/>
        </a:p>
      </dgm:t>
    </dgm:pt>
    <dgm:pt modelId="{D7A546E7-DFBB-474D-ADE3-55B8A706EBFF}" type="sibTrans" cxnId="{E33CBA29-F6B9-F04E-BEC5-FB437F6932A3}">
      <dgm:prSet/>
      <dgm:spPr/>
      <dgm:t>
        <a:bodyPr/>
        <a:lstStyle/>
        <a:p>
          <a:endParaRPr lang="en-US"/>
        </a:p>
      </dgm:t>
    </dgm:pt>
    <dgm:pt modelId="{6A0F9913-C2BB-B847-BA9B-9A93D823B8AB}">
      <dgm:prSet custT="1"/>
      <dgm:spPr/>
      <dgm:t>
        <a:bodyPr/>
        <a:lstStyle/>
        <a:p>
          <a:pPr rtl="0"/>
          <a:r>
            <a:rPr lang="en-US" sz="1400"/>
            <a:t>13-34: Arresting of Aswatthama</a:t>
          </a:r>
        </a:p>
      </dgm:t>
    </dgm:pt>
    <dgm:pt modelId="{AF4FB2EE-48BD-CD4B-B743-7B2EB54947BF}" type="parTrans" cxnId="{6C1CB8E1-C706-6940-967E-2A2EA4151CE3}">
      <dgm:prSet/>
      <dgm:spPr/>
      <dgm:t>
        <a:bodyPr/>
        <a:lstStyle/>
        <a:p>
          <a:endParaRPr lang="en-US" sz="4400"/>
        </a:p>
      </dgm:t>
    </dgm:pt>
    <dgm:pt modelId="{48879D6F-6D62-C74C-8593-7B6FC3A9F0C9}" type="sibTrans" cxnId="{6C1CB8E1-C706-6940-967E-2A2EA4151CE3}">
      <dgm:prSet/>
      <dgm:spPr/>
      <dgm:t>
        <a:bodyPr/>
        <a:lstStyle/>
        <a:p>
          <a:endParaRPr lang="en-US"/>
        </a:p>
      </dgm:t>
    </dgm:pt>
    <dgm:pt modelId="{A55A9BD6-D394-5D42-89FA-059B66603758}">
      <dgm:prSet custT="1"/>
      <dgm:spPr/>
      <dgm:t>
        <a:bodyPr/>
        <a:lstStyle/>
        <a:p>
          <a:pPr rtl="0"/>
          <a:r>
            <a:rPr lang="en-US" sz="1200"/>
            <a:t>13-17: Death of sons of Pandavas &amp; lamentation</a:t>
          </a:r>
        </a:p>
      </dgm:t>
    </dgm:pt>
    <dgm:pt modelId="{C8E7C8D3-D4CF-0941-8238-6A9471600FDB}" type="parTrans" cxnId="{C0ADD8B1-010F-7E4D-8C66-9A0D1682B97F}">
      <dgm:prSet/>
      <dgm:spPr/>
      <dgm:t>
        <a:bodyPr/>
        <a:lstStyle/>
        <a:p>
          <a:endParaRPr lang="en-US" sz="4400"/>
        </a:p>
      </dgm:t>
    </dgm:pt>
    <dgm:pt modelId="{827358AE-E5F6-4842-AA5A-4374450D7DD9}" type="sibTrans" cxnId="{C0ADD8B1-010F-7E4D-8C66-9A0D1682B97F}">
      <dgm:prSet/>
      <dgm:spPr/>
      <dgm:t>
        <a:bodyPr/>
        <a:lstStyle/>
        <a:p>
          <a:endParaRPr lang="en-US"/>
        </a:p>
      </dgm:t>
    </dgm:pt>
    <dgm:pt modelId="{A596786F-9D77-6E46-A2C0-0DA8E0796091}">
      <dgm:prSet custT="1"/>
      <dgm:spPr/>
      <dgm:t>
        <a:bodyPr/>
        <a:lstStyle/>
        <a:p>
          <a:pPr rtl="0"/>
          <a:r>
            <a:rPr lang="en-US" sz="1100" dirty="0"/>
            <a:t>18-21: </a:t>
          </a:r>
          <a:r>
            <a:rPr lang="en-US" sz="1100" dirty="0" err="1"/>
            <a:t>Arjuna</a:t>
          </a:r>
          <a:r>
            <a:rPr lang="en-US" sz="1100" dirty="0"/>
            <a:t> battles with </a:t>
          </a:r>
          <a:r>
            <a:rPr lang="en-US" sz="1100" dirty="0" err="1"/>
            <a:t>Asvatthama</a:t>
          </a:r>
          <a:r>
            <a:rPr lang="en-US" sz="1100" dirty="0"/>
            <a:t>, who releases </a:t>
          </a:r>
          <a:r>
            <a:rPr lang="en-US" sz="1100" dirty="0" err="1"/>
            <a:t>Brahmastra</a:t>
          </a:r>
          <a:endParaRPr lang="en-US" sz="1100" dirty="0"/>
        </a:p>
      </dgm:t>
    </dgm:pt>
    <dgm:pt modelId="{CBEA7970-31C0-E748-90B6-8181B7328E8F}" type="parTrans" cxnId="{37FBFDE5-14B9-5F41-811F-710A63273C13}">
      <dgm:prSet/>
      <dgm:spPr/>
      <dgm:t>
        <a:bodyPr/>
        <a:lstStyle/>
        <a:p>
          <a:endParaRPr lang="en-US" sz="4400"/>
        </a:p>
      </dgm:t>
    </dgm:pt>
    <dgm:pt modelId="{8C631E5B-92A3-8A40-B924-EA1FFC9523DB}" type="sibTrans" cxnId="{37FBFDE5-14B9-5F41-811F-710A63273C13}">
      <dgm:prSet/>
      <dgm:spPr/>
      <dgm:t>
        <a:bodyPr/>
        <a:lstStyle/>
        <a:p>
          <a:endParaRPr lang="en-US"/>
        </a:p>
      </dgm:t>
    </dgm:pt>
    <dgm:pt modelId="{D2A87137-12D9-254B-8A4C-C5A044588C6E}">
      <dgm:prSet custT="1"/>
      <dgm:spPr/>
      <dgm:t>
        <a:bodyPr/>
        <a:lstStyle/>
        <a:p>
          <a:pPr rtl="0"/>
          <a:r>
            <a:rPr lang="en-US" sz="1200"/>
            <a:t>22-26: Arjuna’s prayers to Krsna</a:t>
          </a:r>
        </a:p>
      </dgm:t>
    </dgm:pt>
    <dgm:pt modelId="{C4FFDBB3-CAAF-2847-864A-8496B6375003}" type="parTrans" cxnId="{793C3356-2411-EE4E-A606-9B5EAAD7030B}">
      <dgm:prSet/>
      <dgm:spPr/>
      <dgm:t>
        <a:bodyPr/>
        <a:lstStyle/>
        <a:p>
          <a:endParaRPr lang="en-US" sz="4400"/>
        </a:p>
      </dgm:t>
    </dgm:pt>
    <dgm:pt modelId="{D8A9CB33-8EAD-E242-A853-C62707A7B070}" type="sibTrans" cxnId="{793C3356-2411-EE4E-A606-9B5EAAD7030B}">
      <dgm:prSet/>
      <dgm:spPr/>
      <dgm:t>
        <a:bodyPr/>
        <a:lstStyle/>
        <a:p>
          <a:endParaRPr lang="en-US"/>
        </a:p>
      </dgm:t>
    </dgm:pt>
    <dgm:pt modelId="{367124E8-BB78-9046-B868-6E081EFC7FB5}">
      <dgm:prSet custT="1"/>
      <dgm:spPr/>
      <dgm:t>
        <a:bodyPr/>
        <a:lstStyle/>
        <a:p>
          <a:pPr rtl="0"/>
          <a:r>
            <a:rPr lang="en-US" sz="1200" dirty="0"/>
            <a:t>27-28: </a:t>
          </a:r>
          <a:r>
            <a:rPr lang="en-US" sz="1200" dirty="0" err="1"/>
            <a:t>Krsna</a:t>
          </a:r>
          <a:r>
            <a:rPr lang="en-US" sz="1200" dirty="0"/>
            <a:t> responds [Act of s/o </a:t>
          </a:r>
          <a:r>
            <a:rPr lang="en-US" sz="1200" dirty="0" err="1"/>
            <a:t>Drona</a:t>
          </a:r>
          <a:r>
            <a:rPr lang="en-US" sz="1200" dirty="0"/>
            <a:t>, Counteract with your weapon]</a:t>
          </a:r>
        </a:p>
      </dgm:t>
    </dgm:pt>
    <dgm:pt modelId="{9915FDD9-D11D-EB45-AD7C-06BB296D0ED7}" type="parTrans" cxnId="{E5D570F7-5F89-7947-B9B1-324DF6039EC2}">
      <dgm:prSet/>
      <dgm:spPr/>
      <dgm:t>
        <a:bodyPr/>
        <a:lstStyle/>
        <a:p>
          <a:endParaRPr lang="en-US" sz="4400"/>
        </a:p>
      </dgm:t>
    </dgm:pt>
    <dgm:pt modelId="{E90EFCE6-04F5-184B-B728-CC2022065EC3}" type="sibTrans" cxnId="{E5D570F7-5F89-7947-B9B1-324DF6039EC2}">
      <dgm:prSet/>
      <dgm:spPr/>
      <dgm:t>
        <a:bodyPr/>
        <a:lstStyle/>
        <a:p>
          <a:endParaRPr lang="en-US"/>
        </a:p>
      </dgm:t>
    </dgm:pt>
    <dgm:pt modelId="{AF4D8BA1-ECB9-A844-87F6-5692BB124981}">
      <dgm:prSet custT="1"/>
      <dgm:spPr/>
      <dgm:t>
        <a:bodyPr/>
        <a:lstStyle/>
        <a:p>
          <a:pPr rtl="0"/>
          <a:r>
            <a:rPr lang="en-US" sz="1200"/>
            <a:t>29-34: Arjuna arrests Asvatthama</a:t>
          </a:r>
        </a:p>
      </dgm:t>
    </dgm:pt>
    <dgm:pt modelId="{0B08BE33-4A4B-9A44-90EA-753FE9F7D757}" type="parTrans" cxnId="{1C8C2A97-6CE2-874A-A685-596408C29B8E}">
      <dgm:prSet/>
      <dgm:spPr/>
      <dgm:t>
        <a:bodyPr/>
        <a:lstStyle/>
        <a:p>
          <a:endParaRPr lang="en-US" sz="4400"/>
        </a:p>
      </dgm:t>
    </dgm:pt>
    <dgm:pt modelId="{A0ACA886-A0B7-9445-821D-7E089AC6A189}" type="sibTrans" cxnId="{1C8C2A97-6CE2-874A-A685-596408C29B8E}">
      <dgm:prSet/>
      <dgm:spPr/>
      <dgm:t>
        <a:bodyPr/>
        <a:lstStyle/>
        <a:p>
          <a:endParaRPr lang="en-US"/>
        </a:p>
      </dgm:t>
    </dgm:pt>
    <dgm:pt modelId="{72B2282C-20DE-0E4E-9A10-DD430DD615EC}">
      <dgm:prSet custT="1"/>
      <dgm:spPr/>
      <dgm:t>
        <a:bodyPr/>
        <a:lstStyle/>
        <a:p>
          <a:pPr rtl="0"/>
          <a:r>
            <a:rPr lang="en-US" sz="1400"/>
            <a:t>Arguments for killing Asvatthama</a:t>
          </a:r>
        </a:p>
      </dgm:t>
    </dgm:pt>
    <dgm:pt modelId="{7EEAD505-DFAA-2F45-85CE-44DBA3FC492C}" type="parTrans" cxnId="{0CE7BC50-DC36-5C4A-AF89-8440BB98244D}">
      <dgm:prSet/>
      <dgm:spPr/>
      <dgm:t>
        <a:bodyPr/>
        <a:lstStyle/>
        <a:p>
          <a:endParaRPr lang="en-US" sz="4400"/>
        </a:p>
      </dgm:t>
    </dgm:pt>
    <dgm:pt modelId="{E7ECA20F-E11F-EF4C-B009-2D82115F03E1}" type="sibTrans" cxnId="{0CE7BC50-DC36-5C4A-AF89-8440BB98244D}">
      <dgm:prSet/>
      <dgm:spPr/>
      <dgm:t>
        <a:bodyPr/>
        <a:lstStyle/>
        <a:p>
          <a:endParaRPr lang="en-US"/>
        </a:p>
      </dgm:t>
    </dgm:pt>
    <dgm:pt modelId="{EA0B20A7-E4ED-E442-8A16-0DD15B6E6B88}">
      <dgm:prSet custT="1"/>
      <dgm:spPr/>
      <dgm:t>
        <a:bodyPr/>
        <a:lstStyle/>
        <a:p>
          <a:pPr rtl="0"/>
          <a:r>
            <a:rPr lang="en-US" sz="1400"/>
            <a:t>Krsna supports killing (35-39)</a:t>
          </a:r>
        </a:p>
      </dgm:t>
    </dgm:pt>
    <dgm:pt modelId="{00AB86B2-9104-094E-BE12-ED8435659924}" type="parTrans" cxnId="{8188C2B3-C52B-F54A-BEB7-B9077703EE61}">
      <dgm:prSet/>
      <dgm:spPr/>
      <dgm:t>
        <a:bodyPr/>
        <a:lstStyle/>
        <a:p>
          <a:endParaRPr lang="en-US" sz="4400"/>
        </a:p>
      </dgm:t>
    </dgm:pt>
    <dgm:pt modelId="{33BC7A32-43EC-324F-83FF-0E70B89EE08A}" type="sibTrans" cxnId="{8188C2B3-C52B-F54A-BEB7-B9077703EE61}">
      <dgm:prSet/>
      <dgm:spPr/>
      <dgm:t>
        <a:bodyPr/>
        <a:lstStyle/>
        <a:p>
          <a:endParaRPr lang="en-US"/>
        </a:p>
      </dgm:t>
    </dgm:pt>
    <dgm:pt modelId="{55048E96-65AF-9348-AEA8-0D6C65BBD1D7}">
      <dgm:prSet custT="1"/>
      <dgm:spPr/>
      <dgm:t>
        <a:bodyPr/>
        <a:lstStyle/>
        <a:p>
          <a:pPr rtl="0"/>
          <a:r>
            <a:rPr lang="en-US" sz="1400" dirty="0" err="1"/>
            <a:t>Arjuna</a:t>
          </a:r>
          <a:r>
            <a:rPr lang="en-US" sz="1400" dirty="0"/>
            <a:t> passed test (40-41)</a:t>
          </a:r>
        </a:p>
      </dgm:t>
    </dgm:pt>
    <dgm:pt modelId="{A7044B12-B258-6D48-A928-02DB0B5743F9}" type="parTrans" cxnId="{C2A9581D-80E0-C24B-8EB0-DF745492A494}">
      <dgm:prSet/>
      <dgm:spPr/>
      <dgm:t>
        <a:bodyPr/>
        <a:lstStyle/>
        <a:p>
          <a:endParaRPr lang="en-US" sz="4400"/>
        </a:p>
      </dgm:t>
    </dgm:pt>
    <dgm:pt modelId="{7C86C47F-765F-4648-A9F2-AB838B0CA372}" type="sibTrans" cxnId="{C2A9581D-80E0-C24B-8EB0-DF745492A494}">
      <dgm:prSet/>
      <dgm:spPr/>
      <dgm:t>
        <a:bodyPr/>
        <a:lstStyle/>
        <a:p>
          <a:endParaRPr lang="en-US"/>
        </a:p>
      </dgm:t>
    </dgm:pt>
    <dgm:pt modelId="{0DAF5758-0B30-8349-8947-2066490E44D5}">
      <dgm:prSet custT="1"/>
      <dgm:spPr/>
      <dgm:t>
        <a:bodyPr/>
        <a:lstStyle/>
        <a:p>
          <a:pPr rtl="0"/>
          <a:r>
            <a:rPr lang="en-US" sz="1400" dirty="0"/>
            <a:t>Mild &amp; gentle nature of </a:t>
          </a:r>
          <a:r>
            <a:rPr lang="en-US" sz="1400" dirty="0" err="1"/>
            <a:t>Draupadi</a:t>
          </a:r>
          <a:r>
            <a:rPr lang="en-US" sz="1400" dirty="0"/>
            <a:t> (42-48)</a:t>
          </a:r>
        </a:p>
      </dgm:t>
    </dgm:pt>
    <dgm:pt modelId="{78876DC2-28BD-864B-8851-01BC7E419C27}" type="parTrans" cxnId="{F6BF8D8A-C0CF-6E40-B56A-4CEB56B6B372}">
      <dgm:prSet/>
      <dgm:spPr/>
      <dgm:t>
        <a:bodyPr/>
        <a:lstStyle/>
        <a:p>
          <a:endParaRPr lang="en-US" sz="4400"/>
        </a:p>
      </dgm:t>
    </dgm:pt>
    <dgm:pt modelId="{0BF7019A-EAA6-AB4A-A3F8-5545F3714641}" type="sibTrans" cxnId="{F6BF8D8A-C0CF-6E40-B56A-4CEB56B6B372}">
      <dgm:prSet/>
      <dgm:spPr/>
      <dgm:t>
        <a:bodyPr/>
        <a:lstStyle/>
        <a:p>
          <a:endParaRPr lang="en-US"/>
        </a:p>
      </dgm:t>
    </dgm:pt>
    <dgm:pt modelId="{08804506-09D8-C14D-9210-819A9FF24521}">
      <dgm:prSet custT="1"/>
      <dgm:spPr/>
      <dgm:t>
        <a:bodyPr/>
        <a:lstStyle/>
        <a:p>
          <a:pPr rtl="0"/>
          <a:r>
            <a:rPr lang="en-US" sz="1400" dirty="0"/>
            <a:t>Agreement &amp; disagreement with </a:t>
          </a:r>
          <a:r>
            <a:rPr lang="en-US" sz="1400" dirty="0" err="1"/>
            <a:t>Draupadi</a:t>
          </a:r>
          <a:r>
            <a:rPr lang="en-US" sz="1400" dirty="0"/>
            <a:t> (49-51)</a:t>
          </a:r>
        </a:p>
      </dgm:t>
    </dgm:pt>
    <dgm:pt modelId="{C312B84B-FAA9-C845-B820-D4E43BAD6094}" type="parTrans" cxnId="{75D7EDB0-6C7A-6C4B-BEF4-6C8559AB4565}">
      <dgm:prSet/>
      <dgm:spPr/>
      <dgm:t>
        <a:bodyPr/>
        <a:lstStyle/>
        <a:p>
          <a:endParaRPr lang="en-US" sz="4400"/>
        </a:p>
      </dgm:t>
    </dgm:pt>
    <dgm:pt modelId="{9B4768AD-3CBA-704D-926B-9711C94BA73E}" type="sibTrans" cxnId="{75D7EDB0-6C7A-6C4B-BEF4-6C8559AB4565}">
      <dgm:prSet/>
      <dgm:spPr/>
      <dgm:t>
        <a:bodyPr/>
        <a:lstStyle/>
        <a:p>
          <a:endParaRPr lang="en-US"/>
        </a:p>
      </dgm:t>
    </dgm:pt>
    <dgm:pt modelId="{FE724B65-A238-A442-B1FF-6D9AA928622C}">
      <dgm:prSet custT="1"/>
      <dgm:spPr/>
      <dgm:t>
        <a:bodyPr/>
        <a:lstStyle/>
        <a:p>
          <a:pPr rtl="0"/>
          <a:r>
            <a:rPr lang="fr-FR" sz="1400" dirty="0" err="1"/>
            <a:t>Lord’s</a:t>
          </a:r>
          <a:r>
            <a:rPr lang="fr-FR" sz="1400" dirty="0"/>
            <a:t> intervention &amp; </a:t>
          </a:r>
          <a:r>
            <a:rPr lang="fr-FR" sz="1400" dirty="0" err="1"/>
            <a:t>Arjuna’s</a:t>
          </a:r>
          <a:r>
            <a:rPr lang="fr-FR" sz="1400" dirty="0"/>
            <a:t> action (52-58)</a:t>
          </a:r>
        </a:p>
      </dgm:t>
    </dgm:pt>
    <dgm:pt modelId="{450BDFFA-3200-B84B-A311-6E130AD9A722}" type="parTrans" cxnId="{5FE7B689-99C0-EE46-AA82-4209B3FF1A94}">
      <dgm:prSet/>
      <dgm:spPr/>
      <dgm:t>
        <a:bodyPr/>
        <a:lstStyle/>
        <a:p>
          <a:endParaRPr lang="en-US" sz="4400"/>
        </a:p>
      </dgm:t>
    </dgm:pt>
    <dgm:pt modelId="{DB9924E9-7B37-7548-BA3B-6BBFF9277F98}" type="sibTrans" cxnId="{5FE7B689-99C0-EE46-AA82-4209B3FF1A94}">
      <dgm:prSet/>
      <dgm:spPr/>
      <dgm:t>
        <a:bodyPr/>
        <a:lstStyle/>
        <a:p>
          <a:endParaRPr lang="en-US"/>
        </a:p>
      </dgm:t>
    </dgm:pt>
    <dgm:pt modelId="{E57A68EF-4B11-D945-A900-5DEAF2328AB7}">
      <dgm:prSet custT="1"/>
      <dgm:spPr/>
      <dgm:t>
        <a:bodyPr/>
        <a:lstStyle/>
        <a:p>
          <a:pPr rtl="0"/>
          <a:r>
            <a:rPr lang="nl-NL" sz="1400" dirty="0" err="1"/>
            <a:t>Arjuna</a:t>
          </a:r>
          <a:r>
            <a:rPr lang="nl-NL" sz="1400" dirty="0"/>
            <a:t> </a:t>
          </a:r>
          <a:r>
            <a:rPr lang="nl-NL" sz="1400" dirty="0" err="1"/>
            <a:t>severs</a:t>
          </a:r>
          <a:r>
            <a:rPr lang="nl-NL" sz="1400" dirty="0"/>
            <a:t> hair &amp; </a:t>
          </a:r>
          <a:r>
            <a:rPr lang="nl-NL" sz="1400" dirty="0" err="1"/>
            <a:t>jewel</a:t>
          </a:r>
          <a:r>
            <a:rPr lang="nl-NL" sz="1400" dirty="0"/>
            <a:t> of </a:t>
          </a:r>
          <a:r>
            <a:rPr lang="nl-NL" sz="1400" dirty="0" err="1"/>
            <a:t>Asvatthama</a:t>
          </a:r>
          <a:r>
            <a:rPr lang="nl-NL" sz="1400" dirty="0"/>
            <a:t> – </a:t>
          </a:r>
          <a:r>
            <a:rPr lang="nl-NL" sz="1400" dirty="0" err="1"/>
            <a:t>unbound</a:t>
          </a:r>
          <a:r>
            <a:rPr lang="nl-NL" sz="1400" dirty="0"/>
            <a:t> &amp; </a:t>
          </a:r>
          <a:r>
            <a:rPr lang="nl-NL" sz="1400" dirty="0" err="1"/>
            <a:t>driven</a:t>
          </a:r>
          <a:r>
            <a:rPr lang="nl-NL" sz="1400" dirty="0"/>
            <a:t> out</a:t>
          </a:r>
        </a:p>
      </dgm:t>
    </dgm:pt>
    <dgm:pt modelId="{6B194CCA-C9BF-064E-9479-31FE3A23071C}" type="parTrans" cxnId="{61194085-9415-F746-9171-55F68FDEECE1}">
      <dgm:prSet/>
      <dgm:spPr/>
      <dgm:t>
        <a:bodyPr/>
        <a:lstStyle/>
        <a:p>
          <a:endParaRPr lang="en-US" sz="4400"/>
        </a:p>
      </dgm:t>
    </dgm:pt>
    <dgm:pt modelId="{10BA220D-5463-7E4D-9EE6-E9357CF05340}" type="sibTrans" cxnId="{61194085-9415-F746-9171-55F68FDEECE1}">
      <dgm:prSet/>
      <dgm:spPr/>
      <dgm:t>
        <a:bodyPr/>
        <a:lstStyle/>
        <a:p>
          <a:endParaRPr lang="en-US"/>
        </a:p>
      </dgm:t>
    </dgm:pt>
    <dgm:pt modelId="{A87B4D65-4C17-3444-8613-D6CE43316F61}">
      <dgm:prSet custT="1"/>
      <dgm:spPr/>
      <dgm:t>
        <a:bodyPr/>
        <a:lstStyle/>
        <a:p>
          <a:pPr rtl="0"/>
          <a:r>
            <a:rPr lang="en-US" sz="1400" dirty="0"/>
            <a:t>Final rites of </a:t>
          </a:r>
          <a:r>
            <a:rPr lang="en-US" sz="1400" dirty="0" err="1"/>
            <a:t>Pandavas</a:t>
          </a:r>
          <a:r>
            <a:rPr lang="en-US" sz="1400" dirty="0"/>
            <a:t>’ sons</a:t>
          </a:r>
        </a:p>
      </dgm:t>
    </dgm:pt>
    <dgm:pt modelId="{DF2BD520-06B5-1843-BC24-ABDF69A08E2F}" type="parTrans" cxnId="{345305A7-5B9A-AF4D-8E01-EA0AFE9BE294}">
      <dgm:prSet/>
      <dgm:spPr/>
      <dgm:t>
        <a:bodyPr/>
        <a:lstStyle/>
        <a:p>
          <a:endParaRPr lang="en-US" sz="4400"/>
        </a:p>
      </dgm:t>
    </dgm:pt>
    <dgm:pt modelId="{E1E1CEAE-6F99-6948-9F6E-DF84C654D5FF}" type="sibTrans" cxnId="{345305A7-5B9A-AF4D-8E01-EA0AFE9BE294}">
      <dgm:prSet/>
      <dgm:spPr/>
      <dgm:t>
        <a:bodyPr/>
        <a:lstStyle/>
        <a:p>
          <a:endParaRPr lang="en-US"/>
        </a:p>
      </dgm:t>
    </dgm:pt>
    <dgm:pt modelId="{A3AE4124-E1F5-E442-8F1C-1A3F623101BC}" type="pres">
      <dgm:prSet presAssocID="{485B66C2-5B09-A448-9567-BDCE29223F19}" presName="mainComposite" presStyleCnt="0">
        <dgm:presLayoutVars>
          <dgm:chPref val="1"/>
          <dgm:dir/>
          <dgm:animOne val="branch"/>
          <dgm:animLvl val="lvl"/>
          <dgm:resizeHandles val="exact"/>
        </dgm:presLayoutVars>
      </dgm:prSet>
      <dgm:spPr/>
    </dgm:pt>
    <dgm:pt modelId="{8AADC258-BCCB-5549-B549-BCEB5006FB0C}" type="pres">
      <dgm:prSet presAssocID="{485B66C2-5B09-A448-9567-BDCE29223F19}" presName="hierFlow" presStyleCnt="0"/>
      <dgm:spPr/>
    </dgm:pt>
    <dgm:pt modelId="{EDF7159D-2A05-7648-B3A0-4C624DD369E2}" type="pres">
      <dgm:prSet presAssocID="{485B66C2-5B09-A448-9567-BDCE29223F19}" presName="hierChild1" presStyleCnt="0">
        <dgm:presLayoutVars>
          <dgm:chPref val="1"/>
          <dgm:animOne val="branch"/>
          <dgm:animLvl val="lvl"/>
        </dgm:presLayoutVars>
      </dgm:prSet>
      <dgm:spPr/>
    </dgm:pt>
    <dgm:pt modelId="{13D75136-F604-EA49-AF9E-2B9BFB34977E}" type="pres">
      <dgm:prSet presAssocID="{1D41AB9F-384B-9C4B-AD8A-B4B6AF13AF86}" presName="Name14" presStyleCnt="0"/>
      <dgm:spPr/>
    </dgm:pt>
    <dgm:pt modelId="{80136915-D071-E945-9924-A643DD481366}" type="pres">
      <dgm:prSet presAssocID="{1D41AB9F-384B-9C4B-AD8A-B4B6AF13AF86}" presName="level1Shape" presStyleLbl="node0" presStyleIdx="0" presStyleCnt="1" custScaleX="504560" custScaleY="65473">
        <dgm:presLayoutVars>
          <dgm:chPref val="3"/>
        </dgm:presLayoutVars>
      </dgm:prSet>
      <dgm:spPr/>
    </dgm:pt>
    <dgm:pt modelId="{A03270BC-8595-A94C-B995-8EA53CBEB4FF}" type="pres">
      <dgm:prSet presAssocID="{1D41AB9F-384B-9C4B-AD8A-B4B6AF13AF86}" presName="hierChild2" presStyleCnt="0"/>
      <dgm:spPr/>
    </dgm:pt>
    <dgm:pt modelId="{7BBE16B8-8745-124A-B79D-F56EA2338D12}" type="pres">
      <dgm:prSet presAssocID="{6B153EE9-E619-6047-9563-D3F29B2619A4}" presName="Name19" presStyleLbl="parChTrans1D2" presStyleIdx="0" presStyleCnt="3"/>
      <dgm:spPr/>
    </dgm:pt>
    <dgm:pt modelId="{54685D07-CFF1-A04A-A5D1-34CAFC7A1DB6}" type="pres">
      <dgm:prSet presAssocID="{4BEEEF71-E1BB-4048-8A09-9FF7E1D16DCC}" presName="Name21" presStyleCnt="0"/>
      <dgm:spPr/>
    </dgm:pt>
    <dgm:pt modelId="{9900BED1-AF20-1642-B20E-B493706B5D21}" type="pres">
      <dgm:prSet presAssocID="{4BEEEF71-E1BB-4048-8A09-9FF7E1D16DCC}" presName="level2Shape" presStyleLbl="node2" presStyleIdx="0" presStyleCnt="3" custScaleX="194476"/>
      <dgm:spPr/>
    </dgm:pt>
    <dgm:pt modelId="{1F66D62D-B79F-044E-85D6-21E390ACDF95}" type="pres">
      <dgm:prSet presAssocID="{4BEEEF71-E1BB-4048-8A09-9FF7E1D16DCC}" presName="hierChild3" presStyleCnt="0"/>
      <dgm:spPr/>
    </dgm:pt>
    <dgm:pt modelId="{616A733E-4D05-7C4C-9586-A6FC70C6E74C}" type="pres">
      <dgm:prSet presAssocID="{20CB48DA-CD63-214E-BC5F-DAD6958ED8EB}" presName="Name19" presStyleLbl="parChTrans1D3" presStyleIdx="0" presStyleCnt="6"/>
      <dgm:spPr/>
    </dgm:pt>
    <dgm:pt modelId="{FE3C0378-FF05-B842-BB35-574C308CCEF9}" type="pres">
      <dgm:prSet presAssocID="{E3BA266A-3A55-B848-B093-29CD1EE0080C}" presName="Name21" presStyleCnt="0"/>
      <dgm:spPr/>
    </dgm:pt>
    <dgm:pt modelId="{14EEBA21-1266-D54E-B6AF-BAB888DDB953}" type="pres">
      <dgm:prSet presAssocID="{E3BA266A-3A55-B848-B093-29CD1EE0080C}" presName="level2Shape" presStyleLbl="node3" presStyleIdx="0" presStyleCnt="6" custScaleY="86922"/>
      <dgm:spPr/>
    </dgm:pt>
    <dgm:pt modelId="{C57E16E3-9F73-2C4E-9110-743279BD9F22}" type="pres">
      <dgm:prSet presAssocID="{E3BA266A-3A55-B848-B093-29CD1EE0080C}" presName="hierChild3" presStyleCnt="0"/>
      <dgm:spPr/>
    </dgm:pt>
    <dgm:pt modelId="{292044DD-99DF-E543-B596-2F8DA4C0075A}" type="pres">
      <dgm:prSet presAssocID="{19BE727D-C2FF-FA4A-9780-8E7921F1E963}" presName="Name19" presStyleLbl="parChTrans1D4" presStyleIdx="0" presStyleCnt="13"/>
      <dgm:spPr/>
    </dgm:pt>
    <dgm:pt modelId="{B7E53E36-99C3-8A41-8CCB-FBEAF1EF6105}" type="pres">
      <dgm:prSet presAssocID="{95C4E31D-D38B-9344-BD26-5E8781AB663B}" presName="Name21" presStyleCnt="0"/>
      <dgm:spPr/>
    </dgm:pt>
    <dgm:pt modelId="{345D8840-0010-4E46-A1CB-33372CED790A}" type="pres">
      <dgm:prSet presAssocID="{95C4E31D-D38B-9344-BD26-5E8781AB663B}" presName="level2Shape" presStyleLbl="node4" presStyleIdx="0" presStyleCnt="13" custScaleX="120251" custScaleY="243306"/>
      <dgm:spPr/>
    </dgm:pt>
    <dgm:pt modelId="{69478232-C10F-5542-9DEE-C604D2BE0655}" type="pres">
      <dgm:prSet presAssocID="{95C4E31D-D38B-9344-BD26-5E8781AB663B}" presName="hierChild3" presStyleCnt="0"/>
      <dgm:spPr/>
    </dgm:pt>
    <dgm:pt modelId="{A0E5BD27-A4AB-0C42-86DA-A19388339310}" type="pres">
      <dgm:prSet presAssocID="{AD323EBC-6027-7E45-969B-2AC273C4FE40}" presName="Name19" presStyleLbl="parChTrans1D4" presStyleIdx="1" presStyleCnt="13"/>
      <dgm:spPr/>
    </dgm:pt>
    <dgm:pt modelId="{2A17A0E6-72B0-CF49-9FB7-4E132120821A}" type="pres">
      <dgm:prSet presAssocID="{9446F8A4-9FD6-8042-BCD7-12484571114D}" presName="Name21" presStyleCnt="0"/>
      <dgm:spPr/>
    </dgm:pt>
    <dgm:pt modelId="{9E4389C8-E45D-7B4B-8FCF-094C2814A7D1}" type="pres">
      <dgm:prSet presAssocID="{9446F8A4-9FD6-8042-BCD7-12484571114D}" presName="level2Shape" presStyleLbl="node4" presStyleIdx="1" presStyleCnt="13" custScaleX="120251" custScaleY="177793"/>
      <dgm:spPr/>
    </dgm:pt>
    <dgm:pt modelId="{20F914EF-B9C1-C44D-A8C9-39D37C72AEAC}" type="pres">
      <dgm:prSet presAssocID="{9446F8A4-9FD6-8042-BCD7-12484571114D}" presName="hierChild3" presStyleCnt="0"/>
      <dgm:spPr/>
    </dgm:pt>
    <dgm:pt modelId="{E62C34FF-BF7E-6345-AE13-3963B00B1D34}" type="pres">
      <dgm:prSet presAssocID="{866283DF-71B0-0444-B4B6-3558BE78A7F4}" presName="Name19" presStyleLbl="parChTrans1D3" presStyleIdx="1" presStyleCnt="6"/>
      <dgm:spPr/>
    </dgm:pt>
    <dgm:pt modelId="{6348E68F-CB88-9741-A80C-0160F03E90D6}" type="pres">
      <dgm:prSet presAssocID="{C6665140-FA14-3748-B6D1-DA41DAFA0707}" presName="Name21" presStyleCnt="0"/>
      <dgm:spPr/>
    </dgm:pt>
    <dgm:pt modelId="{0E5868D1-9EFB-EA41-AD3F-E31C0F88303C}" type="pres">
      <dgm:prSet presAssocID="{C6665140-FA14-3748-B6D1-DA41DAFA0707}" presName="level2Shape" presStyleLbl="node3" presStyleIdx="1" presStyleCnt="6" custScaleX="121190"/>
      <dgm:spPr/>
    </dgm:pt>
    <dgm:pt modelId="{00A95FAD-2C87-E546-B468-2EAECF5186EC}" type="pres">
      <dgm:prSet presAssocID="{C6665140-FA14-3748-B6D1-DA41DAFA0707}" presName="hierChild3" presStyleCnt="0"/>
      <dgm:spPr/>
    </dgm:pt>
    <dgm:pt modelId="{D60DF97D-6AFF-9848-921E-0A7E48AF20B5}" type="pres">
      <dgm:prSet presAssocID="{4E6A9926-73B2-A74C-BCD8-42E5B0687225}" presName="Name19" presStyleLbl="parChTrans1D4" presStyleIdx="2" presStyleCnt="13"/>
      <dgm:spPr/>
    </dgm:pt>
    <dgm:pt modelId="{DB52BFFF-A892-CD41-8B16-C68F5722CFC6}" type="pres">
      <dgm:prSet presAssocID="{41702631-BD15-F047-AB45-0D5CF3929060}" presName="Name21" presStyleCnt="0"/>
      <dgm:spPr/>
    </dgm:pt>
    <dgm:pt modelId="{08135845-7037-4546-ACA3-BAC2355B9E80}" type="pres">
      <dgm:prSet presAssocID="{41702631-BD15-F047-AB45-0D5CF3929060}" presName="level2Shape" presStyleLbl="node4" presStyleIdx="2" presStyleCnt="13" custScaleX="132214" custScaleY="167850"/>
      <dgm:spPr/>
    </dgm:pt>
    <dgm:pt modelId="{7D08E64A-2745-4947-A83C-9A6F465D8508}" type="pres">
      <dgm:prSet presAssocID="{41702631-BD15-F047-AB45-0D5CF3929060}" presName="hierChild3" presStyleCnt="0"/>
      <dgm:spPr/>
    </dgm:pt>
    <dgm:pt modelId="{9E62B5B9-9469-0D4A-B66C-9C46C4F7F690}" type="pres">
      <dgm:prSet presAssocID="{494DA145-D62D-5644-B487-F50A4520F603}" presName="Name19" presStyleLbl="parChTrans1D4" presStyleIdx="3" presStyleCnt="13"/>
      <dgm:spPr/>
    </dgm:pt>
    <dgm:pt modelId="{533DD5D9-F019-D449-B01A-F94231B387C7}" type="pres">
      <dgm:prSet presAssocID="{8A7CD709-2600-974C-8AC8-01397035787E}" presName="Name21" presStyleCnt="0"/>
      <dgm:spPr/>
    </dgm:pt>
    <dgm:pt modelId="{9889E39B-649D-C34F-8477-C45E1D5EE5B0}" type="pres">
      <dgm:prSet presAssocID="{8A7CD709-2600-974C-8AC8-01397035787E}" presName="level2Shape" presStyleLbl="node4" presStyleIdx="3" presStyleCnt="13" custScaleY="167850"/>
      <dgm:spPr/>
    </dgm:pt>
    <dgm:pt modelId="{049ACFE2-F6BC-7B48-8012-EE0A2C03A184}" type="pres">
      <dgm:prSet presAssocID="{8A7CD709-2600-974C-8AC8-01397035787E}" presName="hierChild3" presStyleCnt="0"/>
      <dgm:spPr/>
    </dgm:pt>
    <dgm:pt modelId="{D76763A3-3A80-4E41-BD50-07946623B057}" type="pres">
      <dgm:prSet presAssocID="{9717C120-A721-354D-A878-5BEB6B70307D}" presName="Name19" presStyleLbl="parChTrans1D4" presStyleIdx="4" presStyleCnt="13"/>
      <dgm:spPr/>
    </dgm:pt>
    <dgm:pt modelId="{1C061465-1EFD-B645-85EF-CD2006E1AFFD}" type="pres">
      <dgm:prSet presAssocID="{62EADE1C-7710-EE42-BE38-E748D7299F7F}" presName="Name21" presStyleCnt="0"/>
      <dgm:spPr/>
    </dgm:pt>
    <dgm:pt modelId="{B5812AE2-BE2A-9540-93D7-C63BE957D940}" type="pres">
      <dgm:prSet presAssocID="{62EADE1C-7710-EE42-BE38-E748D7299F7F}" presName="level2Shape" presStyleLbl="node4" presStyleIdx="4" presStyleCnt="13" custScaleY="248392"/>
      <dgm:spPr/>
    </dgm:pt>
    <dgm:pt modelId="{09F4DF41-C8FD-5C43-ACEC-0F8324AD2F22}" type="pres">
      <dgm:prSet presAssocID="{62EADE1C-7710-EE42-BE38-E748D7299F7F}" presName="hierChild3" presStyleCnt="0"/>
      <dgm:spPr/>
    </dgm:pt>
    <dgm:pt modelId="{F4A73A3D-B1CA-1A4F-9A62-80A8982829C5}" type="pres">
      <dgm:prSet presAssocID="{AF4FB2EE-48BD-CD4B-B743-7B2EB54947BF}" presName="Name19" presStyleLbl="parChTrans1D2" presStyleIdx="1" presStyleCnt="3"/>
      <dgm:spPr/>
    </dgm:pt>
    <dgm:pt modelId="{DF01E222-65B6-7947-A966-E048130F36B6}" type="pres">
      <dgm:prSet presAssocID="{6A0F9913-C2BB-B847-BA9B-9A93D823B8AB}" presName="Name21" presStyleCnt="0"/>
      <dgm:spPr/>
    </dgm:pt>
    <dgm:pt modelId="{D1482909-52C9-F547-8DE6-A4676C459E3A}" type="pres">
      <dgm:prSet presAssocID="{6A0F9913-C2BB-B847-BA9B-9A93D823B8AB}" presName="level2Shape" presStyleLbl="node2" presStyleIdx="1" presStyleCnt="3" custScaleX="194476"/>
      <dgm:spPr/>
    </dgm:pt>
    <dgm:pt modelId="{A9B3F533-6126-1641-A714-5F91B891D0B8}" type="pres">
      <dgm:prSet presAssocID="{6A0F9913-C2BB-B847-BA9B-9A93D823B8AB}" presName="hierChild3" presStyleCnt="0"/>
      <dgm:spPr/>
    </dgm:pt>
    <dgm:pt modelId="{E2C9E0BC-5AA1-B84A-A756-5747F1BF1502}" type="pres">
      <dgm:prSet presAssocID="{C8E7C8D3-D4CF-0941-8238-6A9471600FDB}" presName="Name19" presStyleLbl="parChTrans1D3" presStyleIdx="2" presStyleCnt="6"/>
      <dgm:spPr/>
    </dgm:pt>
    <dgm:pt modelId="{73223279-C6FA-5D4D-91C2-AFA31F6EC0CC}" type="pres">
      <dgm:prSet presAssocID="{A55A9BD6-D394-5D42-89FA-059B66603758}" presName="Name21" presStyleCnt="0"/>
      <dgm:spPr/>
    </dgm:pt>
    <dgm:pt modelId="{53A9FF41-F5B6-AF4C-BFDA-FDA0AE44081A}" type="pres">
      <dgm:prSet presAssocID="{A55A9BD6-D394-5D42-89FA-059B66603758}" presName="level2Shape" presStyleLbl="node3" presStyleIdx="2" presStyleCnt="6" custScaleX="137236"/>
      <dgm:spPr/>
    </dgm:pt>
    <dgm:pt modelId="{D2F7DF83-69E3-0C46-9A0B-8CB7BB52C1EB}" type="pres">
      <dgm:prSet presAssocID="{A55A9BD6-D394-5D42-89FA-059B66603758}" presName="hierChild3" presStyleCnt="0"/>
      <dgm:spPr/>
    </dgm:pt>
    <dgm:pt modelId="{6777AC0F-449C-AE41-9A9A-BAC6296459C4}" type="pres">
      <dgm:prSet presAssocID="{CBEA7970-31C0-E748-90B6-8181B7328E8F}" presName="Name19" presStyleLbl="parChTrans1D4" presStyleIdx="5" presStyleCnt="13"/>
      <dgm:spPr/>
    </dgm:pt>
    <dgm:pt modelId="{D041B08F-041D-6A41-89FE-8B6F1EDE4F4C}" type="pres">
      <dgm:prSet presAssocID="{A596786F-9D77-6E46-A2C0-0DA8E0796091}" presName="Name21" presStyleCnt="0"/>
      <dgm:spPr/>
    </dgm:pt>
    <dgm:pt modelId="{AF2C6546-0593-9D4E-BEE3-C743163592C1}" type="pres">
      <dgm:prSet presAssocID="{A596786F-9D77-6E46-A2C0-0DA8E0796091}" presName="level2Shape" presStyleLbl="node4" presStyleIdx="5" presStyleCnt="13" custScaleX="137236"/>
      <dgm:spPr/>
    </dgm:pt>
    <dgm:pt modelId="{D828B507-CC59-8A41-8A76-C3272FD19ADA}" type="pres">
      <dgm:prSet presAssocID="{A596786F-9D77-6E46-A2C0-0DA8E0796091}" presName="hierChild3" presStyleCnt="0"/>
      <dgm:spPr/>
    </dgm:pt>
    <dgm:pt modelId="{F4C073D9-8E3B-2341-B20A-DE8EEB3BFD08}" type="pres">
      <dgm:prSet presAssocID="{C4FFDBB3-CAAF-2847-864A-8496B6375003}" presName="Name19" presStyleLbl="parChTrans1D4" presStyleIdx="6" presStyleCnt="13"/>
      <dgm:spPr/>
    </dgm:pt>
    <dgm:pt modelId="{33554382-BCCB-1C40-98B1-877DFE08DF42}" type="pres">
      <dgm:prSet presAssocID="{D2A87137-12D9-254B-8A4C-C5A044588C6E}" presName="Name21" presStyleCnt="0"/>
      <dgm:spPr/>
    </dgm:pt>
    <dgm:pt modelId="{5144E114-0D94-E041-ADE2-0E4D5FC6FA58}" type="pres">
      <dgm:prSet presAssocID="{D2A87137-12D9-254B-8A4C-C5A044588C6E}" presName="level2Shape" presStyleLbl="node4" presStyleIdx="6" presStyleCnt="13" custScaleX="137236" custScaleY="77911"/>
      <dgm:spPr/>
    </dgm:pt>
    <dgm:pt modelId="{6BCCE75B-9A15-2A41-A3B2-ED31175ABFD6}" type="pres">
      <dgm:prSet presAssocID="{D2A87137-12D9-254B-8A4C-C5A044588C6E}" presName="hierChild3" presStyleCnt="0"/>
      <dgm:spPr/>
    </dgm:pt>
    <dgm:pt modelId="{1A109218-E873-6645-B535-B6F659C139E0}" type="pres">
      <dgm:prSet presAssocID="{9915FDD9-D11D-EB45-AD7C-06BB296D0ED7}" presName="Name19" presStyleLbl="parChTrans1D4" presStyleIdx="7" presStyleCnt="13"/>
      <dgm:spPr/>
    </dgm:pt>
    <dgm:pt modelId="{9CE2884B-7311-E342-A6BE-0505483D5B00}" type="pres">
      <dgm:prSet presAssocID="{367124E8-BB78-9046-B868-6E081EFC7FB5}" presName="Name21" presStyleCnt="0"/>
      <dgm:spPr/>
    </dgm:pt>
    <dgm:pt modelId="{40DF8153-C812-E447-9A6F-A62BD85B91DE}" type="pres">
      <dgm:prSet presAssocID="{367124E8-BB78-9046-B868-6E081EFC7FB5}" presName="level2Shape" presStyleLbl="node4" presStyleIdx="7" presStyleCnt="13" custScaleX="137236"/>
      <dgm:spPr/>
    </dgm:pt>
    <dgm:pt modelId="{F6609BAE-F206-604E-B1B0-D899A8312D3B}" type="pres">
      <dgm:prSet presAssocID="{367124E8-BB78-9046-B868-6E081EFC7FB5}" presName="hierChild3" presStyleCnt="0"/>
      <dgm:spPr/>
    </dgm:pt>
    <dgm:pt modelId="{B609E96B-BF74-144E-992F-DA2FF56CC21A}" type="pres">
      <dgm:prSet presAssocID="{0B08BE33-4A4B-9A44-90EA-753FE9F7D757}" presName="Name19" presStyleLbl="parChTrans1D4" presStyleIdx="8" presStyleCnt="13"/>
      <dgm:spPr/>
    </dgm:pt>
    <dgm:pt modelId="{B5711781-9B13-4C45-8455-70614BCE7561}" type="pres">
      <dgm:prSet presAssocID="{AF4D8BA1-ECB9-A844-87F6-5692BB124981}" presName="Name21" presStyleCnt="0"/>
      <dgm:spPr/>
    </dgm:pt>
    <dgm:pt modelId="{880F8F86-2708-2F4D-A9BF-3A8AE2BE47CE}" type="pres">
      <dgm:prSet presAssocID="{AF4D8BA1-ECB9-A844-87F6-5692BB124981}" presName="level2Shape" presStyleLbl="node4" presStyleIdx="8" presStyleCnt="13" custScaleX="137236"/>
      <dgm:spPr/>
    </dgm:pt>
    <dgm:pt modelId="{BB5AC2BF-1029-8447-B0D2-B17D1A1C8811}" type="pres">
      <dgm:prSet presAssocID="{AF4D8BA1-ECB9-A844-87F6-5692BB124981}" presName="hierChild3" presStyleCnt="0"/>
      <dgm:spPr/>
    </dgm:pt>
    <dgm:pt modelId="{CF216490-0A6B-EB47-ADBF-6C4D99351C48}" type="pres">
      <dgm:prSet presAssocID="{7EEAD505-DFAA-2F45-85CE-44DBA3FC492C}" presName="Name19" presStyleLbl="parChTrans1D2" presStyleIdx="2" presStyleCnt="3"/>
      <dgm:spPr/>
    </dgm:pt>
    <dgm:pt modelId="{8207D0F9-9A0F-3F4E-8142-52B7424618E8}" type="pres">
      <dgm:prSet presAssocID="{72B2282C-20DE-0E4E-9A10-DD430DD615EC}" presName="Name21" presStyleCnt="0"/>
      <dgm:spPr/>
    </dgm:pt>
    <dgm:pt modelId="{BAB997DB-7A25-FE45-91A2-D3C781DAB300}" type="pres">
      <dgm:prSet presAssocID="{72B2282C-20DE-0E4E-9A10-DD430DD615EC}" presName="level2Shape" presStyleLbl="node2" presStyleIdx="2" presStyleCnt="3" custScaleX="194476"/>
      <dgm:spPr/>
    </dgm:pt>
    <dgm:pt modelId="{D7F004D6-62EF-E14C-B0C7-BABD8D565EC2}" type="pres">
      <dgm:prSet presAssocID="{72B2282C-20DE-0E4E-9A10-DD430DD615EC}" presName="hierChild3" presStyleCnt="0"/>
      <dgm:spPr/>
    </dgm:pt>
    <dgm:pt modelId="{8BBD3B72-F0CE-1342-9D15-30137637EA13}" type="pres">
      <dgm:prSet presAssocID="{00AB86B2-9104-094E-BE12-ED8435659924}" presName="Name19" presStyleLbl="parChTrans1D3" presStyleIdx="3" presStyleCnt="6"/>
      <dgm:spPr/>
    </dgm:pt>
    <dgm:pt modelId="{D32F1F84-3241-BB4C-BE83-E4EFC1654F2A}" type="pres">
      <dgm:prSet presAssocID="{EA0B20A7-E4ED-E442-8A16-0DD15B6E6B88}" presName="Name21" presStyleCnt="0"/>
      <dgm:spPr/>
    </dgm:pt>
    <dgm:pt modelId="{3251D098-3F22-A545-9E9A-88EE96CB6C75}" type="pres">
      <dgm:prSet presAssocID="{EA0B20A7-E4ED-E442-8A16-0DD15B6E6B88}" presName="level2Shape" presStyleLbl="node3" presStyleIdx="3" presStyleCnt="6" custScaleY="174538"/>
      <dgm:spPr/>
    </dgm:pt>
    <dgm:pt modelId="{726528B0-EA47-0244-BBA8-35B7F35BE384}" type="pres">
      <dgm:prSet presAssocID="{EA0B20A7-E4ED-E442-8A16-0DD15B6E6B88}" presName="hierChild3" presStyleCnt="0"/>
      <dgm:spPr/>
    </dgm:pt>
    <dgm:pt modelId="{826238E2-1418-D34C-B410-6E79FA899CA7}" type="pres">
      <dgm:prSet presAssocID="{A7044B12-B258-6D48-A928-02DB0B5743F9}" presName="Name19" presStyleLbl="parChTrans1D4" presStyleIdx="9" presStyleCnt="13" custScaleY="2000000"/>
      <dgm:spPr/>
    </dgm:pt>
    <dgm:pt modelId="{9B9B2F1A-532B-9646-8BA9-F56A71BF9A52}" type="pres">
      <dgm:prSet presAssocID="{55048E96-65AF-9348-AEA8-0D6C65BBD1D7}" presName="Name21" presStyleCnt="0"/>
      <dgm:spPr/>
    </dgm:pt>
    <dgm:pt modelId="{CEF4682A-7A25-F341-92A5-E6C32ECBCAA2}" type="pres">
      <dgm:prSet presAssocID="{55048E96-65AF-9348-AEA8-0D6C65BBD1D7}" presName="level2Shape" presStyleLbl="node4" presStyleIdx="9" presStyleCnt="13" custScaleY="174538"/>
      <dgm:spPr/>
    </dgm:pt>
    <dgm:pt modelId="{8547F4BC-AD95-7240-AFA9-B58036CB2253}" type="pres">
      <dgm:prSet presAssocID="{55048E96-65AF-9348-AEA8-0D6C65BBD1D7}" presName="hierChild3" presStyleCnt="0"/>
      <dgm:spPr/>
    </dgm:pt>
    <dgm:pt modelId="{318A55A5-49C9-6F46-9264-D28D84C6092D}" type="pres">
      <dgm:prSet presAssocID="{78876DC2-28BD-864B-8851-01BC7E419C27}" presName="Name19" presStyleLbl="parChTrans1D3" presStyleIdx="4" presStyleCnt="6"/>
      <dgm:spPr/>
    </dgm:pt>
    <dgm:pt modelId="{E60F0E39-5FAB-7F48-AD08-139F2217C3E3}" type="pres">
      <dgm:prSet presAssocID="{0DAF5758-0B30-8349-8947-2066490E44D5}" presName="Name21" presStyleCnt="0"/>
      <dgm:spPr/>
    </dgm:pt>
    <dgm:pt modelId="{9B261706-DA7D-2642-9658-725F3808EAF5}" type="pres">
      <dgm:prSet presAssocID="{0DAF5758-0B30-8349-8947-2066490E44D5}" presName="level2Shape" presStyleLbl="node3" presStyleIdx="4" presStyleCnt="6" custScaleY="174538"/>
      <dgm:spPr/>
    </dgm:pt>
    <dgm:pt modelId="{C4C063B2-1015-814C-BC0E-C669C7C9D881}" type="pres">
      <dgm:prSet presAssocID="{0DAF5758-0B30-8349-8947-2066490E44D5}" presName="hierChild3" presStyleCnt="0"/>
      <dgm:spPr/>
    </dgm:pt>
    <dgm:pt modelId="{0BE22D3B-9603-A14F-9034-9DFEEEBA8437}" type="pres">
      <dgm:prSet presAssocID="{C312B84B-FAA9-C845-B820-D4E43BAD6094}" presName="Name19" presStyleLbl="parChTrans1D4" presStyleIdx="10" presStyleCnt="13" custScaleY="2000000"/>
      <dgm:spPr/>
    </dgm:pt>
    <dgm:pt modelId="{0CD7F823-2CA4-8E41-8CD3-A60D48BAE087}" type="pres">
      <dgm:prSet presAssocID="{08804506-09D8-C14D-9210-819A9FF24521}" presName="Name21" presStyleCnt="0"/>
      <dgm:spPr/>
    </dgm:pt>
    <dgm:pt modelId="{E2FC91E4-F9D1-AC40-B172-53940516DC5A}" type="pres">
      <dgm:prSet presAssocID="{08804506-09D8-C14D-9210-819A9FF24521}" presName="level2Shape" presStyleLbl="node4" presStyleIdx="10" presStyleCnt="13" custScaleY="174538"/>
      <dgm:spPr/>
    </dgm:pt>
    <dgm:pt modelId="{97036827-4898-4840-B48D-08CF507BF1F9}" type="pres">
      <dgm:prSet presAssocID="{08804506-09D8-C14D-9210-819A9FF24521}" presName="hierChild3" presStyleCnt="0"/>
      <dgm:spPr/>
    </dgm:pt>
    <dgm:pt modelId="{0A6F6F37-5D4C-554C-A908-6D24E06AB514}" type="pres">
      <dgm:prSet presAssocID="{450BDFFA-3200-B84B-A311-6E130AD9A722}" presName="Name19" presStyleLbl="parChTrans1D4" presStyleIdx="11" presStyleCnt="13" custScaleY="2000000"/>
      <dgm:spPr/>
    </dgm:pt>
    <dgm:pt modelId="{4380C80B-E825-1D4B-9E6E-F33991AF4A88}" type="pres">
      <dgm:prSet presAssocID="{FE724B65-A238-A442-B1FF-6D9AA928622C}" presName="Name21" presStyleCnt="0"/>
      <dgm:spPr/>
    </dgm:pt>
    <dgm:pt modelId="{B87E5924-8823-834A-A12D-0952DA49E60D}" type="pres">
      <dgm:prSet presAssocID="{FE724B65-A238-A442-B1FF-6D9AA928622C}" presName="level2Shape" presStyleLbl="node4" presStyleIdx="11" presStyleCnt="13" custScaleY="174538"/>
      <dgm:spPr/>
    </dgm:pt>
    <dgm:pt modelId="{90FE5F9C-7C60-914F-8523-ECB3665700F7}" type="pres">
      <dgm:prSet presAssocID="{FE724B65-A238-A442-B1FF-6D9AA928622C}" presName="hierChild3" presStyleCnt="0"/>
      <dgm:spPr/>
    </dgm:pt>
    <dgm:pt modelId="{44028752-B90A-A64A-9B61-3E5614FB72C7}" type="pres">
      <dgm:prSet presAssocID="{6B194CCA-C9BF-064E-9479-31FE3A23071C}" presName="Name19" presStyleLbl="parChTrans1D3" presStyleIdx="5" presStyleCnt="6"/>
      <dgm:spPr/>
    </dgm:pt>
    <dgm:pt modelId="{87C3175C-6F72-BB4F-BF8F-3DB49EAAE169}" type="pres">
      <dgm:prSet presAssocID="{E57A68EF-4B11-D945-A900-5DEAF2328AB7}" presName="Name21" presStyleCnt="0"/>
      <dgm:spPr/>
    </dgm:pt>
    <dgm:pt modelId="{849DA420-3346-3F4F-9F7F-DC8F80F3D60B}" type="pres">
      <dgm:prSet presAssocID="{E57A68EF-4B11-D945-A900-5DEAF2328AB7}" presName="level2Shape" presStyleLbl="node3" presStyleIdx="5" presStyleCnt="6" custScaleY="275225"/>
      <dgm:spPr/>
    </dgm:pt>
    <dgm:pt modelId="{79799E95-09ED-714D-A09C-220B05A79B65}" type="pres">
      <dgm:prSet presAssocID="{E57A68EF-4B11-D945-A900-5DEAF2328AB7}" presName="hierChild3" presStyleCnt="0"/>
      <dgm:spPr/>
    </dgm:pt>
    <dgm:pt modelId="{E0A08491-42CA-2D40-B741-A2139303A603}" type="pres">
      <dgm:prSet presAssocID="{DF2BD520-06B5-1843-BC24-ABDF69A08E2F}" presName="Name19" presStyleLbl="parChTrans1D4" presStyleIdx="12" presStyleCnt="13" custScaleY="2000000"/>
      <dgm:spPr/>
    </dgm:pt>
    <dgm:pt modelId="{DD4224E2-B63F-3040-9CD4-3A48EB2BB481}" type="pres">
      <dgm:prSet presAssocID="{A87B4D65-4C17-3444-8613-D6CE43316F61}" presName="Name21" presStyleCnt="0"/>
      <dgm:spPr/>
    </dgm:pt>
    <dgm:pt modelId="{68B30AF1-184C-AC44-901C-38481329D14B}" type="pres">
      <dgm:prSet presAssocID="{A87B4D65-4C17-3444-8613-D6CE43316F61}" presName="level2Shape" presStyleLbl="node4" presStyleIdx="12" presStyleCnt="13" custScaleY="179610"/>
      <dgm:spPr/>
    </dgm:pt>
    <dgm:pt modelId="{E36F829C-04FB-3D46-9CF7-C86A67B71345}" type="pres">
      <dgm:prSet presAssocID="{A87B4D65-4C17-3444-8613-D6CE43316F61}" presName="hierChild3" presStyleCnt="0"/>
      <dgm:spPr/>
    </dgm:pt>
    <dgm:pt modelId="{3FC282EC-C2A8-AD4D-8E34-4DD231696829}" type="pres">
      <dgm:prSet presAssocID="{485B66C2-5B09-A448-9567-BDCE29223F19}" presName="bgShapesFlow" presStyleCnt="0"/>
      <dgm:spPr/>
    </dgm:pt>
  </dgm:ptLst>
  <dgm:cxnLst>
    <dgm:cxn modelId="{105C6E07-27F4-B540-B715-C1A6A79A4AD2}" type="presOf" srcId="{450BDFFA-3200-B84B-A311-6E130AD9A722}" destId="{0A6F6F37-5D4C-554C-A908-6D24E06AB514}" srcOrd="0" destOrd="0" presId="urn:microsoft.com/office/officeart/2005/8/layout/hierarchy6"/>
    <dgm:cxn modelId="{A43C2D0D-BEFF-184F-B6F5-6CF75D15DBD8}" type="presOf" srcId="{8A7CD709-2600-974C-8AC8-01397035787E}" destId="{9889E39B-649D-C34F-8477-C45E1D5EE5B0}" srcOrd="0" destOrd="0" presId="urn:microsoft.com/office/officeart/2005/8/layout/hierarchy6"/>
    <dgm:cxn modelId="{16715112-DA89-874A-A075-20E895DDBBF3}" srcId="{4BEEEF71-E1BB-4048-8A09-9FF7E1D16DCC}" destId="{C6665140-FA14-3748-B6D1-DA41DAFA0707}" srcOrd="1" destOrd="0" parTransId="{866283DF-71B0-0444-B4B6-3558BE78A7F4}" sibTransId="{733B8501-012A-344D-A8B1-EBDA4E846597}"/>
    <dgm:cxn modelId="{C2A9581D-80E0-C24B-8EB0-DF745492A494}" srcId="{EA0B20A7-E4ED-E442-8A16-0DD15B6E6B88}" destId="{55048E96-65AF-9348-AEA8-0D6C65BBD1D7}" srcOrd="0" destOrd="0" parTransId="{A7044B12-B258-6D48-A928-02DB0B5743F9}" sibTransId="{7C86C47F-765F-4648-A9F2-AB838B0CA372}"/>
    <dgm:cxn modelId="{88AF631F-CE93-BC4E-8786-2BBB296F2549}" type="presOf" srcId="{C6665140-FA14-3748-B6D1-DA41DAFA0707}" destId="{0E5868D1-9EFB-EA41-AD3F-E31C0F88303C}" srcOrd="0" destOrd="0" presId="urn:microsoft.com/office/officeart/2005/8/layout/hierarchy6"/>
    <dgm:cxn modelId="{81AF2D26-5164-6F48-9FC1-87A8AB975F2A}" type="presOf" srcId="{55048E96-65AF-9348-AEA8-0D6C65BBD1D7}" destId="{CEF4682A-7A25-F341-92A5-E6C32ECBCAA2}" srcOrd="0" destOrd="0" presId="urn:microsoft.com/office/officeart/2005/8/layout/hierarchy6"/>
    <dgm:cxn modelId="{E33CBA29-F6B9-F04E-BEC5-FB437F6932A3}" srcId="{41702631-BD15-F047-AB45-0D5CF3929060}" destId="{62EADE1C-7710-EE42-BE38-E748D7299F7F}" srcOrd="1" destOrd="0" parTransId="{9717C120-A721-354D-A878-5BEB6B70307D}" sibTransId="{D7A546E7-DFBB-474D-ADE3-55B8A706EBFF}"/>
    <dgm:cxn modelId="{5E03602A-D845-0747-B30C-E4D21F0FD901}" srcId="{95C4E31D-D38B-9344-BD26-5E8781AB663B}" destId="{9446F8A4-9FD6-8042-BCD7-12484571114D}" srcOrd="0" destOrd="0" parTransId="{AD323EBC-6027-7E45-969B-2AC273C4FE40}" sibTransId="{AEB977DB-BC10-894F-9817-17A95623B5BE}"/>
    <dgm:cxn modelId="{E912F637-F9D3-B443-BDB2-A1B5B06770C2}" type="presOf" srcId="{DF2BD520-06B5-1843-BC24-ABDF69A08E2F}" destId="{E0A08491-42CA-2D40-B741-A2139303A603}" srcOrd="0" destOrd="0" presId="urn:microsoft.com/office/officeart/2005/8/layout/hierarchy6"/>
    <dgm:cxn modelId="{7E445838-1863-1A4E-9719-1D362B81F577}" type="presOf" srcId="{EA0B20A7-E4ED-E442-8A16-0DD15B6E6B88}" destId="{3251D098-3F22-A545-9E9A-88EE96CB6C75}" srcOrd="0" destOrd="0" presId="urn:microsoft.com/office/officeart/2005/8/layout/hierarchy6"/>
    <dgm:cxn modelId="{74DC2039-F0BB-B845-B33D-EBA12CCC8EF6}" type="presOf" srcId="{4BEEEF71-E1BB-4048-8A09-9FF7E1D16DCC}" destId="{9900BED1-AF20-1642-B20E-B493706B5D21}" srcOrd="0" destOrd="0" presId="urn:microsoft.com/office/officeart/2005/8/layout/hierarchy6"/>
    <dgm:cxn modelId="{9230035E-F760-8940-8697-7CBC137DDDC7}" srcId="{485B66C2-5B09-A448-9567-BDCE29223F19}" destId="{1D41AB9F-384B-9C4B-AD8A-B4B6AF13AF86}" srcOrd="0" destOrd="0" parTransId="{2EBD6E30-653D-D543-8DAC-253BDFF296AA}" sibTransId="{B9302CFC-3AA1-F94E-962F-D2909976F1D0}"/>
    <dgm:cxn modelId="{DEF5B543-41C6-E247-9D79-FEC55D30C247}" type="presOf" srcId="{08804506-09D8-C14D-9210-819A9FF24521}" destId="{E2FC91E4-F9D1-AC40-B172-53940516DC5A}" srcOrd="0" destOrd="0" presId="urn:microsoft.com/office/officeart/2005/8/layout/hierarchy6"/>
    <dgm:cxn modelId="{7CE80044-4126-8D40-BAC6-F77E1BBBED15}" type="presOf" srcId="{6B153EE9-E619-6047-9563-D3F29B2619A4}" destId="{7BBE16B8-8745-124A-B79D-F56EA2338D12}" srcOrd="0" destOrd="0" presId="urn:microsoft.com/office/officeart/2005/8/layout/hierarchy6"/>
    <dgm:cxn modelId="{AE675B44-EFA6-8649-9220-E15455CC435F}" type="presOf" srcId="{494DA145-D62D-5644-B487-F50A4520F603}" destId="{9E62B5B9-9469-0D4A-B66C-9C46C4F7F690}" srcOrd="0" destOrd="0" presId="urn:microsoft.com/office/officeart/2005/8/layout/hierarchy6"/>
    <dgm:cxn modelId="{0CB0F245-8EF2-FC48-BF32-779EA8460E6F}" type="presOf" srcId="{C4FFDBB3-CAAF-2847-864A-8496B6375003}" destId="{F4C073D9-8E3B-2341-B20A-DE8EEB3BFD08}" srcOrd="0" destOrd="0" presId="urn:microsoft.com/office/officeart/2005/8/layout/hierarchy6"/>
    <dgm:cxn modelId="{5545906B-6822-0A4D-970A-8BF9E95C334A}" type="presOf" srcId="{866283DF-71B0-0444-B4B6-3558BE78A7F4}" destId="{E62C34FF-BF7E-6345-AE13-3963B00B1D34}" srcOrd="0" destOrd="0" presId="urn:microsoft.com/office/officeart/2005/8/layout/hierarchy6"/>
    <dgm:cxn modelId="{A06B096D-1F2C-334F-A7AC-9D9B19D61739}" type="presOf" srcId="{00AB86B2-9104-094E-BE12-ED8435659924}" destId="{8BBD3B72-F0CE-1342-9D15-30137637EA13}" srcOrd="0" destOrd="0" presId="urn:microsoft.com/office/officeart/2005/8/layout/hierarchy6"/>
    <dgm:cxn modelId="{0CE7BC50-DC36-5C4A-AF89-8440BB98244D}" srcId="{1D41AB9F-384B-9C4B-AD8A-B4B6AF13AF86}" destId="{72B2282C-20DE-0E4E-9A10-DD430DD615EC}" srcOrd="2" destOrd="0" parTransId="{7EEAD505-DFAA-2F45-85CE-44DBA3FC492C}" sibTransId="{E7ECA20F-E11F-EF4C-B009-2D82115F03E1}"/>
    <dgm:cxn modelId="{9FBE0371-7F18-F949-A1FF-61ECD7AD7C8D}" type="presOf" srcId="{95C4E31D-D38B-9344-BD26-5E8781AB663B}" destId="{345D8840-0010-4E46-A1CB-33372CED790A}" srcOrd="0" destOrd="0" presId="urn:microsoft.com/office/officeart/2005/8/layout/hierarchy6"/>
    <dgm:cxn modelId="{793C3356-2411-EE4E-A606-9B5EAAD7030B}" srcId="{A596786F-9D77-6E46-A2C0-0DA8E0796091}" destId="{D2A87137-12D9-254B-8A4C-C5A044588C6E}" srcOrd="0" destOrd="0" parTransId="{C4FFDBB3-CAAF-2847-864A-8496B6375003}" sibTransId="{D8A9CB33-8EAD-E242-A853-C62707A7B070}"/>
    <dgm:cxn modelId="{D4084158-C0F4-AA4C-ACE2-2719A4CE574F}" type="presOf" srcId="{62EADE1C-7710-EE42-BE38-E748D7299F7F}" destId="{B5812AE2-BE2A-9540-93D7-C63BE957D940}" srcOrd="0" destOrd="0" presId="urn:microsoft.com/office/officeart/2005/8/layout/hierarchy6"/>
    <dgm:cxn modelId="{50B13779-D609-D343-8A67-38E86777ED8D}" type="presOf" srcId="{7EEAD505-DFAA-2F45-85CE-44DBA3FC492C}" destId="{CF216490-0A6B-EB47-ADBF-6C4D99351C48}" srcOrd="0" destOrd="0" presId="urn:microsoft.com/office/officeart/2005/8/layout/hierarchy6"/>
    <dgm:cxn modelId="{908A5059-6A8A-FC42-9FD0-7FB8377AAB4A}" srcId="{4BEEEF71-E1BB-4048-8A09-9FF7E1D16DCC}" destId="{E3BA266A-3A55-B848-B093-29CD1EE0080C}" srcOrd="0" destOrd="0" parTransId="{20CB48DA-CD63-214E-BC5F-DAD6958ED8EB}" sibTransId="{A2B9EA12-9C62-3B48-B955-82EA6764D17A}"/>
    <dgm:cxn modelId="{61194085-9415-F746-9171-55F68FDEECE1}" srcId="{72B2282C-20DE-0E4E-9A10-DD430DD615EC}" destId="{E57A68EF-4B11-D945-A900-5DEAF2328AB7}" srcOrd="2" destOrd="0" parTransId="{6B194CCA-C9BF-064E-9479-31FE3A23071C}" sibTransId="{10BA220D-5463-7E4D-9EE6-E9357CF05340}"/>
    <dgm:cxn modelId="{7B321F89-E89B-2A40-B28E-148360070BB1}" type="presOf" srcId="{367124E8-BB78-9046-B868-6E081EFC7FB5}" destId="{40DF8153-C812-E447-9A6F-A62BD85B91DE}" srcOrd="0" destOrd="0" presId="urn:microsoft.com/office/officeart/2005/8/layout/hierarchy6"/>
    <dgm:cxn modelId="{5FE7B689-99C0-EE46-AA82-4209B3FF1A94}" srcId="{08804506-09D8-C14D-9210-819A9FF24521}" destId="{FE724B65-A238-A442-B1FF-6D9AA928622C}" srcOrd="0" destOrd="0" parTransId="{450BDFFA-3200-B84B-A311-6E130AD9A722}" sibTransId="{DB9924E9-7B37-7548-BA3B-6BBFF9277F98}"/>
    <dgm:cxn modelId="{F6BF8D8A-C0CF-6E40-B56A-4CEB56B6B372}" srcId="{72B2282C-20DE-0E4E-9A10-DD430DD615EC}" destId="{0DAF5758-0B30-8349-8947-2066490E44D5}" srcOrd="1" destOrd="0" parTransId="{78876DC2-28BD-864B-8851-01BC7E419C27}" sibTransId="{0BF7019A-EAA6-AB4A-A3F8-5545F3714641}"/>
    <dgm:cxn modelId="{70845A8C-B226-DA40-832E-8F6D17650A20}" type="presOf" srcId="{20CB48DA-CD63-214E-BC5F-DAD6958ED8EB}" destId="{616A733E-4D05-7C4C-9586-A6FC70C6E74C}" srcOrd="0" destOrd="0" presId="urn:microsoft.com/office/officeart/2005/8/layout/hierarchy6"/>
    <dgm:cxn modelId="{FF754C91-DBD6-E94E-827F-2A22BB01702D}" type="presOf" srcId="{E57A68EF-4B11-D945-A900-5DEAF2328AB7}" destId="{849DA420-3346-3F4F-9F7F-DC8F80F3D60B}" srcOrd="0" destOrd="0" presId="urn:microsoft.com/office/officeart/2005/8/layout/hierarchy6"/>
    <dgm:cxn modelId="{8692C391-E960-2646-BC4C-88D48A0A7EFB}" type="presOf" srcId="{C312B84B-FAA9-C845-B820-D4E43BAD6094}" destId="{0BE22D3B-9603-A14F-9034-9DFEEEBA8437}" srcOrd="0" destOrd="0" presId="urn:microsoft.com/office/officeart/2005/8/layout/hierarchy6"/>
    <dgm:cxn modelId="{77B5F992-DFD4-2746-AF4A-93016313C791}" type="presOf" srcId="{9446F8A4-9FD6-8042-BCD7-12484571114D}" destId="{9E4389C8-E45D-7B4B-8FCF-094C2814A7D1}" srcOrd="0" destOrd="0" presId="urn:microsoft.com/office/officeart/2005/8/layout/hierarchy6"/>
    <dgm:cxn modelId="{1C8C2A97-6CE2-874A-A685-596408C29B8E}" srcId="{367124E8-BB78-9046-B868-6E081EFC7FB5}" destId="{AF4D8BA1-ECB9-A844-87F6-5692BB124981}" srcOrd="0" destOrd="0" parTransId="{0B08BE33-4A4B-9A44-90EA-753FE9F7D757}" sibTransId="{A0ACA886-A0B7-9445-821D-7E089AC6A189}"/>
    <dgm:cxn modelId="{765B3A97-98B4-8D4C-9985-08065BFF3D8B}" srcId="{41702631-BD15-F047-AB45-0D5CF3929060}" destId="{8A7CD709-2600-974C-8AC8-01397035787E}" srcOrd="0" destOrd="0" parTransId="{494DA145-D62D-5644-B487-F50A4520F603}" sibTransId="{E7D3F538-DB51-0748-9B51-B3494447AF0F}"/>
    <dgm:cxn modelId="{D406FF99-E96B-684B-A2F6-3753469AA172}" srcId="{1D41AB9F-384B-9C4B-AD8A-B4B6AF13AF86}" destId="{4BEEEF71-E1BB-4048-8A09-9FF7E1D16DCC}" srcOrd="0" destOrd="0" parTransId="{6B153EE9-E619-6047-9563-D3F29B2619A4}" sibTransId="{579C05E6-344E-5649-83BD-316BFFD694FC}"/>
    <dgm:cxn modelId="{547BC1A4-1D9F-A647-BB32-3068DE72AF0E}" type="presOf" srcId="{A87B4D65-4C17-3444-8613-D6CE43316F61}" destId="{68B30AF1-184C-AC44-901C-38481329D14B}" srcOrd="0" destOrd="0" presId="urn:microsoft.com/office/officeart/2005/8/layout/hierarchy6"/>
    <dgm:cxn modelId="{345305A7-5B9A-AF4D-8E01-EA0AFE9BE294}" srcId="{E57A68EF-4B11-D945-A900-5DEAF2328AB7}" destId="{A87B4D65-4C17-3444-8613-D6CE43316F61}" srcOrd="0" destOrd="0" parTransId="{DF2BD520-06B5-1843-BC24-ABDF69A08E2F}" sibTransId="{E1E1CEAE-6F99-6948-9F6E-DF84C654D5FF}"/>
    <dgm:cxn modelId="{BD77E2AF-03A9-0341-B650-5B88FD3E743E}" type="presOf" srcId="{9915FDD9-D11D-EB45-AD7C-06BB296D0ED7}" destId="{1A109218-E873-6645-B535-B6F659C139E0}" srcOrd="0" destOrd="0" presId="urn:microsoft.com/office/officeart/2005/8/layout/hierarchy6"/>
    <dgm:cxn modelId="{126831B0-5783-2E40-ABA2-D82F77805716}" type="presOf" srcId="{AF4D8BA1-ECB9-A844-87F6-5692BB124981}" destId="{880F8F86-2708-2F4D-A9BF-3A8AE2BE47CE}" srcOrd="0" destOrd="0" presId="urn:microsoft.com/office/officeart/2005/8/layout/hierarchy6"/>
    <dgm:cxn modelId="{9A7B9CB0-D8C2-0A45-8E14-64CC5C066BA9}" type="presOf" srcId="{19BE727D-C2FF-FA4A-9780-8E7921F1E963}" destId="{292044DD-99DF-E543-B596-2F8DA4C0075A}" srcOrd="0" destOrd="0" presId="urn:microsoft.com/office/officeart/2005/8/layout/hierarchy6"/>
    <dgm:cxn modelId="{75D7EDB0-6C7A-6C4B-BEF4-6C8559AB4565}" srcId="{0DAF5758-0B30-8349-8947-2066490E44D5}" destId="{08804506-09D8-C14D-9210-819A9FF24521}" srcOrd="0" destOrd="0" parTransId="{C312B84B-FAA9-C845-B820-D4E43BAD6094}" sibTransId="{9B4768AD-3CBA-704D-926B-9711C94BA73E}"/>
    <dgm:cxn modelId="{C0ADD8B1-010F-7E4D-8C66-9A0D1682B97F}" srcId="{6A0F9913-C2BB-B847-BA9B-9A93D823B8AB}" destId="{A55A9BD6-D394-5D42-89FA-059B66603758}" srcOrd="0" destOrd="0" parTransId="{C8E7C8D3-D4CF-0941-8238-6A9471600FDB}" sibTransId="{827358AE-E5F6-4842-AA5A-4374450D7DD9}"/>
    <dgm:cxn modelId="{8188C2B3-C52B-F54A-BEB7-B9077703EE61}" srcId="{72B2282C-20DE-0E4E-9A10-DD430DD615EC}" destId="{EA0B20A7-E4ED-E442-8A16-0DD15B6E6B88}" srcOrd="0" destOrd="0" parTransId="{00AB86B2-9104-094E-BE12-ED8435659924}" sibTransId="{33BC7A32-43EC-324F-83FF-0E70B89EE08A}"/>
    <dgm:cxn modelId="{F2574CBA-FEDE-FE48-8662-C3031EFF1F04}" type="presOf" srcId="{A596786F-9D77-6E46-A2C0-0DA8E0796091}" destId="{AF2C6546-0593-9D4E-BEE3-C743163592C1}" srcOrd="0" destOrd="0" presId="urn:microsoft.com/office/officeart/2005/8/layout/hierarchy6"/>
    <dgm:cxn modelId="{CC23B7BD-65CC-FB4E-A335-40862B643185}" type="presOf" srcId="{E3BA266A-3A55-B848-B093-29CD1EE0080C}" destId="{14EEBA21-1266-D54E-B6AF-BAB888DDB953}" srcOrd="0" destOrd="0" presId="urn:microsoft.com/office/officeart/2005/8/layout/hierarchy6"/>
    <dgm:cxn modelId="{8B29A1C5-4F59-1A4F-BF6C-59D2F74878FB}" type="presOf" srcId="{CBEA7970-31C0-E748-90B6-8181B7328E8F}" destId="{6777AC0F-449C-AE41-9A9A-BAC6296459C4}" srcOrd="0" destOrd="0" presId="urn:microsoft.com/office/officeart/2005/8/layout/hierarchy6"/>
    <dgm:cxn modelId="{B4947CC8-8BB9-BA46-B3D6-A37C8A5840F9}" type="presOf" srcId="{AD323EBC-6027-7E45-969B-2AC273C4FE40}" destId="{A0E5BD27-A4AB-0C42-86DA-A19388339310}" srcOrd="0" destOrd="0" presId="urn:microsoft.com/office/officeart/2005/8/layout/hierarchy6"/>
    <dgm:cxn modelId="{F5114ECA-785C-D34E-9448-5160DD4D10C2}" type="presOf" srcId="{A55A9BD6-D394-5D42-89FA-059B66603758}" destId="{53A9FF41-F5B6-AF4C-BFDA-FDA0AE44081A}" srcOrd="0" destOrd="0" presId="urn:microsoft.com/office/officeart/2005/8/layout/hierarchy6"/>
    <dgm:cxn modelId="{384FD7CC-D9A8-3F4D-8FAC-2508BDCDF3A4}" type="presOf" srcId="{9717C120-A721-354D-A878-5BEB6B70307D}" destId="{D76763A3-3A80-4E41-BD50-07946623B057}" srcOrd="0" destOrd="0" presId="urn:microsoft.com/office/officeart/2005/8/layout/hierarchy6"/>
    <dgm:cxn modelId="{144C29CD-F3E5-A941-8073-7B5C89CEE12A}" srcId="{E3BA266A-3A55-B848-B093-29CD1EE0080C}" destId="{95C4E31D-D38B-9344-BD26-5E8781AB663B}" srcOrd="0" destOrd="0" parTransId="{19BE727D-C2FF-FA4A-9780-8E7921F1E963}" sibTransId="{DCCF4963-FF73-204D-9A61-A8A07484EA77}"/>
    <dgm:cxn modelId="{1C2E52D0-775C-6C4D-82E2-9309AD179AC5}" type="presOf" srcId="{C8E7C8D3-D4CF-0941-8238-6A9471600FDB}" destId="{E2C9E0BC-5AA1-B84A-A756-5747F1BF1502}" srcOrd="0" destOrd="0" presId="urn:microsoft.com/office/officeart/2005/8/layout/hierarchy6"/>
    <dgm:cxn modelId="{00542BD2-8471-3648-AF20-971BF143F519}" type="presOf" srcId="{AF4FB2EE-48BD-CD4B-B743-7B2EB54947BF}" destId="{F4A73A3D-B1CA-1A4F-9A62-80A8982829C5}" srcOrd="0" destOrd="0" presId="urn:microsoft.com/office/officeart/2005/8/layout/hierarchy6"/>
    <dgm:cxn modelId="{883030D2-3A54-9543-A278-E964A02CFFC7}" type="presOf" srcId="{FE724B65-A238-A442-B1FF-6D9AA928622C}" destId="{B87E5924-8823-834A-A12D-0952DA49E60D}" srcOrd="0" destOrd="0" presId="urn:microsoft.com/office/officeart/2005/8/layout/hierarchy6"/>
    <dgm:cxn modelId="{3E8856D7-519B-6B4C-9E1D-D32DEEB00F7F}" type="presOf" srcId="{4E6A9926-73B2-A74C-BCD8-42E5B0687225}" destId="{D60DF97D-6AFF-9848-921E-0A7E48AF20B5}" srcOrd="0" destOrd="0" presId="urn:microsoft.com/office/officeart/2005/8/layout/hierarchy6"/>
    <dgm:cxn modelId="{A5BAA0DA-6DCB-2A43-846A-69DABFB888FB}" srcId="{C6665140-FA14-3748-B6D1-DA41DAFA0707}" destId="{41702631-BD15-F047-AB45-0D5CF3929060}" srcOrd="0" destOrd="0" parTransId="{4E6A9926-73B2-A74C-BCD8-42E5B0687225}" sibTransId="{8F493B1B-3FB3-4640-AF18-CEE5FE5E6F42}"/>
    <dgm:cxn modelId="{6C1CB8E1-C706-6940-967E-2A2EA4151CE3}" srcId="{1D41AB9F-384B-9C4B-AD8A-B4B6AF13AF86}" destId="{6A0F9913-C2BB-B847-BA9B-9A93D823B8AB}" srcOrd="1" destOrd="0" parTransId="{AF4FB2EE-48BD-CD4B-B743-7B2EB54947BF}" sibTransId="{48879D6F-6D62-C74C-8593-7B6FC3A9F0C9}"/>
    <dgm:cxn modelId="{8E2CF5E5-3E73-CD4A-89F6-9D20650F3520}" type="presOf" srcId="{A7044B12-B258-6D48-A928-02DB0B5743F9}" destId="{826238E2-1418-D34C-B410-6E79FA899CA7}" srcOrd="0" destOrd="0" presId="urn:microsoft.com/office/officeart/2005/8/layout/hierarchy6"/>
    <dgm:cxn modelId="{37FBFDE5-14B9-5F41-811F-710A63273C13}" srcId="{A55A9BD6-D394-5D42-89FA-059B66603758}" destId="{A596786F-9D77-6E46-A2C0-0DA8E0796091}" srcOrd="0" destOrd="0" parTransId="{CBEA7970-31C0-E748-90B6-8181B7328E8F}" sibTransId="{8C631E5B-92A3-8A40-B924-EA1FFC9523DB}"/>
    <dgm:cxn modelId="{0CF90FEF-B1DB-4249-A70A-346DE8369A64}" type="presOf" srcId="{41702631-BD15-F047-AB45-0D5CF3929060}" destId="{08135845-7037-4546-ACA3-BAC2355B9E80}" srcOrd="0" destOrd="0" presId="urn:microsoft.com/office/officeart/2005/8/layout/hierarchy6"/>
    <dgm:cxn modelId="{B61BC1F4-1FFF-8040-874D-CC8225D3E68F}" type="presOf" srcId="{0DAF5758-0B30-8349-8947-2066490E44D5}" destId="{9B261706-DA7D-2642-9658-725F3808EAF5}" srcOrd="0" destOrd="0" presId="urn:microsoft.com/office/officeart/2005/8/layout/hierarchy6"/>
    <dgm:cxn modelId="{6E7373F5-32C1-B04B-9F93-5F37725DCC4B}" type="presOf" srcId="{1D41AB9F-384B-9C4B-AD8A-B4B6AF13AF86}" destId="{80136915-D071-E945-9924-A643DD481366}" srcOrd="0" destOrd="0" presId="urn:microsoft.com/office/officeart/2005/8/layout/hierarchy6"/>
    <dgm:cxn modelId="{783678F5-2F04-B748-B18E-4D0E8AC0EF2E}" type="presOf" srcId="{D2A87137-12D9-254B-8A4C-C5A044588C6E}" destId="{5144E114-0D94-E041-ADE2-0E4D5FC6FA58}" srcOrd="0" destOrd="0" presId="urn:microsoft.com/office/officeart/2005/8/layout/hierarchy6"/>
    <dgm:cxn modelId="{E5D570F7-5F89-7947-B9B1-324DF6039EC2}" srcId="{D2A87137-12D9-254B-8A4C-C5A044588C6E}" destId="{367124E8-BB78-9046-B868-6E081EFC7FB5}" srcOrd="0" destOrd="0" parTransId="{9915FDD9-D11D-EB45-AD7C-06BB296D0ED7}" sibTransId="{E90EFCE6-04F5-184B-B728-CC2022065EC3}"/>
    <dgm:cxn modelId="{127CF0F8-D703-7F4D-8298-4F46B14A1323}" type="presOf" srcId="{6A0F9913-C2BB-B847-BA9B-9A93D823B8AB}" destId="{D1482909-52C9-F547-8DE6-A4676C459E3A}" srcOrd="0" destOrd="0" presId="urn:microsoft.com/office/officeart/2005/8/layout/hierarchy6"/>
    <dgm:cxn modelId="{A2134DF9-D4D3-2946-A260-299A8B3A9FB0}" type="presOf" srcId="{0B08BE33-4A4B-9A44-90EA-753FE9F7D757}" destId="{B609E96B-BF74-144E-992F-DA2FF56CC21A}" srcOrd="0" destOrd="0" presId="urn:microsoft.com/office/officeart/2005/8/layout/hierarchy6"/>
    <dgm:cxn modelId="{5FA22DFA-057C-8342-9EDD-A4CB5F48C9A2}" type="presOf" srcId="{78876DC2-28BD-864B-8851-01BC7E419C27}" destId="{318A55A5-49C9-6F46-9264-D28D84C6092D}" srcOrd="0" destOrd="0" presId="urn:microsoft.com/office/officeart/2005/8/layout/hierarchy6"/>
    <dgm:cxn modelId="{08E9FAFA-AE75-AF46-9969-60172016E08D}" type="presOf" srcId="{72B2282C-20DE-0E4E-9A10-DD430DD615EC}" destId="{BAB997DB-7A25-FE45-91A2-D3C781DAB300}" srcOrd="0" destOrd="0" presId="urn:microsoft.com/office/officeart/2005/8/layout/hierarchy6"/>
    <dgm:cxn modelId="{18AA98FE-C1D6-C146-B36E-9DDB6749EB64}" type="presOf" srcId="{6B194CCA-C9BF-064E-9479-31FE3A23071C}" destId="{44028752-B90A-A64A-9B61-3E5614FB72C7}" srcOrd="0" destOrd="0" presId="urn:microsoft.com/office/officeart/2005/8/layout/hierarchy6"/>
    <dgm:cxn modelId="{961978FF-DCB7-1B43-AE04-F1C18C16A0A7}" type="presOf" srcId="{485B66C2-5B09-A448-9567-BDCE29223F19}" destId="{A3AE4124-E1F5-E442-8F1C-1A3F623101BC}" srcOrd="0" destOrd="0" presId="urn:microsoft.com/office/officeart/2005/8/layout/hierarchy6"/>
    <dgm:cxn modelId="{6F1E8BEC-48E2-BD4C-9629-99FA5F056D84}" type="presParOf" srcId="{A3AE4124-E1F5-E442-8F1C-1A3F623101BC}" destId="{8AADC258-BCCB-5549-B549-BCEB5006FB0C}" srcOrd="0" destOrd="0" presId="urn:microsoft.com/office/officeart/2005/8/layout/hierarchy6"/>
    <dgm:cxn modelId="{8A17C855-3A59-3A41-BDC1-3121CA94FDD6}" type="presParOf" srcId="{8AADC258-BCCB-5549-B549-BCEB5006FB0C}" destId="{EDF7159D-2A05-7648-B3A0-4C624DD369E2}" srcOrd="0" destOrd="0" presId="urn:microsoft.com/office/officeart/2005/8/layout/hierarchy6"/>
    <dgm:cxn modelId="{99E71B90-662A-084D-933B-4497EDB90CE2}" type="presParOf" srcId="{EDF7159D-2A05-7648-B3A0-4C624DD369E2}" destId="{13D75136-F604-EA49-AF9E-2B9BFB34977E}" srcOrd="0" destOrd="0" presId="urn:microsoft.com/office/officeart/2005/8/layout/hierarchy6"/>
    <dgm:cxn modelId="{68FA8334-756C-554F-86A7-363C9FA51157}" type="presParOf" srcId="{13D75136-F604-EA49-AF9E-2B9BFB34977E}" destId="{80136915-D071-E945-9924-A643DD481366}" srcOrd="0" destOrd="0" presId="urn:microsoft.com/office/officeart/2005/8/layout/hierarchy6"/>
    <dgm:cxn modelId="{D3157155-2396-5C4A-BAD5-0CE88D5FFADF}" type="presParOf" srcId="{13D75136-F604-EA49-AF9E-2B9BFB34977E}" destId="{A03270BC-8595-A94C-B995-8EA53CBEB4FF}" srcOrd="1" destOrd="0" presId="urn:microsoft.com/office/officeart/2005/8/layout/hierarchy6"/>
    <dgm:cxn modelId="{1EAA58CD-7071-E94A-B961-A4A4D902DB68}" type="presParOf" srcId="{A03270BC-8595-A94C-B995-8EA53CBEB4FF}" destId="{7BBE16B8-8745-124A-B79D-F56EA2338D12}" srcOrd="0" destOrd="0" presId="urn:microsoft.com/office/officeart/2005/8/layout/hierarchy6"/>
    <dgm:cxn modelId="{F1556C84-F145-B44F-8D90-7E6FA1B9485B}" type="presParOf" srcId="{A03270BC-8595-A94C-B995-8EA53CBEB4FF}" destId="{54685D07-CFF1-A04A-A5D1-34CAFC7A1DB6}" srcOrd="1" destOrd="0" presId="urn:microsoft.com/office/officeart/2005/8/layout/hierarchy6"/>
    <dgm:cxn modelId="{7FB32B1D-6A91-4340-9A83-77EDCF9C4670}" type="presParOf" srcId="{54685D07-CFF1-A04A-A5D1-34CAFC7A1DB6}" destId="{9900BED1-AF20-1642-B20E-B493706B5D21}" srcOrd="0" destOrd="0" presId="urn:microsoft.com/office/officeart/2005/8/layout/hierarchy6"/>
    <dgm:cxn modelId="{72E78185-3D1E-DD43-8E76-C5DCAF7EDD38}" type="presParOf" srcId="{54685D07-CFF1-A04A-A5D1-34CAFC7A1DB6}" destId="{1F66D62D-B79F-044E-85D6-21E390ACDF95}" srcOrd="1" destOrd="0" presId="urn:microsoft.com/office/officeart/2005/8/layout/hierarchy6"/>
    <dgm:cxn modelId="{85696422-5E41-5A4A-AB1B-8A399AE71269}" type="presParOf" srcId="{1F66D62D-B79F-044E-85D6-21E390ACDF95}" destId="{616A733E-4D05-7C4C-9586-A6FC70C6E74C}" srcOrd="0" destOrd="0" presId="urn:microsoft.com/office/officeart/2005/8/layout/hierarchy6"/>
    <dgm:cxn modelId="{EBD719C5-1D97-8F48-A77D-4DF1E1A58985}" type="presParOf" srcId="{1F66D62D-B79F-044E-85D6-21E390ACDF95}" destId="{FE3C0378-FF05-B842-BB35-574C308CCEF9}" srcOrd="1" destOrd="0" presId="urn:microsoft.com/office/officeart/2005/8/layout/hierarchy6"/>
    <dgm:cxn modelId="{11224821-1F4E-C342-8A88-F3C9F858808E}" type="presParOf" srcId="{FE3C0378-FF05-B842-BB35-574C308CCEF9}" destId="{14EEBA21-1266-D54E-B6AF-BAB888DDB953}" srcOrd="0" destOrd="0" presId="urn:microsoft.com/office/officeart/2005/8/layout/hierarchy6"/>
    <dgm:cxn modelId="{8FF618E3-B6C6-E44C-B242-0BF4DBFC1CC6}" type="presParOf" srcId="{FE3C0378-FF05-B842-BB35-574C308CCEF9}" destId="{C57E16E3-9F73-2C4E-9110-743279BD9F22}" srcOrd="1" destOrd="0" presId="urn:microsoft.com/office/officeart/2005/8/layout/hierarchy6"/>
    <dgm:cxn modelId="{6CB1757E-528E-1E45-937C-4D3FFED31FBA}" type="presParOf" srcId="{C57E16E3-9F73-2C4E-9110-743279BD9F22}" destId="{292044DD-99DF-E543-B596-2F8DA4C0075A}" srcOrd="0" destOrd="0" presId="urn:microsoft.com/office/officeart/2005/8/layout/hierarchy6"/>
    <dgm:cxn modelId="{72B38821-5613-0946-B346-5F390AD70DF7}" type="presParOf" srcId="{C57E16E3-9F73-2C4E-9110-743279BD9F22}" destId="{B7E53E36-99C3-8A41-8CCB-FBEAF1EF6105}" srcOrd="1" destOrd="0" presId="urn:microsoft.com/office/officeart/2005/8/layout/hierarchy6"/>
    <dgm:cxn modelId="{9A35B7BD-B311-3544-8626-20A148BC3CBA}" type="presParOf" srcId="{B7E53E36-99C3-8A41-8CCB-FBEAF1EF6105}" destId="{345D8840-0010-4E46-A1CB-33372CED790A}" srcOrd="0" destOrd="0" presId="urn:microsoft.com/office/officeart/2005/8/layout/hierarchy6"/>
    <dgm:cxn modelId="{F65C155B-D819-474F-9977-E0E95DBFCA27}" type="presParOf" srcId="{B7E53E36-99C3-8A41-8CCB-FBEAF1EF6105}" destId="{69478232-C10F-5542-9DEE-C604D2BE0655}" srcOrd="1" destOrd="0" presId="urn:microsoft.com/office/officeart/2005/8/layout/hierarchy6"/>
    <dgm:cxn modelId="{DD1CDF9A-5786-2D4D-83EA-C0FEAB7C4980}" type="presParOf" srcId="{69478232-C10F-5542-9DEE-C604D2BE0655}" destId="{A0E5BD27-A4AB-0C42-86DA-A19388339310}" srcOrd="0" destOrd="0" presId="urn:microsoft.com/office/officeart/2005/8/layout/hierarchy6"/>
    <dgm:cxn modelId="{4850B6A4-2797-E643-8A68-098B35924A47}" type="presParOf" srcId="{69478232-C10F-5542-9DEE-C604D2BE0655}" destId="{2A17A0E6-72B0-CF49-9FB7-4E132120821A}" srcOrd="1" destOrd="0" presId="urn:microsoft.com/office/officeart/2005/8/layout/hierarchy6"/>
    <dgm:cxn modelId="{258C9BBA-AE18-B147-9E65-6B8A30C6A9DF}" type="presParOf" srcId="{2A17A0E6-72B0-CF49-9FB7-4E132120821A}" destId="{9E4389C8-E45D-7B4B-8FCF-094C2814A7D1}" srcOrd="0" destOrd="0" presId="urn:microsoft.com/office/officeart/2005/8/layout/hierarchy6"/>
    <dgm:cxn modelId="{2EDC76B8-66D5-1245-A81F-D55E24A4A5B2}" type="presParOf" srcId="{2A17A0E6-72B0-CF49-9FB7-4E132120821A}" destId="{20F914EF-B9C1-C44D-A8C9-39D37C72AEAC}" srcOrd="1" destOrd="0" presId="urn:microsoft.com/office/officeart/2005/8/layout/hierarchy6"/>
    <dgm:cxn modelId="{C4871A07-FA30-6A45-9D7F-A5CA9FAD603F}" type="presParOf" srcId="{1F66D62D-B79F-044E-85D6-21E390ACDF95}" destId="{E62C34FF-BF7E-6345-AE13-3963B00B1D34}" srcOrd="2" destOrd="0" presId="urn:microsoft.com/office/officeart/2005/8/layout/hierarchy6"/>
    <dgm:cxn modelId="{DC435EBC-D44D-3446-A24F-439F2BAC2109}" type="presParOf" srcId="{1F66D62D-B79F-044E-85D6-21E390ACDF95}" destId="{6348E68F-CB88-9741-A80C-0160F03E90D6}" srcOrd="3" destOrd="0" presId="urn:microsoft.com/office/officeart/2005/8/layout/hierarchy6"/>
    <dgm:cxn modelId="{2A7BC0E5-56A3-074D-927E-C2134FA81857}" type="presParOf" srcId="{6348E68F-CB88-9741-A80C-0160F03E90D6}" destId="{0E5868D1-9EFB-EA41-AD3F-E31C0F88303C}" srcOrd="0" destOrd="0" presId="urn:microsoft.com/office/officeart/2005/8/layout/hierarchy6"/>
    <dgm:cxn modelId="{BD12DACD-FE05-6348-952C-F4E37BCEAD54}" type="presParOf" srcId="{6348E68F-CB88-9741-A80C-0160F03E90D6}" destId="{00A95FAD-2C87-E546-B468-2EAECF5186EC}" srcOrd="1" destOrd="0" presId="urn:microsoft.com/office/officeart/2005/8/layout/hierarchy6"/>
    <dgm:cxn modelId="{E009F22D-69BE-164C-A99E-C7D91573A833}" type="presParOf" srcId="{00A95FAD-2C87-E546-B468-2EAECF5186EC}" destId="{D60DF97D-6AFF-9848-921E-0A7E48AF20B5}" srcOrd="0" destOrd="0" presId="urn:microsoft.com/office/officeart/2005/8/layout/hierarchy6"/>
    <dgm:cxn modelId="{C0FF7DAA-0147-124C-8395-63530E04B626}" type="presParOf" srcId="{00A95FAD-2C87-E546-B468-2EAECF5186EC}" destId="{DB52BFFF-A892-CD41-8B16-C68F5722CFC6}" srcOrd="1" destOrd="0" presId="urn:microsoft.com/office/officeart/2005/8/layout/hierarchy6"/>
    <dgm:cxn modelId="{5EF69346-73ED-AD4D-B9E2-DC3D29F815C0}" type="presParOf" srcId="{DB52BFFF-A892-CD41-8B16-C68F5722CFC6}" destId="{08135845-7037-4546-ACA3-BAC2355B9E80}" srcOrd="0" destOrd="0" presId="urn:microsoft.com/office/officeart/2005/8/layout/hierarchy6"/>
    <dgm:cxn modelId="{8CADB90B-F380-7C48-B0C4-3BEC834E8F97}" type="presParOf" srcId="{DB52BFFF-A892-CD41-8B16-C68F5722CFC6}" destId="{7D08E64A-2745-4947-A83C-9A6F465D8508}" srcOrd="1" destOrd="0" presId="urn:microsoft.com/office/officeart/2005/8/layout/hierarchy6"/>
    <dgm:cxn modelId="{134DE548-E84F-8845-9166-F600FDFF6B6A}" type="presParOf" srcId="{7D08E64A-2745-4947-A83C-9A6F465D8508}" destId="{9E62B5B9-9469-0D4A-B66C-9C46C4F7F690}" srcOrd="0" destOrd="0" presId="urn:microsoft.com/office/officeart/2005/8/layout/hierarchy6"/>
    <dgm:cxn modelId="{7CF52FDB-1EEB-2245-B8C3-812B70ADF9D4}" type="presParOf" srcId="{7D08E64A-2745-4947-A83C-9A6F465D8508}" destId="{533DD5D9-F019-D449-B01A-F94231B387C7}" srcOrd="1" destOrd="0" presId="urn:microsoft.com/office/officeart/2005/8/layout/hierarchy6"/>
    <dgm:cxn modelId="{4EC47F31-15D8-6942-9A16-1D91F80FE857}" type="presParOf" srcId="{533DD5D9-F019-D449-B01A-F94231B387C7}" destId="{9889E39B-649D-C34F-8477-C45E1D5EE5B0}" srcOrd="0" destOrd="0" presId="urn:microsoft.com/office/officeart/2005/8/layout/hierarchy6"/>
    <dgm:cxn modelId="{1B61BEBC-0B1B-B349-BD16-E28379735089}" type="presParOf" srcId="{533DD5D9-F019-D449-B01A-F94231B387C7}" destId="{049ACFE2-F6BC-7B48-8012-EE0A2C03A184}" srcOrd="1" destOrd="0" presId="urn:microsoft.com/office/officeart/2005/8/layout/hierarchy6"/>
    <dgm:cxn modelId="{D27D2F8F-2CD0-5044-9D58-5579191B693C}" type="presParOf" srcId="{7D08E64A-2745-4947-A83C-9A6F465D8508}" destId="{D76763A3-3A80-4E41-BD50-07946623B057}" srcOrd="2" destOrd="0" presId="urn:microsoft.com/office/officeart/2005/8/layout/hierarchy6"/>
    <dgm:cxn modelId="{DD42EBCC-3978-A04D-BE66-F0893777806C}" type="presParOf" srcId="{7D08E64A-2745-4947-A83C-9A6F465D8508}" destId="{1C061465-1EFD-B645-85EF-CD2006E1AFFD}" srcOrd="3" destOrd="0" presId="urn:microsoft.com/office/officeart/2005/8/layout/hierarchy6"/>
    <dgm:cxn modelId="{F438354B-CACA-C642-A603-92B7CD7040E5}" type="presParOf" srcId="{1C061465-1EFD-B645-85EF-CD2006E1AFFD}" destId="{B5812AE2-BE2A-9540-93D7-C63BE957D940}" srcOrd="0" destOrd="0" presId="urn:microsoft.com/office/officeart/2005/8/layout/hierarchy6"/>
    <dgm:cxn modelId="{646BE165-595C-B04B-8733-F95A84AE1E46}" type="presParOf" srcId="{1C061465-1EFD-B645-85EF-CD2006E1AFFD}" destId="{09F4DF41-C8FD-5C43-ACEC-0F8324AD2F22}" srcOrd="1" destOrd="0" presId="urn:microsoft.com/office/officeart/2005/8/layout/hierarchy6"/>
    <dgm:cxn modelId="{92D569F0-F0EF-EE46-9F91-592DFCEE9066}" type="presParOf" srcId="{A03270BC-8595-A94C-B995-8EA53CBEB4FF}" destId="{F4A73A3D-B1CA-1A4F-9A62-80A8982829C5}" srcOrd="2" destOrd="0" presId="urn:microsoft.com/office/officeart/2005/8/layout/hierarchy6"/>
    <dgm:cxn modelId="{CBF01901-1268-4249-AE83-864ABC679C94}" type="presParOf" srcId="{A03270BC-8595-A94C-B995-8EA53CBEB4FF}" destId="{DF01E222-65B6-7947-A966-E048130F36B6}" srcOrd="3" destOrd="0" presId="urn:microsoft.com/office/officeart/2005/8/layout/hierarchy6"/>
    <dgm:cxn modelId="{BE05A33F-98E0-2441-99B8-97C658E9C54A}" type="presParOf" srcId="{DF01E222-65B6-7947-A966-E048130F36B6}" destId="{D1482909-52C9-F547-8DE6-A4676C459E3A}" srcOrd="0" destOrd="0" presId="urn:microsoft.com/office/officeart/2005/8/layout/hierarchy6"/>
    <dgm:cxn modelId="{1389CF45-921E-034E-A14C-022779AFB016}" type="presParOf" srcId="{DF01E222-65B6-7947-A966-E048130F36B6}" destId="{A9B3F533-6126-1641-A714-5F91B891D0B8}" srcOrd="1" destOrd="0" presId="urn:microsoft.com/office/officeart/2005/8/layout/hierarchy6"/>
    <dgm:cxn modelId="{4A5475D8-192F-5A43-A462-E5FDDA6666B5}" type="presParOf" srcId="{A9B3F533-6126-1641-A714-5F91B891D0B8}" destId="{E2C9E0BC-5AA1-B84A-A756-5747F1BF1502}" srcOrd="0" destOrd="0" presId="urn:microsoft.com/office/officeart/2005/8/layout/hierarchy6"/>
    <dgm:cxn modelId="{DFECDC97-93CF-E746-8622-311BB7C6A6B3}" type="presParOf" srcId="{A9B3F533-6126-1641-A714-5F91B891D0B8}" destId="{73223279-C6FA-5D4D-91C2-AFA31F6EC0CC}" srcOrd="1" destOrd="0" presId="urn:microsoft.com/office/officeart/2005/8/layout/hierarchy6"/>
    <dgm:cxn modelId="{F1296922-B574-8546-9162-518A1986133D}" type="presParOf" srcId="{73223279-C6FA-5D4D-91C2-AFA31F6EC0CC}" destId="{53A9FF41-F5B6-AF4C-BFDA-FDA0AE44081A}" srcOrd="0" destOrd="0" presId="urn:microsoft.com/office/officeart/2005/8/layout/hierarchy6"/>
    <dgm:cxn modelId="{CF4DCD64-D29E-104E-A50E-E13F2A25A6ED}" type="presParOf" srcId="{73223279-C6FA-5D4D-91C2-AFA31F6EC0CC}" destId="{D2F7DF83-69E3-0C46-9A0B-8CB7BB52C1EB}" srcOrd="1" destOrd="0" presId="urn:microsoft.com/office/officeart/2005/8/layout/hierarchy6"/>
    <dgm:cxn modelId="{94985F2E-CDE9-FE41-ABA5-9F2301832268}" type="presParOf" srcId="{D2F7DF83-69E3-0C46-9A0B-8CB7BB52C1EB}" destId="{6777AC0F-449C-AE41-9A9A-BAC6296459C4}" srcOrd="0" destOrd="0" presId="urn:microsoft.com/office/officeart/2005/8/layout/hierarchy6"/>
    <dgm:cxn modelId="{A6206144-C5B6-CD4D-BA89-EBF1FA4A960E}" type="presParOf" srcId="{D2F7DF83-69E3-0C46-9A0B-8CB7BB52C1EB}" destId="{D041B08F-041D-6A41-89FE-8B6F1EDE4F4C}" srcOrd="1" destOrd="0" presId="urn:microsoft.com/office/officeart/2005/8/layout/hierarchy6"/>
    <dgm:cxn modelId="{8E3F4D75-336B-1145-8290-4F89EDE8FD32}" type="presParOf" srcId="{D041B08F-041D-6A41-89FE-8B6F1EDE4F4C}" destId="{AF2C6546-0593-9D4E-BEE3-C743163592C1}" srcOrd="0" destOrd="0" presId="urn:microsoft.com/office/officeart/2005/8/layout/hierarchy6"/>
    <dgm:cxn modelId="{77082FF6-227A-CD43-A2A8-DF4F3A7F0A3E}" type="presParOf" srcId="{D041B08F-041D-6A41-89FE-8B6F1EDE4F4C}" destId="{D828B507-CC59-8A41-8A76-C3272FD19ADA}" srcOrd="1" destOrd="0" presId="urn:microsoft.com/office/officeart/2005/8/layout/hierarchy6"/>
    <dgm:cxn modelId="{9F918957-1749-C14D-B9A1-C0EB2C1895F4}" type="presParOf" srcId="{D828B507-CC59-8A41-8A76-C3272FD19ADA}" destId="{F4C073D9-8E3B-2341-B20A-DE8EEB3BFD08}" srcOrd="0" destOrd="0" presId="urn:microsoft.com/office/officeart/2005/8/layout/hierarchy6"/>
    <dgm:cxn modelId="{6F318E95-78C8-AF43-BAEA-BE1830D9B941}" type="presParOf" srcId="{D828B507-CC59-8A41-8A76-C3272FD19ADA}" destId="{33554382-BCCB-1C40-98B1-877DFE08DF42}" srcOrd="1" destOrd="0" presId="urn:microsoft.com/office/officeart/2005/8/layout/hierarchy6"/>
    <dgm:cxn modelId="{811769B8-BF3C-F94C-9FA1-EE43C8BBF8CA}" type="presParOf" srcId="{33554382-BCCB-1C40-98B1-877DFE08DF42}" destId="{5144E114-0D94-E041-ADE2-0E4D5FC6FA58}" srcOrd="0" destOrd="0" presId="urn:microsoft.com/office/officeart/2005/8/layout/hierarchy6"/>
    <dgm:cxn modelId="{C9F3310F-1CB7-C740-A683-81B00B5534CD}" type="presParOf" srcId="{33554382-BCCB-1C40-98B1-877DFE08DF42}" destId="{6BCCE75B-9A15-2A41-A3B2-ED31175ABFD6}" srcOrd="1" destOrd="0" presId="urn:microsoft.com/office/officeart/2005/8/layout/hierarchy6"/>
    <dgm:cxn modelId="{F202C3D3-C911-F64E-90DD-B1B05FD4B10D}" type="presParOf" srcId="{6BCCE75B-9A15-2A41-A3B2-ED31175ABFD6}" destId="{1A109218-E873-6645-B535-B6F659C139E0}" srcOrd="0" destOrd="0" presId="urn:microsoft.com/office/officeart/2005/8/layout/hierarchy6"/>
    <dgm:cxn modelId="{BD90EB67-5655-6746-B561-CBE5A37F1F56}" type="presParOf" srcId="{6BCCE75B-9A15-2A41-A3B2-ED31175ABFD6}" destId="{9CE2884B-7311-E342-A6BE-0505483D5B00}" srcOrd="1" destOrd="0" presId="urn:microsoft.com/office/officeart/2005/8/layout/hierarchy6"/>
    <dgm:cxn modelId="{98C1AECD-9035-F447-A787-7E7B46621B2F}" type="presParOf" srcId="{9CE2884B-7311-E342-A6BE-0505483D5B00}" destId="{40DF8153-C812-E447-9A6F-A62BD85B91DE}" srcOrd="0" destOrd="0" presId="urn:microsoft.com/office/officeart/2005/8/layout/hierarchy6"/>
    <dgm:cxn modelId="{44D58DE5-6274-0A4E-8044-A33B1FF528FF}" type="presParOf" srcId="{9CE2884B-7311-E342-A6BE-0505483D5B00}" destId="{F6609BAE-F206-604E-B1B0-D899A8312D3B}" srcOrd="1" destOrd="0" presId="urn:microsoft.com/office/officeart/2005/8/layout/hierarchy6"/>
    <dgm:cxn modelId="{2B8AC390-BEE4-634A-BF42-36EDF640E855}" type="presParOf" srcId="{F6609BAE-F206-604E-B1B0-D899A8312D3B}" destId="{B609E96B-BF74-144E-992F-DA2FF56CC21A}" srcOrd="0" destOrd="0" presId="urn:microsoft.com/office/officeart/2005/8/layout/hierarchy6"/>
    <dgm:cxn modelId="{D2509951-EB93-5646-86DF-7C31EF95B26B}" type="presParOf" srcId="{F6609BAE-F206-604E-B1B0-D899A8312D3B}" destId="{B5711781-9B13-4C45-8455-70614BCE7561}" srcOrd="1" destOrd="0" presId="urn:microsoft.com/office/officeart/2005/8/layout/hierarchy6"/>
    <dgm:cxn modelId="{BABF9189-B352-0046-A10F-977E24EC05AC}" type="presParOf" srcId="{B5711781-9B13-4C45-8455-70614BCE7561}" destId="{880F8F86-2708-2F4D-A9BF-3A8AE2BE47CE}" srcOrd="0" destOrd="0" presId="urn:microsoft.com/office/officeart/2005/8/layout/hierarchy6"/>
    <dgm:cxn modelId="{485D0EFB-EC93-5943-9C65-EDF65849427E}" type="presParOf" srcId="{B5711781-9B13-4C45-8455-70614BCE7561}" destId="{BB5AC2BF-1029-8447-B0D2-B17D1A1C8811}" srcOrd="1" destOrd="0" presId="urn:microsoft.com/office/officeart/2005/8/layout/hierarchy6"/>
    <dgm:cxn modelId="{1AD143F4-3DA0-8E4A-90DA-7A473EE247E7}" type="presParOf" srcId="{A03270BC-8595-A94C-B995-8EA53CBEB4FF}" destId="{CF216490-0A6B-EB47-ADBF-6C4D99351C48}" srcOrd="4" destOrd="0" presId="urn:microsoft.com/office/officeart/2005/8/layout/hierarchy6"/>
    <dgm:cxn modelId="{21234B09-3666-8E4B-BE42-81FF95613413}" type="presParOf" srcId="{A03270BC-8595-A94C-B995-8EA53CBEB4FF}" destId="{8207D0F9-9A0F-3F4E-8142-52B7424618E8}" srcOrd="5" destOrd="0" presId="urn:microsoft.com/office/officeart/2005/8/layout/hierarchy6"/>
    <dgm:cxn modelId="{9335AA03-2BA1-5840-92C5-5B8E13D2AB8C}" type="presParOf" srcId="{8207D0F9-9A0F-3F4E-8142-52B7424618E8}" destId="{BAB997DB-7A25-FE45-91A2-D3C781DAB300}" srcOrd="0" destOrd="0" presId="urn:microsoft.com/office/officeart/2005/8/layout/hierarchy6"/>
    <dgm:cxn modelId="{A24EFC20-6F00-994A-B349-8B33BE7568A0}" type="presParOf" srcId="{8207D0F9-9A0F-3F4E-8142-52B7424618E8}" destId="{D7F004D6-62EF-E14C-B0C7-BABD8D565EC2}" srcOrd="1" destOrd="0" presId="urn:microsoft.com/office/officeart/2005/8/layout/hierarchy6"/>
    <dgm:cxn modelId="{57CEC569-8823-2D4E-A26E-99332D35D784}" type="presParOf" srcId="{D7F004D6-62EF-E14C-B0C7-BABD8D565EC2}" destId="{8BBD3B72-F0CE-1342-9D15-30137637EA13}" srcOrd="0" destOrd="0" presId="urn:microsoft.com/office/officeart/2005/8/layout/hierarchy6"/>
    <dgm:cxn modelId="{136EEC2C-BFA2-494F-B4B0-B68ED598586A}" type="presParOf" srcId="{D7F004D6-62EF-E14C-B0C7-BABD8D565EC2}" destId="{D32F1F84-3241-BB4C-BE83-E4EFC1654F2A}" srcOrd="1" destOrd="0" presId="urn:microsoft.com/office/officeart/2005/8/layout/hierarchy6"/>
    <dgm:cxn modelId="{B3A7E528-9E7F-4141-A883-41FB9855E4C1}" type="presParOf" srcId="{D32F1F84-3241-BB4C-BE83-E4EFC1654F2A}" destId="{3251D098-3F22-A545-9E9A-88EE96CB6C75}" srcOrd="0" destOrd="0" presId="urn:microsoft.com/office/officeart/2005/8/layout/hierarchy6"/>
    <dgm:cxn modelId="{98C03F97-E28E-234F-A02E-77E735486B66}" type="presParOf" srcId="{D32F1F84-3241-BB4C-BE83-E4EFC1654F2A}" destId="{726528B0-EA47-0244-BBA8-35B7F35BE384}" srcOrd="1" destOrd="0" presId="urn:microsoft.com/office/officeart/2005/8/layout/hierarchy6"/>
    <dgm:cxn modelId="{66FAD749-73B5-B944-8970-B1A7AC02FEE2}" type="presParOf" srcId="{726528B0-EA47-0244-BBA8-35B7F35BE384}" destId="{826238E2-1418-D34C-B410-6E79FA899CA7}" srcOrd="0" destOrd="0" presId="urn:microsoft.com/office/officeart/2005/8/layout/hierarchy6"/>
    <dgm:cxn modelId="{A41C574C-0576-B149-9246-DD2C3F3495FD}" type="presParOf" srcId="{726528B0-EA47-0244-BBA8-35B7F35BE384}" destId="{9B9B2F1A-532B-9646-8BA9-F56A71BF9A52}" srcOrd="1" destOrd="0" presId="urn:microsoft.com/office/officeart/2005/8/layout/hierarchy6"/>
    <dgm:cxn modelId="{2CD8D95D-5E34-7D46-9BBD-D8C79EC57FE2}" type="presParOf" srcId="{9B9B2F1A-532B-9646-8BA9-F56A71BF9A52}" destId="{CEF4682A-7A25-F341-92A5-E6C32ECBCAA2}" srcOrd="0" destOrd="0" presId="urn:microsoft.com/office/officeart/2005/8/layout/hierarchy6"/>
    <dgm:cxn modelId="{6FEBC1FF-0519-1F4E-8843-34033BCE952D}" type="presParOf" srcId="{9B9B2F1A-532B-9646-8BA9-F56A71BF9A52}" destId="{8547F4BC-AD95-7240-AFA9-B58036CB2253}" srcOrd="1" destOrd="0" presId="urn:microsoft.com/office/officeart/2005/8/layout/hierarchy6"/>
    <dgm:cxn modelId="{62FB0337-4DC2-FD49-82E1-913F966B570A}" type="presParOf" srcId="{D7F004D6-62EF-E14C-B0C7-BABD8D565EC2}" destId="{318A55A5-49C9-6F46-9264-D28D84C6092D}" srcOrd="2" destOrd="0" presId="urn:microsoft.com/office/officeart/2005/8/layout/hierarchy6"/>
    <dgm:cxn modelId="{550022F4-78A5-084C-ABC0-866CF96AE0ED}" type="presParOf" srcId="{D7F004D6-62EF-E14C-B0C7-BABD8D565EC2}" destId="{E60F0E39-5FAB-7F48-AD08-139F2217C3E3}" srcOrd="3" destOrd="0" presId="urn:microsoft.com/office/officeart/2005/8/layout/hierarchy6"/>
    <dgm:cxn modelId="{A2118B84-A436-4E44-BCC2-B4F3688BC98F}" type="presParOf" srcId="{E60F0E39-5FAB-7F48-AD08-139F2217C3E3}" destId="{9B261706-DA7D-2642-9658-725F3808EAF5}" srcOrd="0" destOrd="0" presId="urn:microsoft.com/office/officeart/2005/8/layout/hierarchy6"/>
    <dgm:cxn modelId="{408FE39B-ADAE-B54D-BC4A-DC0E215BCB6B}" type="presParOf" srcId="{E60F0E39-5FAB-7F48-AD08-139F2217C3E3}" destId="{C4C063B2-1015-814C-BC0E-C669C7C9D881}" srcOrd="1" destOrd="0" presId="urn:microsoft.com/office/officeart/2005/8/layout/hierarchy6"/>
    <dgm:cxn modelId="{630F95A8-9492-E941-A375-8F74197E8D0D}" type="presParOf" srcId="{C4C063B2-1015-814C-BC0E-C669C7C9D881}" destId="{0BE22D3B-9603-A14F-9034-9DFEEEBA8437}" srcOrd="0" destOrd="0" presId="urn:microsoft.com/office/officeart/2005/8/layout/hierarchy6"/>
    <dgm:cxn modelId="{D32481C1-6D9C-BD48-B66F-9E6DD6089DCF}" type="presParOf" srcId="{C4C063B2-1015-814C-BC0E-C669C7C9D881}" destId="{0CD7F823-2CA4-8E41-8CD3-A60D48BAE087}" srcOrd="1" destOrd="0" presId="urn:microsoft.com/office/officeart/2005/8/layout/hierarchy6"/>
    <dgm:cxn modelId="{8C4E1775-FF8A-704A-8A95-1CE08CA28F80}" type="presParOf" srcId="{0CD7F823-2CA4-8E41-8CD3-A60D48BAE087}" destId="{E2FC91E4-F9D1-AC40-B172-53940516DC5A}" srcOrd="0" destOrd="0" presId="urn:microsoft.com/office/officeart/2005/8/layout/hierarchy6"/>
    <dgm:cxn modelId="{7D0B2811-BBF3-DE4B-9620-34135963A8D1}" type="presParOf" srcId="{0CD7F823-2CA4-8E41-8CD3-A60D48BAE087}" destId="{97036827-4898-4840-B48D-08CF507BF1F9}" srcOrd="1" destOrd="0" presId="urn:microsoft.com/office/officeart/2005/8/layout/hierarchy6"/>
    <dgm:cxn modelId="{BABEEB37-FB4E-4241-822C-2EF13458E33F}" type="presParOf" srcId="{97036827-4898-4840-B48D-08CF507BF1F9}" destId="{0A6F6F37-5D4C-554C-A908-6D24E06AB514}" srcOrd="0" destOrd="0" presId="urn:microsoft.com/office/officeart/2005/8/layout/hierarchy6"/>
    <dgm:cxn modelId="{CCCEE9F9-1047-E54B-A720-B4804C04CCC3}" type="presParOf" srcId="{97036827-4898-4840-B48D-08CF507BF1F9}" destId="{4380C80B-E825-1D4B-9E6E-F33991AF4A88}" srcOrd="1" destOrd="0" presId="urn:microsoft.com/office/officeart/2005/8/layout/hierarchy6"/>
    <dgm:cxn modelId="{06C3465C-A8EB-DF48-AC28-0B34AE5EE9E5}" type="presParOf" srcId="{4380C80B-E825-1D4B-9E6E-F33991AF4A88}" destId="{B87E5924-8823-834A-A12D-0952DA49E60D}" srcOrd="0" destOrd="0" presId="urn:microsoft.com/office/officeart/2005/8/layout/hierarchy6"/>
    <dgm:cxn modelId="{B152DD04-4E6D-DC49-865D-AC071C0D12C9}" type="presParOf" srcId="{4380C80B-E825-1D4B-9E6E-F33991AF4A88}" destId="{90FE5F9C-7C60-914F-8523-ECB3665700F7}" srcOrd="1" destOrd="0" presId="urn:microsoft.com/office/officeart/2005/8/layout/hierarchy6"/>
    <dgm:cxn modelId="{519AB187-4619-BF4B-B0DA-5D67E6AEF417}" type="presParOf" srcId="{D7F004D6-62EF-E14C-B0C7-BABD8D565EC2}" destId="{44028752-B90A-A64A-9B61-3E5614FB72C7}" srcOrd="4" destOrd="0" presId="urn:microsoft.com/office/officeart/2005/8/layout/hierarchy6"/>
    <dgm:cxn modelId="{DBA9415E-9B3C-1544-9464-239D4490A4EE}" type="presParOf" srcId="{D7F004D6-62EF-E14C-B0C7-BABD8D565EC2}" destId="{87C3175C-6F72-BB4F-BF8F-3DB49EAAE169}" srcOrd="5" destOrd="0" presId="urn:microsoft.com/office/officeart/2005/8/layout/hierarchy6"/>
    <dgm:cxn modelId="{67193730-897D-D54D-B466-C0640B9E8F9F}" type="presParOf" srcId="{87C3175C-6F72-BB4F-BF8F-3DB49EAAE169}" destId="{849DA420-3346-3F4F-9F7F-DC8F80F3D60B}" srcOrd="0" destOrd="0" presId="urn:microsoft.com/office/officeart/2005/8/layout/hierarchy6"/>
    <dgm:cxn modelId="{673FA71E-00C0-EC4A-AF18-F635525BA6CD}" type="presParOf" srcId="{87C3175C-6F72-BB4F-BF8F-3DB49EAAE169}" destId="{79799E95-09ED-714D-A09C-220B05A79B65}" srcOrd="1" destOrd="0" presId="urn:microsoft.com/office/officeart/2005/8/layout/hierarchy6"/>
    <dgm:cxn modelId="{83AC68AF-33ED-9043-A380-AB7A2D2704C4}" type="presParOf" srcId="{79799E95-09ED-714D-A09C-220B05A79B65}" destId="{E0A08491-42CA-2D40-B741-A2139303A603}" srcOrd="0" destOrd="0" presId="urn:microsoft.com/office/officeart/2005/8/layout/hierarchy6"/>
    <dgm:cxn modelId="{4FACADA1-DD52-1842-9011-A2F4E1BEF0B3}" type="presParOf" srcId="{79799E95-09ED-714D-A09C-220B05A79B65}" destId="{DD4224E2-B63F-3040-9CD4-3A48EB2BB481}" srcOrd="1" destOrd="0" presId="urn:microsoft.com/office/officeart/2005/8/layout/hierarchy6"/>
    <dgm:cxn modelId="{257C9A3B-9B64-2D49-A3DF-93E66E4D52F9}" type="presParOf" srcId="{DD4224E2-B63F-3040-9CD4-3A48EB2BB481}" destId="{68B30AF1-184C-AC44-901C-38481329D14B}" srcOrd="0" destOrd="0" presId="urn:microsoft.com/office/officeart/2005/8/layout/hierarchy6"/>
    <dgm:cxn modelId="{17A1BC72-9B03-7C4C-99AF-974E0B6A1FA0}" type="presParOf" srcId="{DD4224E2-B63F-3040-9CD4-3A48EB2BB481}" destId="{E36F829C-04FB-3D46-9CF7-C86A67B71345}" srcOrd="1" destOrd="0" presId="urn:microsoft.com/office/officeart/2005/8/layout/hierarchy6"/>
    <dgm:cxn modelId="{FDAE5687-E42B-034A-8415-D9CEC0672A58}" type="presParOf" srcId="{A3AE4124-E1F5-E442-8F1C-1A3F623101BC}" destId="{3FC282EC-C2A8-AD4D-8E34-4DD231696829}"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F2E36-7AF8-0E48-BB93-029EDDE93293}">
      <dsp:nvSpPr>
        <dsp:cNvPr id="0" name=""/>
        <dsp:cNvSpPr/>
      </dsp:nvSpPr>
      <dsp:spPr>
        <a:xfrm>
          <a:off x="2768245" y="3522"/>
          <a:ext cx="4631569" cy="479937"/>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Arguments for killing </a:t>
          </a:r>
          <a:r>
            <a:rPr lang="en-US" sz="2000" kern="1200" dirty="0" err="1"/>
            <a:t>Asvatthama</a:t>
          </a:r>
          <a:endParaRPr lang="en-US" sz="2000" kern="1200" dirty="0"/>
        </a:p>
      </dsp:txBody>
      <dsp:txXfrm>
        <a:off x="2782302" y="17579"/>
        <a:ext cx="4603455" cy="451823"/>
      </dsp:txXfrm>
    </dsp:sp>
    <dsp:sp modelId="{AD2B73AF-9F8A-3F4D-933C-C715EB9F8317}">
      <dsp:nvSpPr>
        <dsp:cNvPr id="0" name=""/>
        <dsp:cNvSpPr/>
      </dsp:nvSpPr>
      <dsp:spPr>
        <a:xfrm>
          <a:off x="1529073" y="483460"/>
          <a:ext cx="3554956" cy="191975"/>
        </a:xfrm>
        <a:custGeom>
          <a:avLst/>
          <a:gdLst/>
          <a:ahLst/>
          <a:cxnLst/>
          <a:rect l="0" t="0" r="0" b="0"/>
          <a:pathLst>
            <a:path>
              <a:moveTo>
                <a:pt x="3554956" y="0"/>
              </a:moveTo>
              <a:lnTo>
                <a:pt x="3554956" y="95987"/>
              </a:lnTo>
              <a:lnTo>
                <a:pt x="0" y="95987"/>
              </a:lnTo>
              <a:lnTo>
                <a:pt x="0" y="19197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037663-1F4C-634D-826F-08247417ED77}">
      <dsp:nvSpPr>
        <dsp:cNvPr id="0" name=""/>
        <dsp:cNvSpPr/>
      </dsp:nvSpPr>
      <dsp:spPr>
        <a:xfrm>
          <a:off x="748320" y="675435"/>
          <a:ext cx="1561506" cy="479937"/>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Krsna</a:t>
          </a:r>
          <a:r>
            <a:rPr lang="en-US" sz="1400" kern="1200" dirty="0"/>
            <a:t> supports killing (35-39)</a:t>
          </a:r>
        </a:p>
      </dsp:txBody>
      <dsp:txXfrm>
        <a:off x="762377" y="689492"/>
        <a:ext cx="1533392" cy="451823"/>
      </dsp:txXfrm>
    </dsp:sp>
    <dsp:sp modelId="{E73125AB-0CE7-D145-93D4-1A85824FFB71}">
      <dsp:nvSpPr>
        <dsp:cNvPr id="0" name=""/>
        <dsp:cNvSpPr/>
      </dsp:nvSpPr>
      <dsp:spPr>
        <a:xfrm>
          <a:off x="1483353" y="1155373"/>
          <a:ext cx="91440" cy="191975"/>
        </a:xfrm>
        <a:custGeom>
          <a:avLst/>
          <a:gdLst/>
          <a:ahLst/>
          <a:cxnLst/>
          <a:rect l="0" t="0" r="0" b="0"/>
          <a:pathLst>
            <a:path>
              <a:moveTo>
                <a:pt x="45720" y="0"/>
              </a:moveTo>
              <a:lnTo>
                <a:pt x="45720" y="1919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8D139D-64B0-A240-BA8C-4D1DE628CBB3}">
      <dsp:nvSpPr>
        <dsp:cNvPr id="0" name=""/>
        <dsp:cNvSpPr/>
      </dsp:nvSpPr>
      <dsp:spPr>
        <a:xfrm>
          <a:off x="748320" y="1347348"/>
          <a:ext cx="1561506" cy="742084"/>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Never show mercy on brahma-</a:t>
          </a:r>
          <a:r>
            <a:rPr lang="en-US" sz="1400" kern="1200" dirty="0" err="1"/>
            <a:t>bandhu</a:t>
          </a:r>
          <a:r>
            <a:rPr lang="en-US" sz="1400" kern="1200" dirty="0"/>
            <a:t> – killed </a:t>
          </a:r>
          <a:r>
            <a:rPr lang="en-US" sz="1400" kern="1200" dirty="0" err="1"/>
            <a:t>inncocent</a:t>
          </a:r>
          <a:r>
            <a:rPr lang="en-US" sz="1400" kern="1200" dirty="0"/>
            <a:t> boys in sleep</a:t>
          </a:r>
        </a:p>
      </dsp:txBody>
      <dsp:txXfrm>
        <a:off x="770055" y="1369083"/>
        <a:ext cx="1518036" cy="698614"/>
      </dsp:txXfrm>
    </dsp:sp>
    <dsp:sp modelId="{D8F98AAC-1215-7941-A773-FAA2A230573D}">
      <dsp:nvSpPr>
        <dsp:cNvPr id="0" name=""/>
        <dsp:cNvSpPr/>
      </dsp:nvSpPr>
      <dsp:spPr>
        <a:xfrm>
          <a:off x="1483353" y="2089432"/>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3931A4-836B-BE46-B125-94DC855AFCEA}">
      <dsp:nvSpPr>
        <dsp:cNvPr id="0" name=""/>
        <dsp:cNvSpPr/>
      </dsp:nvSpPr>
      <dsp:spPr>
        <a:xfrm>
          <a:off x="748320" y="2281408"/>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Codes of religious war</a:t>
          </a:r>
        </a:p>
      </dsp:txBody>
      <dsp:txXfrm>
        <a:off x="762377" y="2295465"/>
        <a:ext cx="1533392" cy="451823"/>
      </dsp:txXfrm>
    </dsp:sp>
    <dsp:sp modelId="{55C1B493-AA42-4045-841B-55BA3B7B0938}">
      <dsp:nvSpPr>
        <dsp:cNvPr id="0" name=""/>
        <dsp:cNvSpPr/>
      </dsp:nvSpPr>
      <dsp:spPr>
        <a:xfrm>
          <a:off x="1483353" y="2761345"/>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3ADC14-C8DB-744D-A19B-B0317FE4B98F}">
      <dsp:nvSpPr>
        <dsp:cNvPr id="0" name=""/>
        <dsp:cNvSpPr/>
      </dsp:nvSpPr>
      <dsp:spPr>
        <a:xfrm>
          <a:off x="748320" y="2953320"/>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Maintenance at cost of others</a:t>
          </a:r>
        </a:p>
      </dsp:txBody>
      <dsp:txXfrm>
        <a:off x="762377" y="2967377"/>
        <a:ext cx="1533392" cy="451823"/>
      </dsp:txXfrm>
    </dsp:sp>
    <dsp:sp modelId="{7FBDA27A-111A-DF44-82E1-42FDED9C9ACD}">
      <dsp:nvSpPr>
        <dsp:cNvPr id="0" name=""/>
        <dsp:cNvSpPr/>
      </dsp:nvSpPr>
      <dsp:spPr>
        <a:xfrm>
          <a:off x="1483353" y="3433258"/>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5B1122-0185-8D42-8CB2-2FE3BD390B0A}">
      <dsp:nvSpPr>
        <dsp:cNvPr id="0" name=""/>
        <dsp:cNvSpPr/>
      </dsp:nvSpPr>
      <dsp:spPr>
        <a:xfrm>
          <a:off x="748320" y="3625233"/>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Kill for his well-being</a:t>
          </a:r>
        </a:p>
      </dsp:txBody>
      <dsp:txXfrm>
        <a:off x="762377" y="3639290"/>
        <a:ext cx="1533392" cy="451823"/>
      </dsp:txXfrm>
    </dsp:sp>
    <dsp:sp modelId="{FD32C110-AE76-5947-B722-71982DDB9439}">
      <dsp:nvSpPr>
        <dsp:cNvPr id="0" name=""/>
        <dsp:cNvSpPr/>
      </dsp:nvSpPr>
      <dsp:spPr>
        <a:xfrm>
          <a:off x="1483353" y="4105171"/>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2588A1-66FA-EE44-93E0-C27E6F0FA5D9}">
      <dsp:nvSpPr>
        <dsp:cNvPr id="0" name=""/>
        <dsp:cNvSpPr/>
      </dsp:nvSpPr>
      <dsp:spPr>
        <a:xfrm>
          <a:off x="748320" y="4297146"/>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Your promise to </a:t>
          </a:r>
          <a:r>
            <a:rPr lang="en-US" sz="1400" kern="1200" dirty="0" err="1"/>
            <a:t>Draupadi</a:t>
          </a:r>
          <a:endParaRPr lang="en-US" sz="1400" kern="1200" dirty="0"/>
        </a:p>
      </dsp:txBody>
      <dsp:txXfrm>
        <a:off x="762377" y="4311203"/>
        <a:ext cx="1533392" cy="451823"/>
      </dsp:txXfrm>
    </dsp:sp>
    <dsp:sp modelId="{C7411185-79D8-684D-BD37-54A81854D7E4}">
      <dsp:nvSpPr>
        <dsp:cNvPr id="0" name=""/>
        <dsp:cNvSpPr/>
      </dsp:nvSpPr>
      <dsp:spPr>
        <a:xfrm>
          <a:off x="1483353" y="4777084"/>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B6CFC0-F90C-E743-9921-51C7ED2EB567}">
      <dsp:nvSpPr>
        <dsp:cNvPr id="0" name=""/>
        <dsp:cNvSpPr/>
      </dsp:nvSpPr>
      <dsp:spPr>
        <a:xfrm>
          <a:off x="748320" y="4969059"/>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Assassin, dissatisfied his master</a:t>
          </a:r>
        </a:p>
      </dsp:txBody>
      <dsp:txXfrm>
        <a:off x="762377" y="4983116"/>
        <a:ext cx="1533392" cy="451823"/>
      </dsp:txXfrm>
    </dsp:sp>
    <dsp:sp modelId="{A109F0A2-BA3E-1349-9487-91E9C36A406C}">
      <dsp:nvSpPr>
        <dsp:cNvPr id="0" name=""/>
        <dsp:cNvSpPr/>
      </dsp:nvSpPr>
      <dsp:spPr>
        <a:xfrm>
          <a:off x="3306552" y="483460"/>
          <a:ext cx="1777478" cy="191975"/>
        </a:xfrm>
        <a:custGeom>
          <a:avLst/>
          <a:gdLst/>
          <a:ahLst/>
          <a:cxnLst/>
          <a:rect l="0" t="0" r="0" b="0"/>
          <a:pathLst>
            <a:path>
              <a:moveTo>
                <a:pt x="1777478" y="0"/>
              </a:moveTo>
              <a:lnTo>
                <a:pt x="1777478" y="95987"/>
              </a:lnTo>
              <a:lnTo>
                <a:pt x="0" y="95987"/>
              </a:lnTo>
              <a:lnTo>
                <a:pt x="0" y="19197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7001BB-2E72-894D-812F-5AFC4026D859}">
      <dsp:nvSpPr>
        <dsp:cNvPr id="0" name=""/>
        <dsp:cNvSpPr/>
      </dsp:nvSpPr>
      <dsp:spPr>
        <a:xfrm>
          <a:off x="2525798" y="675435"/>
          <a:ext cx="1561506" cy="479937"/>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Arjuna</a:t>
          </a:r>
          <a:r>
            <a:rPr lang="en-US" sz="1400" kern="1200" dirty="0"/>
            <a:t> passed test (40-41)</a:t>
          </a:r>
        </a:p>
      </dsp:txBody>
      <dsp:txXfrm>
        <a:off x="2539855" y="689492"/>
        <a:ext cx="1533392" cy="451823"/>
      </dsp:txXfrm>
    </dsp:sp>
    <dsp:sp modelId="{B706824E-1755-6B4B-912C-2BA056EB2E08}">
      <dsp:nvSpPr>
        <dsp:cNvPr id="0" name=""/>
        <dsp:cNvSpPr/>
      </dsp:nvSpPr>
      <dsp:spPr>
        <a:xfrm>
          <a:off x="3260832" y="1155373"/>
          <a:ext cx="91440" cy="191975"/>
        </a:xfrm>
        <a:custGeom>
          <a:avLst/>
          <a:gdLst/>
          <a:ahLst/>
          <a:cxnLst/>
          <a:rect l="0" t="0" r="0" b="0"/>
          <a:pathLst>
            <a:path>
              <a:moveTo>
                <a:pt x="45720" y="0"/>
              </a:moveTo>
              <a:lnTo>
                <a:pt x="45720" y="1919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F5A417-E81A-9044-AE24-4816E240AD67}">
      <dsp:nvSpPr>
        <dsp:cNvPr id="0" name=""/>
        <dsp:cNvSpPr/>
      </dsp:nvSpPr>
      <dsp:spPr>
        <a:xfrm>
          <a:off x="2525798" y="1347348"/>
          <a:ext cx="1561506" cy="479937"/>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Great soul, </a:t>
          </a:r>
          <a:r>
            <a:rPr lang="en-US" sz="1400" kern="1200" dirty="0" err="1"/>
            <a:t>didn</a:t>
          </a:r>
          <a:r>
            <a:rPr lang="fr-FR" sz="1400" kern="1200" dirty="0"/>
            <a:t>’</a:t>
          </a:r>
          <a:r>
            <a:rPr lang="en-US" sz="1400" kern="1200" dirty="0"/>
            <a:t>t like the idea to kill him</a:t>
          </a:r>
        </a:p>
      </dsp:txBody>
      <dsp:txXfrm>
        <a:off x="2539855" y="1361405"/>
        <a:ext cx="1533392" cy="451823"/>
      </dsp:txXfrm>
    </dsp:sp>
    <dsp:sp modelId="{E7824ED2-9322-1647-B9C5-277FE1A980F4}">
      <dsp:nvSpPr>
        <dsp:cNvPr id="0" name=""/>
        <dsp:cNvSpPr/>
      </dsp:nvSpPr>
      <dsp:spPr>
        <a:xfrm>
          <a:off x="3260832" y="1827286"/>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31B6EC-20BE-C241-ABBC-73FB9B6563B4}">
      <dsp:nvSpPr>
        <dsp:cNvPr id="0" name=""/>
        <dsp:cNvSpPr/>
      </dsp:nvSpPr>
      <dsp:spPr>
        <a:xfrm>
          <a:off x="2525798" y="2019261"/>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Entrusted him to lamenting </a:t>
          </a:r>
          <a:r>
            <a:rPr lang="en-US" sz="1400" kern="1200" dirty="0" err="1"/>
            <a:t>Draupadi</a:t>
          </a:r>
          <a:endParaRPr lang="en-US" sz="1400" kern="1200" dirty="0"/>
        </a:p>
      </dsp:txBody>
      <dsp:txXfrm>
        <a:off x="2539855" y="2033318"/>
        <a:ext cx="1533392" cy="451823"/>
      </dsp:txXfrm>
    </dsp:sp>
    <dsp:sp modelId="{96647A43-5B62-494C-A2B0-EBE1508D10A6}">
      <dsp:nvSpPr>
        <dsp:cNvPr id="0" name=""/>
        <dsp:cNvSpPr/>
      </dsp:nvSpPr>
      <dsp:spPr>
        <a:xfrm>
          <a:off x="5038310" y="483460"/>
          <a:ext cx="91440" cy="191975"/>
        </a:xfrm>
        <a:custGeom>
          <a:avLst/>
          <a:gdLst/>
          <a:ahLst/>
          <a:cxnLst/>
          <a:rect l="0" t="0" r="0" b="0"/>
          <a:pathLst>
            <a:path>
              <a:moveTo>
                <a:pt x="45720" y="0"/>
              </a:moveTo>
              <a:lnTo>
                <a:pt x="45720" y="19197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8D7462-9BAB-924B-9938-CA5B8EC6F04D}">
      <dsp:nvSpPr>
        <dsp:cNvPr id="0" name=""/>
        <dsp:cNvSpPr/>
      </dsp:nvSpPr>
      <dsp:spPr>
        <a:xfrm>
          <a:off x="4303277" y="675435"/>
          <a:ext cx="1561506" cy="479937"/>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Mild &amp; gentle nature of </a:t>
          </a:r>
          <a:r>
            <a:rPr lang="en-US" sz="1400" kern="1200" dirty="0" err="1"/>
            <a:t>Draupadi</a:t>
          </a:r>
          <a:r>
            <a:rPr lang="en-US" sz="1400" kern="1200" dirty="0"/>
            <a:t> (42-48)</a:t>
          </a:r>
        </a:p>
      </dsp:txBody>
      <dsp:txXfrm>
        <a:off x="4317334" y="689492"/>
        <a:ext cx="1533392" cy="451823"/>
      </dsp:txXfrm>
    </dsp:sp>
    <dsp:sp modelId="{9D344693-0389-974D-8054-9953984E2E15}">
      <dsp:nvSpPr>
        <dsp:cNvPr id="0" name=""/>
        <dsp:cNvSpPr/>
      </dsp:nvSpPr>
      <dsp:spPr>
        <a:xfrm>
          <a:off x="5038310" y="1155373"/>
          <a:ext cx="91440" cy="191975"/>
        </a:xfrm>
        <a:custGeom>
          <a:avLst/>
          <a:gdLst/>
          <a:ahLst/>
          <a:cxnLst/>
          <a:rect l="0" t="0" r="0" b="0"/>
          <a:pathLst>
            <a:path>
              <a:moveTo>
                <a:pt x="45720" y="0"/>
              </a:moveTo>
              <a:lnTo>
                <a:pt x="45720" y="1919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15089A-0B4B-1F4C-9372-1F4BB8D62539}">
      <dsp:nvSpPr>
        <dsp:cNvPr id="0" name=""/>
        <dsp:cNvSpPr/>
      </dsp:nvSpPr>
      <dsp:spPr>
        <a:xfrm>
          <a:off x="4303277" y="1347348"/>
          <a:ext cx="1561506" cy="479937"/>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Showed respects &amp; Requested for release of </a:t>
          </a:r>
          <a:r>
            <a:rPr lang="en-US" sz="1200" kern="1200" dirty="0" err="1"/>
            <a:t>brahmana</a:t>
          </a:r>
          <a:endParaRPr lang="en-US" sz="1200" kern="1200" dirty="0"/>
        </a:p>
      </dsp:txBody>
      <dsp:txXfrm>
        <a:off x="4317334" y="1361405"/>
        <a:ext cx="1533392" cy="451823"/>
      </dsp:txXfrm>
    </dsp:sp>
    <dsp:sp modelId="{9F2CFCAF-B75A-3D4F-BD09-EE1353DD0E88}">
      <dsp:nvSpPr>
        <dsp:cNvPr id="0" name=""/>
        <dsp:cNvSpPr/>
      </dsp:nvSpPr>
      <dsp:spPr>
        <a:xfrm>
          <a:off x="5038310" y="1827286"/>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9B9D5D-4BF0-D048-8815-31CD3784CE08}">
      <dsp:nvSpPr>
        <dsp:cNvPr id="0" name=""/>
        <dsp:cNvSpPr/>
      </dsp:nvSpPr>
      <dsp:spPr>
        <a:xfrm>
          <a:off x="4303277" y="2019261"/>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Obligation to guru, </a:t>
          </a:r>
          <a:r>
            <a:rPr lang="en-US" sz="1400" kern="1200" dirty="0" err="1"/>
            <a:t>Drona</a:t>
          </a:r>
          <a:endParaRPr lang="en-US" sz="1400" kern="1200" dirty="0"/>
        </a:p>
      </dsp:txBody>
      <dsp:txXfrm>
        <a:off x="4317334" y="2033318"/>
        <a:ext cx="1533392" cy="451823"/>
      </dsp:txXfrm>
    </dsp:sp>
    <dsp:sp modelId="{A576E6CE-88C2-D743-9DD4-E4E083910F31}">
      <dsp:nvSpPr>
        <dsp:cNvPr id="0" name=""/>
        <dsp:cNvSpPr/>
      </dsp:nvSpPr>
      <dsp:spPr>
        <a:xfrm>
          <a:off x="5038310" y="2499199"/>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768EE6-E983-444C-A015-56D96EA7E2E6}">
      <dsp:nvSpPr>
        <dsp:cNvPr id="0" name=""/>
        <dsp:cNvSpPr/>
      </dsp:nvSpPr>
      <dsp:spPr>
        <a:xfrm>
          <a:off x="4303277" y="2691174"/>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Killing son means killing father</a:t>
          </a:r>
        </a:p>
      </dsp:txBody>
      <dsp:txXfrm>
        <a:off x="4317334" y="2705231"/>
        <a:ext cx="1533392" cy="451823"/>
      </dsp:txXfrm>
    </dsp:sp>
    <dsp:sp modelId="{C673DA04-C0DC-9447-8437-C23647BCF988}">
      <dsp:nvSpPr>
        <dsp:cNvPr id="0" name=""/>
        <dsp:cNvSpPr/>
      </dsp:nvSpPr>
      <dsp:spPr>
        <a:xfrm>
          <a:off x="5038310" y="3171111"/>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732E51-E50E-9041-820C-2BFA56E89AD1}">
      <dsp:nvSpPr>
        <dsp:cNvPr id="0" name=""/>
        <dsp:cNvSpPr/>
      </dsp:nvSpPr>
      <dsp:spPr>
        <a:xfrm>
          <a:off x="4303277" y="3363087"/>
          <a:ext cx="1561506" cy="68319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Never cause grief to respectable &amp; </a:t>
          </a:r>
          <a:r>
            <a:rPr lang="en-US" sz="1400" kern="1200" dirty="0" err="1"/>
            <a:t>worshipable</a:t>
          </a:r>
          <a:r>
            <a:rPr lang="en-US" sz="1400" kern="1200" dirty="0"/>
            <a:t> family</a:t>
          </a:r>
        </a:p>
      </dsp:txBody>
      <dsp:txXfrm>
        <a:off x="4323287" y="3383097"/>
        <a:ext cx="1521486" cy="643176"/>
      </dsp:txXfrm>
    </dsp:sp>
    <dsp:sp modelId="{B8A25C68-BA4F-C84B-BC1A-66FE0CED15A0}">
      <dsp:nvSpPr>
        <dsp:cNvPr id="0" name=""/>
        <dsp:cNvSpPr/>
      </dsp:nvSpPr>
      <dsp:spPr>
        <a:xfrm>
          <a:off x="5038310" y="4046283"/>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96FF44-30FA-3D46-980A-765CE1955901}">
      <dsp:nvSpPr>
        <dsp:cNvPr id="0" name=""/>
        <dsp:cNvSpPr/>
      </dsp:nvSpPr>
      <dsp:spPr>
        <a:xfrm>
          <a:off x="4303277" y="4238258"/>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Kripi</a:t>
          </a:r>
          <a:r>
            <a:rPr lang="en-US" sz="1400" kern="1200" dirty="0"/>
            <a:t> </a:t>
          </a:r>
          <a:r>
            <a:rPr lang="en-US" sz="1400" kern="1200" dirty="0" err="1"/>
            <a:t>shouldn</a:t>
          </a:r>
          <a:r>
            <a:rPr lang="fr-FR" sz="1400" kern="1200" dirty="0"/>
            <a:t>’</a:t>
          </a:r>
          <a:r>
            <a:rPr lang="en-US" sz="1400" kern="1200" dirty="0"/>
            <a:t>t lament like me</a:t>
          </a:r>
        </a:p>
      </dsp:txBody>
      <dsp:txXfrm>
        <a:off x="4317334" y="4252315"/>
        <a:ext cx="1533392" cy="451823"/>
      </dsp:txXfrm>
    </dsp:sp>
    <dsp:sp modelId="{12EB701C-2CA4-1C4F-BE8A-CBE99F3ED99E}">
      <dsp:nvSpPr>
        <dsp:cNvPr id="0" name=""/>
        <dsp:cNvSpPr/>
      </dsp:nvSpPr>
      <dsp:spPr>
        <a:xfrm>
          <a:off x="5038310" y="4718196"/>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EF3895-982E-774B-A962-A2A6861404AB}">
      <dsp:nvSpPr>
        <dsp:cNvPr id="0" name=""/>
        <dsp:cNvSpPr/>
      </dsp:nvSpPr>
      <dsp:spPr>
        <a:xfrm>
          <a:off x="4303277" y="4910171"/>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Offense to </a:t>
          </a:r>
          <a:r>
            <a:rPr lang="en-US" sz="1400" kern="1200" dirty="0" err="1"/>
            <a:t>brahmanas</a:t>
          </a:r>
          <a:r>
            <a:rPr lang="en-US" sz="1400" kern="1200" dirty="0"/>
            <a:t> burns us</a:t>
          </a:r>
        </a:p>
      </dsp:txBody>
      <dsp:txXfrm>
        <a:off x="4317334" y="4924228"/>
        <a:ext cx="1533392" cy="451823"/>
      </dsp:txXfrm>
    </dsp:sp>
    <dsp:sp modelId="{935371B8-B23F-5443-9F70-5610EC33BDCB}">
      <dsp:nvSpPr>
        <dsp:cNvPr id="0" name=""/>
        <dsp:cNvSpPr/>
      </dsp:nvSpPr>
      <dsp:spPr>
        <a:xfrm>
          <a:off x="5084030" y="483460"/>
          <a:ext cx="1777478" cy="191975"/>
        </a:xfrm>
        <a:custGeom>
          <a:avLst/>
          <a:gdLst/>
          <a:ahLst/>
          <a:cxnLst/>
          <a:rect l="0" t="0" r="0" b="0"/>
          <a:pathLst>
            <a:path>
              <a:moveTo>
                <a:pt x="0" y="0"/>
              </a:moveTo>
              <a:lnTo>
                <a:pt x="0" y="95987"/>
              </a:lnTo>
              <a:lnTo>
                <a:pt x="1777478" y="95987"/>
              </a:lnTo>
              <a:lnTo>
                <a:pt x="1777478" y="19197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D47B40-9257-7544-B9B7-D9CB88434F30}">
      <dsp:nvSpPr>
        <dsp:cNvPr id="0" name=""/>
        <dsp:cNvSpPr/>
      </dsp:nvSpPr>
      <dsp:spPr>
        <a:xfrm>
          <a:off x="6080755" y="675435"/>
          <a:ext cx="1561506" cy="74107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Agreement &amp; disagreement with </a:t>
          </a:r>
          <a:r>
            <a:rPr lang="en-US" sz="1400" kern="1200" dirty="0" err="1"/>
            <a:t>Draupadi</a:t>
          </a:r>
          <a:r>
            <a:rPr lang="en-US" sz="1400" kern="1200" dirty="0"/>
            <a:t> (49-51)</a:t>
          </a:r>
        </a:p>
      </dsp:txBody>
      <dsp:txXfrm>
        <a:off x="6102460" y="697140"/>
        <a:ext cx="1518096" cy="697661"/>
      </dsp:txXfrm>
    </dsp:sp>
    <dsp:sp modelId="{D80A005A-1E53-7548-A4FD-A695135AB3AA}">
      <dsp:nvSpPr>
        <dsp:cNvPr id="0" name=""/>
        <dsp:cNvSpPr/>
      </dsp:nvSpPr>
      <dsp:spPr>
        <a:xfrm>
          <a:off x="6815788" y="1416507"/>
          <a:ext cx="91440" cy="191975"/>
        </a:xfrm>
        <a:custGeom>
          <a:avLst/>
          <a:gdLst/>
          <a:ahLst/>
          <a:cxnLst/>
          <a:rect l="0" t="0" r="0" b="0"/>
          <a:pathLst>
            <a:path>
              <a:moveTo>
                <a:pt x="45720" y="0"/>
              </a:moveTo>
              <a:lnTo>
                <a:pt x="45720" y="1919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46FF7F-6996-7F45-B87A-D6F6BFA1957D}">
      <dsp:nvSpPr>
        <dsp:cNvPr id="0" name=""/>
        <dsp:cNvSpPr/>
      </dsp:nvSpPr>
      <dsp:spPr>
        <a:xfrm>
          <a:off x="6080755" y="1608482"/>
          <a:ext cx="1561506" cy="574355"/>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Yudhistira</a:t>
          </a:r>
          <a:r>
            <a:rPr lang="en-US" sz="1400" kern="1200" dirty="0"/>
            <a:t> supports </a:t>
          </a:r>
          <a:r>
            <a:rPr lang="en-US" sz="1400" kern="1200" dirty="0" err="1"/>
            <a:t>Draupadi</a:t>
          </a:r>
          <a:r>
            <a:rPr lang="en-US" sz="1400" kern="1200" dirty="0"/>
            <a:t> </a:t>
          </a:r>
        </a:p>
      </dsp:txBody>
      <dsp:txXfrm>
        <a:off x="6097577" y="1625304"/>
        <a:ext cx="1527862" cy="540711"/>
      </dsp:txXfrm>
    </dsp:sp>
    <dsp:sp modelId="{C83213D2-EAB2-1F4D-8477-16A46463A1BA}">
      <dsp:nvSpPr>
        <dsp:cNvPr id="0" name=""/>
        <dsp:cNvSpPr/>
      </dsp:nvSpPr>
      <dsp:spPr>
        <a:xfrm>
          <a:off x="6815788" y="2182838"/>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E1C4D9-A627-7B44-AB81-3971E9B13CB6}">
      <dsp:nvSpPr>
        <dsp:cNvPr id="0" name=""/>
        <dsp:cNvSpPr/>
      </dsp:nvSpPr>
      <dsp:spPr>
        <a:xfrm>
          <a:off x="6080755" y="2374813"/>
          <a:ext cx="1561506" cy="94446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In accordance with dharma, justified, glorious, full of mercy &amp; equity, w/o duplicity</a:t>
          </a:r>
        </a:p>
      </dsp:txBody>
      <dsp:txXfrm>
        <a:off x="6108418" y="2402476"/>
        <a:ext cx="1506180" cy="889143"/>
      </dsp:txXfrm>
    </dsp:sp>
    <dsp:sp modelId="{528DFA57-C8C6-324C-8D64-A9369CE61FD9}">
      <dsp:nvSpPr>
        <dsp:cNvPr id="0" name=""/>
        <dsp:cNvSpPr/>
      </dsp:nvSpPr>
      <dsp:spPr>
        <a:xfrm>
          <a:off x="6815788" y="3319283"/>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190470-D98F-CD4A-B2F4-53C94C7A08E6}">
      <dsp:nvSpPr>
        <dsp:cNvPr id="0" name=""/>
        <dsp:cNvSpPr/>
      </dsp:nvSpPr>
      <dsp:spPr>
        <a:xfrm>
          <a:off x="6080755" y="3511258"/>
          <a:ext cx="1561506" cy="74107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Nakula</a:t>
          </a:r>
          <a:r>
            <a:rPr lang="en-US" sz="1400" kern="1200" dirty="0"/>
            <a:t>, </a:t>
          </a:r>
          <a:r>
            <a:rPr lang="en-US" sz="1400" kern="1200" dirty="0" err="1"/>
            <a:t>Sahadeva</a:t>
          </a:r>
          <a:r>
            <a:rPr lang="en-US" sz="1400" kern="1200" dirty="0"/>
            <a:t>, </a:t>
          </a:r>
          <a:r>
            <a:rPr lang="en-US" sz="1400" kern="1200" dirty="0" err="1"/>
            <a:t>Arjuna</a:t>
          </a:r>
          <a:r>
            <a:rPr lang="en-US" sz="1400" kern="1200" dirty="0"/>
            <a:t>, </a:t>
          </a:r>
          <a:r>
            <a:rPr lang="en-US" sz="1400" kern="1200" dirty="0" err="1"/>
            <a:t>Satyaki</a:t>
          </a:r>
          <a:r>
            <a:rPr lang="en-US" sz="1400" kern="1200" dirty="0"/>
            <a:t>, </a:t>
          </a:r>
          <a:r>
            <a:rPr lang="en-US" sz="1400" kern="1200" dirty="0" err="1"/>
            <a:t>Krsna</a:t>
          </a:r>
          <a:r>
            <a:rPr lang="en-US" sz="1400" kern="1200" dirty="0"/>
            <a:t> – all agreed</a:t>
          </a:r>
        </a:p>
      </dsp:txBody>
      <dsp:txXfrm>
        <a:off x="6102460" y="3532963"/>
        <a:ext cx="1518096" cy="697661"/>
      </dsp:txXfrm>
    </dsp:sp>
    <dsp:sp modelId="{B9D01291-624F-AD4D-B894-AD690F400126}">
      <dsp:nvSpPr>
        <dsp:cNvPr id="0" name=""/>
        <dsp:cNvSpPr/>
      </dsp:nvSpPr>
      <dsp:spPr>
        <a:xfrm>
          <a:off x="6815788" y="4252330"/>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D0B3C3-56D2-0242-8B07-CF995C40D74F}">
      <dsp:nvSpPr>
        <dsp:cNvPr id="0" name=""/>
        <dsp:cNvSpPr/>
      </dsp:nvSpPr>
      <dsp:spPr>
        <a:xfrm>
          <a:off x="6080755" y="4444305"/>
          <a:ext cx="1561506" cy="74107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Bhima</a:t>
          </a:r>
          <a:r>
            <a:rPr lang="en-US" sz="1400" kern="1200" dirty="0"/>
            <a:t> disagreed (</a:t>
          </a:r>
          <a:r>
            <a:rPr lang="en-US" sz="1400" kern="1200" dirty="0" err="1"/>
            <a:t>Asvatthama</a:t>
          </a:r>
          <a:r>
            <a:rPr lang="en-US" sz="1400" kern="1200" dirty="0"/>
            <a:t> killed sleeping sons for nobody’s interest)</a:t>
          </a:r>
        </a:p>
      </dsp:txBody>
      <dsp:txXfrm>
        <a:off x="6102460" y="4466010"/>
        <a:ext cx="1518096" cy="697661"/>
      </dsp:txXfrm>
    </dsp:sp>
    <dsp:sp modelId="{CB32DA37-4E45-6B4B-AF67-F55672F1FB89}">
      <dsp:nvSpPr>
        <dsp:cNvPr id="0" name=""/>
        <dsp:cNvSpPr/>
      </dsp:nvSpPr>
      <dsp:spPr>
        <a:xfrm>
          <a:off x="5084030" y="483460"/>
          <a:ext cx="3554956" cy="191975"/>
        </a:xfrm>
        <a:custGeom>
          <a:avLst/>
          <a:gdLst/>
          <a:ahLst/>
          <a:cxnLst/>
          <a:rect l="0" t="0" r="0" b="0"/>
          <a:pathLst>
            <a:path>
              <a:moveTo>
                <a:pt x="0" y="0"/>
              </a:moveTo>
              <a:lnTo>
                <a:pt x="0" y="95987"/>
              </a:lnTo>
              <a:lnTo>
                <a:pt x="3554956" y="95987"/>
              </a:lnTo>
              <a:lnTo>
                <a:pt x="3554956" y="19197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C7E330-9EF0-2D42-BE39-8FEA177941FA}">
      <dsp:nvSpPr>
        <dsp:cNvPr id="0" name=""/>
        <dsp:cNvSpPr/>
      </dsp:nvSpPr>
      <dsp:spPr>
        <a:xfrm>
          <a:off x="7858234" y="675435"/>
          <a:ext cx="1561506" cy="675862"/>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Lord’s intervention &amp; </a:t>
          </a:r>
          <a:r>
            <a:rPr lang="en-US" sz="1400" kern="1200" dirty="0" err="1"/>
            <a:t>Arjuna’s</a:t>
          </a:r>
          <a:r>
            <a:rPr lang="en-US" sz="1400" kern="1200" dirty="0"/>
            <a:t> action (52-58)</a:t>
          </a:r>
        </a:p>
      </dsp:txBody>
      <dsp:txXfrm>
        <a:off x="7878029" y="695230"/>
        <a:ext cx="1521916" cy="636272"/>
      </dsp:txXfrm>
    </dsp:sp>
    <dsp:sp modelId="{F8117549-B573-BB4A-A49B-7AE7F3E92CD5}">
      <dsp:nvSpPr>
        <dsp:cNvPr id="0" name=""/>
        <dsp:cNvSpPr/>
      </dsp:nvSpPr>
      <dsp:spPr>
        <a:xfrm>
          <a:off x="8593267" y="1351298"/>
          <a:ext cx="91440" cy="191975"/>
        </a:xfrm>
        <a:custGeom>
          <a:avLst/>
          <a:gdLst/>
          <a:ahLst/>
          <a:cxnLst/>
          <a:rect l="0" t="0" r="0" b="0"/>
          <a:pathLst>
            <a:path>
              <a:moveTo>
                <a:pt x="45720" y="0"/>
              </a:moveTo>
              <a:lnTo>
                <a:pt x="45720" y="1919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C66C66-DF9C-1F41-B1EB-84B178AC794D}">
      <dsp:nvSpPr>
        <dsp:cNvPr id="0" name=""/>
        <dsp:cNvSpPr/>
      </dsp:nvSpPr>
      <dsp:spPr>
        <a:xfrm>
          <a:off x="7858234" y="1543273"/>
          <a:ext cx="1561506" cy="85316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Brahma-</a:t>
          </a:r>
          <a:r>
            <a:rPr lang="en-US" sz="1400" kern="1200" dirty="0" err="1"/>
            <a:t>bandhu</a:t>
          </a:r>
          <a:r>
            <a:rPr lang="en-US" sz="1400" kern="1200" dirty="0"/>
            <a:t> not to be killed &amp; if </a:t>
          </a:r>
          <a:r>
            <a:rPr lang="en-US" sz="1400" kern="1200" dirty="0" err="1"/>
            <a:t>agressor</a:t>
          </a:r>
          <a:r>
            <a:rPr lang="en-US" sz="1400" kern="1200" dirty="0"/>
            <a:t>, to be killed – Satisfy everyone</a:t>
          </a:r>
        </a:p>
      </dsp:txBody>
      <dsp:txXfrm>
        <a:off x="7883222" y="1568261"/>
        <a:ext cx="1511530" cy="803185"/>
      </dsp:txXfrm>
    </dsp:sp>
    <dsp:sp modelId="{76A1EF82-EFF8-134C-8FFB-772489F236DF}">
      <dsp:nvSpPr>
        <dsp:cNvPr id="0" name=""/>
        <dsp:cNvSpPr/>
      </dsp:nvSpPr>
      <dsp:spPr>
        <a:xfrm>
          <a:off x="8593267" y="2396434"/>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6D599B-0FBB-A343-96A1-ACE2C08D0CFB}">
      <dsp:nvSpPr>
        <dsp:cNvPr id="0" name=""/>
        <dsp:cNvSpPr/>
      </dsp:nvSpPr>
      <dsp:spPr>
        <a:xfrm>
          <a:off x="7858234" y="2588409"/>
          <a:ext cx="1561506" cy="85316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Arjuna</a:t>
          </a:r>
          <a:r>
            <a:rPr lang="en-US" sz="1400" kern="1200" dirty="0"/>
            <a:t> severs hair &amp; jewel of </a:t>
          </a:r>
          <a:r>
            <a:rPr lang="en-US" sz="1400" kern="1200" dirty="0" err="1"/>
            <a:t>Asvatthama</a:t>
          </a:r>
          <a:r>
            <a:rPr lang="en-US" sz="1400" kern="1200" dirty="0"/>
            <a:t> – unbound &amp; driven out</a:t>
          </a:r>
        </a:p>
      </dsp:txBody>
      <dsp:txXfrm>
        <a:off x="7883222" y="2613397"/>
        <a:ext cx="1511530" cy="803185"/>
      </dsp:txXfrm>
    </dsp:sp>
    <dsp:sp modelId="{F70A09C4-8885-F048-BB7C-0DCD39D0DE6A}">
      <dsp:nvSpPr>
        <dsp:cNvPr id="0" name=""/>
        <dsp:cNvSpPr/>
      </dsp:nvSpPr>
      <dsp:spPr>
        <a:xfrm>
          <a:off x="8593267" y="3441571"/>
          <a:ext cx="91440" cy="191975"/>
        </a:xfrm>
        <a:custGeom>
          <a:avLst/>
          <a:gdLst/>
          <a:ahLst/>
          <a:cxnLst/>
          <a:rect l="0" t="0" r="0" b="0"/>
          <a:pathLst>
            <a:path>
              <a:moveTo>
                <a:pt x="45720" y="0"/>
              </a:moveTo>
              <a:lnTo>
                <a:pt x="45720" y="19197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A78C69-E2D4-9A47-88BA-8C65D9027182}">
      <dsp:nvSpPr>
        <dsp:cNvPr id="0" name=""/>
        <dsp:cNvSpPr/>
      </dsp:nvSpPr>
      <dsp:spPr>
        <a:xfrm>
          <a:off x="7858234" y="3633546"/>
          <a:ext cx="1561506" cy="47993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Final rites of </a:t>
          </a:r>
          <a:r>
            <a:rPr lang="en-US" sz="1400" kern="1200" dirty="0" err="1"/>
            <a:t>Pandavas</a:t>
          </a:r>
          <a:r>
            <a:rPr lang="en-US" sz="1400" kern="1200" dirty="0"/>
            <a:t>’ sons</a:t>
          </a:r>
        </a:p>
      </dsp:txBody>
      <dsp:txXfrm>
        <a:off x="7872291" y="3647603"/>
        <a:ext cx="1533392" cy="4518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36915-D071-E945-9924-A643DD481366}">
      <dsp:nvSpPr>
        <dsp:cNvPr id="0" name=""/>
        <dsp:cNvSpPr/>
      </dsp:nvSpPr>
      <dsp:spPr>
        <a:xfrm>
          <a:off x="2306672" y="57169"/>
          <a:ext cx="4832722" cy="41807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1.7. Son of </a:t>
          </a:r>
          <a:r>
            <a:rPr lang="en-US" sz="2000" kern="1200" dirty="0" err="1"/>
            <a:t>Drona</a:t>
          </a:r>
          <a:r>
            <a:rPr lang="en-US" sz="2000" kern="1200" dirty="0"/>
            <a:t> Punished</a:t>
          </a:r>
        </a:p>
      </dsp:txBody>
      <dsp:txXfrm>
        <a:off x="2318917" y="69414"/>
        <a:ext cx="4808232" cy="393580"/>
      </dsp:txXfrm>
    </dsp:sp>
    <dsp:sp modelId="{7BBE16B8-8745-124A-B79D-F56EA2338D12}">
      <dsp:nvSpPr>
        <dsp:cNvPr id="0" name=""/>
        <dsp:cNvSpPr/>
      </dsp:nvSpPr>
      <dsp:spPr>
        <a:xfrm>
          <a:off x="1899885" y="475240"/>
          <a:ext cx="2823148" cy="255415"/>
        </a:xfrm>
        <a:custGeom>
          <a:avLst/>
          <a:gdLst/>
          <a:ahLst/>
          <a:cxnLst/>
          <a:rect l="0" t="0" r="0" b="0"/>
          <a:pathLst>
            <a:path>
              <a:moveTo>
                <a:pt x="2823148" y="0"/>
              </a:moveTo>
              <a:lnTo>
                <a:pt x="2823148" y="127707"/>
              </a:lnTo>
              <a:lnTo>
                <a:pt x="0" y="127707"/>
              </a:lnTo>
              <a:lnTo>
                <a:pt x="0" y="25541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00BED1-AF20-1642-B20E-B493706B5D21}">
      <dsp:nvSpPr>
        <dsp:cNvPr id="0" name=""/>
        <dsp:cNvSpPr/>
      </dsp:nvSpPr>
      <dsp:spPr>
        <a:xfrm>
          <a:off x="968530" y="730656"/>
          <a:ext cx="1862709" cy="63853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tr-TR" sz="1400" kern="1200" dirty="0"/>
            <a:t>1-7: </a:t>
          </a:r>
          <a:r>
            <a:rPr lang="tr-TR" sz="1400" kern="1200" dirty="0" err="1"/>
            <a:t>Vyasa’s</a:t>
          </a:r>
          <a:r>
            <a:rPr lang="tr-TR" sz="1400" kern="1200" dirty="0"/>
            <a:t> </a:t>
          </a:r>
          <a:r>
            <a:rPr lang="tr-TR" sz="1400" kern="1200" dirty="0" err="1"/>
            <a:t>meditation</a:t>
          </a:r>
          <a:r>
            <a:rPr lang="tr-TR" sz="1400" kern="1200" dirty="0"/>
            <a:t> &amp; </a:t>
          </a:r>
          <a:r>
            <a:rPr lang="tr-TR" sz="1400" kern="1200" dirty="0" err="1"/>
            <a:t>teaching</a:t>
          </a:r>
          <a:r>
            <a:rPr lang="tr-TR" sz="1400" kern="1200" dirty="0"/>
            <a:t> SB </a:t>
          </a:r>
          <a:r>
            <a:rPr lang="tr-TR" sz="1400" kern="1200" dirty="0" err="1"/>
            <a:t>to</a:t>
          </a:r>
          <a:r>
            <a:rPr lang="tr-TR" sz="1400" kern="1200" dirty="0"/>
            <a:t> </a:t>
          </a:r>
          <a:r>
            <a:rPr lang="tr-TR" sz="1400" kern="1200" dirty="0" err="1"/>
            <a:t>Suka</a:t>
          </a:r>
          <a:endParaRPr lang="tr-TR" sz="1400" kern="1200" dirty="0"/>
        </a:p>
      </dsp:txBody>
      <dsp:txXfrm>
        <a:off x="987232" y="749358"/>
        <a:ext cx="1825305" cy="601135"/>
      </dsp:txXfrm>
    </dsp:sp>
    <dsp:sp modelId="{616A733E-4D05-7C4C-9586-A6FC70C6E74C}">
      <dsp:nvSpPr>
        <dsp:cNvPr id="0" name=""/>
        <dsp:cNvSpPr/>
      </dsp:nvSpPr>
      <dsp:spPr>
        <a:xfrm>
          <a:off x="866789" y="1369195"/>
          <a:ext cx="1033095" cy="255415"/>
        </a:xfrm>
        <a:custGeom>
          <a:avLst/>
          <a:gdLst/>
          <a:ahLst/>
          <a:cxnLst/>
          <a:rect l="0" t="0" r="0" b="0"/>
          <a:pathLst>
            <a:path>
              <a:moveTo>
                <a:pt x="1033095" y="0"/>
              </a:moveTo>
              <a:lnTo>
                <a:pt x="1033095" y="127707"/>
              </a:lnTo>
              <a:lnTo>
                <a:pt x="0" y="127707"/>
              </a:lnTo>
              <a:lnTo>
                <a:pt x="0" y="2554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EEBA21-1266-D54E-B6AF-BAB888DDB953}">
      <dsp:nvSpPr>
        <dsp:cNvPr id="0" name=""/>
        <dsp:cNvSpPr/>
      </dsp:nvSpPr>
      <dsp:spPr>
        <a:xfrm>
          <a:off x="387885" y="1624611"/>
          <a:ext cx="957809" cy="55503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tr-TR" sz="1400" kern="1200"/>
            <a:t>Vyasa saw </a:t>
          </a:r>
        </a:p>
      </dsp:txBody>
      <dsp:txXfrm>
        <a:off x="404141" y="1640867"/>
        <a:ext cx="925297" cy="522519"/>
      </dsp:txXfrm>
    </dsp:sp>
    <dsp:sp modelId="{292044DD-99DF-E543-B596-2F8DA4C0075A}">
      <dsp:nvSpPr>
        <dsp:cNvPr id="0" name=""/>
        <dsp:cNvSpPr/>
      </dsp:nvSpPr>
      <dsp:spPr>
        <a:xfrm>
          <a:off x="821069" y="2179642"/>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5D8840-0010-4E46-A1CB-33372CED790A}">
      <dsp:nvSpPr>
        <dsp:cNvPr id="0" name=""/>
        <dsp:cNvSpPr/>
      </dsp:nvSpPr>
      <dsp:spPr>
        <a:xfrm>
          <a:off x="290902" y="2435058"/>
          <a:ext cx="1151775" cy="15536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dirty="0" err="1"/>
            <a:t>PoG</a:t>
          </a:r>
          <a:r>
            <a:rPr lang="en-US" sz="1200" kern="1200" dirty="0"/>
            <a:t> &amp; his external energy &amp; </a:t>
          </a:r>
          <a:r>
            <a:rPr lang="en-US" sz="1200" kern="1200" dirty="0" err="1"/>
            <a:t>Jiva</a:t>
          </a:r>
          <a:r>
            <a:rPr lang="en-US" sz="1200" kern="1200" dirty="0"/>
            <a:t> misidentifies &amp; </a:t>
          </a:r>
          <a:r>
            <a:rPr lang="en-US" sz="1200" kern="1200" dirty="0" err="1"/>
            <a:t>suffersMiseries</a:t>
          </a:r>
          <a:r>
            <a:rPr lang="en-US" sz="1200" kern="1200" dirty="0"/>
            <a:t> mitigated by DS – compiled SB (6)</a:t>
          </a:r>
        </a:p>
      </dsp:txBody>
      <dsp:txXfrm>
        <a:off x="324636" y="2468792"/>
        <a:ext cx="1084307" cy="1486136"/>
      </dsp:txXfrm>
    </dsp:sp>
    <dsp:sp modelId="{A0E5BD27-A4AB-0C42-86DA-A19388339310}">
      <dsp:nvSpPr>
        <dsp:cNvPr id="0" name=""/>
        <dsp:cNvSpPr/>
      </dsp:nvSpPr>
      <dsp:spPr>
        <a:xfrm>
          <a:off x="821069" y="3988663"/>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4389C8-E45D-7B4B-8FCF-094C2814A7D1}">
      <dsp:nvSpPr>
        <dsp:cNvPr id="0" name=""/>
        <dsp:cNvSpPr/>
      </dsp:nvSpPr>
      <dsp:spPr>
        <a:xfrm>
          <a:off x="290902" y="4244079"/>
          <a:ext cx="1151775" cy="11352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dirty="0"/>
            <a:t>Aural reception extinguishes fire of </a:t>
          </a:r>
          <a:r>
            <a:rPr lang="en-US" sz="1200" kern="1200" dirty="0" err="1"/>
            <a:t>soka</a:t>
          </a:r>
          <a:r>
            <a:rPr lang="en-US" sz="1200" kern="1200" dirty="0"/>
            <a:t>, </a:t>
          </a:r>
          <a:r>
            <a:rPr lang="en-US" sz="1200" kern="1200" dirty="0" err="1"/>
            <a:t>moha</a:t>
          </a:r>
          <a:r>
            <a:rPr lang="en-US" sz="1200" kern="1200" dirty="0"/>
            <a:t>, </a:t>
          </a:r>
          <a:r>
            <a:rPr lang="en-US" sz="1200" kern="1200" dirty="0" err="1"/>
            <a:t>bhaya</a:t>
          </a:r>
          <a:r>
            <a:rPr lang="en-US" sz="1200" kern="1200" dirty="0"/>
            <a:t> (7)</a:t>
          </a:r>
        </a:p>
      </dsp:txBody>
      <dsp:txXfrm>
        <a:off x="324153" y="4277330"/>
        <a:ext cx="1085273" cy="1068776"/>
      </dsp:txXfrm>
    </dsp:sp>
    <dsp:sp modelId="{E62C34FF-BF7E-6345-AE13-3963B00B1D34}">
      <dsp:nvSpPr>
        <dsp:cNvPr id="0" name=""/>
        <dsp:cNvSpPr/>
      </dsp:nvSpPr>
      <dsp:spPr>
        <a:xfrm>
          <a:off x="1899885" y="1369195"/>
          <a:ext cx="931615" cy="255415"/>
        </a:xfrm>
        <a:custGeom>
          <a:avLst/>
          <a:gdLst/>
          <a:ahLst/>
          <a:cxnLst/>
          <a:rect l="0" t="0" r="0" b="0"/>
          <a:pathLst>
            <a:path>
              <a:moveTo>
                <a:pt x="0" y="0"/>
              </a:moveTo>
              <a:lnTo>
                <a:pt x="0" y="127707"/>
              </a:lnTo>
              <a:lnTo>
                <a:pt x="931615" y="127707"/>
              </a:lnTo>
              <a:lnTo>
                <a:pt x="931615" y="2554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5868D1-9EFB-EA41-AD3F-E31C0F88303C}">
      <dsp:nvSpPr>
        <dsp:cNvPr id="0" name=""/>
        <dsp:cNvSpPr/>
      </dsp:nvSpPr>
      <dsp:spPr>
        <a:xfrm>
          <a:off x="2251116" y="1624611"/>
          <a:ext cx="1160769" cy="63853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tr-TR" sz="1400" kern="1200" dirty="0"/>
            <a:t>8-11: </a:t>
          </a:r>
          <a:r>
            <a:rPr lang="tr-TR" sz="1400" kern="1200" dirty="0" err="1"/>
            <a:t>Vyasa</a:t>
          </a:r>
          <a:r>
            <a:rPr lang="tr-TR" sz="1400" kern="1200" dirty="0"/>
            <a:t> </a:t>
          </a:r>
          <a:r>
            <a:rPr lang="tr-TR" sz="1400" kern="1200" dirty="0" err="1"/>
            <a:t>teaches</a:t>
          </a:r>
          <a:r>
            <a:rPr lang="tr-TR" sz="1400" kern="1200" dirty="0"/>
            <a:t> SB </a:t>
          </a:r>
          <a:r>
            <a:rPr lang="tr-TR" sz="1400" kern="1200" dirty="0" err="1"/>
            <a:t>to</a:t>
          </a:r>
          <a:r>
            <a:rPr lang="tr-TR" sz="1400" kern="1200" dirty="0"/>
            <a:t> </a:t>
          </a:r>
          <a:r>
            <a:rPr lang="tr-TR" sz="1400" kern="1200" dirty="0" err="1"/>
            <a:t>Suka</a:t>
          </a:r>
          <a:endParaRPr lang="tr-TR" sz="1400" kern="1200" dirty="0"/>
        </a:p>
      </dsp:txBody>
      <dsp:txXfrm>
        <a:off x="2269818" y="1643313"/>
        <a:ext cx="1123365" cy="601135"/>
      </dsp:txXfrm>
    </dsp:sp>
    <dsp:sp modelId="{D60DF97D-6AFF-9848-921E-0A7E48AF20B5}">
      <dsp:nvSpPr>
        <dsp:cNvPr id="0" name=""/>
        <dsp:cNvSpPr/>
      </dsp:nvSpPr>
      <dsp:spPr>
        <a:xfrm>
          <a:off x="2785780" y="2263151"/>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135845-7037-4546-ACA3-BAC2355B9E80}">
      <dsp:nvSpPr>
        <dsp:cNvPr id="0" name=""/>
        <dsp:cNvSpPr/>
      </dsp:nvSpPr>
      <dsp:spPr>
        <a:xfrm>
          <a:off x="2198321" y="2518566"/>
          <a:ext cx="1266357" cy="107178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Why Suka, already on path of SR, studied SB? (9)</a:t>
          </a:r>
        </a:p>
      </dsp:txBody>
      <dsp:txXfrm>
        <a:off x="2229713" y="2549958"/>
        <a:ext cx="1203573" cy="1009004"/>
      </dsp:txXfrm>
    </dsp:sp>
    <dsp:sp modelId="{9E62B5B9-9469-0D4A-B66C-9C46C4F7F690}">
      <dsp:nvSpPr>
        <dsp:cNvPr id="0" name=""/>
        <dsp:cNvSpPr/>
      </dsp:nvSpPr>
      <dsp:spPr>
        <a:xfrm>
          <a:off x="2208924" y="3590355"/>
          <a:ext cx="622576" cy="255415"/>
        </a:xfrm>
        <a:custGeom>
          <a:avLst/>
          <a:gdLst/>
          <a:ahLst/>
          <a:cxnLst/>
          <a:rect l="0" t="0" r="0" b="0"/>
          <a:pathLst>
            <a:path>
              <a:moveTo>
                <a:pt x="622576" y="0"/>
              </a:moveTo>
              <a:lnTo>
                <a:pt x="622576" y="127707"/>
              </a:lnTo>
              <a:lnTo>
                <a:pt x="0" y="127707"/>
              </a:lnTo>
              <a:lnTo>
                <a:pt x="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89E39B-649D-C34F-8477-C45E1D5EE5B0}">
      <dsp:nvSpPr>
        <dsp:cNvPr id="0" name=""/>
        <dsp:cNvSpPr/>
      </dsp:nvSpPr>
      <dsp:spPr>
        <a:xfrm>
          <a:off x="1730020" y="3845771"/>
          <a:ext cx="957809" cy="107178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pt-BR" sz="1400" kern="1200"/>
            <a:t>Even atmaramas desire to do DS (10)</a:t>
          </a:r>
        </a:p>
      </dsp:txBody>
      <dsp:txXfrm>
        <a:off x="1758073" y="3873824"/>
        <a:ext cx="901703" cy="1015682"/>
      </dsp:txXfrm>
    </dsp:sp>
    <dsp:sp modelId="{D76763A3-3A80-4E41-BD50-07946623B057}">
      <dsp:nvSpPr>
        <dsp:cNvPr id="0" name=""/>
        <dsp:cNvSpPr/>
      </dsp:nvSpPr>
      <dsp:spPr>
        <a:xfrm>
          <a:off x="2831500" y="3590355"/>
          <a:ext cx="622576" cy="255415"/>
        </a:xfrm>
        <a:custGeom>
          <a:avLst/>
          <a:gdLst/>
          <a:ahLst/>
          <a:cxnLst/>
          <a:rect l="0" t="0" r="0" b="0"/>
          <a:pathLst>
            <a:path>
              <a:moveTo>
                <a:pt x="0" y="0"/>
              </a:moveTo>
              <a:lnTo>
                <a:pt x="0" y="127707"/>
              </a:lnTo>
              <a:lnTo>
                <a:pt x="622576" y="127707"/>
              </a:lnTo>
              <a:lnTo>
                <a:pt x="622576"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812AE2-BE2A-9540-93D7-C63BE957D940}">
      <dsp:nvSpPr>
        <dsp:cNvPr id="0" name=""/>
        <dsp:cNvSpPr/>
      </dsp:nvSpPr>
      <dsp:spPr>
        <a:xfrm>
          <a:off x="2975172" y="3845771"/>
          <a:ext cx="957809" cy="158608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err="1"/>
            <a:t>Suta</a:t>
          </a:r>
          <a:r>
            <a:rPr lang="en-US" sz="1400" kern="1200" dirty="0"/>
            <a:t> begins to answer questions of sages in 1.4 – about </a:t>
          </a:r>
          <a:r>
            <a:rPr lang="en-US" sz="1400" kern="1200" dirty="0" err="1"/>
            <a:t>Parikshit</a:t>
          </a:r>
          <a:endParaRPr lang="en-US" sz="1400" kern="1200" dirty="0"/>
        </a:p>
      </dsp:txBody>
      <dsp:txXfrm>
        <a:off x="3003225" y="3873824"/>
        <a:ext cx="901703" cy="1529975"/>
      </dsp:txXfrm>
    </dsp:sp>
    <dsp:sp modelId="{F4A73A3D-B1CA-1A4F-9A62-80A8982829C5}">
      <dsp:nvSpPr>
        <dsp:cNvPr id="0" name=""/>
        <dsp:cNvSpPr/>
      </dsp:nvSpPr>
      <dsp:spPr>
        <a:xfrm>
          <a:off x="4723034" y="475240"/>
          <a:ext cx="154519" cy="255415"/>
        </a:xfrm>
        <a:custGeom>
          <a:avLst/>
          <a:gdLst/>
          <a:ahLst/>
          <a:cxnLst/>
          <a:rect l="0" t="0" r="0" b="0"/>
          <a:pathLst>
            <a:path>
              <a:moveTo>
                <a:pt x="0" y="0"/>
              </a:moveTo>
              <a:lnTo>
                <a:pt x="0" y="127707"/>
              </a:lnTo>
              <a:lnTo>
                <a:pt x="154519" y="127707"/>
              </a:lnTo>
              <a:lnTo>
                <a:pt x="154519" y="25541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482909-52C9-F547-8DE6-A4676C459E3A}">
      <dsp:nvSpPr>
        <dsp:cNvPr id="0" name=""/>
        <dsp:cNvSpPr/>
      </dsp:nvSpPr>
      <dsp:spPr>
        <a:xfrm>
          <a:off x="3946199" y="730656"/>
          <a:ext cx="1862709" cy="63853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13-34: Arresting of Aswatthama</a:t>
          </a:r>
        </a:p>
      </dsp:txBody>
      <dsp:txXfrm>
        <a:off x="3964901" y="749358"/>
        <a:ext cx="1825305" cy="601135"/>
      </dsp:txXfrm>
    </dsp:sp>
    <dsp:sp modelId="{E2C9E0BC-5AA1-B84A-A756-5747F1BF1502}">
      <dsp:nvSpPr>
        <dsp:cNvPr id="0" name=""/>
        <dsp:cNvSpPr/>
      </dsp:nvSpPr>
      <dsp:spPr>
        <a:xfrm>
          <a:off x="4831833" y="1369195"/>
          <a:ext cx="91440" cy="255415"/>
        </a:xfrm>
        <a:custGeom>
          <a:avLst/>
          <a:gdLst/>
          <a:ahLst/>
          <a:cxnLst/>
          <a:rect l="0" t="0" r="0" b="0"/>
          <a:pathLst>
            <a:path>
              <a:moveTo>
                <a:pt x="45720" y="0"/>
              </a:moveTo>
              <a:lnTo>
                <a:pt x="45720" y="2554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A9FF41-F5B6-AF4C-BFDA-FDA0AE44081A}">
      <dsp:nvSpPr>
        <dsp:cNvPr id="0" name=""/>
        <dsp:cNvSpPr/>
      </dsp:nvSpPr>
      <dsp:spPr>
        <a:xfrm>
          <a:off x="4220324" y="1624611"/>
          <a:ext cx="1314459" cy="63853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a:t>13-17: Death of sons of Pandavas &amp; lamentation</a:t>
          </a:r>
        </a:p>
      </dsp:txBody>
      <dsp:txXfrm>
        <a:off x="4239026" y="1643313"/>
        <a:ext cx="1277055" cy="601135"/>
      </dsp:txXfrm>
    </dsp:sp>
    <dsp:sp modelId="{6777AC0F-449C-AE41-9A9A-BAC6296459C4}">
      <dsp:nvSpPr>
        <dsp:cNvPr id="0" name=""/>
        <dsp:cNvSpPr/>
      </dsp:nvSpPr>
      <dsp:spPr>
        <a:xfrm>
          <a:off x="4831833" y="2263151"/>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2C6546-0593-9D4E-BEE3-C743163592C1}">
      <dsp:nvSpPr>
        <dsp:cNvPr id="0" name=""/>
        <dsp:cNvSpPr/>
      </dsp:nvSpPr>
      <dsp:spPr>
        <a:xfrm>
          <a:off x="4220324" y="2518566"/>
          <a:ext cx="1314459" cy="63853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kern="1200" dirty="0"/>
            <a:t>18-21: </a:t>
          </a:r>
          <a:r>
            <a:rPr lang="en-US" sz="1100" kern="1200" dirty="0" err="1"/>
            <a:t>Arjuna</a:t>
          </a:r>
          <a:r>
            <a:rPr lang="en-US" sz="1100" kern="1200" dirty="0"/>
            <a:t> battles with </a:t>
          </a:r>
          <a:r>
            <a:rPr lang="en-US" sz="1100" kern="1200" dirty="0" err="1"/>
            <a:t>Asvatthama</a:t>
          </a:r>
          <a:r>
            <a:rPr lang="en-US" sz="1100" kern="1200" dirty="0"/>
            <a:t>, who releases </a:t>
          </a:r>
          <a:r>
            <a:rPr lang="en-US" sz="1100" kern="1200" dirty="0" err="1"/>
            <a:t>Brahmastra</a:t>
          </a:r>
          <a:endParaRPr lang="en-US" sz="1100" kern="1200" dirty="0"/>
        </a:p>
      </dsp:txBody>
      <dsp:txXfrm>
        <a:off x="4239026" y="2537268"/>
        <a:ext cx="1277055" cy="601135"/>
      </dsp:txXfrm>
    </dsp:sp>
    <dsp:sp modelId="{F4C073D9-8E3B-2341-B20A-DE8EEB3BFD08}">
      <dsp:nvSpPr>
        <dsp:cNvPr id="0" name=""/>
        <dsp:cNvSpPr/>
      </dsp:nvSpPr>
      <dsp:spPr>
        <a:xfrm>
          <a:off x="4831833" y="3157106"/>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44E114-0D94-E041-ADE2-0E4D5FC6FA58}">
      <dsp:nvSpPr>
        <dsp:cNvPr id="0" name=""/>
        <dsp:cNvSpPr/>
      </dsp:nvSpPr>
      <dsp:spPr>
        <a:xfrm>
          <a:off x="4220324" y="3412522"/>
          <a:ext cx="1314459" cy="497492"/>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a:t>22-26: Arjuna’s prayers to Krsna</a:t>
          </a:r>
        </a:p>
      </dsp:txBody>
      <dsp:txXfrm>
        <a:off x="4234895" y="3427093"/>
        <a:ext cx="1285317" cy="468350"/>
      </dsp:txXfrm>
    </dsp:sp>
    <dsp:sp modelId="{1A109218-E873-6645-B535-B6F659C139E0}">
      <dsp:nvSpPr>
        <dsp:cNvPr id="0" name=""/>
        <dsp:cNvSpPr/>
      </dsp:nvSpPr>
      <dsp:spPr>
        <a:xfrm>
          <a:off x="4831833" y="3910014"/>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DF8153-C812-E447-9A6F-A62BD85B91DE}">
      <dsp:nvSpPr>
        <dsp:cNvPr id="0" name=""/>
        <dsp:cNvSpPr/>
      </dsp:nvSpPr>
      <dsp:spPr>
        <a:xfrm>
          <a:off x="4220324" y="4165430"/>
          <a:ext cx="1314459" cy="63853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dirty="0"/>
            <a:t>27-28: </a:t>
          </a:r>
          <a:r>
            <a:rPr lang="en-US" sz="1200" kern="1200" dirty="0" err="1"/>
            <a:t>Krsna</a:t>
          </a:r>
          <a:r>
            <a:rPr lang="en-US" sz="1200" kern="1200" dirty="0"/>
            <a:t> responds [Act of s/o </a:t>
          </a:r>
          <a:r>
            <a:rPr lang="en-US" sz="1200" kern="1200" dirty="0" err="1"/>
            <a:t>Drona</a:t>
          </a:r>
          <a:r>
            <a:rPr lang="en-US" sz="1200" kern="1200" dirty="0"/>
            <a:t>, Counteract with your weapon]</a:t>
          </a:r>
        </a:p>
      </dsp:txBody>
      <dsp:txXfrm>
        <a:off x="4239026" y="4184132"/>
        <a:ext cx="1277055" cy="601135"/>
      </dsp:txXfrm>
    </dsp:sp>
    <dsp:sp modelId="{B609E96B-BF74-144E-992F-DA2FF56CC21A}">
      <dsp:nvSpPr>
        <dsp:cNvPr id="0" name=""/>
        <dsp:cNvSpPr/>
      </dsp:nvSpPr>
      <dsp:spPr>
        <a:xfrm>
          <a:off x="4831833" y="4803970"/>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0F8F86-2708-2F4D-A9BF-3A8AE2BE47CE}">
      <dsp:nvSpPr>
        <dsp:cNvPr id="0" name=""/>
        <dsp:cNvSpPr/>
      </dsp:nvSpPr>
      <dsp:spPr>
        <a:xfrm>
          <a:off x="4220324" y="5059385"/>
          <a:ext cx="1314459" cy="63853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a:t>29-34: Arjuna arrests Asvatthama</a:t>
          </a:r>
        </a:p>
      </dsp:txBody>
      <dsp:txXfrm>
        <a:off x="4239026" y="5078087"/>
        <a:ext cx="1277055" cy="601135"/>
      </dsp:txXfrm>
    </dsp:sp>
    <dsp:sp modelId="{CF216490-0A6B-EB47-ADBF-6C4D99351C48}">
      <dsp:nvSpPr>
        <dsp:cNvPr id="0" name=""/>
        <dsp:cNvSpPr/>
      </dsp:nvSpPr>
      <dsp:spPr>
        <a:xfrm>
          <a:off x="4723034" y="475240"/>
          <a:ext cx="2823148" cy="255415"/>
        </a:xfrm>
        <a:custGeom>
          <a:avLst/>
          <a:gdLst/>
          <a:ahLst/>
          <a:cxnLst/>
          <a:rect l="0" t="0" r="0" b="0"/>
          <a:pathLst>
            <a:path>
              <a:moveTo>
                <a:pt x="0" y="0"/>
              </a:moveTo>
              <a:lnTo>
                <a:pt x="0" y="127707"/>
              </a:lnTo>
              <a:lnTo>
                <a:pt x="2823148" y="127707"/>
              </a:lnTo>
              <a:lnTo>
                <a:pt x="2823148" y="25541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B997DB-7A25-FE45-91A2-D3C781DAB300}">
      <dsp:nvSpPr>
        <dsp:cNvPr id="0" name=""/>
        <dsp:cNvSpPr/>
      </dsp:nvSpPr>
      <dsp:spPr>
        <a:xfrm>
          <a:off x="6614828" y="730656"/>
          <a:ext cx="1862709" cy="63853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Arguments for killing Asvatthama</a:t>
          </a:r>
        </a:p>
      </dsp:txBody>
      <dsp:txXfrm>
        <a:off x="6633530" y="749358"/>
        <a:ext cx="1825305" cy="601135"/>
      </dsp:txXfrm>
    </dsp:sp>
    <dsp:sp modelId="{8BBD3B72-F0CE-1342-9D15-30137637EA13}">
      <dsp:nvSpPr>
        <dsp:cNvPr id="0" name=""/>
        <dsp:cNvSpPr/>
      </dsp:nvSpPr>
      <dsp:spPr>
        <a:xfrm>
          <a:off x="6301030" y="1369195"/>
          <a:ext cx="1245152" cy="255415"/>
        </a:xfrm>
        <a:custGeom>
          <a:avLst/>
          <a:gdLst/>
          <a:ahLst/>
          <a:cxnLst/>
          <a:rect l="0" t="0" r="0" b="0"/>
          <a:pathLst>
            <a:path>
              <a:moveTo>
                <a:pt x="1245152" y="0"/>
              </a:moveTo>
              <a:lnTo>
                <a:pt x="1245152" y="127707"/>
              </a:lnTo>
              <a:lnTo>
                <a:pt x="0" y="127707"/>
              </a:lnTo>
              <a:lnTo>
                <a:pt x="0" y="2554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51D098-3F22-A545-9E9A-88EE96CB6C75}">
      <dsp:nvSpPr>
        <dsp:cNvPr id="0" name=""/>
        <dsp:cNvSpPr/>
      </dsp:nvSpPr>
      <dsp:spPr>
        <a:xfrm>
          <a:off x="5822126" y="1624611"/>
          <a:ext cx="957809" cy="1114494"/>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Krsna supports killing (35-39)</a:t>
          </a:r>
        </a:p>
      </dsp:txBody>
      <dsp:txXfrm>
        <a:off x="5850179" y="1652664"/>
        <a:ext cx="901703" cy="1058388"/>
      </dsp:txXfrm>
    </dsp:sp>
    <dsp:sp modelId="{826238E2-1418-D34C-B410-6E79FA899CA7}">
      <dsp:nvSpPr>
        <dsp:cNvPr id="0" name=""/>
        <dsp:cNvSpPr/>
      </dsp:nvSpPr>
      <dsp:spPr>
        <a:xfrm>
          <a:off x="6255310" y="2739105"/>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F4682A-7A25-F341-92A5-E6C32ECBCAA2}">
      <dsp:nvSpPr>
        <dsp:cNvPr id="0" name=""/>
        <dsp:cNvSpPr/>
      </dsp:nvSpPr>
      <dsp:spPr>
        <a:xfrm>
          <a:off x="5822126" y="2994521"/>
          <a:ext cx="957809" cy="111449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err="1"/>
            <a:t>Arjuna</a:t>
          </a:r>
          <a:r>
            <a:rPr lang="en-US" sz="1400" kern="1200" dirty="0"/>
            <a:t> passed test (40-41)</a:t>
          </a:r>
        </a:p>
      </dsp:txBody>
      <dsp:txXfrm>
        <a:off x="5850179" y="3022574"/>
        <a:ext cx="901703" cy="1058388"/>
      </dsp:txXfrm>
    </dsp:sp>
    <dsp:sp modelId="{318A55A5-49C9-6F46-9264-D28D84C6092D}">
      <dsp:nvSpPr>
        <dsp:cNvPr id="0" name=""/>
        <dsp:cNvSpPr/>
      </dsp:nvSpPr>
      <dsp:spPr>
        <a:xfrm>
          <a:off x="7500463" y="1369195"/>
          <a:ext cx="91440" cy="255415"/>
        </a:xfrm>
        <a:custGeom>
          <a:avLst/>
          <a:gdLst/>
          <a:ahLst/>
          <a:cxnLst/>
          <a:rect l="0" t="0" r="0" b="0"/>
          <a:pathLst>
            <a:path>
              <a:moveTo>
                <a:pt x="45720" y="0"/>
              </a:moveTo>
              <a:lnTo>
                <a:pt x="45720" y="2554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261706-DA7D-2642-9658-725F3808EAF5}">
      <dsp:nvSpPr>
        <dsp:cNvPr id="0" name=""/>
        <dsp:cNvSpPr/>
      </dsp:nvSpPr>
      <dsp:spPr>
        <a:xfrm>
          <a:off x="7067278" y="1624611"/>
          <a:ext cx="957809" cy="1114494"/>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Mild &amp; gentle nature of </a:t>
          </a:r>
          <a:r>
            <a:rPr lang="en-US" sz="1400" kern="1200" dirty="0" err="1"/>
            <a:t>Draupadi</a:t>
          </a:r>
          <a:r>
            <a:rPr lang="en-US" sz="1400" kern="1200" dirty="0"/>
            <a:t> (42-48)</a:t>
          </a:r>
        </a:p>
      </dsp:txBody>
      <dsp:txXfrm>
        <a:off x="7095331" y="1652664"/>
        <a:ext cx="901703" cy="1058388"/>
      </dsp:txXfrm>
    </dsp:sp>
    <dsp:sp modelId="{0BE22D3B-9603-A14F-9034-9DFEEEBA8437}">
      <dsp:nvSpPr>
        <dsp:cNvPr id="0" name=""/>
        <dsp:cNvSpPr/>
      </dsp:nvSpPr>
      <dsp:spPr>
        <a:xfrm>
          <a:off x="7500463" y="2739105"/>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FC91E4-F9D1-AC40-B172-53940516DC5A}">
      <dsp:nvSpPr>
        <dsp:cNvPr id="0" name=""/>
        <dsp:cNvSpPr/>
      </dsp:nvSpPr>
      <dsp:spPr>
        <a:xfrm>
          <a:off x="7067278" y="2994521"/>
          <a:ext cx="957809" cy="111449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Agreement &amp; disagreement with </a:t>
          </a:r>
          <a:r>
            <a:rPr lang="en-US" sz="1400" kern="1200" dirty="0" err="1"/>
            <a:t>Draupadi</a:t>
          </a:r>
          <a:r>
            <a:rPr lang="en-US" sz="1400" kern="1200" dirty="0"/>
            <a:t> (49-51)</a:t>
          </a:r>
        </a:p>
      </dsp:txBody>
      <dsp:txXfrm>
        <a:off x="7095331" y="3022574"/>
        <a:ext cx="901703" cy="1058388"/>
      </dsp:txXfrm>
    </dsp:sp>
    <dsp:sp modelId="{0A6F6F37-5D4C-554C-A908-6D24E06AB514}">
      <dsp:nvSpPr>
        <dsp:cNvPr id="0" name=""/>
        <dsp:cNvSpPr/>
      </dsp:nvSpPr>
      <dsp:spPr>
        <a:xfrm>
          <a:off x="7500463" y="4109015"/>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7E5924-8823-834A-A12D-0952DA49E60D}">
      <dsp:nvSpPr>
        <dsp:cNvPr id="0" name=""/>
        <dsp:cNvSpPr/>
      </dsp:nvSpPr>
      <dsp:spPr>
        <a:xfrm>
          <a:off x="7067278" y="4364431"/>
          <a:ext cx="957809" cy="111449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fr-FR" sz="1400" kern="1200" dirty="0" err="1"/>
            <a:t>Lord’s</a:t>
          </a:r>
          <a:r>
            <a:rPr lang="fr-FR" sz="1400" kern="1200" dirty="0"/>
            <a:t> intervention &amp; </a:t>
          </a:r>
          <a:r>
            <a:rPr lang="fr-FR" sz="1400" kern="1200" dirty="0" err="1"/>
            <a:t>Arjuna’s</a:t>
          </a:r>
          <a:r>
            <a:rPr lang="fr-FR" sz="1400" kern="1200" dirty="0"/>
            <a:t> action (52-58)</a:t>
          </a:r>
        </a:p>
      </dsp:txBody>
      <dsp:txXfrm>
        <a:off x="7095331" y="4392484"/>
        <a:ext cx="901703" cy="1058388"/>
      </dsp:txXfrm>
    </dsp:sp>
    <dsp:sp modelId="{44028752-B90A-A64A-9B61-3E5614FB72C7}">
      <dsp:nvSpPr>
        <dsp:cNvPr id="0" name=""/>
        <dsp:cNvSpPr/>
      </dsp:nvSpPr>
      <dsp:spPr>
        <a:xfrm>
          <a:off x="7546183" y="1369195"/>
          <a:ext cx="1245152" cy="255415"/>
        </a:xfrm>
        <a:custGeom>
          <a:avLst/>
          <a:gdLst/>
          <a:ahLst/>
          <a:cxnLst/>
          <a:rect l="0" t="0" r="0" b="0"/>
          <a:pathLst>
            <a:path>
              <a:moveTo>
                <a:pt x="0" y="0"/>
              </a:moveTo>
              <a:lnTo>
                <a:pt x="0" y="127707"/>
              </a:lnTo>
              <a:lnTo>
                <a:pt x="1245152" y="127707"/>
              </a:lnTo>
              <a:lnTo>
                <a:pt x="1245152" y="2554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9DA420-3346-3F4F-9F7F-DC8F80F3D60B}">
      <dsp:nvSpPr>
        <dsp:cNvPr id="0" name=""/>
        <dsp:cNvSpPr/>
      </dsp:nvSpPr>
      <dsp:spPr>
        <a:xfrm>
          <a:off x="8312430" y="1624611"/>
          <a:ext cx="957809" cy="1757420"/>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nl-NL" sz="1400" kern="1200" dirty="0" err="1"/>
            <a:t>Arjuna</a:t>
          </a:r>
          <a:r>
            <a:rPr lang="nl-NL" sz="1400" kern="1200" dirty="0"/>
            <a:t> </a:t>
          </a:r>
          <a:r>
            <a:rPr lang="nl-NL" sz="1400" kern="1200" dirty="0" err="1"/>
            <a:t>severs</a:t>
          </a:r>
          <a:r>
            <a:rPr lang="nl-NL" sz="1400" kern="1200" dirty="0"/>
            <a:t> hair &amp; </a:t>
          </a:r>
          <a:r>
            <a:rPr lang="nl-NL" sz="1400" kern="1200" dirty="0" err="1"/>
            <a:t>jewel</a:t>
          </a:r>
          <a:r>
            <a:rPr lang="nl-NL" sz="1400" kern="1200" dirty="0"/>
            <a:t> of </a:t>
          </a:r>
          <a:r>
            <a:rPr lang="nl-NL" sz="1400" kern="1200" dirty="0" err="1"/>
            <a:t>Asvatthama</a:t>
          </a:r>
          <a:r>
            <a:rPr lang="nl-NL" sz="1400" kern="1200" dirty="0"/>
            <a:t> – </a:t>
          </a:r>
          <a:r>
            <a:rPr lang="nl-NL" sz="1400" kern="1200" dirty="0" err="1"/>
            <a:t>unbound</a:t>
          </a:r>
          <a:r>
            <a:rPr lang="nl-NL" sz="1400" kern="1200" dirty="0"/>
            <a:t> &amp; </a:t>
          </a:r>
          <a:r>
            <a:rPr lang="nl-NL" sz="1400" kern="1200" dirty="0" err="1"/>
            <a:t>driven</a:t>
          </a:r>
          <a:r>
            <a:rPr lang="nl-NL" sz="1400" kern="1200" dirty="0"/>
            <a:t> out</a:t>
          </a:r>
        </a:p>
      </dsp:txBody>
      <dsp:txXfrm>
        <a:off x="8340483" y="1652664"/>
        <a:ext cx="901703" cy="1701314"/>
      </dsp:txXfrm>
    </dsp:sp>
    <dsp:sp modelId="{E0A08491-42CA-2D40-B741-A2139303A603}">
      <dsp:nvSpPr>
        <dsp:cNvPr id="0" name=""/>
        <dsp:cNvSpPr/>
      </dsp:nvSpPr>
      <dsp:spPr>
        <a:xfrm>
          <a:off x="8745615" y="3382032"/>
          <a:ext cx="91440" cy="255415"/>
        </a:xfrm>
        <a:custGeom>
          <a:avLst/>
          <a:gdLst/>
          <a:ahLst/>
          <a:cxnLst/>
          <a:rect l="0" t="0" r="0" b="0"/>
          <a:pathLst>
            <a:path>
              <a:moveTo>
                <a:pt x="45720" y="0"/>
              </a:moveTo>
              <a:lnTo>
                <a:pt x="45720" y="2554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B30AF1-184C-AC44-901C-38481329D14B}">
      <dsp:nvSpPr>
        <dsp:cNvPr id="0" name=""/>
        <dsp:cNvSpPr/>
      </dsp:nvSpPr>
      <dsp:spPr>
        <a:xfrm>
          <a:off x="8312430" y="3637447"/>
          <a:ext cx="957809" cy="114688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Final rites of </a:t>
          </a:r>
          <a:r>
            <a:rPr lang="en-US" sz="1400" kern="1200" dirty="0" err="1"/>
            <a:t>Pandavas</a:t>
          </a:r>
          <a:r>
            <a:rPr lang="en-US" sz="1400" kern="1200" dirty="0"/>
            <a:t>’ sons</a:t>
          </a:r>
        </a:p>
      </dsp:txBody>
      <dsp:txXfrm>
        <a:off x="8340483" y="3665500"/>
        <a:ext cx="901703" cy="10907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02DE2A-D838-486D-A3FC-6AEBBE64ED05}" type="datetimeFigureOut">
              <a:rPr lang="en-IN" smtClean="0"/>
              <a:t>22-04-2020</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1CEA2-BF12-4CB7-9940-BF2A118955B7}" type="slidenum">
              <a:rPr lang="en-IN" smtClean="0"/>
              <a:t>‹#›</a:t>
            </a:fld>
            <a:endParaRPr lang="en-IN"/>
          </a:p>
        </p:txBody>
      </p:sp>
    </p:spTree>
    <p:extLst>
      <p:ext uri="{BB962C8B-B14F-4D97-AF65-F5344CB8AC3E}">
        <p14:creationId xmlns:p14="http://schemas.microsoft.com/office/powerpoint/2010/main" val="206978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2708901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1831720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A0FEAD-FA44-4835-B4E3-B7535BCFC2A5}"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870329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A0FEAD-FA44-4835-B4E3-B7535BCFC2A5}" type="datetimeFigureOut">
              <a:rPr lang="en-IN" smtClean="0"/>
              <a:t>22-04-2020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3134373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A0FEAD-FA44-4835-B4E3-B7535BCFC2A5}" type="datetimeFigureOut">
              <a:rPr lang="en-IN" smtClean="0"/>
              <a:t>22-04-2020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3907207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A0FEAD-FA44-4835-B4E3-B7535BCFC2A5}" type="datetimeFigureOut">
              <a:rPr lang="en-IN" smtClean="0"/>
              <a:t>22-04-2020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81597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A0FEAD-FA44-4835-B4E3-B7535BCFC2A5}" type="datetimeFigureOut">
              <a:rPr lang="en-IN" smtClean="0"/>
              <a:t>22-04-2020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1513295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A0FEAD-FA44-4835-B4E3-B7535BCFC2A5}" type="datetimeFigureOut">
              <a:rPr lang="en-IN" smtClean="0"/>
              <a:t>22-04-2020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176455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A0FEAD-FA44-4835-B4E3-B7535BCFC2A5}" type="datetimeFigureOut">
              <a:rPr lang="en-IN" smtClean="0"/>
              <a:t>22-04-2020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3126974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278264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A0FEAD-FA44-4835-B4E3-B7535BCFC2A5}"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4CC6D86-A9E8-4E59-8DB4-ABA100E87F14}" type="slidenum">
              <a:rPr lang="en-IN" smtClean="0"/>
              <a:t>‹#›</a:t>
            </a:fld>
            <a:endParaRPr lang="en-IN"/>
          </a:p>
        </p:txBody>
      </p:sp>
    </p:spTree>
    <p:extLst>
      <p:ext uri="{BB962C8B-B14F-4D97-AF65-F5344CB8AC3E}">
        <p14:creationId xmlns:p14="http://schemas.microsoft.com/office/powerpoint/2010/main" val="2765109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649214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621149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55621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t>22-04-2020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954069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t>22-04-2020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54023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t>22-04-2020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59454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t>22-04-2020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000576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22-04-2020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2019709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22-04-2020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957738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405722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22-04-2020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870488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73813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2664129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576007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266430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N">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109036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N">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522439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N">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522136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7020070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8502887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3869182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439788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4F0EED-3D90-4B1E-B26E-3E975E4C75A3}"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25594818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4F0EED-3D90-4B1E-B26E-3E975E4C75A3}"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6946786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4F0EED-3D90-4B1E-B26E-3E975E4C75A3}"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21462416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4F0EED-3D90-4B1E-B26E-3E975E4C75A3}"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38002624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4F0EED-3D90-4B1E-B26E-3E975E4C75A3}" type="datetimeFigureOut">
              <a:rPr lang="en-US" smtClean="0"/>
              <a:t>4/22/2020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30264608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4F0EED-3D90-4B1E-B26E-3E975E4C75A3}" type="datetimeFigureOut">
              <a:rPr lang="en-US" smtClean="0"/>
              <a:t>4/22/2020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3286597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F0EED-3D90-4B1E-B26E-3E975E4C75A3}" type="datetimeFigureOut">
              <a:rPr lang="en-US" smtClean="0"/>
              <a:t>4/22/2020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35313259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4F0EED-3D90-4B1E-B26E-3E975E4C75A3}"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2200389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4F0EED-3D90-4B1E-B26E-3E975E4C75A3}"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32469547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4F0EED-3D90-4B1E-B26E-3E975E4C75A3}"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22912255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4F0EED-3D90-4B1E-B26E-3E975E4C75A3}"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AC7-7A1B-4110-AFE2-01C5519D0461}" type="slidenum">
              <a:rPr lang="en-US" smtClean="0"/>
              <a:t>‹#›</a:t>
            </a:fld>
            <a:endParaRPr lang="en-US"/>
          </a:p>
        </p:txBody>
      </p:sp>
    </p:spTree>
    <p:extLst>
      <p:ext uri="{BB962C8B-B14F-4D97-AF65-F5344CB8AC3E}">
        <p14:creationId xmlns:p14="http://schemas.microsoft.com/office/powerpoint/2010/main" val="2219311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A0FEAD-FA44-4835-B4E3-B7535BCFC2A5}" type="datetimeFigureOut">
              <a:rPr lang="en-IN" smtClean="0"/>
              <a:t>22-04-2020</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CC6D86-A9E8-4E59-8DB4-ABA100E87F14}" type="slidenum">
              <a:rPr lang="en-IN" smtClean="0"/>
              <a:t>‹#›</a:t>
            </a:fld>
            <a:endParaRPr lang="en-IN"/>
          </a:p>
        </p:txBody>
      </p:sp>
    </p:spTree>
    <p:extLst>
      <p:ext uri="{BB962C8B-B14F-4D97-AF65-F5344CB8AC3E}">
        <p14:creationId xmlns:p14="http://schemas.microsoft.com/office/powerpoint/2010/main" val="1486439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t>22-04-2020</a:t>
            </a:fld>
            <a:endParaRPr lang="en-IN"/>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t>‹#›</a:t>
            </a:fld>
            <a:endParaRPr lang="en-IN"/>
          </a:p>
        </p:txBody>
      </p:sp>
    </p:spTree>
    <p:extLst>
      <p:ext uri="{BB962C8B-B14F-4D97-AF65-F5344CB8AC3E}">
        <p14:creationId xmlns:p14="http://schemas.microsoft.com/office/powerpoint/2010/main" val="39612411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solidFill>
                  <a:prstClr val="black">
                    <a:tint val="75000"/>
                  </a:prstClr>
                </a:solidFill>
                <a:latin typeface="Calibri"/>
              </a:rPr>
              <a:pPr/>
              <a:t>22-04-2020</a:t>
            </a:fld>
            <a:endParaRPr lang="en-IN">
              <a:solidFill>
                <a:prstClr val="black">
                  <a:tint val="75000"/>
                </a:prstClr>
              </a:solidFill>
              <a:latin typeface="Calibri"/>
            </a:endParaRPr>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3943968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F0EED-3D90-4B1E-B26E-3E975E4C75A3}" type="datetimeFigureOut">
              <a:rPr lang="en-US" smtClean="0"/>
              <a:t>4/22/2020</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D58AC7-7A1B-4110-AFE2-01C5519D0461}" type="slidenum">
              <a:rPr lang="en-US" smtClean="0"/>
              <a:t>‹#›</a:t>
            </a:fld>
            <a:endParaRPr lang="en-US"/>
          </a:p>
        </p:txBody>
      </p:sp>
    </p:spTree>
    <p:extLst>
      <p:ext uri="{BB962C8B-B14F-4D97-AF65-F5344CB8AC3E}">
        <p14:creationId xmlns:p14="http://schemas.microsoft.com/office/powerpoint/2010/main" val="5540020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ive.radheshyamdas.com/"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6.gif"/><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eg"/><Relationship Id="rId1" Type="http://schemas.openxmlformats.org/officeDocument/2006/relationships/slideLayout" Target="../slideLayouts/slideLayout17.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1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12.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17.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jpeg"/><Relationship Id="rId1" Type="http://schemas.openxmlformats.org/officeDocument/2006/relationships/slideLayout" Target="../slideLayouts/slideLayout17.xml"/><Relationship Id="rId5" Type="http://schemas.openxmlformats.org/officeDocument/2006/relationships/image" Target="../media/image22.jp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5.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6.pn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8.jpeg"/><Relationship Id="rId1" Type="http://schemas.openxmlformats.org/officeDocument/2006/relationships/slideLayout" Target="../slideLayouts/slideLayout17.xml"/><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0.pn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1.png"/><Relationship Id="rId1" Type="http://schemas.openxmlformats.org/officeDocument/2006/relationships/slideLayout" Target="../slideLayouts/slideLayout40.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3.pn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40.xml"/><Relationship Id="rId4" Type="http://schemas.microsoft.com/office/2007/relationships/hdphoto" Target="../media/hdphoto12.wdp"/></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6.jpe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9.pn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0.pn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1.png"/><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1.png"/><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8.jpeg"/><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8.jpeg"/><Relationship Id="rId1" Type="http://schemas.openxmlformats.org/officeDocument/2006/relationships/slideLayout" Target="../slideLayouts/slideLayout17.xml"/><Relationship Id="rId4" Type="http://schemas.openxmlformats.org/officeDocument/2006/relationships/image" Target="../media/image47.jp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8.jp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6.gif"/><Relationship Id="rId5" Type="http://schemas.microsoft.com/office/2007/relationships/hdphoto" Target="../media/hdphoto2.wdp"/><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id="{FE92C3C2-2F5D-4283-B930-6A3D31F51449}"/>
              </a:ext>
            </a:extLst>
          </p:cNvPr>
          <p:cNvSpPr txBox="1"/>
          <p:nvPr/>
        </p:nvSpPr>
        <p:spPr>
          <a:xfrm>
            <a:off x="-19263" y="620688"/>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0FCD34CE-00DB-468B-AE40-D2EE95499028}"/>
              </a:ext>
            </a:extLst>
          </p:cNvPr>
          <p:cNvSpPr txBox="1"/>
          <p:nvPr/>
        </p:nvSpPr>
        <p:spPr>
          <a:xfrm>
            <a:off x="3277463" y="6027003"/>
            <a:ext cx="4294191" cy="830997"/>
          </a:xfrm>
          <a:prstGeom prst="rect">
            <a:avLst/>
          </a:prstGeom>
          <a:solidFill>
            <a:srgbClr val="FFFF00"/>
          </a:solidFill>
          <a:ln w="19050">
            <a:solidFill>
              <a:srgbClr val="C00000"/>
            </a:solidFill>
          </a:ln>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A 19-Session Presentation of First Canto of SB</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by Radheshyam das, ISKCON, NVCC, Pune</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hlinkClick r:id="rId3"/>
              </a:rPr>
              <a:t>www.live.radheshyamdas.com</a:t>
            </a:r>
            <a:r>
              <a:rPr kumimoji="0" lang="en-IN" sz="16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8" name="Rectangle 7">
            <a:extLst>
              <a:ext uri="{FF2B5EF4-FFF2-40B4-BE49-F238E27FC236}">
                <a16:creationId xmlns:a16="http://schemas.microsoft.com/office/drawing/2014/main" id="{033CC9AF-80D3-408E-9081-B3BDEF531DCF}"/>
              </a:ext>
            </a:extLst>
          </p:cNvPr>
          <p:cNvSpPr/>
          <p:nvPr/>
        </p:nvSpPr>
        <p:spPr>
          <a:xfrm>
            <a:off x="-17023" y="5534561"/>
            <a:ext cx="3268202" cy="1323439"/>
          </a:xfrm>
          <a:prstGeom prst="rect">
            <a:avLst/>
          </a:prstGeom>
          <a:solidFill>
            <a:srgbClr val="FFC000"/>
          </a:solidFill>
          <a:ln>
            <a:solidFill>
              <a:srgbClr val="C00000"/>
            </a:solidFill>
          </a:ln>
        </p:spPr>
        <p:txBody>
          <a:bodyPr wrap="none" lIns="91440" tIns="45720" rIns="91440" bIns="4572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t>Bhagavata </a:t>
            </a:r>
            <a:b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br>
            <a:r>
              <a:rPr kumimoji="0" lang="en-US" sz="4000" b="1" i="0" u="none" strike="noStrike" kern="1200" cap="none" spc="0" normalizeH="0" baseline="0" noProof="0" dirty="0" err="1">
                <a:ln w="22225">
                  <a:solidFill>
                    <a:srgbClr val="C0504D"/>
                  </a:solidFill>
                  <a:prstDash val="solid"/>
                </a:ln>
                <a:solidFill>
                  <a:srgbClr val="C00000"/>
                </a:solidFill>
                <a:effectLst/>
                <a:uLnTx/>
                <a:uFillTx/>
                <a:latin typeface="ScaGoudy" panose="00000400000000000000" pitchFamily="2" charset="0"/>
                <a:ea typeface="+mn-ea"/>
                <a:cs typeface="+mn-cs"/>
              </a:rPr>
              <a:t>Rasamaalayam</a:t>
            </a:r>
            <a:endPar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endParaRPr>
          </a:p>
        </p:txBody>
      </p:sp>
    </p:spTree>
    <p:extLst>
      <p:ext uri="{BB962C8B-B14F-4D97-AF65-F5344CB8AC3E}">
        <p14:creationId xmlns:p14="http://schemas.microsoft.com/office/powerpoint/2010/main" val="390213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kadeva Goswami instructs Maharaja Pariksit.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497"/>
            <a:ext cx="9144000" cy="6901497"/>
          </a:xfrm>
          <a:prstGeom prst="rect">
            <a:avLst/>
          </a:prstGeom>
        </p:spPr>
      </p:pic>
      <p:sp>
        <p:nvSpPr>
          <p:cNvPr id="6" name="Rectangle 5">
            <a:extLst>
              <a:ext uri="{FF2B5EF4-FFF2-40B4-BE49-F238E27FC236}">
                <a16:creationId xmlns:a16="http://schemas.microsoft.com/office/drawing/2014/main" id="{B8D6333D-155B-49ED-8EF6-A3EDBA632BD2}"/>
              </a:ext>
            </a:extLst>
          </p:cNvPr>
          <p:cNvSpPr/>
          <p:nvPr/>
        </p:nvSpPr>
        <p:spPr>
          <a:xfrm>
            <a:off x="0" y="0"/>
            <a:ext cx="5706370" cy="707886"/>
          </a:xfrm>
          <a:prstGeom prst="rect">
            <a:avLst/>
          </a:prstGeom>
          <a:solidFill>
            <a:srgbClr val="FFC000"/>
          </a:solidFill>
          <a:ln>
            <a:solidFill>
              <a:srgbClr val="C00000"/>
            </a:solidFill>
          </a:ln>
        </p:spPr>
        <p:txBody>
          <a:bodyPr wrap="none" lIns="91440" tIns="45720" rIns="91440" bIns="4572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rPr>
              <a:t>Bhagavata </a:t>
            </a:r>
            <a:r>
              <a:rPr kumimoji="0" lang="en-US" sz="4000" b="1" i="0" u="none" strike="noStrike" kern="1200" cap="none" spc="0" normalizeH="0" baseline="0" noProof="0" dirty="0" err="1">
                <a:ln w="22225">
                  <a:solidFill>
                    <a:srgbClr val="C0504D"/>
                  </a:solidFill>
                  <a:prstDash val="solid"/>
                </a:ln>
                <a:solidFill>
                  <a:srgbClr val="C00000"/>
                </a:solidFill>
                <a:effectLst/>
                <a:uLnTx/>
                <a:uFillTx/>
                <a:latin typeface="ScaGoudy" panose="00000400000000000000" pitchFamily="2" charset="0"/>
                <a:ea typeface="+mn-ea"/>
                <a:cs typeface="+mn-cs"/>
              </a:rPr>
              <a:t>Rasamaalayam</a:t>
            </a:r>
            <a:endParaRPr kumimoji="0" lang="en-US" sz="4000" b="1" i="0" u="none" strike="noStrike" kern="1200" cap="none" spc="0" normalizeH="0" baseline="0" noProof="0" dirty="0">
              <a:ln w="22225">
                <a:solidFill>
                  <a:srgbClr val="C0504D"/>
                </a:solidFill>
                <a:prstDash val="solid"/>
              </a:ln>
              <a:solidFill>
                <a:srgbClr val="C00000"/>
              </a:solidFill>
              <a:effectLst/>
              <a:uLnTx/>
              <a:uFillTx/>
              <a:latin typeface="ScaGoudy" panose="00000400000000000000" pitchFamily="2" charset="0"/>
              <a:ea typeface="+mn-ea"/>
              <a:cs typeface="+mn-cs"/>
            </a:endParaRPr>
          </a:p>
        </p:txBody>
      </p:sp>
      <p:sp>
        <p:nvSpPr>
          <p:cNvPr id="8" name="Rectangle 7">
            <a:extLst>
              <a:ext uri="{FF2B5EF4-FFF2-40B4-BE49-F238E27FC236}">
                <a16:creationId xmlns:a16="http://schemas.microsoft.com/office/drawing/2014/main" id="{051F3781-3AB7-4895-8FE8-36D8A385E894}"/>
              </a:ext>
            </a:extLst>
          </p:cNvPr>
          <p:cNvSpPr/>
          <p:nvPr/>
        </p:nvSpPr>
        <p:spPr>
          <a:xfrm>
            <a:off x="1601709" y="1417504"/>
            <a:ext cx="4058933" cy="107721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solidFill>
                  <a:srgbClr val="9BBB59"/>
                </a:solidFill>
                <a:effectLst/>
                <a:uLnTx/>
                <a:uFillTx/>
                <a:latin typeface="Calibri"/>
                <a:ea typeface="+mn-ea"/>
                <a:cs typeface="+mn-cs"/>
              </a:rPr>
              <a:t>SB Canto 1 Chapter 7</a:t>
            </a:r>
          </a:p>
          <a:p>
            <a:pPr lvl="0" algn="ctr">
              <a:defRPr/>
            </a:pPr>
            <a:r>
              <a:rPr kumimoji="0" lang="en-US" sz="3200" b="1" i="0" u="none" strike="noStrike" kern="1200" cap="none" spc="0" normalizeH="0" baseline="0" noProof="0" dirty="0">
                <a:ln/>
                <a:solidFill>
                  <a:srgbClr val="9BBB59"/>
                </a:solidFill>
                <a:effectLst/>
                <a:uLnTx/>
                <a:uFillTx/>
                <a:latin typeface="Calibri"/>
                <a:ea typeface="+mn-ea"/>
                <a:cs typeface="+mn-cs"/>
              </a:rPr>
              <a:t>Son of Drona Punished</a:t>
            </a:r>
          </a:p>
        </p:txBody>
      </p:sp>
      <p:sp>
        <p:nvSpPr>
          <p:cNvPr id="9" name="TextBox 8">
            <a:extLst>
              <a:ext uri="{FF2B5EF4-FFF2-40B4-BE49-F238E27FC236}">
                <a16:creationId xmlns:a16="http://schemas.microsoft.com/office/drawing/2014/main" id="{DC6DB20D-89BA-4BB5-A21E-36768AF5AECF}"/>
              </a:ext>
            </a:extLst>
          </p:cNvPr>
          <p:cNvSpPr txBox="1"/>
          <p:nvPr/>
        </p:nvSpPr>
        <p:spPr>
          <a:xfrm>
            <a:off x="706089" y="913453"/>
            <a:ext cx="4294191" cy="584775"/>
          </a:xfrm>
          <a:prstGeom prst="rect">
            <a:avLst/>
          </a:prstGeom>
          <a:solidFill>
            <a:srgbClr val="FFFF00"/>
          </a:solidFill>
          <a:ln w="19050">
            <a:solidFill>
              <a:srgbClr val="C00000"/>
            </a:solidFill>
          </a:ln>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A 19-Session Presentation of First Canto of SB</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black"/>
                </a:solidFill>
                <a:effectLst/>
                <a:uLnTx/>
                <a:uFillTx/>
                <a:latin typeface="Calibri"/>
                <a:ea typeface="+mn-ea"/>
                <a:cs typeface="+mn-cs"/>
              </a:rPr>
              <a:t>by Radheshyam das, ISKCON, NVCC, Pune</a:t>
            </a:r>
          </a:p>
        </p:txBody>
      </p:sp>
    </p:spTree>
    <p:extLst>
      <p:ext uri="{BB962C8B-B14F-4D97-AF65-F5344CB8AC3E}">
        <p14:creationId xmlns:p14="http://schemas.microsoft.com/office/powerpoint/2010/main" val="1484430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4" cstate="email">
            <a:alphaModFix/>
            <a:extLst>
              <a:ext uri="{BEBA8EAE-BF5A-486C-A8C5-ECC9F3942E4B}">
                <a14:imgProps xmlns:a14="http://schemas.microsoft.com/office/drawing/2010/main">
                  <a14:imgLayer r:embed="rId5">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188640"/>
            <a:ext cx="7992888" cy="584776"/>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ScaOptima"/>
                <a:ea typeface="+mn-ea"/>
                <a:cs typeface="ScaOptima"/>
              </a:rPr>
              <a:t>1.7. The Son of </a:t>
            </a:r>
            <a:r>
              <a:rPr kumimoji="0" lang="en-US" sz="3200" b="0" i="0" u="none" strike="noStrike" kern="1200" cap="none" spc="0" normalizeH="0" baseline="0" noProof="0" dirty="0" err="1">
                <a:ln>
                  <a:noFill/>
                </a:ln>
                <a:solidFill>
                  <a:srgbClr val="FFFFFF"/>
                </a:solidFill>
                <a:effectLst/>
                <a:uLnTx/>
                <a:uFillTx/>
                <a:latin typeface="ScaOptima"/>
                <a:ea typeface="+mn-ea"/>
                <a:cs typeface="ScaOptima"/>
              </a:rPr>
              <a:t>Droëa</a:t>
            </a:r>
            <a:r>
              <a:rPr kumimoji="0" lang="en-US" sz="3200" b="0" i="0" u="none" strike="noStrike" kern="1200" cap="none" spc="0" normalizeH="0" baseline="0" noProof="0" dirty="0">
                <a:ln>
                  <a:noFill/>
                </a:ln>
                <a:solidFill>
                  <a:srgbClr val="FFFFFF"/>
                </a:solidFill>
                <a:effectLst/>
                <a:uLnTx/>
                <a:uFillTx/>
                <a:latin typeface="ScaOptima"/>
                <a:ea typeface="+mn-ea"/>
                <a:cs typeface="ScaOptima"/>
              </a:rPr>
              <a:t> Punished </a:t>
            </a:r>
            <a:endParaRPr kumimoji="0" lang="fi-FI" sz="3200" b="0" i="0" u="none" strike="noStrike" kern="1200" cap="none" spc="0" normalizeH="0" baseline="0" noProof="0" dirty="0">
              <a:ln>
                <a:noFill/>
              </a:ln>
              <a:solidFill>
                <a:srgbClr val="FFFFFF"/>
              </a:solidFill>
              <a:effectLst/>
              <a:uLnTx/>
              <a:uFillTx/>
              <a:latin typeface="ScaOptima"/>
              <a:ea typeface="+mn-ea"/>
              <a:cs typeface="ScaOptima"/>
            </a:endParaRPr>
          </a:p>
        </p:txBody>
      </p:sp>
      <p:sp>
        <p:nvSpPr>
          <p:cNvPr id="6" name="TextBox 5"/>
          <p:cNvSpPr txBox="1"/>
          <p:nvPr/>
        </p:nvSpPr>
        <p:spPr>
          <a:xfrm>
            <a:off x="3068356" y="1204107"/>
            <a:ext cx="5824124" cy="1928495"/>
          </a:xfrm>
          <a:prstGeom prst="rect">
            <a:avLst/>
          </a:prstGeom>
          <a:solidFill>
            <a:schemeClr val="tx1">
              <a:alpha val="50000"/>
            </a:schemeClr>
          </a:solidFill>
        </p:spPr>
        <p:txBody>
          <a:bodyPr wrap="square" lIns="81043" tIns="40522" rIns="81043" bIns="40522" rtlCol="0">
            <a:spAutoFit/>
          </a:bodyPr>
          <a:lstStyle/>
          <a:p>
            <a:pPr marL="5628" marR="0" lvl="0" indent="0" algn="l" defTabSz="81043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ScaOptima"/>
                <a:ea typeface="+mn-ea"/>
                <a:cs typeface="ScaOptima"/>
              </a:rPr>
              <a:t>Contents</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Vyasadeva’s</a:t>
            </a:r>
            <a:r>
              <a:rPr kumimoji="0" lang="en-US" sz="2400" b="0" i="0" u="none" strike="noStrike" kern="1200" cap="none" spc="0" normalizeH="0" baseline="0" noProof="0" dirty="0">
                <a:ln>
                  <a:noFill/>
                </a:ln>
                <a:solidFill>
                  <a:srgbClr val="FFFFFF"/>
                </a:solidFill>
                <a:effectLst/>
                <a:uLnTx/>
                <a:uFillTx/>
                <a:latin typeface="ScaOptima"/>
                <a:ea typeface="+mn-ea"/>
                <a:cs typeface="ScaOptima"/>
              </a:rPr>
              <a:t> meditation &amp; vision</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400" b="0" i="0" u="none" strike="noStrike" kern="1200" cap="none" spc="0" normalizeH="0" baseline="0" noProof="0" dirty="0">
                <a:ln>
                  <a:noFill/>
                </a:ln>
                <a:solidFill>
                  <a:srgbClr val="FFFFFF"/>
                </a:solidFill>
                <a:effectLst/>
                <a:uLnTx/>
                <a:uFillTx/>
                <a:latin typeface="ScaOptima"/>
                <a:ea typeface="+mn-ea"/>
                <a:cs typeface="ScaOptima"/>
              </a:rPr>
              <a:t>Glories of </a:t>
            </a: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Bhagavatam</a:t>
            </a:r>
            <a:endParaRPr kumimoji="0" lang="en-US" sz="2400" b="0" i="0" u="none" strike="noStrike" kern="1200" cap="none" spc="0" normalizeH="0" baseline="0" noProof="0" dirty="0">
              <a:ln>
                <a:noFill/>
              </a:ln>
              <a:solidFill>
                <a:srgbClr val="FFFFFF"/>
              </a:solidFill>
              <a:effectLst/>
              <a:uLnTx/>
              <a:uFillTx/>
              <a:latin typeface="ScaOptima"/>
              <a:ea typeface="+mn-ea"/>
              <a:cs typeface="ScaOptima"/>
            </a:endParaRP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Suta</a:t>
            </a:r>
            <a:r>
              <a:rPr kumimoji="0" lang="en-US" sz="2400" b="0" i="0" u="none" strike="noStrike" kern="1200" cap="none" spc="0" normalizeH="0" baseline="0" noProof="0" dirty="0">
                <a:ln>
                  <a:noFill/>
                </a:ln>
                <a:solidFill>
                  <a:srgbClr val="FFFFFF"/>
                </a:solidFill>
                <a:effectLst/>
                <a:uLnTx/>
                <a:uFillTx/>
                <a:latin typeface="ScaOptima"/>
                <a:ea typeface="+mn-ea"/>
                <a:cs typeface="ScaOptima"/>
              </a:rPr>
              <a:t> answers questions about </a:t>
            </a: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Parikshit</a:t>
            </a:r>
            <a:endParaRPr kumimoji="0" lang="en-US" sz="2400" b="0" i="0" u="none" strike="noStrike" kern="1200" cap="none" spc="0" normalizeH="0" baseline="0" noProof="0" dirty="0">
              <a:ln>
                <a:noFill/>
              </a:ln>
              <a:solidFill>
                <a:srgbClr val="FFFFFF"/>
              </a:solidFill>
              <a:effectLst/>
              <a:uLnTx/>
              <a:uFillTx/>
              <a:latin typeface="ScaOptima"/>
              <a:ea typeface="+mn-ea"/>
              <a:cs typeface="ScaOptima"/>
            </a:endParaRPr>
          </a:p>
          <a:p>
            <a:pPr marL="804804" marR="0" lvl="1"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400" b="0" i="0" u="none" strike="noStrike" kern="1200" cap="none" spc="0" normalizeH="0" baseline="0" noProof="0" dirty="0">
                <a:ln>
                  <a:noFill/>
                </a:ln>
                <a:solidFill>
                  <a:srgbClr val="FFFFFF"/>
                </a:solidFill>
                <a:effectLst/>
                <a:uLnTx/>
                <a:uFillTx/>
                <a:latin typeface="ScaOptima"/>
                <a:ea typeface="+mn-ea"/>
                <a:cs typeface="ScaOptima"/>
              </a:rPr>
              <a:t>Punishment of </a:t>
            </a: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Asvatthama</a:t>
            </a:r>
            <a:r>
              <a:rPr kumimoji="0" lang="en-US" sz="2400" b="0" i="0" u="none" strike="noStrike" kern="1200" cap="none" spc="0" normalizeH="0" baseline="0" noProof="0" dirty="0">
                <a:ln>
                  <a:noFill/>
                </a:ln>
                <a:solidFill>
                  <a:srgbClr val="FFFFFF"/>
                </a:solidFill>
                <a:effectLst/>
                <a:uLnTx/>
                <a:uFillTx/>
                <a:latin typeface="ScaOptima"/>
                <a:ea typeface="+mn-ea"/>
                <a:cs typeface="ScaOptima"/>
              </a:rPr>
              <a:t> </a:t>
            </a:r>
          </a:p>
        </p:txBody>
      </p:sp>
      <p:pic>
        <p:nvPicPr>
          <p:cNvPr id="4" name="Picture 3" descr="Asvatthama Draupadi Krishna0029_SB 1_1_23.jpg"/>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51520" y="1700808"/>
            <a:ext cx="3661491" cy="4944878"/>
          </a:xfrm>
          <a:prstGeom prst="ellipse">
            <a:avLst/>
          </a:prstGeom>
          <a:ln>
            <a:noFill/>
          </a:ln>
          <a:effectLst>
            <a:softEdge rad="112500"/>
          </a:effectLst>
        </p:spPr>
      </p:pic>
    </p:spTree>
    <p:extLst>
      <p:ext uri="{BB962C8B-B14F-4D97-AF65-F5344CB8AC3E}">
        <p14:creationId xmlns:p14="http://schemas.microsoft.com/office/powerpoint/2010/main" val="31155403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997837-8174-4643-A3F3-5942F3BED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3" name="Title 1"/>
          <p:cNvSpPr txBox="1">
            <a:spLocks/>
          </p:cNvSpPr>
          <p:nvPr/>
        </p:nvSpPr>
        <p:spPr>
          <a:xfrm>
            <a:off x="5606472" y="415636"/>
            <a:ext cx="3537528" cy="6442364"/>
          </a:xfrm>
          <a:prstGeom prst="rect">
            <a:avLst/>
          </a:prstGeom>
          <a:solidFill>
            <a:schemeClr val="accent3">
              <a:lumMod val="50000"/>
              <a:alpha val="32000"/>
            </a:schemeClr>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600" dirty="0">
              <a:solidFill>
                <a:schemeClr val="bg1"/>
              </a:solidFill>
            </a:endParaRPr>
          </a:p>
          <a:p>
            <a:r>
              <a:rPr lang="en-US" sz="2600" dirty="0">
                <a:solidFill>
                  <a:schemeClr val="bg1"/>
                </a:solidFill>
              </a:rPr>
              <a:t>In SB 1.4.9, </a:t>
            </a:r>
            <a:r>
              <a:rPr lang="en-US" sz="2600" dirty="0" err="1">
                <a:solidFill>
                  <a:schemeClr val="bg1"/>
                </a:solidFill>
              </a:rPr>
              <a:t>Saunaka</a:t>
            </a:r>
            <a:r>
              <a:rPr lang="en-US" sz="2600" dirty="0">
                <a:solidFill>
                  <a:schemeClr val="bg1"/>
                </a:solidFill>
              </a:rPr>
              <a:t> Rishi inquired from Suta Goswami about Maharaja Parikshit’s birth and life because that story would lead to the retelling of how the Bhagavatam came to be spoken. </a:t>
            </a:r>
          </a:p>
          <a:p>
            <a:endParaRPr lang="en-US" sz="2600" dirty="0">
              <a:solidFill>
                <a:schemeClr val="bg1"/>
              </a:solidFill>
            </a:endParaRPr>
          </a:p>
          <a:p>
            <a:r>
              <a:rPr lang="en-US" sz="2600" dirty="0">
                <a:solidFill>
                  <a:schemeClr val="bg1"/>
                </a:solidFill>
              </a:rPr>
              <a:t>Suta Goswami’s words are always </a:t>
            </a:r>
            <a:r>
              <a:rPr lang="en-US" sz="2600" b="1" i="1" dirty="0">
                <a:solidFill>
                  <a:schemeClr val="bg1"/>
                </a:solidFill>
                <a:latin typeface="ScaGoudy" panose="00000400000000000000" pitchFamily="2" charset="0"/>
              </a:rPr>
              <a:t>“</a:t>
            </a:r>
            <a:r>
              <a:rPr lang="en-US" sz="2600" b="1" i="1" dirty="0" err="1">
                <a:solidFill>
                  <a:schemeClr val="bg1"/>
                </a:solidFill>
                <a:latin typeface="ScaGoudy" panose="00000400000000000000" pitchFamily="2" charset="0"/>
              </a:rPr>
              <a:t>vaksye</a:t>
            </a:r>
            <a:r>
              <a:rPr lang="en-US" sz="2600" b="1" i="1" dirty="0">
                <a:solidFill>
                  <a:schemeClr val="bg1"/>
                </a:solidFill>
                <a:latin typeface="ScaGoudy" panose="00000400000000000000" pitchFamily="2" charset="0"/>
              </a:rPr>
              <a:t> krsna-</a:t>
            </a:r>
            <a:r>
              <a:rPr lang="en-US" sz="2600" b="1" i="1" dirty="0" err="1">
                <a:solidFill>
                  <a:schemeClr val="bg1"/>
                </a:solidFill>
                <a:latin typeface="ScaGoudy" panose="00000400000000000000" pitchFamily="2" charset="0"/>
              </a:rPr>
              <a:t>kathodayam</a:t>
            </a:r>
            <a:r>
              <a:rPr lang="en-US" sz="2600" b="1" i="1" dirty="0">
                <a:solidFill>
                  <a:schemeClr val="bg1"/>
                </a:solidFill>
                <a:latin typeface="ScaGoudy" panose="00000400000000000000" pitchFamily="2" charset="0"/>
              </a:rPr>
              <a:t>”  -- </a:t>
            </a:r>
            <a:r>
              <a:rPr lang="en-US" sz="2600" dirty="0">
                <a:solidFill>
                  <a:schemeClr val="bg1"/>
                </a:solidFill>
              </a:rPr>
              <a:t>words that give rise to speaking Krishna </a:t>
            </a:r>
            <a:r>
              <a:rPr lang="en-US" sz="2600" dirty="0" err="1">
                <a:solidFill>
                  <a:schemeClr val="bg1"/>
                </a:solidFill>
              </a:rPr>
              <a:t>katha</a:t>
            </a:r>
            <a:r>
              <a:rPr lang="en-US" sz="2600" dirty="0">
                <a:solidFill>
                  <a:schemeClr val="bg1"/>
                </a:solidFill>
              </a:rPr>
              <a:t>  (SB 1.7.12).  Suta begins narrating from the point of disaster, just after the Battle of Kurukshetra.</a:t>
            </a:r>
            <a:endParaRPr lang="en-US" sz="2600" b="1" i="1" dirty="0">
              <a:solidFill>
                <a:schemeClr val="bg1"/>
              </a:solidFill>
              <a:latin typeface="ScaGoudy" panose="00000400000000000000" pitchFamily="2" charset="0"/>
            </a:endParaRPr>
          </a:p>
          <a:p>
            <a:endParaRPr lang="en-US" sz="2600" dirty="0">
              <a:solidFill>
                <a:schemeClr val="bg1"/>
              </a:solidFill>
            </a:endParaRPr>
          </a:p>
          <a:p>
            <a:endParaRPr lang="en-US" sz="2600" dirty="0">
              <a:solidFill>
                <a:schemeClr val="bg1"/>
              </a:solidFill>
            </a:endParaRPr>
          </a:p>
        </p:txBody>
      </p:sp>
    </p:spTree>
    <p:extLst>
      <p:ext uri="{BB962C8B-B14F-4D97-AF65-F5344CB8AC3E}">
        <p14:creationId xmlns:p14="http://schemas.microsoft.com/office/powerpoint/2010/main" val="404494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3" name="Title 1"/>
          <p:cNvSpPr txBox="1">
            <a:spLocks/>
          </p:cNvSpPr>
          <p:nvPr/>
        </p:nvSpPr>
        <p:spPr>
          <a:xfrm>
            <a:off x="0" y="-213068"/>
            <a:ext cx="8885382"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b="1" dirty="0"/>
              <a:t>(1) Importance of staying in Ashram,  SB 1.7.2</a:t>
            </a:r>
          </a:p>
        </p:txBody>
      </p:sp>
      <p:pic>
        <p:nvPicPr>
          <p:cNvPr id="8" name="Picture 7">
            <a:extLst>
              <a:ext uri="{FF2B5EF4-FFF2-40B4-BE49-F238E27FC236}">
                <a16:creationId xmlns:a16="http://schemas.microsoft.com/office/drawing/2014/main" id="{0FDB1096-BC3F-4B84-8844-C845FCB0D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799923"/>
            <a:ext cx="3740725" cy="3421095"/>
          </a:xfrm>
          <a:prstGeom prst="rect">
            <a:avLst/>
          </a:prstGeom>
        </p:spPr>
      </p:pic>
      <p:pic>
        <p:nvPicPr>
          <p:cNvPr id="9" name="Picture 8">
            <a:extLst>
              <a:ext uri="{FF2B5EF4-FFF2-40B4-BE49-F238E27FC236}">
                <a16:creationId xmlns:a16="http://schemas.microsoft.com/office/drawing/2014/main" id="{05EEBCC7-72FE-4979-AE4B-12B49CA23CD7}"/>
              </a:ext>
            </a:extLst>
          </p:cNvPr>
          <p:cNvPicPr>
            <a:picLocks noChangeAspect="1"/>
          </p:cNvPicPr>
          <p:nvPr/>
        </p:nvPicPr>
        <p:blipFill>
          <a:blip r:embed="rId4"/>
          <a:stretch>
            <a:fillRect/>
          </a:stretch>
        </p:blipFill>
        <p:spPr>
          <a:xfrm>
            <a:off x="0" y="4202199"/>
            <a:ext cx="3900707" cy="2655801"/>
          </a:xfrm>
          <a:prstGeom prst="rect">
            <a:avLst/>
          </a:prstGeom>
        </p:spPr>
      </p:pic>
      <p:pic>
        <p:nvPicPr>
          <p:cNvPr id="11" name="Picture 10">
            <a:extLst>
              <a:ext uri="{FF2B5EF4-FFF2-40B4-BE49-F238E27FC236}">
                <a16:creationId xmlns:a16="http://schemas.microsoft.com/office/drawing/2014/main" id="{FB0BEE33-1752-4EFC-B490-1D579ED199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0726" y="4183380"/>
            <a:ext cx="5403273" cy="2674620"/>
          </a:xfrm>
          <a:prstGeom prst="rect">
            <a:avLst/>
          </a:prstGeom>
        </p:spPr>
      </p:pic>
      <p:pic>
        <p:nvPicPr>
          <p:cNvPr id="12" name="Picture 12">
            <a:extLst>
              <a:ext uri="{FF2B5EF4-FFF2-40B4-BE49-F238E27FC236}">
                <a16:creationId xmlns:a16="http://schemas.microsoft.com/office/drawing/2014/main" id="{22086C4E-3B0F-48E5-BE30-812A70C4E8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0726" y="799923"/>
            <a:ext cx="5403274" cy="340227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655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7" name="TextBox 6"/>
          <p:cNvSpPr txBox="1"/>
          <p:nvPr/>
        </p:nvSpPr>
        <p:spPr>
          <a:xfrm>
            <a:off x="-136585" y="137252"/>
            <a:ext cx="9280585" cy="600164"/>
          </a:xfrm>
          <a:prstGeom prst="rect">
            <a:avLst/>
          </a:prstGeom>
          <a:noFill/>
        </p:spPr>
        <p:txBody>
          <a:bodyPr wrap="square" rtlCol="0">
            <a:spAutoFit/>
          </a:bodyPr>
          <a:lstStyle/>
          <a:p>
            <a:pPr marL="5628" lvl="0" algn="ctr" defTabSz="810433"/>
            <a:r>
              <a:rPr kumimoji="0" lang="en-IN" sz="3300" b="1" i="0" u="none" strike="noStrike" kern="1200" cap="none" spc="0" normalizeH="0" baseline="0" noProof="0" dirty="0">
                <a:ln>
                  <a:noFill/>
                </a:ln>
                <a:effectLst/>
                <a:uLnTx/>
                <a:uFillTx/>
                <a:latin typeface="+mj-lt"/>
                <a:cs typeface="ScaOptima"/>
              </a:rPr>
              <a:t>(2) </a:t>
            </a:r>
            <a:r>
              <a:rPr lang="en-IN" sz="3300" b="1" noProof="0" dirty="0">
                <a:latin typeface="+mj-lt"/>
                <a:cs typeface="ScaOptima"/>
              </a:rPr>
              <a:t>S</a:t>
            </a:r>
            <a:r>
              <a:rPr kumimoji="0" lang="tr-TR" sz="3300" b="1" i="0" u="none" strike="noStrike" kern="1200" cap="none" spc="0" normalizeH="0" baseline="0" noProof="0" dirty="0">
                <a:ln>
                  <a:noFill/>
                </a:ln>
                <a:effectLst/>
                <a:uLnTx/>
                <a:uFillTx/>
                <a:latin typeface="+mj-lt"/>
                <a:cs typeface="ScaOptima"/>
              </a:rPr>
              <a:t>r</a:t>
            </a:r>
            <a:r>
              <a:rPr kumimoji="0" lang="en-IN" sz="3300" b="1" i="0" u="none" strike="noStrike" kern="1200" cap="none" spc="0" normalizeH="0" baseline="0" noProof="0" dirty="0" err="1">
                <a:ln>
                  <a:noFill/>
                </a:ln>
                <a:effectLst/>
                <a:uLnTx/>
                <a:uFillTx/>
                <a:latin typeface="+mj-lt"/>
                <a:cs typeface="ScaOptima"/>
              </a:rPr>
              <a:t>i</a:t>
            </a:r>
            <a:r>
              <a:rPr kumimoji="0" lang="tr-TR" sz="3300" b="1" i="0" u="none" strike="noStrike" kern="1200" cap="none" spc="0" normalizeH="0" baseline="0" noProof="0" dirty="0">
                <a:ln>
                  <a:noFill/>
                </a:ln>
                <a:effectLst/>
                <a:uLnTx/>
                <a:uFillTx/>
                <a:latin typeface="+mj-lt"/>
                <a:cs typeface="ScaOptima"/>
              </a:rPr>
              <a:t>la Vy</a:t>
            </a:r>
            <a:r>
              <a:rPr kumimoji="0" lang="en-IN" sz="3300" b="1" i="0" u="none" strike="noStrike" kern="1200" cap="none" spc="0" normalizeH="0" baseline="0" noProof="0" dirty="0">
                <a:ln>
                  <a:noFill/>
                </a:ln>
                <a:effectLst/>
                <a:uLnTx/>
                <a:uFillTx/>
                <a:latin typeface="+mj-lt"/>
                <a:cs typeface="ScaOptima"/>
              </a:rPr>
              <a:t>a</a:t>
            </a:r>
            <a:r>
              <a:rPr kumimoji="0" lang="tr-TR" sz="3300" b="1" i="0" u="none" strike="noStrike" kern="1200" cap="none" spc="0" normalizeH="0" baseline="0" noProof="0" dirty="0">
                <a:ln>
                  <a:noFill/>
                </a:ln>
                <a:effectLst/>
                <a:uLnTx/>
                <a:uFillTx/>
                <a:latin typeface="+mj-lt"/>
                <a:cs typeface="ScaOptima"/>
              </a:rPr>
              <a:t>sadeva’s meditation &amp; vision</a:t>
            </a:r>
            <a:r>
              <a:rPr kumimoji="0" lang="en-IN" sz="3300" b="1" i="0" u="none" strike="noStrike" kern="1200" cap="none" spc="0" normalizeH="0" baseline="0" noProof="0" dirty="0">
                <a:ln>
                  <a:noFill/>
                </a:ln>
                <a:effectLst/>
                <a:uLnTx/>
                <a:uFillTx/>
                <a:latin typeface="+mj-lt"/>
                <a:cs typeface="ScaOptima"/>
              </a:rPr>
              <a:t>, SB</a:t>
            </a:r>
            <a:r>
              <a:rPr kumimoji="0" lang="en-IN" sz="3300" b="1" i="0" u="none" strike="noStrike" kern="1200" cap="none" spc="0" normalizeH="0" noProof="0" dirty="0">
                <a:ln>
                  <a:noFill/>
                </a:ln>
                <a:effectLst/>
                <a:uLnTx/>
                <a:uFillTx/>
                <a:latin typeface="+mj-lt"/>
                <a:cs typeface="ScaOptima"/>
              </a:rPr>
              <a:t> </a:t>
            </a:r>
            <a:r>
              <a:rPr lang="en-IN" sz="3300" b="1" dirty="0">
                <a:cs typeface="ScaOptima"/>
              </a:rPr>
              <a:t>1.7.4-5</a:t>
            </a:r>
            <a:endParaRPr kumimoji="0" lang="en-US" sz="3300" b="1" i="0" u="none" strike="noStrike" kern="1200" cap="none" spc="0" normalizeH="0" baseline="0" noProof="0" dirty="0">
              <a:ln>
                <a:noFill/>
              </a:ln>
              <a:effectLst/>
              <a:uLnTx/>
              <a:uFillTx/>
              <a:latin typeface="+mj-lt"/>
              <a:cs typeface="ScaOptima"/>
            </a:endParaRPr>
          </a:p>
        </p:txBody>
      </p:sp>
      <p:sp>
        <p:nvSpPr>
          <p:cNvPr id="8" name="TextBox 7"/>
          <p:cNvSpPr txBox="1"/>
          <p:nvPr/>
        </p:nvSpPr>
        <p:spPr>
          <a:xfrm>
            <a:off x="4644008" y="1947604"/>
            <a:ext cx="3960440" cy="4524315"/>
          </a:xfrm>
          <a:prstGeom prst="rect">
            <a:avLst/>
          </a:prstGeom>
          <a:no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400" b="1" i="0" u="sng" strike="noStrike" kern="1200" cap="none" spc="0" normalizeH="0" baseline="0" noProof="0" dirty="0" err="1">
                <a:ln>
                  <a:noFill/>
                </a:ln>
                <a:solidFill>
                  <a:prstClr val="black"/>
                </a:solidFill>
                <a:effectLst/>
                <a:uLnTx/>
                <a:uFillTx/>
                <a:latin typeface="ScaOptima"/>
                <a:ea typeface="+mn-ea"/>
                <a:cs typeface="ScaOptima"/>
              </a:rPr>
              <a:t>bhakti-yogena</a:t>
            </a:r>
            <a:r>
              <a:rPr kumimoji="0" lang="fi-FI" sz="2400" b="1" i="0" u="sng"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manasi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samyak</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praëihite</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male</a:t>
            </a:r>
            <a:endParaRPr kumimoji="0" lang="fi-FI" sz="2400" b="0" i="0"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apaçyat</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puruñaà</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pürëaà</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mäyäà</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ca</a:t>
            </a:r>
            <a:r>
              <a:rPr kumimoji="0" lang="fi-FI" sz="24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0" i="0" u="none" strike="noStrike" kern="1200" cap="none" spc="0" normalizeH="0" baseline="0" noProof="0" dirty="0" err="1">
                <a:ln>
                  <a:noFill/>
                </a:ln>
                <a:solidFill>
                  <a:prstClr val="black"/>
                </a:solidFill>
                <a:effectLst/>
                <a:uLnTx/>
                <a:uFillTx/>
                <a:latin typeface="ScaOptima"/>
                <a:ea typeface="+mn-ea"/>
                <a:cs typeface="ScaOptima"/>
              </a:rPr>
              <a:t>tad-apäçrayam</a:t>
            </a:r>
            <a:endParaRPr kumimoji="0" lang="fi-FI" sz="2400" b="0" i="0"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l" defTabSz="810433"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l" defTabSz="810433"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err="1">
                <a:ln>
                  <a:noFill/>
                </a:ln>
                <a:solidFill>
                  <a:prstClr val="black"/>
                </a:solidFill>
                <a:effectLst/>
                <a:uLnTx/>
                <a:uFillTx/>
                <a:latin typeface="ScaOptima"/>
                <a:ea typeface="+mn-ea"/>
                <a:cs typeface="ScaOptima"/>
              </a:rPr>
              <a:t>Vyasadeva</a:t>
            </a:r>
            <a:r>
              <a:rPr kumimoji="0" lang="fi-FI" sz="2400" b="1" i="0" u="none" strike="noStrike" kern="1200" cap="none" spc="0" normalizeH="0" baseline="0" noProof="0" dirty="0">
                <a:ln>
                  <a:noFill/>
                </a:ln>
                <a:solidFill>
                  <a:prstClr val="black"/>
                </a:solidFill>
                <a:effectLst/>
                <a:uLnTx/>
                <a:uFillTx/>
                <a:latin typeface="ScaOptima"/>
                <a:ea typeface="+mn-ea"/>
                <a:cs typeface="ScaOptima"/>
              </a:rPr>
              <a:t> </a:t>
            </a:r>
            <a:r>
              <a:rPr kumimoji="0" lang="fi-FI" sz="2400" b="1" i="0" u="none" strike="noStrike" kern="1200" cap="none" spc="0" normalizeH="0" baseline="0" noProof="0" dirty="0" err="1">
                <a:ln>
                  <a:noFill/>
                </a:ln>
                <a:solidFill>
                  <a:prstClr val="black"/>
                </a:solidFill>
                <a:effectLst/>
                <a:uLnTx/>
                <a:uFillTx/>
                <a:latin typeface="ScaOptima"/>
                <a:ea typeface="+mn-ea"/>
                <a:cs typeface="ScaOptima"/>
              </a:rPr>
              <a:t>saw</a:t>
            </a:r>
            <a:r>
              <a:rPr kumimoji="0" lang="fi-FI" sz="2400" b="1" i="0" u="none" strike="noStrike" kern="1200" cap="none" spc="0" normalizeH="0" baseline="0" noProof="0" dirty="0">
                <a:ln>
                  <a:noFill/>
                </a:ln>
                <a:solidFill>
                  <a:prstClr val="black"/>
                </a:solidFill>
                <a:effectLst/>
                <a:uLnTx/>
                <a:uFillTx/>
                <a:latin typeface="ScaOptima"/>
                <a:ea typeface="+mn-ea"/>
                <a:cs typeface="ScaOptima"/>
              </a:rPr>
              <a:t> </a:t>
            </a: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fi-FI" sz="2400" b="0" i="0" u="none" strike="noStrike" kern="1200" cap="none" spc="0" normalizeH="0" baseline="0" noProof="0" dirty="0">
                <a:ln>
                  <a:noFill/>
                </a:ln>
                <a:solidFill>
                  <a:prstClr val="black"/>
                </a:solidFill>
                <a:effectLst/>
                <a:uLnTx/>
                <a:uFillTx/>
                <a:latin typeface="ScaOptima"/>
                <a:ea typeface="+mn-ea"/>
                <a:cs typeface="ScaOptima"/>
              </a:rPr>
              <a:t>Supreme Lord along with His external energy, which was under full control. [SB1.7.4]</a:t>
            </a:r>
          </a:p>
          <a:p>
            <a:pPr marL="0" marR="0" lvl="0" indent="0" algn="l" defTabSz="810433"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l" defTabSz="810433"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prstClr val="black"/>
              </a:solidFill>
              <a:effectLst/>
              <a:uLnTx/>
              <a:uFillTx/>
              <a:latin typeface="ScaOptima"/>
              <a:ea typeface="+mn-ea"/>
              <a:cs typeface="ScaOptima"/>
            </a:endParaRPr>
          </a:p>
        </p:txBody>
      </p:sp>
      <p:pic>
        <p:nvPicPr>
          <p:cNvPr id="9" name="Picture 8" descr="vyasa_large.jpg"/>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Effect>
                      <a14:colorTemperature colorTemp="720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539552" y="2079438"/>
            <a:ext cx="3576939" cy="43924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2195A975-0850-4ABB-99EC-FA1380F2BC66}"/>
              </a:ext>
            </a:extLst>
          </p:cNvPr>
          <p:cNvSpPr txBox="1"/>
          <p:nvPr/>
        </p:nvSpPr>
        <p:spPr>
          <a:xfrm>
            <a:off x="-217830" y="1116039"/>
            <a:ext cx="8208912" cy="584776"/>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dirty="0">
                <a:ln>
                  <a:noFill/>
                </a:ln>
                <a:solidFill>
                  <a:srgbClr val="C00000"/>
                </a:solidFill>
                <a:effectLst/>
                <a:uLnTx/>
                <a:uFillTx/>
                <a:latin typeface="ScaOptima"/>
                <a:ea typeface="+mn-ea"/>
                <a:cs typeface="ScaOptima"/>
              </a:rPr>
              <a:t>What</a:t>
            </a:r>
            <a:r>
              <a:rPr kumimoji="0" lang="en-IN" sz="3200" b="1" i="0" u="none" strike="noStrike" kern="1200" cap="none" spc="0" normalizeH="0" noProof="0" dirty="0">
                <a:ln>
                  <a:noFill/>
                </a:ln>
                <a:solidFill>
                  <a:srgbClr val="C00000"/>
                </a:solidFill>
                <a:effectLst/>
                <a:uLnTx/>
                <a:uFillTx/>
                <a:latin typeface="ScaOptima"/>
                <a:ea typeface="+mn-ea"/>
                <a:cs typeface="ScaOptima"/>
              </a:rPr>
              <a:t> Meditation technique did Vyasa use?</a:t>
            </a:r>
            <a:endParaRPr kumimoji="0" lang="en-US" sz="3200" b="1" i="0" u="none" strike="noStrike" kern="1200" cap="none" spc="0" normalizeH="0" baseline="0" noProof="0" dirty="0">
              <a:ln>
                <a:noFill/>
              </a:ln>
              <a:solidFill>
                <a:srgbClr val="C00000"/>
              </a:solidFill>
              <a:effectLst/>
              <a:uLnTx/>
              <a:uFillTx/>
              <a:latin typeface="ScaOptima"/>
              <a:ea typeface="+mn-ea"/>
              <a:cs typeface="ScaOptima"/>
            </a:endParaRPr>
          </a:p>
        </p:txBody>
      </p:sp>
    </p:spTree>
    <p:extLst>
      <p:ext uri="{BB962C8B-B14F-4D97-AF65-F5344CB8AC3E}">
        <p14:creationId xmlns:p14="http://schemas.microsoft.com/office/powerpoint/2010/main" val="259328140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7" name="TextBox 6"/>
          <p:cNvSpPr txBox="1"/>
          <p:nvPr/>
        </p:nvSpPr>
        <p:spPr>
          <a:xfrm>
            <a:off x="3715" y="26482"/>
            <a:ext cx="9280585" cy="600164"/>
          </a:xfrm>
          <a:prstGeom prst="rect">
            <a:avLst/>
          </a:prstGeom>
          <a:noFill/>
        </p:spPr>
        <p:txBody>
          <a:bodyPr wrap="square" rtlCol="0">
            <a:spAutoFit/>
          </a:bodyPr>
          <a:lstStyle/>
          <a:p>
            <a:pPr marL="5628" lvl="0" algn="ctr" defTabSz="810433"/>
            <a:r>
              <a:rPr kumimoji="0" lang="en-IN" sz="3300" b="1" i="0" u="none" strike="noStrike" kern="1200" cap="none" spc="0" normalizeH="0" baseline="0" noProof="0" dirty="0">
                <a:ln>
                  <a:noFill/>
                </a:ln>
                <a:effectLst/>
                <a:uLnTx/>
                <a:uFillTx/>
                <a:latin typeface="+mj-lt"/>
                <a:cs typeface="ScaOptima"/>
              </a:rPr>
              <a:t>Living entity’s misidentification &amp; suffering</a:t>
            </a:r>
            <a:r>
              <a:rPr kumimoji="0" lang="en-IN" sz="3300" b="1" i="0" u="none" strike="noStrike" kern="1200" cap="none" spc="0" normalizeH="0" noProof="0" dirty="0">
                <a:ln>
                  <a:noFill/>
                </a:ln>
                <a:effectLst/>
                <a:uLnTx/>
                <a:uFillTx/>
                <a:latin typeface="+mj-lt"/>
                <a:cs typeface="ScaOptima"/>
              </a:rPr>
              <a:t> </a:t>
            </a:r>
            <a:r>
              <a:rPr kumimoji="0" lang="en-IN" sz="3300" b="1" i="0" u="none" strike="noStrike" kern="1200" cap="none" spc="0" normalizeH="0" baseline="0" noProof="0" dirty="0">
                <a:ln>
                  <a:noFill/>
                </a:ln>
                <a:effectLst/>
                <a:uLnTx/>
                <a:uFillTx/>
                <a:latin typeface="+mj-lt"/>
                <a:cs typeface="ScaOptima"/>
              </a:rPr>
              <a:t>SB</a:t>
            </a:r>
            <a:r>
              <a:rPr kumimoji="0" lang="en-IN" sz="3300" b="1" i="0" u="none" strike="noStrike" kern="1200" cap="none" spc="0" normalizeH="0" noProof="0" dirty="0">
                <a:ln>
                  <a:noFill/>
                </a:ln>
                <a:effectLst/>
                <a:uLnTx/>
                <a:uFillTx/>
                <a:latin typeface="+mj-lt"/>
                <a:cs typeface="ScaOptima"/>
              </a:rPr>
              <a:t> </a:t>
            </a:r>
            <a:r>
              <a:rPr lang="en-IN" sz="3300" b="1" dirty="0">
                <a:cs typeface="ScaOptima"/>
              </a:rPr>
              <a:t>1.7.5</a:t>
            </a:r>
            <a:endParaRPr kumimoji="0" lang="en-US" sz="3300" b="1" i="0" u="none" strike="noStrike" kern="1200" cap="none" spc="0" normalizeH="0" baseline="0" noProof="0" dirty="0">
              <a:ln>
                <a:noFill/>
              </a:ln>
              <a:effectLst/>
              <a:uLnTx/>
              <a:uFillTx/>
              <a:latin typeface="+mj-lt"/>
              <a:cs typeface="ScaOptima"/>
            </a:endParaRPr>
          </a:p>
        </p:txBody>
      </p:sp>
      <p:pic>
        <p:nvPicPr>
          <p:cNvPr id="6" name="Picture 5">
            <a:extLst>
              <a:ext uri="{FF2B5EF4-FFF2-40B4-BE49-F238E27FC236}">
                <a16:creationId xmlns:a16="http://schemas.microsoft.com/office/drawing/2014/main" id="{292F5248-066E-4A49-BFDC-1371F5E84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84748"/>
            <a:ext cx="4572001" cy="6200962"/>
          </a:xfrm>
          <a:prstGeom prst="rect">
            <a:avLst/>
          </a:prstGeom>
        </p:spPr>
      </p:pic>
      <p:pic>
        <p:nvPicPr>
          <p:cNvPr id="10" name="Picture 9">
            <a:extLst>
              <a:ext uri="{FF2B5EF4-FFF2-40B4-BE49-F238E27FC236}">
                <a16:creationId xmlns:a16="http://schemas.microsoft.com/office/drawing/2014/main" id="{EFED882A-F3FD-45AD-930D-22E9ADA59C53}"/>
              </a:ext>
            </a:extLst>
          </p:cNvPr>
          <p:cNvPicPr>
            <a:picLocks noChangeAspect="1"/>
          </p:cNvPicPr>
          <p:nvPr/>
        </p:nvPicPr>
        <p:blipFill rotWithShape="1">
          <a:blip r:embed="rId4"/>
          <a:srcRect l="3602" t="23839" r="67920" b="7778"/>
          <a:stretch/>
        </p:blipFill>
        <p:spPr>
          <a:xfrm>
            <a:off x="4571999" y="684748"/>
            <a:ext cx="4572001" cy="6146771"/>
          </a:xfrm>
          <a:prstGeom prst="rect">
            <a:avLst/>
          </a:prstGeom>
        </p:spPr>
      </p:pic>
    </p:spTree>
    <p:extLst>
      <p:ext uri="{BB962C8B-B14F-4D97-AF65-F5344CB8AC3E}">
        <p14:creationId xmlns:p14="http://schemas.microsoft.com/office/powerpoint/2010/main" val="36161711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738877-0F18-489E-BCE4-02E766496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79910"/>
          </a:xfrm>
          <a:prstGeom prst="rect">
            <a:avLst/>
          </a:prstGeom>
        </p:spPr>
      </p:pic>
      <p:sp>
        <p:nvSpPr>
          <p:cNvPr id="7" name="TextBox 6"/>
          <p:cNvSpPr txBox="1"/>
          <p:nvPr/>
        </p:nvSpPr>
        <p:spPr>
          <a:xfrm>
            <a:off x="-68293" y="-84354"/>
            <a:ext cx="9280585" cy="600164"/>
          </a:xfrm>
          <a:prstGeom prst="rect">
            <a:avLst/>
          </a:prstGeom>
          <a:noFill/>
        </p:spPr>
        <p:txBody>
          <a:bodyPr wrap="square" rtlCol="0">
            <a:spAutoFit/>
          </a:bodyPr>
          <a:lstStyle/>
          <a:p>
            <a:pPr marL="5628" lvl="0" algn="ctr" defTabSz="810433"/>
            <a:r>
              <a:rPr kumimoji="0" lang="en-IN" sz="3300" b="1" i="0" u="none" strike="noStrike" kern="1200" cap="none" spc="0" normalizeH="0" baseline="0" noProof="0" dirty="0">
                <a:ln>
                  <a:noFill/>
                </a:ln>
                <a:solidFill>
                  <a:schemeClr val="bg1"/>
                </a:solidFill>
                <a:effectLst/>
                <a:uLnTx/>
                <a:uFillTx/>
                <a:latin typeface="+mj-lt"/>
                <a:cs typeface="ScaOptima"/>
              </a:rPr>
              <a:t>Living entity’s misidentification &amp; suffering</a:t>
            </a:r>
            <a:r>
              <a:rPr kumimoji="0" lang="en-IN" sz="3300" b="1" i="0" u="none" strike="noStrike" kern="1200" cap="none" spc="0" normalizeH="0" noProof="0" dirty="0">
                <a:ln>
                  <a:noFill/>
                </a:ln>
                <a:solidFill>
                  <a:schemeClr val="bg1"/>
                </a:solidFill>
                <a:effectLst/>
                <a:uLnTx/>
                <a:uFillTx/>
                <a:latin typeface="+mj-lt"/>
                <a:cs typeface="ScaOptima"/>
              </a:rPr>
              <a:t> </a:t>
            </a:r>
            <a:r>
              <a:rPr kumimoji="0" lang="en-IN" sz="3300" b="1" i="0" u="none" strike="noStrike" kern="1200" cap="none" spc="0" normalizeH="0" baseline="0" noProof="0" dirty="0">
                <a:ln>
                  <a:noFill/>
                </a:ln>
                <a:solidFill>
                  <a:schemeClr val="bg1"/>
                </a:solidFill>
                <a:effectLst/>
                <a:uLnTx/>
                <a:uFillTx/>
                <a:latin typeface="+mj-lt"/>
                <a:cs typeface="ScaOptima"/>
              </a:rPr>
              <a:t>SB</a:t>
            </a:r>
            <a:r>
              <a:rPr kumimoji="0" lang="en-IN" sz="3300" b="1" i="0" u="none" strike="noStrike" kern="1200" cap="none" spc="0" normalizeH="0" noProof="0" dirty="0">
                <a:ln>
                  <a:noFill/>
                </a:ln>
                <a:solidFill>
                  <a:schemeClr val="bg1"/>
                </a:solidFill>
                <a:effectLst/>
                <a:uLnTx/>
                <a:uFillTx/>
                <a:latin typeface="+mj-lt"/>
                <a:cs typeface="ScaOptima"/>
              </a:rPr>
              <a:t> </a:t>
            </a:r>
            <a:r>
              <a:rPr lang="en-IN" sz="3300" b="1" dirty="0">
                <a:solidFill>
                  <a:schemeClr val="bg1"/>
                </a:solidFill>
                <a:cs typeface="ScaOptima"/>
              </a:rPr>
              <a:t>1.7.5</a:t>
            </a:r>
            <a:endParaRPr kumimoji="0" lang="en-US" sz="3300" b="1" i="0" u="none" strike="noStrike" kern="1200" cap="none" spc="0" normalizeH="0" baseline="0" noProof="0" dirty="0">
              <a:ln>
                <a:noFill/>
              </a:ln>
              <a:solidFill>
                <a:schemeClr val="bg1"/>
              </a:solidFill>
              <a:effectLst/>
              <a:uLnTx/>
              <a:uFillTx/>
              <a:latin typeface="+mj-lt"/>
              <a:cs typeface="ScaOptima"/>
            </a:endParaRPr>
          </a:p>
        </p:txBody>
      </p:sp>
      <p:sp>
        <p:nvSpPr>
          <p:cNvPr id="4" name="Rectangle 3">
            <a:extLst>
              <a:ext uri="{FF2B5EF4-FFF2-40B4-BE49-F238E27FC236}">
                <a16:creationId xmlns:a16="http://schemas.microsoft.com/office/drawing/2014/main" id="{792E490B-FCC2-40BF-B509-D528F4B08DE4}"/>
              </a:ext>
            </a:extLst>
          </p:cNvPr>
          <p:cNvSpPr/>
          <p:nvPr/>
        </p:nvSpPr>
        <p:spPr>
          <a:xfrm>
            <a:off x="4285673" y="1351018"/>
            <a:ext cx="5010728" cy="1815882"/>
          </a:xfrm>
          <a:prstGeom prst="rect">
            <a:avLst/>
          </a:prstGeom>
        </p:spPr>
        <p:txBody>
          <a:bodyPr wrap="square">
            <a:spAutoFit/>
          </a:bodyPr>
          <a:lstStyle/>
          <a:p>
            <a:r>
              <a:rPr lang="en-IN" sz="2800" b="1" i="1" dirty="0" err="1">
                <a:latin typeface="ScaGoudy" panose="00000400000000000000" pitchFamily="2" charset="0"/>
              </a:rPr>
              <a:t>yayä</a:t>
            </a:r>
            <a:r>
              <a:rPr lang="en-IN" sz="2800" b="1" i="1" dirty="0">
                <a:latin typeface="ScaGoudy" panose="00000400000000000000" pitchFamily="2" charset="0"/>
              </a:rPr>
              <a:t> </a:t>
            </a:r>
            <a:r>
              <a:rPr lang="en-IN" sz="2800" b="1" i="1" dirty="0" err="1">
                <a:latin typeface="ScaGoudy" panose="00000400000000000000" pitchFamily="2" charset="0"/>
              </a:rPr>
              <a:t>sammohito</a:t>
            </a:r>
            <a:r>
              <a:rPr lang="en-IN" sz="2800" b="1" i="1" dirty="0">
                <a:latin typeface="ScaGoudy" panose="00000400000000000000" pitchFamily="2" charset="0"/>
              </a:rPr>
              <a:t> </a:t>
            </a:r>
            <a:r>
              <a:rPr lang="en-IN" sz="2800" b="1" i="1" dirty="0" err="1">
                <a:latin typeface="ScaGoudy" panose="00000400000000000000" pitchFamily="2" charset="0"/>
              </a:rPr>
              <a:t>jéva</a:t>
            </a:r>
            <a:endParaRPr lang="en-IN" sz="2800" b="1" i="1" dirty="0">
              <a:latin typeface="ScaGoudy" panose="00000400000000000000" pitchFamily="2" charset="0"/>
            </a:endParaRPr>
          </a:p>
          <a:p>
            <a:r>
              <a:rPr lang="en-IN" sz="2800" b="1" i="1" dirty="0" err="1">
                <a:latin typeface="ScaGoudy" panose="00000400000000000000" pitchFamily="2" charset="0"/>
              </a:rPr>
              <a:t>ätmänaà</a:t>
            </a:r>
            <a:r>
              <a:rPr lang="en-IN" sz="2800" b="1" i="1" dirty="0">
                <a:latin typeface="ScaGoudy" panose="00000400000000000000" pitchFamily="2" charset="0"/>
              </a:rPr>
              <a:t> tri-</a:t>
            </a:r>
            <a:r>
              <a:rPr lang="en-IN" sz="2800" b="1" i="1" dirty="0" err="1">
                <a:latin typeface="ScaGoudy" panose="00000400000000000000" pitchFamily="2" charset="0"/>
              </a:rPr>
              <a:t>guëätmakam</a:t>
            </a:r>
            <a:endParaRPr lang="en-IN" sz="2800" b="1" i="1" dirty="0">
              <a:latin typeface="ScaGoudy" panose="00000400000000000000" pitchFamily="2" charset="0"/>
            </a:endParaRPr>
          </a:p>
          <a:p>
            <a:r>
              <a:rPr lang="en-IN" sz="2800" b="1" i="1" dirty="0" err="1">
                <a:latin typeface="ScaGoudy" panose="00000400000000000000" pitchFamily="2" charset="0"/>
              </a:rPr>
              <a:t>paro</a:t>
            </a:r>
            <a:r>
              <a:rPr lang="en-IN" sz="2800" b="1" i="1" dirty="0">
                <a:latin typeface="ScaGoudy" panose="00000400000000000000" pitchFamily="2" charset="0"/>
              </a:rPr>
              <a:t> 'pi </a:t>
            </a:r>
            <a:r>
              <a:rPr lang="en-IN" sz="2800" b="1" i="1" dirty="0" err="1">
                <a:latin typeface="ScaGoudy" panose="00000400000000000000" pitchFamily="2" charset="0"/>
              </a:rPr>
              <a:t>manute</a:t>
            </a:r>
            <a:r>
              <a:rPr lang="en-IN" sz="2800" b="1" i="1" dirty="0">
                <a:latin typeface="ScaGoudy" panose="00000400000000000000" pitchFamily="2" charset="0"/>
              </a:rPr>
              <a:t> '</a:t>
            </a:r>
            <a:r>
              <a:rPr lang="en-IN" sz="2800" b="1" i="1" dirty="0" err="1">
                <a:latin typeface="ScaGoudy" panose="00000400000000000000" pitchFamily="2" charset="0"/>
              </a:rPr>
              <a:t>narthaà</a:t>
            </a:r>
            <a:endParaRPr lang="en-IN" sz="2800" b="1" i="1" dirty="0">
              <a:latin typeface="ScaGoudy" panose="00000400000000000000" pitchFamily="2" charset="0"/>
            </a:endParaRPr>
          </a:p>
          <a:p>
            <a:r>
              <a:rPr lang="en-IN" sz="2800" b="1" i="1" dirty="0">
                <a:latin typeface="ScaGoudy" panose="00000400000000000000" pitchFamily="2" charset="0"/>
              </a:rPr>
              <a:t>tat-</a:t>
            </a:r>
            <a:r>
              <a:rPr lang="en-IN" sz="2800" b="1" i="1" dirty="0" err="1">
                <a:latin typeface="ScaGoudy" panose="00000400000000000000" pitchFamily="2" charset="0"/>
              </a:rPr>
              <a:t>kåtaà</a:t>
            </a:r>
            <a:r>
              <a:rPr lang="en-IN" sz="2800" b="1" i="1" dirty="0">
                <a:latin typeface="ScaGoudy" panose="00000400000000000000" pitchFamily="2" charset="0"/>
              </a:rPr>
              <a:t> </a:t>
            </a:r>
            <a:r>
              <a:rPr lang="en-IN" sz="2800" b="1" i="1" dirty="0" err="1">
                <a:latin typeface="ScaGoudy" panose="00000400000000000000" pitchFamily="2" charset="0"/>
              </a:rPr>
              <a:t>cäbhipadyate</a:t>
            </a:r>
            <a:r>
              <a:rPr lang="en-IN" sz="2800" b="1" i="1" dirty="0">
                <a:latin typeface="ScaGoudy" panose="00000400000000000000" pitchFamily="2" charset="0"/>
              </a:rPr>
              <a:t> [SB 1.7.5]</a:t>
            </a:r>
          </a:p>
        </p:txBody>
      </p:sp>
    </p:spTree>
    <p:extLst>
      <p:ext uri="{BB962C8B-B14F-4D97-AF65-F5344CB8AC3E}">
        <p14:creationId xmlns:p14="http://schemas.microsoft.com/office/powerpoint/2010/main" val="18869424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8" name="TextBox 7"/>
          <p:cNvSpPr txBox="1"/>
          <p:nvPr/>
        </p:nvSpPr>
        <p:spPr>
          <a:xfrm>
            <a:off x="4355976" y="1628800"/>
            <a:ext cx="4320480" cy="5632311"/>
          </a:xfrm>
          <a:prstGeom prst="rect">
            <a:avLst/>
          </a:prstGeom>
          <a:noFill/>
        </p:spPr>
        <p:txBody>
          <a:bodyPr wrap="square" rtlCol="0">
            <a:spAutoFit/>
          </a:bodyPr>
          <a:lstStyle/>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Suffering</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can</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be</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mitigated</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by</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Bhakti</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yoga &amp;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Vyasadeva</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compiled</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Bhagavatam</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hearing</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which</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loving</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devotional</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service</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sprouts</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in the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jiva</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&amp;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extinguishes</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the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soka</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moha</a:t>
            </a:r>
            <a:r>
              <a:rPr kumimoji="0" lang="fi-FI" sz="2000" b="0" i="0" u="none" strike="noStrike" kern="1200" cap="none" spc="0" normalizeH="0" baseline="0" noProof="0" dirty="0">
                <a:ln>
                  <a:noFill/>
                </a:ln>
                <a:solidFill>
                  <a:prstClr val="black"/>
                </a:solidFill>
                <a:effectLst/>
                <a:uLnTx/>
                <a:uFillTx/>
                <a:latin typeface="ScaOptima"/>
                <a:ea typeface="+mn-ea"/>
                <a:cs typeface="ScaOptima"/>
              </a:rPr>
              <a:t> &amp; </a:t>
            </a:r>
            <a:r>
              <a:rPr kumimoji="0" lang="fi-FI" sz="2000" b="0" i="0" u="none" strike="noStrike" kern="1200" cap="none" spc="0" normalizeH="0" baseline="0" noProof="0" dirty="0" err="1">
                <a:ln>
                  <a:noFill/>
                </a:ln>
                <a:solidFill>
                  <a:prstClr val="black"/>
                </a:solidFill>
                <a:effectLst/>
                <a:uLnTx/>
                <a:uFillTx/>
                <a:latin typeface="ScaOptima"/>
                <a:ea typeface="+mn-ea"/>
                <a:cs typeface="ScaOptima"/>
              </a:rPr>
              <a:t>bhaya</a:t>
            </a:r>
            <a:endParaRPr kumimoji="0" lang="fi-FI" sz="2000" b="0" i="0" u="none" strike="noStrike" kern="1200" cap="none" spc="0" normalizeH="0" baseline="0" noProof="0" dirty="0">
              <a:ln>
                <a:noFill/>
              </a:ln>
              <a:solidFill>
                <a:prstClr val="black"/>
              </a:solidFill>
              <a:effectLst/>
              <a:uLnTx/>
              <a:uFillTx/>
              <a:latin typeface="ScaOptima"/>
              <a:ea typeface="+mn-ea"/>
              <a:cs typeface="ScaOptima"/>
            </a:endParaRP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fi-FI" sz="2000" b="0" i="1"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anarthopaçamaà</a:t>
            </a:r>
            <a:r>
              <a:rPr kumimoji="0" lang="fi-FI" sz="2000" b="0" i="1" u="none" strike="noStrike" kern="1200" cap="none" spc="0" normalizeH="0" baseline="0" noProof="0" dirty="0">
                <a:ln>
                  <a:noFill/>
                </a:ln>
                <a:solidFill>
                  <a:srgbClr val="4C2600"/>
                </a:solidFill>
                <a:effectLst/>
                <a:uLnTx/>
                <a:uFillTx/>
                <a:latin typeface="ScaOptima"/>
                <a:ea typeface="+mn-ea"/>
                <a:cs typeface="ScaOptima"/>
              </a:rPr>
              <a:t> </a:t>
            </a: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säkñäd</a:t>
            </a:r>
            <a:r>
              <a:rPr kumimoji="0" lang="fi-FI" sz="2000" b="0" i="1" u="none" strike="noStrike" kern="1200" cap="none" spc="0" normalizeH="0" baseline="0" noProof="0" dirty="0">
                <a:ln>
                  <a:noFill/>
                </a:ln>
                <a:solidFill>
                  <a:srgbClr val="4C2600"/>
                </a:solidFill>
                <a:effectLst/>
                <a:uLnTx/>
                <a:uFillTx/>
                <a:latin typeface="ScaOptima"/>
                <a:ea typeface="+mn-ea"/>
                <a:cs typeface="ScaOptima"/>
              </a:rPr>
              <a:t>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bhakti-yogam</a:t>
            </a:r>
            <a:r>
              <a:rPr kumimoji="0" lang="fi-FI" sz="2000" b="0" i="1" u="none" strike="noStrike" kern="1200" cap="none" spc="0" normalizeH="0" baseline="0" noProof="0" dirty="0">
                <a:ln>
                  <a:noFill/>
                </a:ln>
                <a:solidFill>
                  <a:srgbClr val="4C2600"/>
                </a:solidFill>
                <a:effectLst/>
                <a:uLnTx/>
                <a:uFillTx/>
                <a:latin typeface="ScaOptima"/>
                <a:ea typeface="+mn-ea"/>
                <a:cs typeface="ScaOptima"/>
              </a:rPr>
              <a:t> </a:t>
            </a: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adhokñaje</a:t>
            </a:r>
            <a:endParaRPr kumimoji="0" lang="fi-FI" sz="2000" b="0" i="1" u="none" strike="noStrike" kern="1200" cap="none" spc="0" normalizeH="0" baseline="0" noProof="0" dirty="0">
              <a:ln>
                <a:noFill/>
              </a:ln>
              <a:solidFill>
                <a:srgbClr val="4C2600"/>
              </a:solidFill>
              <a:effectLst/>
              <a:uLnTx/>
              <a:uFillTx/>
              <a:latin typeface="ScaOptima"/>
              <a:ea typeface="+mn-ea"/>
              <a:cs typeface="ScaOptima"/>
            </a:endParaRP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lokasyäjänato</a:t>
            </a:r>
            <a:r>
              <a:rPr kumimoji="0" lang="fi-FI" sz="2000" b="0" i="1" u="none" strike="noStrike" kern="1200" cap="none" spc="0" normalizeH="0" baseline="0" noProof="0" dirty="0">
                <a:ln>
                  <a:noFill/>
                </a:ln>
                <a:solidFill>
                  <a:srgbClr val="4C2600"/>
                </a:solidFill>
                <a:effectLst/>
                <a:uLnTx/>
                <a:uFillTx/>
                <a:latin typeface="ScaOptima"/>
                <a:ea typeface="+mn-ea"/>
                <a:cs typeface="ScaOptima"/>
              </a:rPr>
              <a:t> </a:t>
            </a: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vidväàç</a:t>
            </a:r>
            <a:r>
              <a:rPr kumimoji="0" lang="fi-FI" sz="2000" b="0" i="1" u="none" strike="noStrike" kern="1200" cap="none" spc="0" normalizeH="0" baseline="0" noProof="0" dirty="0">
                <a:ln>
                  <a:noFill/>
                </a:ln>
                <a:solidFill>
                  <a:srgbClr val="4C2600"/>
                </a:solidFill>
                <a:effectLst/>
                <a:uLnTx/>
                <a:uFillTx/>
                <a:latin typeface="ScaOptima"/>
                <a:ea typeface="+mn-ea"/>
                <a:cs typeface="ScaOptima"/>
              </a:rPr>
              <a:t>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cakre</a:t>
            </a:r>
            <a:r>
              <a:rPr kumimoji="0" lang="fi-FI" sz="2000" b="0" i="1" u="none" strike="noStrike" kern="1200" cap="none" spc="0" normalizeH="0" baseline="0" noProof="0" dirty="0">
                <a:ln>
                  <a:noFill/>
                </a:ln>
                <a:solidFill>
                  <a:srgbClr val="4C2600"/>
                </a:solidFill>
                <a:effectLst/>
                <a:uLnTx/>
                <a:uFillTx/>
                <a:latin typeface="ScaOptima"/>
                <a:ea typeface="+mn-ea"/>
                <a:cs typeface="ScaOptima"/>
              </a:rPr>
              <a:t> </a:t>
            </a:r>
            <a:r>
              <a:rPr kumimoji="0" lang="fi-FI" sz="2000" b="0" i="1" u="none" strike="noStrike" kern="1200" cap="none" spc="0" normalizeH="0" baseline="0" noProof="0" dirty="0" err="1">
                <a:ln>
                  <a:noFill/>
                </a:ln>
                <a:solidFill>
                  <a:srgbClr val="4C2600"/>
                </a:solidFill>
                <a:effectLst/>
                <a:uLnTx/>
                <a:uFillTx/>
                <a:latin typeface="ScaOptima"/>
                <a:ea typeface="+mn-ea"/>
                <a:cs typeface="ScaOptima"/>
              </a:rPr>
              <a:t>sätvata-saàhitäm</a:t>
            </a:r>
            <a:endParaRPr kumimoji="0" lang="fi-FI" sz="2000" b="0" i="1" u="none" strike="noStrike" kern="1200" cap="none" spc="0" normalizeH="0" baseline="0" noProof="0" dirty="0">
              <a:ln>
                <a:noFill/>
              </a:ln>
              <a:solidFill>
                <a:srgbClr val="4C2600"/>
              </a:solidFill>
              <a:effectLst/>
              <a:uLnTx/>
              <a:uFillTx/>
              <a:latin typeface="ScaOptima"/>
              <a:ea typeface="+mn-ea"/>
              <a:cs typeface="ScaOptima"/>
            </a:endParaRP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yasyäà</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a:t>
            </a: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vai</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a:t>
            </a: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çrüyamäëäyäà</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kåñëe</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parama-</a:t>
            </a: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püruñe</a:t>
            </a:r>
            <a:endParaRPr kumimoji="0" lang="tr-TR" sz="2000" b="0" i="1" u="none" strike="noStrike" kern="1200" cap="none" spc="0" normalizeH="0" baseline="0" noProof="0" dirty="0">
              <a:ln>
                <a:noFill/>
              </a:ln>
              <a:solidFill>
                <a:srgbClr val="4C2600"/>
              </a:solidFill>
              <a:effectLst/>
              <a:uLnTx/>
              <a:uFillTx/>
              <a:latin typeface="ScaOptima"/>
              <a:ea typeface="+mn-ea"/>
              <a:cs typeface="ScaOptima"/>
            </a:endParaRP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bhaktir</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a:t>
            </a: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utpadyate</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a:t>
            </a: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puàsaù</a:t>
            </a:r>
            <a:r>
              <a:rPr kumimoji="0" lang="tr-TR" sz="2000" b="0" i="1" u="none" strike="noStrike" kern="1200" cap="none" spc="0" normalizeH="0" baseline="0" noProof="0" dirty="0">
                <a:ln>
                  <a:noFill/>
                </a:ln>
                <a:solidFill>
                  <a:srgbClr val="4C2600"/>
                </a:solidFill>
                <a:effectLst/>
                <a:uLnTx/>
                <a:uFillTx/>
                <a:latin typeface="ScaOptima"/>
                <a:ea typeface="+mn-ea"/>
                <a:cs typeface="ScaOptima"/>
              </a:rPr>
              <a:t>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tr-TR" sz="2000" b="0" i="1" u="none" strike="noStrike" kern="1200" cap="none" spc="0" normalizeH="0" baseline="0" noProof="0" dirty="0" err="1">
                <a:ln>
                  <a:noFill/>
                </a:ln>
                <a:solidFill>
                  <a:srgbClr val="4C2600"/>
                </a:solidFill>
                <a:effectLst/>
                <a:uLnTx/>
                <a:uFillTx/>
                <a:latin typeface="ScaOptima"/>
                <a:ea typeface="+mn-ea"/>
                <a:cs typeface="ScaOptima"/>
              </a:rPr>
              <a:t>çoka-moha-bhayäpahä</a:t>
            </a:r>
            <a:endParaRPr kumimoji="0" lang="tr-TR" sz="2000" b="0" i="1" u="none" strike="noStrike" kern="1200" cap="none" spc="0" normalizeH="0" baseline="0" noProof="0" dirty="0">
              <a:ln>
                <a:noFill/>
              </a:ln>
              <a:solidFill>
                <a:srgbClr val="4C2600"/>
              </a:solidFill>
              <a:effectLst/>
              <a:uLnTx/>
              <a:uFillTx/>
              <a:latin typeface="ScaOptima"/>
              <a:ea typeface="+mn-ea"/>
              <a:cs typeface="ScaOptima"/>
            </a:endParaRP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fi-FI" sz="2000" b="0" i="0"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l" defTabSz="810433"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dirty="0">
              <a:ln>
                <a:noFill/>
              </a:ln>
              <a:solidFill>
                <a:prstClr val="black"/>
              </a:solidFill>
              <a:effectLst/>
              <a:uLnTx/>
              <a:uFillTx/>
              <a:latin typeface="ScaOptima"/>
              <a:ea typeface="+mn-ea"/>
              <a:cs typeface="ScaOptima"/>
            </a:endParaRPr>
          </a:p>
          <a:p>
            <a:pPr marL="0" marR="0" lvl="0" indent="0" algn="l" defTabSz="810433"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dirty="0">
              <a:ln>
                <a:noFill/>
              </a:ln>
              <a:solidFill>
                <a:prstClr val="black"/>
              </a:solidFill>
              <a:effectLst/>
              <a:uLnTx/>
              <a:uFillTx/>
              <a:latin typeface="ScaOptima"/>
              <a:ea typeface="+mn-ea"/>
              <a:cs typeface="ScaOptima"/>
            </a:endParaRPr>
          </a:p>
        </p:txBody>
      </p:sp>
      <p:pic>
        <p:nvPicPr>
          <p:cNvPr id="9" name="Picture 8" descr="vyasa_large.jpg"/>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Effect>
                      <a14:colorTemperature colorTemp="720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98929" y="1265383"/>
            <a:ext cx="4473072" cy="54929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1">
            <a:extLst>
              <a:ext uri="{FF2B5EF4-FFF2-40B4-BE49-F238E27FC236}">
                <a16:creationId xmlns:a16="http://schemas.microsoft.com/office/drawing/2014/main" id="{2AAC94E5-FCF3-42C0-B013-6C9E06D0D8F4}"/>
              </a:ext>
            </a:extLst>
          </p:cNvPr>
          <p:cNvSpPr txBox="1">
            <a:spLocks/>
          </p:cNvSpPr>
          <p:nvPr/>
        </p:nvSpPr>
        <p:spPr>
          <a:xfrm>
            <a:off x="0" y="-78637"/>
            <a:ext cx="9775472"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(3) Remedial measures for material sufferings, SB 1.7.6-7</a:t>
            </a:r>
          </a:p>
        </p:txBody>
      </p:sp>
    </p:spTree>
    <p:extLst>
      <p:ext uri="{BB962C8B-B14F-4D97-AF65-F5344CB8AC3E}">
        <p14:creationId xmlns:p14="http://schemas.microsoft.com/office/powerpoint/2010/main" val="28673086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pic>
        <p:nvPicPr>
          <p:cNvPr id="13" name="Picture 8" descr="0133_BA  090">
            <a:extLst>
              <a:ext uri="{FF2B5EF4-FFF2-40B4-BE49-F238E27FC236}">
                <a16:creationId xmlns:a16="http://schemas.microsoft.com/office/drawing/2014/main" id="{14205A96-3A7B-4267-BCB3-3446349C1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0" y="0"/>
            <a:ext cx="99602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solidFill>
                  <a:schemeClr val="bg1"/>
                </a:solidFill>
              </a:rPr>
              <a:t>(4)  Fruits for the hearers of </a:t>
            </a:r>
            <a:r>
              <a:rPr lang="en-US" sz="3000" b="1" dirty="0" err="1">
                <a:solidFill>
                  <a:schemeClr val="bg1"/>
                </a:solidFill>
              </a:rPr>
              <a:t>Srimad</a:t>
            </a:r>
            <a:r>
              <a:rPr lang="en-US" sz="3000" b="1" dirty="0">
                <a:solidFill>
                  <a:schemeClr val="bg1"/>
                </a:solidFill>
              </a:rPr>
              <a:t> Bhagavatam, SB 1.7.6</a:t>
            </a:r>
          </a:p>
        </p:txBody>
      </p:sp>
      <p:pic>
        <p:nvPicPr>
          <p:cNvPr id="12" name="Picture 11">
            <a:extLst>
              <a:ext uri="{FF2B5EF4-FFF2-40B4-BE49-F238E27FC236}">
                <a16:creationId xmlns:a16="http://schemas.microsoft.com/office/drawing/2014/main" id="{A6DEC5E5-22C0-47C8-81AB-8168937201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18283"/>
            <a:ext cx="4107479" cy="2359025"/>
          </a:xfrm>
          <a:prstGeom prst="rect">
            <a:avLst/>
          </a:prstGeom>
        </p:spPr>
      </p:pic>
    </p:spTree>
    <p:extLst>
      <p:ext uri="{BB962C8B-B14F-4D97-AF65-F5344CB8AC3E}">
        <p14:creationId xmlns:p14="http://schemas.microsoft.com/office/powerpoint/2010/main" val="2891932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954107"/>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C00000"/>
                </a:solidFill>
                <a:effectLst/>
                <a:uLnTx/>
                <a:uFillTx/>
                <a:latin typeface="ScaOptima"/>
                <a:ea typeface="+mn-ea"/>
                <a:cs typeface="ScaOptima"/>
              </a:rPr>
              <a:t>SB 1.7.</a:t>
            </a:r>
            <a:r>
              <a:rPr kumimoji="0" lang="tr-TR" sz="2800" b="1" i="0" u="none" strike="noStrike" kern="1200" cap="none" spc="0" normalizeH="0" baseline="0" noProof="0" dirty="0">
                <a:ln>
                  <a:noFill/>
                </a:ln>
                <a:solidFill>
                  <a:srgbClr val="C00000"/>
                </a:solidFill>
                <a:effectLst/>
                <a:uLnTx/>
                <a:uFillTx/>
                <a:latin typeface="ScaOptima"/>
                <a:ea typeface="+mn-ea"/>
                <a:cs typeface="ScaOptima"/>
              </a:rPr>
              <a:t>8-11: Vyäsadeva Teaches Çrémad-Bhägvatam </a:t>
            </a:r>
            <a:br>
              <a:rPr kumimoji="0" lang="en-IN" sz="2800" b="1" i="0" u="none" strike="noStrike" kern="1200" cap="none" spc="0" normalizeH="0" baseline="0" noProof="0" dirty="0">
                <a:ln>
                  <a:noFill/>
                </a:ln>
                <a:solidFill>
                  <a:srgbClr val="C00000"/>
                </a:solidFill>
                <a:effectLst/>
                <a:uLnTx/>
                <a:uFillTx/>
                <a:latin typeface="ScaOptima"/>
                <a:ea typeface="+mn-ea"/>
                <a:cs typeface="ScaOptima"/>
              </a:rPr>
            </a:br>
            <a:r>
              <a:rPr kumimoji="0" lang="tr-TR" sz="2800" b="1" i="0" u="none" strike="noStrike" kern="1200" cap="none" spc="0" normalizeH="0" baseline="0" noProof="0" dirty="0">
                <a:ln>
                  <a:noFill/>
                </a:ln>
                <a:solidFill>
                  <a:srgbClr val="C00000"/>
                </a:solidFill>
                <a:effectLst/>
                <a:uLnTx/>
                <a:uFillTx/>
                <a:latin typeface="ScaOptima"/>
                <a:ea typeface="+mn-ea"/>
                <a:cs typeface="ScaOptima"/>
              </a:rPr>
              <a:t>to His son, Çréla Sukadeva Goswami </a:t>
            </a:r>
            <a:endParaRPr kumimoji="0" lang="en-US" sz="1600" b="1" i="0" u="none" strike="noStrike" kern="1200" cap="none" spc="0" normalizeH="0" baseline="0" noProof="0" dirty="0">
              <a:ln>
                <a:noFill/>
              </a:ln>
              <a:solidFill>
                <a:srgbClr val="C00000"/>
              </a:solidFill>
              <a:effectLst/>
              <a:uLnTx/>
              <a:uFillTx/>
              <a:latin typeface="ScaOptima"/>
              <a:ea typeface="+mn-ea"/>
              <a:cs typeface="ScaOptima"/>
            </a:endParaRPr>
          </a:p>
        </p:txBody>
      </p:sp>
      <p:sp>
        <p:nvSpPr>
          <p:cNvPr id="5" name="TextBox 4"/>
          <p:cNvSpPr txBox="1"/>
          <p:nvPr/>
        </p:nvSpPr>
        <p:spPr>
          <a:xfrm>
            <a:off x="133152" y="1541423"/>
            <a:ext cx="9010848" cy="5006260"/>
          </a:xfrm>
          <a:prstGeom prst="rect">
            <a:avLst/>
          </a:prstGeom>
          <a:solidFill>
            <a:schemeClr val="tx1">
              <a:alpha val="0"/>
            </a:schemeClr>
          </a:solidFill>
        </p:spPr>
        <p:txBody>
          <a:bodyPr wrap="square" lIns="81043" tIns="40522" rIns="81043" bIns="40522" rtlCol="0">
            <a:spAutoFit/>
          </a:bodyPr>
          <a:lstStyle/>
          <a:p>
            <a:pPr marL="399588" marR="0" lvl="0" indent="-393960" algn="l" defTabSz="810433" rtl="0" eaLnBrk="1" fontAlgn="auto" latinLnBrk="0" hangingPunct="1">
              <a:lnSpc>
                <a:spcPct val="100000"/>
              </a:lnSpc>
              <a:spcBef>
                <a:spcPts val="0"/>
              </a:spcBef>
              <a:spcAft>
                <a:spcPts val="0"/>
              </a:spcAft>
              <a:buClrTx/>
              <a:buSzTx/>
              <a:buFontTx/>
              <a:buBlip>
                <a:blip r:embed="rId3"/>
              </a:buBlip>
              <a:tabLst/>
              <a:defRPr/>
            </a:pPr>
            <a:r>
              <a:rPr kumimoji="0" lang="fi-FI" sz="3200" b="0" i="0" u="none" strike="noStrike" kern="1200" cap="none" spc="0" normalizeH="0" baseline="0" noProof="0" dirty="0">
                <a:ln>
                  <a:noFill/>
                </a:ln>
                <a:solidFill>
                  <a:srgbClr val="000000"/>
                </a:solidFill>
                <a:effectLst/>
                <a:uLnTx/>
                <a:uFillTx/>
                <a:latin typeface="ScaOptima"/>
                <a:ea typeface="+mn-ea"/>
                <a:cs typeface="ScaOptima"/>
              </a:rPr>
              <a:t>Saunaka: “Why Sukdeva Goswami, a liberated soul indifferent to everything took interest in SB?”</a:t>
            </a:r>
            <a:br>
              <a:rPr kumimoji="0" lang="fi-FI" sz="3200" b="0" i="0" u="none" strike="noStrike" kern="1200" cap="none" spc="0" normalizeH="0" baseline="0" noProof="0" dirty="0">
                <a:ln>
                  <a:noFill/>
                </a:ln>
                <a:solidFill>
                  <a:srgbClr val="000000"/>
                </a:solidFill>
                <a:effectLst/>
                <a:uLnTx/>
                <a:uFillTx/>
                <a:latin typeface="ScaOptima"/>
                <a:ea typeface="+mn-ea"/>
                <a:cs typeface="ScaOptima"/>
              </a:rPr>
            </a:br>
            <a:endParaRPr kumimoji="0" lang="fi-FI" sz="3200" b="0" i="0" u="none" strike="noStrike" kern="1200" cap="none" spc="0" normalizeH="0" baseline="0" noProof="0" dirty="0">
              <a:ln>
                <a:noFill/>
              </a:ln>
              <a:solidFill>
                <a:srgbClr val="000000"/>
              </a:solidFill>
              <a:effectLst/>
              <a:uLnTx/>
              <a:uFillTx/>
              <a:latin typeface="ScaOptima"/>
              <a:ea typeface="+mn-ea"/>
              <a:cs typeface="ScaOptima"/>
            </a:endParaRPr>
          </a:p>
          <a:p>
            <a:pPr marL="399588" marR="0" lvl="0" indent="-393960" algn="l" defTabSz="810433" rtl="0" eaLnBrk="1" fontAlgn="auto" latinLnBrk="0" hangingPunct="1">
              <a:lnSpc>
                <a:spcPct val="100000"/>
              </a:lnSpc>
              <a:spcBef>
                <a:spcPts val="0"/>
              </a:spcBef>
              <a:spcAft>
                <a:spcPts val="0"/>
              </a:spcAft>
              <a:buClrTx/>
              <a:buSzTx/>
              <a:buFontTx/>
              <a:buBlip>
                <a:blip r:embed="rId3"/>
              </a:buBlip>
              <a:tabLst/>
              <a:defRPr/>
            </a:pP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Suta</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Ätmäräma</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verse</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Even</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liberated</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souls</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are</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attracted</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to </a:t>
            </a:r>
            <a:r>
              <a:rPr kumimoji="0" lang="fi-FI" sz="3200" b="0" i="0" u="none" strike="noStrike" kern="1200" cap="none" spc="0" normalizeH="0" baseline="0" noProof="0" dirty="0" err="1">
                <a:ln>
                  <a:noFill/>
                </a:ln>
                <a:solidFill>
                  <a:srgbClr val="000000"/>
                </a:solidFill>
                <a:effectLst/>
                <a:uLnTx/>
                <a:uFillTx/>
                <a:latin typeface="ScaOptima"/>
                <a:ea typeface="+mn-ea"/>
                <a:cs typeface="ScaOptima"/>
              </a:rPr>
              <a:t>qualities</a:t>
            </a:r>
            <a:r>
              <a:rPr kumimoji="0" lang="fi-FI" sz="3200" b="0" i="0" u="none" strike="noStrike" kern="1200" cap="none" spc="0" normalizeH="0" baseline="0" noProof="0" dirty="0">
                <a:ln>
                  <a:noFill/>
                </a:ln>
                <a:solidFill>
                  <a:srgbClr val="000000"/>
                </a:solidFill>
                <a:effectLst/>
                <a:uLnTx/>
                <a:uFillTx/>
                <a:latin typeface="ScaOptima"/>
                <a:ea typeface="+mn-ea"/>
                <a:cs typeface="ScaOptima"/>
              </a:rPr>
              <a:t> of Lord)</a:t>
            </a:r>
          </a:p>
          <a:p>
            <a:pPr marL="399588" marR="0" lvl="0" indent="-393960" algn="l" defTabSz="810433" rtl="0" eaLnBrk="1" fontAlgn="auto" latinLnBrk="0" hangingPunct="1">
              <a:lnSpc>
                <a:spcPct val="100000"/>
              </a:lnSpc>
              <a:spcBef>
                <a:spcPts val="0"/>
              </a:spcBef>
              <a:spcAft>
                <a:spcPts val="0"/>
              </a:spcAft>
              <a:buClrTx/>
              <a:buSzTx/>
              <a:buFontTx/>
              <a:buBlip>
                <a:blip r:embed="rId3"/>
              </a:buBlip>
              <a:tabLst/>
              <a:defRPr/>
            </a:pPr>
            <a:endParaRPr kumimoji="0" lang="fi-FI" sz="32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ätmärämäç</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ca</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munayo</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nirgranthä</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apy</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urukrame</a:t>
            </a:r>
            <a:endParaRPr kumimoji="0" lang="fi-FI" sz="3200" b="0" i="0" u="none" strike="noStrike" kern="1200" cap="none" spc="0" normalizeH="0" baseline="0" noProof="0" dirty="0">
              <a:ln>
                <a:noFill/>
              </a:ln>
              <a:solidFill>
                <a:srgbClr val="4C26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kurvanty</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ahaitukéà</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bhaktim</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ittham-bhüta-guëo</a:t>
            </a:r>
            <a:r>
              <a:rPr kumimoji="0" lang="fi-FI" sz="3200" b="0" i="0" u="none" strike="noStrike" kern="1200" cap="none" spc="0" normalizeH="0" baseline="0" noProof="0" dirty="0">
                <a:ln>
                  <a:noFill/>
                </a:ln>
                <a:solidFill>
                  <a:srgbClr val="4C2600"/>
                </a:solidFill>
                <a:effectLst/>
                <a:uLnTx/>
                <a:uFillTx/>
                <a:latin typeface="ScaOptima"/>
                <a:ea typeface="+mn-ea"/>
                <a:cs typeface="ScaOptima"/>
              </a:rPr>
              <a:t> </a:t>
            </a:r>
            <a:r>
              <a:rPr kumimoji="0" lang="fi-FI" sz="3200" b="0" i="0" u="none" strike="noStrike" kern="1200" cap="none" spc="0" normalizeH="0" baseline="0" noProof="0" dirty="0" err="1">
                <a:ln>
                  <a:noFill/>
                </a:ln>
                <a:solidFill>
                  <a:srgbClr val="4C2600"/>
                </a:solidFill>
                <a:effectLst/>
                <a:uLnTx/>
                <a:uFillTx/>
                <a:latin typeface="ScaOptima"/>
                <a:ea typeface="+mn-ea"/>
                <a:cs typeface="ScaOptima"/>
              </a:rPr>
              <a:t>hariù</a:t>
            </a:r>
            <a:endParaRPr kumimoji="0" lang="fi-FI" sz="3200" b="0" i="0" u="none" strike="noStrike" kern="1200" cap="none" spc="0" normalizeH="0" baseline="0" noProof="0" dirty="0">
              <a:ln>
                <a:noFill/>
              </a:ln>
              <a:solidFill>
                <a:srgbClr val="4C2600"/>
              </a:solidFill>
              <a:effectLst/>
              <a:uLnTx/>
              <a:uFillTx/>
              <a:latin typeface="ScaOptima"/>
              <a:ea typeface="+mn-ea"/>
              <a:cs typeface="ScaOptima"/>
            </a:endParaRPr>
          </a:p>
        </p:txBody>
      </p:sp>
    </p:spTree>
    <p:extLst>
      <p:ext uri="{BB962C8B-B14F-4D97-AF65-F5344CB8AC3E}">
        <p14:creationId xmlns:p14="http://schemas.microsoft.com/office/powerpoint/2010/main" val="42074261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3" name="Title 1"/>
          <p:cNvSpPr txBox="1">
            <a:spLocks/>
          </p:cNvSpPr>
          <p:nvPr/>
        </p:nvSpPr>
        <p:spPr>
          <a:xfrm>
            <a:off x="144382" y="65611"/>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b="1" dirty="0"/>
              <a:t>(5) </a:t>
            </a:r>
            <a:r>
              <a:rPr lang="en-US" sz="3300" b="1" dirty="0" err="1"/>
              <a:t>Atmarama’s</a:t>
            </a:r>
            <a:r>
              <a:rPr lang="en-US" sz="3300" b="1" dirty="0"/>
              <a:t> </a:t>
            </a:r>
            <a:r>
              <a:rPr lang="en-US" sz="3300" b="1" dirty="0" err="1"/>
              <a:t>Ahaituki</a:t>
            </a:r>
            <a:r>
              <a:rPr lang="en-US" sz="3300" b="1" dirty="0"/>
              <a:t> Bhakti,  SB 1.7.10</a:t>
            </a:r>
          </a:p>
        </p:txBody>
      </p:sp>
      <p:pic>
        <p:nvPicPr>
          <p:cNvPr id="1026" name="Picture 2" descr="श्रीमद् भागवतम् स्कंद १२ I अध्याय ०५ ...">
            <a:extLst>
              <a:ext uri="{FF2B5EF4-FFF2-40B4-BE49-F238E27FC236}">
                <a16:creationId xmlns:a16="http://schemas.microsoft.com/office/drawing/2014/main" id="{919E61C6-4D2D-4BDD-8144-4D948C1A44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10" r="3271"/>
          <a:stretch/>
        </p:blipFill>
        <p:spPr bwMode="auto">
          <a:xfrm>
            <a:off x="5172364" y="3506042"/>
            <a:ext cx="3971636" cy="3341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nat Kumaras – the four adorable kids of the universe.">
            <a:extLst>
              <a:ext uri="{FF2B5EF4-FFF2-40B4-BE49-F238E27FC236}">
                <a16:creationId xmlns:a16="http://schemas.microsoft.com/office/drawing/2014/main" id="{AE4D000A-8724-4D60-9192-F3B39D7BA1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796347"/>
            <a:ext cx="2743200" cy="35724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7B8BDDF-9ACE-4552-8F3A-884C1ECA4E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43408"/>
            <a:ext cx="5070764" cy="5942302"/>
          </a:xfrm>
          <a:prstGeom prst="rect">
            <a:avLst/>
          </a:prstGeom>
        </p:spPr>
      </p:pic>
    </p:spTree>
    <p:extLst>
      <p:ext uri="{BB962C8B-B14F-4D97-AF65-F5344CB8AC3E}">
        <p14:creationId xmlns:p14="http://schemas.microsoft.com/office/powerpoint/2010/main" val="2881002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0" y="332656"/>
            <a:ext cx="9144000" cy="1446550"/>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C00000"/>
                </a:solidFill>
                <a:effectLst/>
                <a:uLnTx/>
                <a:uFillTx/>
                <a:latin typeface="ScaOptima"/>
                <a:ea typeface="+mn-ea"/>
                <a:cs typeface="ScaOptima"/>
              </a:rPr>
              <a:t>Suta</a:t>
            </a:r>
            <a:r>
              <a:rPr kumimoji="0" lang="en-US" sz="3200" b="1" i="0" u="none" strike="noStrike" kern="1200" cap="none" spc="0" normalizeH="0" baseline="0" noProof="0" dirty="0">
                <a:ln>
                  <a:noFill/>
                </a:ln>
                <a:solidFill>
                  <a:srgbClr val="C00000"/>
                </a:solidFill>
                <a:effectLst/>
                <a:uLnTx/>
                <a:uFillTx/>
                <a:latin typeface="ScaOptima"/>
                <a:ea typeface="+mn-ea"/>
                <a:cs typeface="ScaOptima"/>
              </a:rPr>
              <a:t> starts answering questions about </a:t>
            </a:r>
            <a:r>
              <a:rPr kumimoji="0" lang="en-US" sz="3200" b="1" i="0" u="none" strike="noStrike" kern="1200" cap="none" spc="0" normalizeH="0" baseline="0" noProof="0" dirty="0" err="1">
                <a:ln>
                  <a:noFill/>
                </a:ln>
                <a:solidFill>
                  <a:srgbClr val="C00000"/>
                </a:solidFill>
                <a:effectLst/>
                <a:uLnTx/>
                <a:uFillTx/>
                <a:latin typeface="ScaOptima"/>
                <a:ea typeface="+mn-ea"/>
                <a:cs typeface="ScaOptima"/>
              </a:rPr>
              <a:t>Parikshit</a:t>
            </a:r>
            <a:endParaRPr kumimoji="0" lang="en-US" sz="3200" b="1" i="0" u="none" strike="noStrike" kern="1200" cap="none" spc="0" normalizeH="0" baseline="0" noProof="0" dirty="0">
              <a:ln>
                <a:noFill/>
              </a:ln>
              <a:solidFill>
                <a:srgbClr val="C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ScaOptima"/>
                <a:ea typeface="+mn-ea"/>
                <a:cs typeface="ScaOptima"/>
              </a:rPr>
              <a:t>[Asked by </a:t>
            </a:r>
            <a:r>
              <a:rPr kumimoji="0" lang="en-US" sz="2400" b="1" i="0" u="none" strike="noStrike" kern="1200" cap="none" spc="0" normalizeH="0" baseline="0" noProof="0" dirty="0" err="1">
                <a:ln>
                  <a:noFill/>
                </a:ln>
                <a:solidFill>
                  <a:srgbClr val="C00000"/>
                </a:solidFill>
                <a:effectLst/>
                <a:uLnTx/>
                <a:uFillTx/>
                <a:latin typeface="ScaOptima"/>
                <a:ea typeface="+mn-ea"/>
                <a:cs typeface="ScaOptima"/>
              </a:rPr>
              <a:t>Saunaka</a:t>
            </a:r>
            <a:r>
              <a:rPr kumimoji="0" lang="en-US" sz="2400" b="1" i="0" u="none" strike="noStrike" kern="1200" cap="none" spc="0" normalizeH="0" baseline="0" noProof="0" dirty="0">
                <a:ln>
                  <a:noFill/>
                </a:ln>
                <a:solidFill>
                  <a:srgbClr val="C00000"/>
                </a:solidFill>
                <a:effectLst/>
                <a:uLnTx/>
                <a:uFillTx/>
                <a:latin typeface="ScaOptima"/>
                <a:ea typeface="+mn-ea"/>
                <a:cs typeface="ScaOptima"/>
              </a:rPr>
              <a:t> in SB 1.4.9-12]</a:t>
            </a:r>
          </a:p>
          <a:p>
            <a:pPr marL="5628" marR="0" lvl="0" indent="0" algn="ctr" defTabSz="810433"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C00000"/>
              </a:solidFill>
              <a:effectLst/>
              <a:uLnTx/>
              <a:uFillTx/>
              <a:latin typeface="ScaOptima"/>
              <a:ea typeface="+mn-ea"/>
              <a:cs typeface="ScaOptima"/>
            </a:endParaRPr>
          </a:p>
        </p:txBody>
      </p:sp>
      <p:sp>
        <p:nvSpPr>
          <p:cNvPr id="7" name="TextBox 6"/>
          <p:cNvSpPr txBox="1"/>
          <p:nvPr/>
        </p:nvSpPr>
        <p:spPr>
          <a:xfrm>
            <a:off x="611560" y="1556792"/>
            <a:ext cx="8280920" cy="4801315"/>
          </a:xfrm>
          <a:prstGeom prst="rect">
            <a:avLst/>
          </a:prstGeom>
          <a:noFill/>
        </p:spPr>
        <p:txBody>
          <a:bodyPr wrap="square" rtlCol="0">
            <a:spAutoFit/>
          </a:bodyPr>
          <a:lstStyle/>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ScaOptima"/>
                <a:ea typeface="+mn-ea"/>
                <a:cs typeface="ScaOptima"/>
              </a:rPr>
              <a:t>13-17: Death of sons of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Pandavas</a:t>
            </a:r>
            <a:r>
              <a:rPr kumimoji="0" lang="en-US" sz="1800" b="1" i="0" u="none" strike="noStrike" kern="1200" cap="none" spc="0" normalizeH="0" baseline="0" noProof="0" dirty="0">
                <a:ln>
                  <a:noFill/>
                </a:ln>
                <a:solidFill>
                  <a:prstClr val="black"/>
                </a:solidFill>
                <a:effectLst/>
                <a:uLnTx/>
                <a:uFillTx/>
                <a:latin typeface="ScaOptima"/>
                <a:ea typeface="+mn-ea"/>
                <a:cs typeface="ScaOptima"/>
              </a:rPr>
              <a:t> &amp; lamentation</a:t>
            </a: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Asvatthama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beheads 5 sleeping sons of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Draupadi</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Duryodhana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displeased</a:t>
            </a: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Draupadi</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cries in distress;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Arjuna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pacifies by offering to behead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Asvatthama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&amp; moves out</a:t>
            </a: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ScaOptima"/>
                <a:ea typeface="+mn-ea"/>
                <a:cs typeface="ScaOptima"/>
              </a:rPr>
              <a:t>18-21: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Arjuna</a:t>
            </a:r>
            <a:r>
              <a:rPr kumimoji="0" lang="en-US" sz="1800" b="1" i="0" u="none" strike="noStrike" kern="1200" cap="none" spc="0" normalizeH="0" baseline="0" noProof="0" dirty="0">
                <a:ln>
                  <a:noFill/>
                </a:ln>
                <a:solidFill>
                  <a:prstClr val="black"/>
                </a:solidFill>
                <a:effectLst/>
                <a:uLnTx/>
                <a:uFillTx/>
                <a:latin typeface="ScaOptima"/>
                <a:ea typeface="+mn-ea"/>
                <a:cs typeface="ScaOptima"/>
              </a:rPr>
              <a:t> battles with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Asvatthama</a:t>
            </a:r>
            <a:endParaRPr kumimoji="0" lang="en-US" sz="1800" b="1" i="0" u="none" strike="noStrike" kern="1200" cap="none" spc="0" normalizeH="0" baseline="0" noProof="0" dirty="0">
              <a:ln>
                <a:noFill/>
              </a:ln>
              <a:solidFill>
                <a:prstClr val="black"/>
              </a:solidFill>
              <a:effectLst/>
              <a:uLnTx/>
              <a:uFillTx/>
              <a:latin typeface="ScaOptima"/>
              <a:ea typeface="+mn-ea"/>
              <a:cs typeface="ScaOptima"/>
            </a:endParaRP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Asvatthama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flees in fear, Releases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brahmastra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w/o knowledge of withdrawal;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Arjuna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perceives danger</a:t>
            </a: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ScaOptima"/>
                <a:ea typeface="+mn-ea"/>
                <a:cs typeface="ScaOptima"/>
              </a:rPr>
              <a:t>22-26: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Arjuna’s</a:t>
            </a:r>
            <a:r>
              <a:rPr kumimoji="0" lang="en-US" sz="1800" b="1" i="0" u="none" strike="noStrike" kern="1200" cap="none" spc="0" normalizeH="0" baseline="0" noProof="0" dirty="0">
                <a:ln>
                  <a:noFill/>
                </a:ln>
                <a:solidFill>
                  <a:prstClr val="black"/>
                </a:solidFill>
                <a:effectLst/>
                <a:uLnTx/>
                <a:uFillTx/>
                <a:latin typeface="ScaOptima"/>
                <a:ea typeface="+mn-ea"/>
                <a:cs typeface="ScaOptima"/>
              </a:rPr>
              <a:t> prayers to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Krsna</a:t>
            </a:r>
            <a:endParaRPr kumimoji="0" lang="en-US" sz="1800" b="1" i="0" u="none" strike="noStrike" kern="1200" cap="none" spc="0" normalizeH="0" baseline="0" noProof="0" dirty="0">
              <a:ln>
                <a:noFill/>
              </a:ln>
              <a:solidFill>
                <a:prstClr val="black"/>
              </a:solidFill>
              <a:effectLst/>
              <a:uLnTx/>
              <a:uFillTx/>
              <a:latin typeface="ScaOptima"/>
              <a:ea typeface="+mn-ea"/>
              <a:cs typeface="ScaOptima"/>
            </a:endParaRP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ScaOptima"/>
                <a:ea typeface="+mn-ea"/>
                <a:cs typeface="ScaOptima"/>
              </a:rPr>
              <a:t>Giver of fearlessness, Original &amp; transcendental Lord</a:t>
            </a: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ScaOptima"/>
                <a:ea typeface="+mn-ea"/>
                <a:cs typeface="ScaOptima"/>
              </a:rPr>
              <a:t>Merciful to fallen souls – executes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dharmadi</a:t>
            </a:r>
            <a:endParaRPr kumimoji="0" lang="en-US" sz="1800" b="0" i="0" u="none" strike="noStrike" kern="1200" cap="none" spc="0" normalizeH="0" baseline="0" noProof="0" dirty="0">
              <a:ln>
                <a:noFill/>
              </a:ln>
              <a:solidFill>
                <a:prstClr val="black"/>
              </a:solidFill>
              <a:effectLst/>
              <a:uLnTx/>
              <a:uFillTx/>
              <a:latin typeface="ScaOptima"/>
              <a:ea typeface="+mn-ea"/>
              <a:cs typeface="ScaOptima"/>
            </a:endParaRP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ScaOptima"/>
                <a:ea typeface="+mn-ea"/>
                <a:cs typeface="ScaOptima"/>
              </a:rPr>
              <a:t>Incarnates to remove earth’s burden &amp; benefit devotes</a:t>
            </a: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ScaOptima"/>
                <a:ea typeface="+mn-ea"/>
                <a:cs typeface="ScaOptima"/>
              </a:rPr>
              <a:t>I don’t understand this effulgence... </a:t>
            </a: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ScaOptima"/>
                <a:ea typeface="+mn-ea"/>
                <a:cs typeface="ScaOptima"/>
              </a:rPr>
              <a:t>27-28: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Krsna</a:t>
            </a:r>
            <a:r>
              <a:rPr kumimoji="0" lang="en-US" sz="1800" b="1" i="0" u="none" strike="noStrike" kern="1200" cap="none" spc="0" normalizeH="0" baseline="0" noProof="0" dirty="0">
                <a:ln>
                  <a:noFill/>
                </a:ln>
                <a:solidFill>
                  <a:prstClr val="black"/>
                </a:solidFill>
                <a:effectLst/>
                <a:uLnTx/>
                <a:uFillTx/>
                <a:latin typeface="ScaOptima"/>
                <a:ea typeface="+mn-ea"/>
                <a:cs typeface="ScaOptima"/>
              </a:rPr>
              <a:t> responds</a:t>
            </a: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ScaOptima"/>
                <a:ea typeface="+mn-ea"/>
                <a:cs typeface="ScaOptima"/>
              </a:rPr>
              <a:t>Act of s/o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Drona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Counteract with your weapon</a:t>
            </a:r>
          </a:p>
          <a:p>
            <a:pPr marL="342900"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ScaOptima"/>
                <a:ea typeface="+mn-ea"/>
                <a:cs typeface="ScaOptima"/>
              </a:rPr>
              <a:t>29-34: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Arjuna</a:t>
            </a:r>
            <a:r>
              <a:rPr kumimoji="0" lang="en-US" sz="1800" b="1" i="0" u="none" strike="noStrike" kern="1200" cap="none" spc="0" normalizeH="0" baseline="0" noProof="0" dirty="0">
                <a:ln>
                  <a:noFill/>
                </a:ln>
                <a:solidFill>
                  <a:prstClr val="black"/>
                </a:solidFill>
                <a:effectLst/>
                <a:uLnTx/>
                <a:uFillTx/>
                <a:latin typeface="ScaOptima"/>
                <a:ea typeface="+mn-ea"/>
                <a:cs typeface="ScaOptima"/>
              </a:rPr>
              <a:t> arrests </a:t>
            </a:r>
            <a:r>
              <a:rPr kumimoji="0" lang="en-US" sz="1800" b="1" i="0" u="none" strike="noStrike" kern="1200" cap="none" spc="0" normalizeH="0" baseline="0" noProof="0" dirty="0" err="1">
                <a:ln>
                  <a:noFill/>
                </a:ln>
                <a:solidFill>
                  <a:prstClr val="black"/>
                </a:solidFill>
                <a:effectLst/>
                <a:uLnTx/>
                <a:uFillTx/>
                <a:latin typeface="ScaOptima"/>
                <a:ea typeface="+mn-ea"/>
                <a:cs typeface="ScaOptima"/>
              </a:rPr>
              <a:t>Asvatthama</a:t>
            </a:r>
            <a:endParaRPr kumimoji="0" lang="en-US" sz="1800" b="1" i="0" u="none" strike="noStrike" kern="1200" cap="none" spc="0" normalizeH="0" baseline="0" noProof="0" dirty="0">
              <a:ln>
                <a:noFill/>
              </a:ln>
              <a:solidFill>
                <a:prstClr val="black"/>
              </a:solidFill>
              <a:effectLst/>
              <a:uLnTx/>
              <a:uFillTx/>
              <a:latin typeface="ScaOptima"/>
              <a:ea typeface="+mn-ea"/>
              <a:cs typeface="ScaOptima"/>
            </a:endParaRP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Arjuna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releases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brahmastra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Effect of 2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Brahmastras</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described</a:t>
            </a:r>
          </a:p>
          <a:p>
            <a:pPr marL="748116" marR="0" lvl="1"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Arjuna</a:t>
            </a:r>
            <a:r>
              <a:rPr kumimoji="0" lang="en-US" sz="1800" b="0" i="0" u="none" strike="noStrike" kern="1200" cap="none" spc="0" normalizeH="0" baseline="0" noProof="0" dirty="0">
                <a:ln>
                  <a:noFill/>
                </a:ln>
                <a:solidFill>
                  <a:prstClr val="black"/>
                </a:solidFill>
                <a:effectLst/>
                <a:uLnTx/>
                <a:uFillTx/>
                <a:latin typeface="ScaOptima"/>
                <a:ea typeface="+mn-ea"/>
                <a:cs typeface="ScaOptima"/>
              </a:rPr>
              <a:t> retracts both &amp; arrests </a:t>
            </a:r>
            <a:r>
              <a:rPr kumimoji="0" lang="en-US" sz="1800" b="0" i="0" u="none" strike="noStrike" kern="1200" cap="none" spc="0" normalizeH="0" baseline="0" noProof="0" dirty="0" err="1">
                <a:ln>
                  <a:noFill/>
                </a:ln>
                <a:solidFill>
                  <a:prstClr val="black"/>
                </a:solidFill>
                <a:effectLst/>
                <a:uLnTx/>
                <a:uFillTx/>
                <a:latin typeface="ScaOptima"/>
                <a:ea typeface="+mn-ea"/>
                <a:cs typeface="ScaOptima"/>
              </a:rPr>
              <a:t>Asvatthama</a:t>
            </a:r>
            <a:endParaRPr kumimoji="0" lang="en-US" sz="1800" b="0" i="0" u="none" strike="noStrike" kern="1200" cap="none" spc="0" normalizeH="0" baseline="0" noProof="0" dirty="0">
              <a:ln>
                <a:noFill/>
              </a:ln>
              <a:solidFill>
                <a:prstClr val="black"/>
              </a:solidFill>
              <a:effectLst/>
              <a:uLnTx/>
              <a:uFillTx/>
              <a:latin typeface="ScaOptima"/>
              <a:ea typeface="+mn-ea"/>
              <a:cs typeface="ScaOptima"/>
            </a:endParaRPr>
          </a:p>
        </p:txBody>
      </p:sp>
    </p:spTree>
    <p:extLst>
      <p:ext uri="{BB962C8B-B14F-4D97-AF65-F5344CB8AC3E}">
        <p14:creationId xmlns:p14="http://schemas.microsoft.com/office/powerpoint/2010/main" val="5157667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4">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88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l="21751" t="6297" r="3067" b="337"/>
          <a:stretch/>
        </p:blipFill>
        <p:spPr>
          <a:xfrm rot="10800000">
            <a:off x="-1" y="838196"/>
            <a:ext cx="5532699" cy="5153145"/>
          </a:xfrm>
          <a:prstGeom prst="rect">
            <a:avLst/>
          </a:prstGeom>
          <a:ln w="28575">
            <a:solidFill>
              <a:schemeClr val="tx1"/>
            </a:solidFill>
          </a:ln>
          <a:effectLst/>
        </p:spPr>
      </p:pic>
      <p:sp>
        <p:nvSpPr>
          <p:cNvPr id="4" name="TextBox 3"/>
          <p:cNvSpPr txBox="1"/>
          <p:nvPr/>
        </p:nvSpPr>
        <p:spPr>
          <a:xfrm>
            <a:off x="5715001" y="1905000"/>
            <a:ext cx="3312289" cy="3970318"/>
          </a:xfrm>
          <a:prstGeom prst="rect">
            <a:avLst/>
          </a:prstGeom>
          <a:solidFill>
            <a:srgbClr val="FFFFFF">
              <a:alpha val="40000"/>
            </a:srgbClr>
          </a:solidFill>
          <a:ln>
            <a:solidFill>
              <a:schemeClr val="tx1"/>
            </a:solidFill>
          </a:ln>
        </p:spPr>
        <p:txBody>
          <a:bodyPr wrap="square" rtlCol="0">
            <a:spAutoFit/>
          </a:bodyPr>
          <a:lstStyle/>
          <a:p>
            <a:pPr algn="ctr" defTabSz="914400">
              <a:lnSpc>
                <a:spcPct val="150000"/>
              </a:lnSpc>
            </a:pPr>
            <a:r>
              <a:rPr lang="en-IN" sz="2400" dirty="0">
                <a:solidFill>
                  <a:prstClr val="black"/>
                </a:solidFill>
                <a:latin typeface="Calibri"/>
              </a:rPr>
              <a:t>Son of </a:t>
            </a:r>
            <a:r>
              <a:rPr lang="en-IN" sz="2400" dirty="0" err="1">
                <a:solidFill>
                  <a:prstClr val="black"/>
                </a:solidFill>
                <a:latin typeface="Calibri"/>
              </a:rPr>
              <a:t>Dronacharya</a:t>
            </a:r>
            <a:r>
              <a:rPr lang="en-IN" sz="2400" dirty="0">
                <a:solidFill>
                  <a:prstClr val="black"/>
                </a:solidFill>
                <a:latin typeface="Calibri"/>
              </a:rPr>
              <a:t>.</a:t>
            </a:r>
          </a:p>
          <a:p>
            <a:pPr algn="ctr" defTabSz="914400">
              <a:lnSpc>
                <a:spcPct val="150000"/>
              </a:lnSpc>
            </a:pPr>
            <a:r>
              <a:rPr lang="en-IN" sz="2400" dirty="0">
                <a:solidFill>
                  <a:prstClr val="black"/>
                </a:solidFill>
                <a:latin typeface="Calibri"/>
              </a:rPr>
              <a:t>Ashwathama, at the end of the war promised </a:t>
            </a:r>
            <a:r>
              <a:rPr lang="en-IN" sz="2400" dirty="0" err="1">
                <a:solidFill>
                  <a:prstClr val="black"/>
                </a:solidFill>
                <a:latin typeface="Calibri"/>
              </a:rPr>
              <a:t>Duryodhana</a:t>
            </a:r>
            <a:r>
              <a:rPr lang="en-IN" sz="2400" dirty="0">
                <a:solidFill>
                  <a:prstClr val="black"/>
                </a:solidFill>
                <a:latin typeface="Calibri"/>
              </a:rPr>
              <a:t> to kill the</a:t>
            </a:r>
            <a:br>
              <a:rPr lang="en-IN" sz="2400" dirty="0">
                <a:solidFill>
                  <a:prstClr val="black"/>
                </a:solidFill>
                <a:latin typeface="Calibri"/>
              </a:rPr>
            </a:br>
            <a:r>
              <a:rPr lang="en-IN" sz="2400" dirty="0" err="1">
                <a:solidFill>
                  <a:prstClr val="black"/>
                </a:solidFill>
                <a:latin typeface="Calibri"/>
              </a:rPr>
              <a:t>Pandavas</a:t>
            </a:r>
            <a:r>
              <a:rPr lang="en-IN" sz="2400" dirty="0">
                <a:solidFill>
                  <a:prstClr val="black"/>
                </a:solidFill>
                <a:latin typeface="Calibri"/>
              </a:rPr>
              <a:t>. He attacked the </a:t>
            </a:r>
            <a:r>
              <a:rPr lang="en-IN" sz="2400" dirty="0" err="1">
                <a:solidFill>
                  <a:prstClr val="black"/>
                </a:solidFill>
                <a:latin typeface="Calibri"/>
              </a:rPr>
              <a:t>Pandava</a:t>
            </a:r>
            <a:r>
              <a:rPr lang="en-IN" sz="2400" dirty="0">
                <a:solidFill>
                  <a:prstClr val="black"/>
                </a:solidFill>
                <a:latin typeface="Calibri"/>
              </a:rPr>
              <a:t> camp in the middle of the night. </a:t>
            </a:r>
          </a:p>
        </p:txBody>
      </p:sp>
      <p:sp>
        <p:nvSpPr>
          <p:cNvPr id="2" name="TextBox 1"/>
          <p:cNvSpPr txBox="1"/>
          <p:nvPr/>
        </p:nvSpPr>
        <p:spPr>
          <a:xfrm>
            <a:off x="5714999" y="990601"/>
            <a:ext cx="3312291" cy="769441"/>
          </a:xfrm>
          <a:prstGeom prst="rect">
            <a:avLst/>
          </a:prstGeom>
          <a:noFill/>
        </p:spPr>
        <p:txBody>
          <a:bodyPr wrap="square" rtlCol="0">
            <a:spAutoFit/>
          </a:bodyPr>
          <a:lstStyle/>
          <a:p>
            <a:pPr algn="ctr" defTabSz="914400"/>
            <a:r>
              <a:rPr lang="en-IN" sz="4400" b="1" dirty="0">
                <a:ln w="13462">
                  <a:solidFill>
                    <a:prstClr val="white"/>
                  </a:solidFill>
                  <a:prstDash val="solid"/>
                </a:ln>
                <a:solidFill>
                  <a:prstClr val="black">
                    <a:lumMod val="85000"/>
                    <a:lumOff val="15000"/>
                  </a:prstClr>
                </a:solidFill>
                <a:effectLst>
                  <a:outerShdw dist="38100" dir="2700000" algn="bl" rotWithShape="0">
                    <a:srgbClr val="4BACC6"/>
                  </a:outerShdw>
                </a:effectLst>
                <a:latin typeface="Lobster 1.4" panose="02000506000000020003" pitchFamily="50" charset="0"/>
              </a:rPr>
              <a:t>Ashwathama</a:t>
            </a:r>
          </a:p>
        </p:txBody>
      </p:sp>
    </p:spTree>
    <p:extLst>
      <p:ext uri="{BB962C8B-B14F-4D97-AF65-F5344CB8AC3E}">
        <p14:creationId xmlns:p14="http://schemas.microsoft.com/office/powerpoint/2010/main" val="24633113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88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l="1421" r="4077"/>
          <a:stretch/>
        </p:blipFill>
        <p:spPr>
          <a:xfrm>
            <a:off x="0" y="860386"/>
            <a:ext cx="6477000" cy="5140365"/>
          </a:xfrm>
          <a:prstGeom prst="rect">
            <a:avLst/>
          </a:prstGeom>
          <a:ln w="28575">
            <a:solidFill>
              <a:schemeClr val="tx1"/>
            </a:solidFill>
          </a:ln>
          <a:effectLst/>
        </p:spPr>
      </p:pic>
      <p:sp>
        <p:nvSpPr>
          <p:cNvPr id="3" name="Rectangle 2"/>
          <p:cNvSpPr/>
          <p:nvPr/>
        </p:nvSpPr>
        <p:spPr>
          <a:xfrm>
            <a:off x="6629400" y="1306909"/>
            <a:ext cx="2514600" cy="4247317"/>
          </a:xfrm>
          <a:prstGeom prst="rect">
            <a:avLst/>
          </a:prstGeom>
          <a:solidFill>
            <a:srgbClr val="FFFFFF">
              <a:alpha val="50196"/>
            </a:srgbClr>
          </a:solidFill>
          <a:ln>
            <a:solidFill>
              <a:schemeClr val="tx1"/>
            </a:solid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defTabSz="914400">
              <a:lnSpc>
                <a:spcPct val="150000"/>
              </a:lnSpc>
            </a:pPr>
            <a:r>
              <a:rPr lang="en-IN" sz="3000" dirty="0" err="1">
                <a:solidFill>
                  <a:prstClr val="black"/>
                </a:solidFill>
                <a:latin typeface="Calibri"/>
              </a:rPr>
              <a:t>Ashwathama</a:t>
            </a:r>
            <a:r>
              <a:rPr lang="en-IN" sz="3000" dirty="0">
                <a:solidFill>
                  <a:prstClr val="black"/>
                </a:solidFill>
                <a:latin typeface="Calibri"/>
              </a:rPr>
              <a:t> ended up murdering the 5 sons of the </a:t>
            </a:r>
            <a:r>
              <a:rPr lang="en-IN" sz="3000" dirty="0" err="1">
                <a:solidFill>
                  <a:prstClr val="black"/>
                </a:solidFill>
                <a:latin typeface="Calibri"/>
              </a:rPr>
              <a:t>Pandavas</a:t>
            </a:r>
            <a:r>
              <a:rPr lang="en-IN" sz="3000" dirty="0">
                <a:solidFill>
                  <a:prstClr val="black"/>
                </a:solidFill>
                <a:latin typeface="Calibri"/>
              </a:rPr>
              <a:t> by Draupadi.</a:t>
            </a:r>
          </a:p>
        </p:txBody>
      </p:sp>
    </p:spTree>
    <p:extLst>
      <p:ext uri="{BB962C8B-B14F-4D97-AF65-F5344CB8AC3E}">
        <p14:creationId xmlns:p14="http://schemas.microsoft.com/office/powerpoint/2010/main" val="32631821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41464" y="857251"/>
            <a:ext cx="3302536" cy="5632311"/>
          </a:xfrm>
          <a:prstGeom prst="rect">
            <a:avLst/>
          </a:prstGeom>
        </p:spPr>
        <p:txBody>
          <a:bodyPr wrap="square">
            <a:spAutoFit/>
          </a:bodyPr>
          <a:lstStyle/>
          <a:p>
            <a:pPr defTabSz="914400"/>
            <a:r>
              <a:rPr lang="en-IN" sz="2400" dirty="0">
                <a:solidFill>
                  <a:prstClr val="black"/>
                </a:solidFill>
                <a:latin typeface="Calibri"/>
              </a:rPr>
              <a:t>Arjuna spoke to grief stricken </a:t>
            </a:r>
            <a:r>
              <a:rPr lang="en-IN" sz="2400" dirty="0" err="1">
                <a:solidFill>
                  <a:prstClr val="black"/>
                </a:solidFill>
                <a:latin typeface="Calibri"/>
              </a:rPr>
              <a:t>Draupadi</a:t>
            </a:r>
            <a:r>
              <a:rPr lang="en-IN" sz="2400" dirty="0">
                <a:solidFill>
                  <a:prstClr val="black"/>
                </a:solidFill>
                <a:latin typeface="Calibri"/>
              </a:rPr>
              <a:t>, “O gentle lady, when I present you with the head of that </a:t>
            </a:r>
            <a:r>
              <a:rPr lang="en-IN" sz="2400" dirty="0" err="1">
                <a:solidFill>
                  <a:prstClr val="black"/>
                </a:solidFill>
                <a:latin typeface="Calibri"/>
              </a:rPr>
              <a:t>brāhmaṇa</a:t>
            </a:r>
            <a:r>
              <a:rPr lang="en-IN" sz="2400" dirty="0">
                <a:solidFill>
                  <a:prstClr val="black"/>
                </a:solidFill>
                <a:latin typeface="Calibri"/>
              </a:rPr>
              <a:t>, after beheading him with arrows from my </a:t>
            </a:r>
            <a:r>
              <a:rPr lang="en-IN" sz="2400" dirty="0" err="1">
                <a:solidFill>
                  <a:prstClr val="black"/>
                </a:solidFill>
                <a:latin typeface="Calibri"/>
              </a:rPr>
              <a:t>Gāṇḍīva</a:t>
            </a:r>
            <a:r>
              <a:rPr lang="en-IN" sz="2400" dirty="0">
                <a:solidFill>
                  <a:prstClr val="black"/>
                </a:solidFill>
                <a:latin typeface="Calibri"/>
              </a:rPr>
              <a:t> bow, I shall then wipe the tears from your eyes and pacify you. Then, after burning your sons’ bodies, you can take your bath standing on his head.”</a:t>
            </a:r>
          </a:p>
          <a:p>
            <a:pPr defTabSz="914400"/>
            <a:r>
              <a:rPr lang="en-IN" sz="2400" dirty="0">
                <a:solidFill>
                  <a:prstClr val="black"/>
                </a:solidFill>
                <a:latin typeface="Calibri"/>
              </a:rPr>
              <a:t> </a:t>
            </a:r>
          </a:p>
        </p:txBody>
      </p:sp>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9312" t="19882" r="3701" b="5162"/>
          <a:stretch/>
        </p:blipFill>
        <p:spPr>
          <a:xfrm rot="16200000">
            <a:off x="314934" y="474220"/>
            <a:ext cx="5143502" cy="5909558"/>
          </a:xfrm>
          <a:prstGeom prst="rect">
            <a:avLst/>
          </a:prstGeom>
        </p:spPr>
      </p:pic>
    </p:spTree>
    <p:extLst>
      <p:ext uri="{BB962C8B-B14F-4D97-AF65-F5344CB8AC3E}">
        <p14:creationId xmlns:p14="http://schemas.microsoft.com/office/powerpoint/2010/main" val="7442316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b="11481"/>
          <a:stretch/>
        </p:blipFill>
        <p:spPr>
          <a:xfrm>
            <a:off x="0" y="852279"/>
            <a:ext cx="4357986" cy="5143500"/>
          </a:xfrm>
          <a:prstGeom prst="rect">
            <a:avLst/>
          </a:prstGeom>
        </p:spPr>
      </p:pic>
      <p:sp>
        <p:nvSpPr>
          <p:cNvPr id="3" name="Rectangle 2"/>
          <p:cNvSpPr/>
          <p:nvPr/>
        </p:nvSpPr>
        <p:spPr>
          <a:xfrm>
            <a:off x="4724400" y="1219200"/>
            <a:ext cx="4116612" cy="4409658"/>
          </a:xfrm>
          <a:prstGeom prst="rect">
            <a:avLst/>
          </a:prstGeom>
          <a:solidFill>
            <a:srgbClr val="FFFFFF">
              <a:alpha val="40000"/>
            </a:srgbClr>
          </a:solidFill>
          <a:ln>
            <a:solidFill>
              <a:schemeClr val="tx1"/>
            </a:solidFill>
          </a:ln>
        </p:spPr>
        <p:txBody>
          <a:bodyPr wrap="square">
            <a:spAutoFit/>
          </a:bodyPr>
          <a:lstStyle/>
          <a:p>
            <a:pPr algn="ctr" defTabSz="914400">
              <a:lnSpc>
                <a:spcPct val="150000"/>
              </a:lnSpc>
            </a:pPr>
            <a:r>
              <a:rPr lang="en-IN" sz="2800" dirty="0">
                <a:solidFill>
                  <a:prstClr val="black"/>
                </a:solidFill>
                <a:latin typeface="Calibri"/>
              </a:rPr>
              <a:t>Arjuna armed himself with furious weapon, got into his chariot with infallible Lord Krishna as friend and driver, set out to follow </a:t>
            </a:r>
            <a:r>
              <a:rPr lang="en-IN" sz="2800" dirty="0" err="1">
                <a:solidFill>
                  <a:prstClr val="black"/>
                </a:solidFill>
                <a:latin typeface="Calibri"/>
              </a:rPr>
              <a:t>Ashwathama</a:t>
            </a:r>
            <a:r>
              <a:rPr lang="en-IN" sz="2800" dirty="0">
                <a:solidFill>
                  <a:prstClr val="black"/>
                </a:solidFill>
                <a:latin typeface="Calibri"/>
              </a:rPr>
              <a:t>.</a:t>
            </a:r>
          </a:p>
          <a:p>
            <a:pPr algn="ctr" defTabSz="914400"/>
            <a:r>
              <a:rPr lang="en-IN" dirty="0">
                <a:solidFill>
                  <a:prstClr val="black"/>
                </a:solidFill>
                <a:latin typeface="Calibri"/>
              </a:rPr>
              <a:t> </a:t>
            </a:r>
          </a:p>
        </p:txBody>
      </p:sp>
    </p:spTree>
    <p:extLst>
      <p:ext uri="{BB962C8B-B14F-4D97-AF65-F5344CB8AC3E}">
        <p14:creationId xmlns:p14="http://schemas.microsoft.com/office/powerpoint/2010/main" val="13434419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4" name="Title 1"/>
          <p:cNvSpPr txBox="1">
            <a:spLocks/>
          </p:cNvSpPr>
          <p:nvPr/>
        </p:nvSpPr>
        <p:spPr>
          <a:xfrm>
            <a:off x="188156" y="231200"/>
            <a:ext cx="8767688" cy="994172"/>
          </a:xfrm>
          <a:prstGeom prst="rect">
            <a:avLst/>
          </a:prstGeom>
        </p:spPr>
        <p:txBody>
          <a:bodyPr vert="horz" lIns="68580" tIns="34290" rIns="68580" bIns="3429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prstClr val="black"/>
                </a:solidFill>
                <a:effectLst/>
                <a:uLnTx/>
                <a:uFillTx/>
                <a:latin typeface="Calibri"/>
                <a:ea typeface="+mj-ea"/>
                <a:cs typeface="+mj-cs"/>
              </a:rPr>
              <a:t>(6) Lord Krishna’s first entry into </a:t>
            </a:r>
            <a:r>
              <a:rPr kumimoji="0" lang="en-US" sz="3300" b="1" i="0" u="none" strike="noStrike" kern="1200" cap="none" spc="0" normalizeH="0" baseline="0" noProof="0" dirty="0" err="1">
                <a:ln>
                  <a:noFill/>
                </a:ln>
                <a:solidFill>
                  <a:prstClr val="black"/>
                </a:solidFill>
                <a:effectLst/>
                <a:uLnTx/>
                <a:uFillTx/>
                <a:latin typeface="Calibri"/>
                <a:ea typeface="+mj-ea"/>
                <a:cs typeface="+mj-cs"/>
              </a:rPr>
              <a:t>Srimad</a:t>
            </a:r>
            <a:r>
              <a:rPr kumimoji="0" lang="en-US" sz="3300" b="1" i="0" u="none" strike="noStrike" kern="1200" cap="none" spc="0" normalizeH="0" baseline="0" noProof="0" dirty="0">
                <a:ln>
                  <a:noFill/>
                </a:ln>
                <a:solidFill>
                  <a:prstClr val="black"/>
                </a:solidFill>
                <a:effectLst/>
                <a:uLnTx/>
                <a:uFillTx/>
                <a:latin typeface="Calibri"/>
                <a:ea typeface="+mj-ea"/>
                <a:cs typeface="+mj-cs"/>
              </a:rPr>
              <a:t> Bhagavatam as </a:t>
            </a:r>
            <a:br>
              <a:rPr kumimoji="0" lang="en-US" sz="3300" b="1" i="0" u="none" strike="noStrike" kern="1200" cap="none" spc="0" normalizeH="0" baseline="0" noProof="0" dirty="0">
                <a:ln>
                  <a:noFill/>
                </a:ln>
                <a:solidFill>
                  <a:prstClr val="black"/>
                </a:solidFill>
                <a:effectLst/>
                <a:uLnTx/>
                <a:uFillTx/>
                <a:latin typeface="Calibri"/>
                <a:ea typeface="+mj-ea"/>
                <a:cs typeface="+mj-cs"/>
              </a:rPr>
            </a:br>
            <a:r>
              <a:rPr kumimoji="0" lang="en-US" sz="3300" b="1" i="0" u="none" strike="noStrike" kern="1200" cap="none" spc="0" normalizeH="0" baseline="0" noProof="0" dirty="0">
                <a:ln>
                  <a:noFill/>
                </a:ln>
                <a:solidFill>
                  <a:prstClr val="black"/>
                </a:solidFill>
                <a:effectLst/>
                <a:uLnTx/>
                <a:uFillTx/>
                <a:latin typeface="Calibri"/>
                <a:ea typeface="+mj-ea"/>
                <a:cs typeface="+mj-cs"/>
              </a:rPr>
              <a:t>      Partha </a:t>
            </a:r>
            <a:r>
              <a:rPr kumimoji="0" lang="en-US" sz="3300" b="1" i="0" u="none" strike="noStrike" kern="1200" cap="none" spc="0" normalizeH="0" baseline="0" noProof="0" dirty="0" err="1">
                <a:ln>
                  <a:noFill/>
                </a:ln>
                <a:solidFill>
                  <a:prstClr val="black"/>
                </a:solidFill>
                <a:effectLst/>
                <a:uLnTx/>
                <a:uFillTx/>
                <a:latin typeface="Calibri"/>
                <a:ea typeface="+mj-ea"/>
                <a:cs typeface="+mj-cs"/>
              </a:rPr>
              <a:t>Sarathy</a:t>
            </a:r>
            <a:r>
              <a:rPr kumimoji="0" lang="en-US" sz="3300" b="1" i="0" u="none" strike="noStrike" kern="1200" cap="none" spc="0" normalizeH="0" baseline="0" noProof="0" dirty="0">
                <a:ln>
                  <a:noFill/>
                </a:ln>
                <a:solidFill>
                  <a:prstClr val="black"/>
                </a:solidFill>
                <a:effectLst/>
                <a:uLnTx/>
                <a:uFillTx/>
                <a:latin typeface="Calibri"/>
                <a:ea typeface="+mj-ea"/>
                <a:cs typeface="+mj-cs"/>
              </a:rPr>
              <a:t>, SB 1.7.22</a:t>
            </a:r>
          </a:p>
        </p:txBody>
      </p:sp>
      <p:pic>
        <p:nvPicPr>
          <p:cNvPr id="7" name="Picture 6">
            <a:extLst>
              <a:ext uri="{FF2B5EF4-FFF2-40B4-BE49-F238E27FC236}">
                <a16:creationId xmlns:a16="http://schemas.microsoft.com/office/drawing/2014/main" id="{F57B7C28-E097-474C-89B5-015A42F5A7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736"/>
            <a:ext cx="4686438" cy="5106601"/>
          </a:xfrm>
          <a:prstGeom prst="roundRect">
            <a:avLst/>
          </a:prstGeom>
          <a:effectLst>
            <a:softEdge rad="127000"/>
          </a:effectLst>
        </p:spPr>
      </p:pic>
      <p:pic>
        <p:nvPicPr>
          <p:cNvPr id="8" name="Picture 7">
            <a:extLst>
              <a:ext uri="{FF2B5EF4-FFF2-40B4-BE49-F238E27FC236}">
                <a16:creationId xmlns:a16="http://schemas.microsoft.com/office/drawing/2014/main" id="{72253386-87E9-4FBA-9A7E-B0051E7DFF9E}"/>
              </a:ext>
            </a:extLst>
          </p:cNvPr>
          <p:cNvPicPr>
            <a:picLocks noChangeAspect="1"/>
          </p:cNvPicPr>
          <p:nvPr/>
        </p:nvPicPr>
        <p:blipFill rotWithShape="1">
          <a:blip r:embed="rId4">
            <a:extLst>
              <a:ext uri="{28A0092B-C50C-407E-A947-70E740481C1C}">
                <a14:useLocalDpi xmlns:a14="http://schemas.microsoft.com/office/drawing/2010/main" val="0"/>
              </a:ext>
            </a:extLst>
          </a:blip>
          <a:srcRect l="52424" b="3913"/>
          <a:stretch/>
        </p:blipFill>
        <p:spPr>
          <a:xfrm>
            <a:off x="4793674" y="1825736"/>
            <a:ext cx="4350326" cy="4905664"/>
          </a:xfrm>
          <a:prstGeom prst="roundRect">
            <a:avLst/>
          </a:prstGeom>
        </p:spPr>
      </p:pic>
    </p:spTree>
    <p:extLst>
      <p:ext uri="{BB962C8B-B14F-4D97-AF65-F5344CB8AC3E}">
        <p14:creationId xmlns:p14="http://schemas.microsoft.com/office/powerpoint/2010/main" val="1407215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4" name="Title 1"/>
          <p:cNvSpPr txBox="1">
            <a:spLocks/>
          </p:cNvSpPr>
          <p:nvPr/>
        </p:nvSpPr>
        <p:spPr>
          <a:xfrm>
            <a:off x="188156" y="231200"/>
            <a:ext cx="8767688"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sng" strike="noStrike" kern="1200" cap="none" spc="0" normalizeH="0" baseline="0" noProof="0" dirty="0">
                <a:ln>
                  <a:noFill/>
                </a:ln>
                <a:solidFill>
                  <a:prstClr val="black"/>
                </a:solidFill>
                <a:effectLst/>
                <a:uLnTx/>
                <a:uFillTx/>
                <a:latin typeface="Calibri"/>
                <a:ea typeface="+mj-ea"/>
                <a:cs typeface="+mj-cs"/>
              </a:rPr>
              <a:t>All Contradictions are resolved in </a:t>
            </a:r>
            <a:br>
              <a:rPr kumimoji="0" lang="en-US" sz="3300" b="1" i="0" u="sng" strike="noStrike" kern="1200" cap="none" spc="0" normalizeH="0" baseline="0" noProof="0" dirty="0">
                <a:ln>
                  <a:noFill/>
                </a:ln>
                <a:solidFill>
                  <a:prstClr val="black"/>
                </a:solidFill>
                <a:effectLst/>
                <a:uLnTx/>
                <a:uFillTx/>
                <a:latin typeface="Calibri"/>
                <a:ea typeface="+mj-ea"/>
                <a:cs typeface="+mj-cs"/>
              </a:rPr>
            </a:br>
            <a:r>
              <a:rPr kumimoji="0" lang="en-US" sz="3300" b="1" i="0" u="none" strike="noStrike" kern="1200" cap="none" spc="0" normalizeH="0" baseline="0" noProof="0" dirty="0">
                <a:ln>
                  <a:noFill/>
                </a:ln>
                <a:solidFill>
                  <a:prstClr val="black"/>
                </a:solidFill>
                <a:effectLst/>
                <a:uLnTx/>
                <a:uFillTx/>
                <a:latin typeface="Calibri"/>
                <a:ea typeface="+mj-ea"/>
                <a:cs typeface="+mj-cs"/>
              </a:rPr>
              <a:t>           </a:t>
            </a:r>
            <a:r>
              <a:rPr kumimoji="0" lang="en-US" sz="3300" b="1" i="0" u="sng" strike="noStrike" kern="1200" cap="none" spc="0" normalizeH="0" baseline="0" noProof="0" dirty="0">
                <a:ln>
                  <a:noFill/>
                </a:ln>
                <a:solidFill>
                  <a:prstClr val="black"/>
                </a:solidFill>
                <a:effectLst/>
                <a:uLnTx/>
                <a:uFillTx/>
                <a:latin typeface="Calibri"/>
                <a:ea typeface="+mj-ea"/>
                <a:cs typeface="+mj-cs"/>
              </a:rPr>
              <a:t>Bhakta </a:t>
            </a:r>
            <a:r>
              <a:rPr kumimoji="0" lang="en-US" sz="3300" b="1" i="0" u="sng" strike="noStrike" kern="1200" cap="none" spc="0" normalizeH="0" baseline="0" noProof="0" dirty="0" err="1">
                <a:ln>
                  <a:noFill/>
                </a:ln>
                <a:solidFill>
                  <a:prstClr val="black"/>
                </a:solidFill>
                <a:effectLst/>
                <a:uLnTx/>
                <a:uFillTx/>
                <a:latin typeface="Calibri"/>
                <a:ea typeface="+mj-ea"/>
                <a:cs typeface="+mj-cs"/>
              </a:rPr>
              <a:t>vatsal</a:t>
            </a:r>
            <a:r>
              <a:rPr kumimoji="0" lang="en-US" sz="3300" b="1" i="0" u="sng" strike="noStrike" kern="1200" cap="none" spc="0" normalizeH="0" baseline="0" noProof="0" dirty="0">
                <a:ln>
                  <a:noFill/>
                </a:ln>
                <a:solidFill>
                  <a:prstClr val="black"/>
                </a:solidFill>
                <a:effectLst/>
                <a:uLnTx/>
                <a:uFillTx/>
                <a:latin typeface="Calibri"/>
                <a:ea typeface="+mj-ea"/>
                <a:cs typeface="+mj-cs"/>
              </a:rPr>
              <a:t> Krishna, SB 1.7.22</a:t>
            </a:r>
          </a:p>
        </p:txBody>
      </p:sp>
      <p:sp>
        <p:nvSpPr>
          <p:cNvPr id="2" name="Rectangle 1">
            <a:extLst>
              <a:ext uri="{FF2B5EF4-FFF2-40B4-BE49-F238E27FC236}">
                <a16:creationId xmlns:a16="http://schemas.microsoft.com/office/drawing/2014/main" id="{6B0E1408-AF2C-4BD8-BBF6-3BF43305BABE}"/>
              </a:ext>
            </a:extLst>
          </p:cNvPr>
          <p:cNvSpPr/>
          <p:nvPr/>
        </p:nvSpPr>
        <p:spPr>
          <a:xfrm>
            <a:off x="0" y="1348800"/>
            <a:ext cx="9408730" cy="5509200"/>
          </a:xfrm>
          <a:prstGeom prst="rect">
            <a:avLst/>
          </a:prstGeom>
          <a:noFill/>
        </p:spPr>
        <p:txBody>
          <a:bodyPr wrap="none" lIns="91440" tIns="45720" rIns="91440" bIns="4572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Jiva Goswami, Bhagavat </a:t>
            </a:r>
            <a:r>
              <a:rPr kumimoji="0" lang="en-US" sz="3200" b="1" i="0" u="sng"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Sandharba</a:t>
            </a:r>
            <a:r>
              <a:rPr kumimoji="0" lang="en-U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3200" b="1" i="0" u="sng"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anuccheda</a:t>
            </a:r>
            <a:r>
              <a:rPr kumimoji="0" lang="en-U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47 :</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Krishna must take birth in the material world to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give happiness to His devotees. He cannot avoid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coming. Does this not conflict with His independence?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One may say that His supreme independence and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His mercy contradict one another.  Actually He is both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independent and merciful.  Kurma Purana explains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the mutually contradictory qualities of the Lord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by simply stating that the SPOG possesses such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mutually contradictory qualities.  (means all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contradictions are resolved only in Him!)</a:t>
            </a:r>
          </a:p>
        </p:txBody>
      </p:sp>
    </p:spTree>
    <p:extLst>
      <p:ext uri="{BB962C8B-B14F-4D97-AF65-F5344CB8AC3E}">
        <p14:creationId xmlns:p14="http://schemas.microsoft.com/office/powerpoint/2010/main" val="305325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4" name="Title 1"/>
          <p:cNvSpPr txBox="1">
            <a:spLocks/>
          </p:cNvSpPr>
          <p:nvPr/>
        </p:nvSpPr>
        <p:spPr>
          <a:xfrm>
            <a:off x="0" y="129600"/>
            <a:ext cx="8767688"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prstClr val="black"/>
                </a:solidFill>
                <a:effectLst/>
                <a:uLnTx/>
                <a:uFillTx/>
                <a:latin typeface="Calibri"/>
                <a:ea typeface="+mj-ea"/>
                <a:cs typeface="+mj-cs"/>
              </a:rPr>
              <a:t> </a:t>
            </a:r>
            <a:r>
              <a:rPr kumimoji="0" lang="en-US" sz="3300" b="1" i="0" u="none" strike="noStrike" kern="1200" cap="none" spc="0" normalizeH="0" baseline="0" noProof="0" dirty="0" err="1">
                <a:ln>
                  <a:noFill/>
                </a:ln>
                <a:solidFill>
                  <a:prstClr val="black"/>
                </a:solidFill>
                <a:effectLst/>
                <a:uLnTx/>
                <a:uFillTx/>
                <a:latin typeface="Calibri"/>
                <a:ea typeface="+mj-ea"/>
                <a:cs typeface="+mj-cs"/>
              </a:rPr>
              <a:t>Eg.</a:t>
            </a:r>
            <a:r>
              <a:rPr kumimoji="0" lang="en-US" sz="3300" b="1" i="0" u="none" strike="noStrike" kern="1200" cap="none" spc="0" normalizeH="0" baseline="0" noProof="0" dirty="0">
                <a:ln>
                  <a:noFill/>
                </a:ln>
                <a:solidFill>
                  <a:prstClr val="black"/>
                </a:solidFill>
                <a:effectLst/>
                <a:uLnTx/>
                <a:uFillTx/>
                <a:latin typeface="Calibri"/>
                <a:ea typeface="+mj-ea"/>
                <a:cs typeface="+mj-cs"/>
              </a:rPr>
              <a:t> All Contradictions </a:t>
            </a:r>
            <a:br>
              <a:rPr kumimoji="0" lang="en-US" sz="3300" b="1" i="0" u="none" strike="noStrike" kern="1200" cap="none" spc="0" normalizeH="0" baseline="0" noProof="0" dirty="0">
                <a:ln>
                  <a:noFill/>
                </a:ln>
                <a:solidFill>
                  <a:prstClr val="black"/>
                </a:solidFill>
                <a:effectLst/>
                <a:uLnTx/>
                <a:uFillTx/>
                <a:latin typeface="Calibri"/>
                <a:ea typeface="+mj-ea"/>
                <a:cs typeface="+mj-cs"/>
              </a:rPr>
            </a:br>
            <a:r>
              <a:rPr kumimoji="0" lang="en-US" sz="3300" b="1" i="0" u="none" strike="noStrike" kern="1200" cap="none" spc="0" normalizeH="0" baseline="0" noProof="0" dirty="0">
                <a:ln>
                  <a:noFill/>
                </a:ln>
                <a:solidFill>
                  <a:prstClr val="black"/>
                </a:solidFill>
                <a:effectLst/>
                <a:uLnTx/>
                <a:uFillTx/>
                <a:latin typeface="Calibri"/>
                <a:ea typeface="+mj-ea"/>
                <a:cs typeface="+mj-cs"/>
              </a:rPr>
              <a:t>     are resolved in Krishna </a:t>
            </a:r>
          </a:p>
        </p:txBody>
      </p:sp>
      <p:sp>
        <p:nvSpPr>
          <p:cNvPr id="2" name="Rectangle 1">
            <a:extLst>
              <a:ext uri="{FF2B5EF4-FFF2-40B4-BE49-F238E27FC236}">
                <a16:creationId xmlns:a16="http://schemas.microsoft.com/office/drawing/2014/main" id="{6B0E1408-AF2C-4BD8-BBF6-3BF43305BABE}"/>
              </a:ext>
            </a:extLst>
          </p:cNvPr>
          <p:cNvSpPr/>
          <p:nvPr/>
        </p:nvSpPr>
        <p:spPr>
          <a:xfrm>
            <a:off x="0" y="1348800"/>
            <a:ext cx="8737135" cy="6032421"/>
          </a:xfrm>
          <a:prstGeom prst="rect">
            <a:avLst/>
          </a:prstGeom>
          <a:noFill/>
        </p:spPr>
        <p:txBody>
          <a:bodyPr wrap="none" lIns="91440" tIns="45720" rIns="91440" bIns="4572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Damodar Lila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Atmaram</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X  hungry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Prashaant</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X Angry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Aptakaam</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X hankering </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for </a:t>
            </a: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Yasoda’s</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love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Laxmi’s husband X steals butter like beggar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Instills fear in       X  flees in fear of </a:t>
            </a: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Yasoda’s</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stick</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Time &amp; death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Travels at speed of Mind  X  easily caught by </a:t>
            </a: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Yasoda</a:t>
            </a:r>
            <a:endPar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Sandrananda</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Condensed Bliss  X  Cries tears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Anantam</a:t>
            </a: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X  bound by Rope of </a:t>
            </a:r>
            <a:r>
              <a:rPr kumimoji="0" lang="en-US" sz="3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a:ea typeface="+mn-ea"/>
                <a:cs typeface="+mn-cs"/>
              </a:rPr>
              <a:t>Yasoda</a:t>
            </a:r>
            <a:b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br>
            <a:r>
              <a:rPr kumimoji="0" lang="en-US"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p:txBody>
      </p:sp>
      <p:pic>
        <p:nvPicPr>
          <p:cNvPr id="11" name="Picture 10">
            <a:extLst>
              <a:ext uri="{FF2B5EF4-FFF2-40B4-BE49-F238E27FC236}">
                <a16:creationId xmlns:a16="http://schemas.microsoft.com/office/drawing/2014/main" id="{21F92956-DC38-4ED8-93B1-D529BEBF3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353" y="-120073"/>
            <a:ext cx="4913744" cy="3685309"/>
          </a:xfrm>
          <a:prstGeom prst="roundRect">
            <a:avLst/>
          </a:prstGeom>
          <a:effectLst>
            <a:softEdge rad="317500"/>
          </a:effectLst>
        </p:spPr>
      </p:pic>
    </p:spTree>
    <p:extLst>
      <p:ext uri="{BB962C8B-B14F-4D97-AF65-F5344CB8AC3E}">
        <p14:creationId xmlns:p14="http://schemas.microsoft.com/office/powerpoint/2010/main" val="2761894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1111" t="10000" r="3021" b="7037"/>
          <a:stretch/>
        </p:blipFill>
        <p:spPr>
          <a:xfrm rot="10800000">
            <a:off x="457200" y="857250"/>
            <a:ext cx="7924800" cy="5143500"/>
          </a:xfrm>
          <a:prstGeom prst="rect">
            <a:avLst/>
          </a:prstGeom>
        </p:spPr>
      </p:pic>
    </p:spTree>
    <p:extLst>
      <p:ext uri="{BB962C8B-B14F-4D97-AF65-F5344CB8AC3E}">
        <p14:creationId xmlns:p14="http://schemas.microsoft.com/office/powerpoint/2010/main" val="35362900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143001"/>
            <a:ext cx="8610600" cy="4524315"/>
          </a:xfrm>
          <a:prstGeom prst="rect">
            <a:avLst/>
          </a:prstGeom>
        </p:spPr>
        <p:txBody>
          <a:bodyPr wrap="square">
            <a:spAutoFit/>
          </a:bodyPr>
          <a:lstStyle/>
          <a:p>
            <a:pPr algn="just" defTabSz="914400"/>
            <a:r>
              <a:rPr lang="en-IN" sz="3200" dirty="0">
                <a:solidFill>
                  <a:prstClr val="black"/>
                </a:solidFill>
                <a:latin typeface="Calibri"/>
              </a:rPr>
              <a:t>Since </a:t>
            </a:r>
            <a:r>
              <a:rPr lang="en-IN" sz="3200" dirty="0" err="1">
                <a:solidFill>
                  <a:prstClr val="black"/>
                </a:solidFill>
                <a:latin typeface="Calibri"/>
              </a:rPr>
              <a:t>Ashwathama’s</a:t>
            </a:r>
            <a:r>
              <a:rPr lang="en-IN" sz="3200" dirty="0">
                <a:solidFill>
                  <a:prstClr val="black"/>
                </a:solidFill>
                <a:latin typeface="Calibri"/>
              </a:rPr>
              <a:t> life was in danger, he touched water in sanctity and concentrated upon the chanting of the hymns for throwing </a:t>
            </a:r>
            <a:r>
              <a:rPr lang="en-IN" sz="3200" dirty="0" err="1">
                <a:solidFill>
                  <a:prstClr val="black"/>
                </a:solidFill>
                <a:latin typeface="Calibri"/>
              </a:rPr>
              <a:t>brahmashtra</a:t>
            </a:r>
            <a:r>
              <a:rPr lang="en-IN" sz="3200" dirty="0">
                <a:solidFill>
                  <a:prstClr val="black"/>
                </a:solidFill>
                <a:latin typeface="Calibri"/>
              </a:rPr>
              <a:t> (nuclear weapon), although he did not know how to withdraw such weapons.</a:t>
            </a:r>
          </a:p>
          <a:p>
            <a:pPr algn="just" defTabSz="914400"/>
            <a:endParaRPr lang="en-IN" sz="3200" dirty="0">
              <a:solidFill>
                <a:prstClr val="black"/>
              </a:solidFill>
              <a:latin typeface="Calibri"/>
            </a:endParaRPr>
          </a:p>
          <a:p>
            <a:pPr algn="just" defTabSz="914400"/>
            <a:r>
              <a:rPr lang="en-IN" sz="3200" dirty="0">
                <a:solidFill>
                  <a:prstClr val="black"/>
                </a:solidFill>
                <a:latin typeface="Calibri"/>
              </a:rPr>
              <a:t>Thereupon a glaring light spread in all directions. It was so fierce that Arjuna thought his own life in danger, and so he began to address Lord </a:t>
            </a:r>
            <a:r>
              <a:rPr lang="en-IN" sz="3200" dirty="0" err="1">
                <a:solidFill>
                  <a:prstClr val="black"/>
                </a:solidFill>
                <a:latin typeface="Calibri"/>
              </a:rPr>
              <a:t>Śrī</a:t>
            </a:r>
            <a:r>
              <a:rPr lang="en-IN" sz="3200" dirty="0">
                <a:solidFill>
                  <a:prstClr val="black"/>
                </a:solidFill>
                <a:latin typeface="Calibri"/>
              </a:rPr>
              <a:t> </a:t>
            </a:r>
            <a:r>
              <a:rPr lang="en-IN" sz="3200" dirty="0" err="1">
                <a:solidFill>
                  <a:prstClr val="black"/>
                </a:solidFill>
                <a:latin typeface="Calibri"/>
              </a:rPr>
              <a:t>Kṛṣṇa</a:t>
            </a:r>
            <a:r>
              <a:rPr lang="en-IN" sz="3200" dirty="0">
                <a:solidFill>
                  <a:prstClr val="black"/>
                </a:solidFill>
                <a:latin typeface="Calibri"/>
              </a:rPr>
              <a:t>. </a:t>
            </a:r>
          </a:p>
        </p:txBody>
      </p:sp>
    </p:spTree>
    <p:extLst>
      <p:ext uri="{BB962C8B-B14F-4D97-AF65-F5344CB8AC3E}">
        <p14:creationId xmlns:p14="http://schemas.microsoft.com/office/powerpoint/2010/main" val="325065037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6172200" y="990600"/>
            <a:ext cx="2819400" cy="4832092"/>
          </a:xfrm>
          <a:prstGeom prst="rect">
            <a:avLst/>
          </a:prstGeom>
          <a:solidFill>
            <a:srgbClr val="FFFFFF">
              <a:alpha val="40000"/>
            </a:srgbClr>
          </a:solidFill>
          <a:ln>
            <a:solidFill>
              <a:schemeClr val="tx1"/>
            </a:solidFill>
          </a:ln>
        </p:spPr>
        <p:txBody>
          <a:bodyPr wrap="square">
            <a:spAutoFit/>
          </a:bodyPr>
          <a:lstStyle/>
          <a:p>
            <a:pPr algn="ctr" defTabSz="914400"/>
            <a:r>
              <a:rPr lang="en-IN" sz="2800" dirty="0">
                <a:solidFill>
                  <a:prstClr val="black"/>
                </a:solidFill>
                <a:latin typeface="Calibri"/>
              </a:rPr>
              <a:t>Arjuna touched water for purification, and after </a:t>
            </a:r>
            <a:r>
              <a:rPr lang="en-IN" sz="2800" dirty="0" err="1">
                <a:solidFill>
                  <a:prstClr val="black"/>
                </a:solidFill>
                <a:latin typeface="Calibri"/>
              </a:rPr>
              <a:t>circumambulating</a:t>
            </a:r>
            <a:r>
              <a:rPr lang="en-IN" sz="2800" dirty="0">
                <a:solidFill>
                  <a:prstClr val="black"/>
                </a:solidFill>
                <a:latin typeface="Calibri"/>
              </a:rPr>
              <a:t> Lord </a:t>
            </a:r>
            <a:r>
              <a:rPr lang="en-IN" sz="2800" dirty="0" err="1">
                <a:solidFill>
                  <a:prstClr val="black"/>
                </a:solidFill>
                <a:latin typeface="Calibri"/>
              </a:rPr>
              <a:t>Śrī</a:t>
            </a:r>
            <a:r>
              <a:rPr lang="en-IN" sz="2800" dirty="0">
                <a:solidFill>
                  <a:prstClr val="black"/>
                </a:solidFill>
                <a:latin typeface="Calibri"/>
              </a:rPr>
              <a:t> </a:t>
            </a:r>
            <a:r>
              <a:rPr lang="en-IN" sz="2800" dirty="0" err="1">
                <a:solidFill>
                  <a:prstClr val="black"/>
                </a:solidFill>
                <a:latin typeface="Calibri"/>
              </a:rPr>
              <a:t>Kṛṣṇa</a:t>
            </a:r>
            <a:r>
              <a:rPr lang="en-IN" sz="2800" dirty="0">
                <a:solidFill>
                  <a:prstClr val="black"/>
                </a:solidFill>
                <a:latin typeface="Calibri"/>
              </a:rPr>
              <a:t>, he cast his </a:t>
            </a:r>
            <a:r>
              <a:rPr lang="en-IN" sz="2800" dirty="0" err="1">
                <a:solidFill>
                  <a:prstClr val="black"/>
                </a:solidFill>
                <a:latin typeface="Calibri"/>
              </a:rPr>
              <a:t>brahmāstra</a:t>
            </a:r>
            <a:r>
              <a:rPr lang="en-IN" sz="2800" dirty="0">
                <a:solidFill>
                  <a:prstClr val="black"/>
                </a:solidFill>
                <a:latin typeface="Calibri"/>
              </a:rPr>
              <a:t> weapon to counteract the other one. </a:t>
            </a: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55346" t="6320" r="5198" b="3618"/>
          <a:stretch/>
        </p:blipFill>
        <p:spPr>
          <a:xfrm rot="10800000">
            <a:off x="-36100" y="838200"/>
            <a:ext cx="3007900" cy="5149364"/>
          </a:xfrm>
          <a:prstGeom prst="rect">
            <a:avLst/>
          </a:prstGeom>
        </p:spPr>
      </p:pic>
      <p:pic>
        <p:nvPicPr>
          <p:cNvPr id="4" name="Picture 3"/>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3927" b="95055" l="1255" r="491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134" t="6320" r="50887" b="3618"/>
          <a:stretch/>
        </p:blipFill>
        <p:spPr>
          <a:xfrm rot="10800000">
            <a:off x="2438400" y="1143000"/>
            <a:ext cx="3733800" cy="5149364"/>
          </a:xfrm>
          <a:prstGeom prst="rect">
            <a:avLst/>
          </a:prstGeom>
        </p:spPr>
      </p:pic>
      <p:sp>
        <p:nvSpPr>
          <p:cNvPr id="5" name="Title 1">
            <a:extLst>
              <a:ext uri="{FF2B5EF4-FFF2-40B4-BE49-F238E27FC236}">
                <a16:creationId xmlns:a16="http://schemas.microsoft.com/office/drawing/2014/main" id="{3AF5A825-F5B3-4BE6-92C9-F9A912B20CA6}"/>
              </a:ext>
            </a:extLst>
          </p:cNvPr>
          <p:cNvSpPr txBox="1">
            <a:spLocks/>
          </p:cNvSpPr>
          <p:nvPr/>
        </p:nvSpPr>
        <p:spPr>
          <a:xfrm>
            <a:off x="188156" y="106961"/>
            <a:ext cx="8767688"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prstClr val="black"/>
                </a:solidFill>
                <a:effectLst/>
                <a:uLnTx/>
                <a:uFillTx/>
                <a:latin typeface="Calibri"/>
                <a:ea typeface="+mj-ea"/>
                <a:cs typeface="+mj-cs"/>
              </a:rPr>
              <a:t>(7) Respect before a Request, SB 1.7.26</a:t>
            </a:r>
          </a:p>
        </p:txBody>
      </p:sp>
    </p:spTree>
    <p:extLst>
      <p:ext uri="{BB962C8B-B14F-4D97-AF65-F5344CB8AC3E}">
        <p14:creationId xmlns:p14="http://schemas.microsoft.com/office/powerpoint/2010/main" val="155305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11200"/>
                    </a14:imgEffect>
                  </a14:imgLayer>
                </a14:imgProps>
              </a:ext>
              <a:ext uri="{28A0092B-C50C-407E-A947-70E740481C1C}">
                <a14:useLocalDpi xmlns:a14="http://schemas.microsoft.com/office/drawing/2010/main" val="0"/>
              </a:ext>
            </a:extLst>
          </a:blip>
          <a:srcRect l="6534" r="15970" b="76"/>
          <a:stretch/>
        </p:blipFill>
        <p:spPr>
          <a:xfrm rot="5400000">
            <a:off x="2001986" y="-991950"/>
            <a:ext cx="5143115" cy="8842284"/>
          </a:xfrm>
          <a:prstGeom prst="rect">
            <a:avLst/>
          </a:prstGeom>
        </p:spPr>
      </p:pic>
      <p:sp>
        <p:nvSpPr>
          <p:cNvPr id="3" name="Rectangle 2"/>
          <p:cNvSpPr/>
          <p:nvPr/>
        </p:nvSpPr>
        <p:spPr>
          <a:xfrm>
            <a:off x="3810000" y="1066800"/>
            <a:ext cx="4648200" cy="1477328"/>
          </a:xfrm>
          <a:prstGeom prst="rect">
            <a:avLst/>
          </a:prstGeom>
          <a:solidFill>
            <a:srgbClr val="FFFFFF">
              <a:alpha val="69804"/>
            </a:srgbClr>
          </a:solidFill>
        </p:spPr>
        <p:txBody>
          <a:bodyPr wrap="square">
            <a:spAutoFit/>
          </a:bodyPr>
          <a:lstStyle/>
          <a:p>
            <a:pPr defTabSz="914400"/>
            <a:r>
              <a:rPr lang="en-IN" sz="2200" dirty="0">
                <a:solidFill>
                  <a:prstClr val="black"/>
                </a:solidFill>
                <a:latin typeface="Calibri"/>
              </a:rPr>
              <a:t>When the rays of the two </a:t>
            </a:r>
            <a:r>
              <a:rPr lang="en-IN" sz="2200" dirty="0" err="1">
                <a:solidFill>
                  <a:prstClr val="black"/>
                </a:solidFill>
                <a:latin typeface="Calibri"/>
              </a:rPr>
              <a:t>brahmāstras</a:t>
            </a:r>
            <a:r>
              <a:rPr lang="en-IN" sz="2200" dirty="0">
                <a:solidFill>
                  <a:prstClr val="black"/>
                </a:solidFill>
                <a:latin typeface="Calibri"/>
              </a:rPr>
              <a:t> combined, a great circle of fire, like the disc of the sun, covered all outer space and the whole firmament of planets</a:t>
            </a:r>
            <a:r>
              <a:rPr lang="en-IN" sz="2400" dirty="0">
                <a:solidFill>
                  <a:prstClr val="black"/>
                </a:solidFill>
                <a:latin typeface="Calibri"/>
              </a:rPr>
              <a:t>. </a:t>
            </a:r>
          </a:p>
        </p:txBody>
      </p:sp>
    </p:spTree>
    <p:extLst>
      <p:ext uri="{BB962C8B-B14F-4D97-AF65-F5344CB8AC3E}">
        <p14:creationId xmlns:p14="http://schemas.microsoft.com/office/powerpoint/2010/main" val="681684709"/>
      </p:ext>
    </p:extLst>
  </p:cSld>
  <p:clrMapOvr>
    <a:masterClrMapping/>
  </p:clrMapOvr>
  <mc:AlternateContent xmlns:mc="http://schemas.openxmlformats.org/markup-compatibility/2006" xmlns:p14="http://schemas.microsoft.com/office/powerpoint/2010/main">
    <mc:Choice Requires="p14">
      <p:transition spd="slow" p14:dur="1600">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160" t="-1" r="7729" b="83853"/>
          <a:stretch/>
        </p:blipFill>
        <p:spPr>
          <a:xfrm rot="16200000" flipH="1">
            <a:off x="5936601" y="2793351"/>
            <a:ext cx="5143500" cy="1271298"/>
          </a:xfrm>
          <a:prstGeom prst="rect">
            <a:avLst/>
          </a:prstGeom>
        </p:spPr>
      </p:pic>
      <p:pic>
        <p:nvPicPr>
          <p:cNvPr id="2" name="Picture 1"/>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colorTemperature colorTemp="8800"/>
                    </a14:imgEffect>
                  </a14:imgLayer>
                </a14:imgProps>
              </a:ext>
              <a:ext uri="{28A0092B-C50C-407E-A947-70E740481C1C}">
                <a14:useLocalDpi xmlns:a14="http://schemas.microsoft.com/office/drawing/2010/main" val="0"/>
              </a:ext>
            </a:extLst>
          </a:blip>
          <a:srcRect l="5160" r="7729"/>
          <a:stretch/>
        </p:blipFill>
        <p:spPr>
          <a:xfrm rot="5400000">
            <a:off x="1364601" y="-507351"/>
            <a:ext cx="5143500" cy="7872702"/>
          </a:xfrm>
          <a:prstGeom prst="rect">
            <a:avLst/>
          </a:prstGeom>
        </p:spPr>
      </p:pic>
      <p:sp>
        <p:nvSpPr>
          <p:cNvPr id="3" name="Rectangle 2"/>
          <p:cNvSpPr/>
          <p:nvPr/>
        </p:nvSpPr>
        <p:spPr>
          <a:xfrm>
            <a:off x="152400" y="2828836"/>
            <a:ext cx="8001000" cy="1200329"/>
          </a:xfrm>
          <a:prstGeom prst="rect">
            <a:avLst/>
          </a:prstGeom>
          <a:solidFill>
            <a:srgbClr val="000000">
              <a:alpha val="7059"/>
            </a:srgbClr>
          </a:solidFill>
        </p:spPr>
        <p:txBody>
          <a:bodyPr wrap="square">
            <a:spAutoFit/>
          </a:bodyPr>
          <a:lstStyle/>
          <a:p>
            <a:pPr defTabSz="914400"/>
            <a:r>
              <a:rPr lang="en-IN" sz="2400" dirty="0">
                <a:solidFill>
                  <a:prstClr val="white"/>
                </a:solidFill>
                <a:latin typeface="Calibri"/>
              </a:rPr>
              <a:t>All the population of the three worlds was scorched by the combined heat of the weapons. Everyone was reminded of the sāṁvartaka fire which takes place at the time of annihilation. </a:t>
            </a:r>
          </a:p>
        </p:txBody>
      </p:sp>
    </p:spTree>
    <p:extLst>
      <p:ext uri="{BB962C8B-B14F-4D97-AF65-F5344CB8AC3E}">
        <p14:creationId xmlns:p14="http://schemas.microsoft.com/office/powerpoint/2010/main" val="3467466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228600" y="1074520"/>
            <a:ext cx="2286000" cy="4708981"/>
          </a:xfrm>
          <a:prstGeom prst="rect">
            <a:avLst/>
          </a:prstGeom>
          <a:solidFill>
            <a:srgbClr val="FFFFFF">
              <a:alpha val="36863"/>
            </a:srgbClr>
          </a:solidFill>
          <a:ln>
            <a:solidFill>
              <a:schemeClr val="tx1"/>
            </a:solidFill>
          </a:ln>
        </p:spPr>
        <p:txBody>
          <a:bodyPr wrap="square">
            <a:spAutoFit/>
          </a:bodyPr>
          <a:lstStyle/>
          <a:p>
            <a:pPr defTabSz="914400"/>
            <a:r>
              <a:rPr lang="en-IN" sz="2000" dirty="0">
                <a:solidFill>
                  <a:prstClr val="black"/>
                </a:solidFill>
                <a:latin typeface="Calibri"/>
              </a:rPr>
              <a:t>Thus seeing the disturbance of the general populace and the imminent destruction of the planets, Arjuna at once retracted both </a:t>
            </a:r>
            <a:r>
              <a:rPr lang="en-IN" sz="2000" dirty="0" err="1">
                <a:solidFill>
                  <a:prstClr val="black"/>
                </a:solidFill>
                <a:latin typeface="Calibri"/>
              </a:rPr>
              <a:t>brahmāstra</a:t>
            </a:r>
            <a:r>
              <a:rPr lang="en-IN" sz="2000" dirty="0">
                <a:solidFill>
                  <a:prstClr val="black"/>
                </a:solidFill>
                <a:latin typeface="Calibri"/>
              </a:rPr>
              <a:t> weapons, as Lord </a:t>
            </a:r>
            <a:r>
              <a:rPr lang="en-IN" sz="2000" dirty="0" err="1">
                <a:solidFill>
                  <a:prstClr val="black"/>
                </a:solidFill>
                <a:latin typeface="Calibri"/>
              </a:rPr>
              <a:t>Śrī</a:t>
            </a:r>
            <a:r>
              <a:rPr lang="en-IN" sz="2000" dirty="0">
                <a:solidFill>
                  <a:prstClr val="black"/>
                </a:solidFill>
                <a:latin typeface="Calibri"/>
              </a:rPr>
              <a:t> </a:t>
            </a:r>
            <a:r>
              <a:rPr lang="en-IN" sz="2000" dirty="0" err="1">
                <a:solidFill>
                  <a:prstClr val="black"/>
                </a:solidFill>
                <a:latin typeface="Calibri"/>
              </a:rPr>
              <a:t>Kṛṣṇa</a:t>
            </a:r>
            <a:r>
              <a:rPr lang="en-IN" sz="2000" dirty="0">
                <a:solidFill>
                  <a:prstClr val="black"/>
                </a:solidFill>
                <a:latin typeface="Calibri"/>
              </a:rPr>
              <a:t> desired. After binding </a:t>
            </a:r>
            <a:r>
              <a:rPr lang="en-IN" sz="2000" dirty="0" err="1">
                <a:solidFill>
                  <a:prstClr val="black"/>
                </a:solidFill>
                <a:latin typeface="Calibri"/>
              </a:rPr>
              <a:t>Aśvatthāmā</a:t>
            </a:r>
            <a:r>
              <a:rPr lang="en-IN" sz="2000" dirty="0">
                <a:solidFill>
                  <a:prstClr val="black"/>
                </a:solidFill>
                <a:latin typeface="Calibri"/>
              </a:rPr>
              <a:t>, Arjuna wanted to take him to the military camp. </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4546"/>
          <a:stretch/>
        </p:blipFill>
        <p:spPr>
          <a:xfrm rot="16200000">
            <a:off x="3371852" y="228609"/>
            <a:ext cx="5143500" cy="6400804"/>
          </a:xfrm>
          <a:prstGeom prst="rect">
            <a:avLst/>
          </a:prstGeom>
        </p:spPr>
      </p:pic>
    </p:spTree>
    <p:extLst>
      <p:ext uri="{BB962C8B-B14F-4D97-AF65-F5344CB8AC3E}">
        <p14:creationId xmlns:p14="http://schemas.microsoft.com/office/powerpoint/2010/main" val="37251341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018264"/>
            <a:ext cx="5791200" cy="4801314"/>
          </a:xfrm>
          <a:prstGeom prst="rect">
            <a:avLst/>
          </a:prstGeom>
        </p:spPr>
        <p:txBody>
          <a:bodyPr wrap="square">
            <a:spAutoFit/>
          </a:bodyPr>
          <a:lstStyle/>
          <a:p>
            <a:pPr algn="just" defTabSz="914400"/>
            <a:r>
              <a:rPr lang="en-IN" dirty="0">
                <a:solidFill>
                  <a:prstClr val="black"/>
                </a:solidFill>
                <a:latin typeface="Calibri"/>
              </a:rPr>
              <a:t>The Personality of Godhead </a:t>
            </a:r>
            <a:r>
              <a:rPr lang="en-IN" dirty="0" err="1">
                <a:solidFill>
                  <a:prstClr val="black"/>
                </a:solidFill>
                <a:latin typeface="Calibri"/>
              </a:rPr>
              <a:t>Śrī</a:t>
            </a:r>
            <a:r>
              <a:rPr lang="en-IN" dirty="0">
                <a:solidFill>
                  <a:prstClr val="black"/>
                </a:solidFill>
                <a:latin typeface="Calibri"/>
              </a:rPr>
              <a:t> </a:t>
            </a:r>
            <a:r>
              <a:rPr lang="en-IN" dirty="0" err="1">
                <a:solidFill>
                  <a:prstClr val="black"/>
                </a:solidFill>
                <a:latin typeface="Calibri"/>
              </a:rPr>
              <a:t>Kṛṣṇa</a:t>
            </a:r>
            <a:r>
              <a:rPr lang="en-IN" dirty="0">
                <a:solidFill>
                  <a:prstClr val="black"/>
                </a:solidFill>
                <a:latin typeface="Calibri"/>
              </a:rPr>
              <a:t>, looking on with His lotus eyes, spoke to Arjuna in an angry mood. </a:t>
            </a:r>
          </a:p>
          <a:p>
            <a:pPr algn="just" defTabSz="914400"/>
            <a:r>
              <a:rPr lang="en-IN" dirty="0">
                <a:solidFill>
                  <a:prstClr val="black"/>
                </a:solidFill>
                <a:latin typeface="Calibri"/>
              </a:rPr>
              <a:t>Lord </a:t>
            </a:r>
            <a:r>
              <a:rPr lang="en-IN" dirty="0" err="1">
                <a:solidFill>
                  <a:prstClr val="black"/>
                </a:solidFill>
                <a:latin typeface="Calibri"/>
              </a:rPr>
              <a:t>Śrī</a:t>
            </a:r>
            <a:r>
              <a:rPr lang="en-IN" dirty="0">
                <a:solidFill>
                  <a:prstClr val="black"/>
                </a:solidFill>
                <a:latin typeface="Calibri"/>
              </a:rPr>
              <a:t> </a:t>
            </a:r>
            <a:r>
              <a:rPr lang="en-IN" dirty="0" err="1">
                <a:solidFill>
                  <a:prstClr val="black"/>
                </a:solidFill>
                <a:latin typeface="Calibri"/>
              </a:rPr>
              <a:t>Kṛṣṇa</a:t>
            </a:r>
            <a:r>
              <a:rPr lang="en-IN" dirty="0">
                <a:solidFill>
                  <a:prstClr val="black"/>
                </a:solidFill>
                <a:latin typeface="Calibri"/>
              </a:rPr>
              <a:t> said: O Arjuna, you should not show mercy by releasing this relative of a </a:t>
            </a:r>
            <a:r>
              <a:rPr lang="en-IN" dirty="0" err="1">
                <a:solidFill>
                  <a:prstClr val="black"/>
                </a:solidFill>
                <a:latin typeface="Calibri"/>
              </a:rPr>
              <a:t>brāhmaṇa</a:t>
            </a:r>
            <a:r>
              <a:rPr lang="en-IN" dirty="0">
                <a:solidFill>
                  <a:prstClr val="black"/>
                </a:solidFill>
                <a:latin typeface="Calibri"/>
              </a:rPr>
              <a:t> [brahma-</a:t>
            </a:r>
            <a:r>
              <a:rPr lang="en-IN" dirty="0" err="1">
                <a:solidFill>
                  <a:prstClr val="black"/>
                </a:solidFill>
                <a:latin typeface="Calibri"/>
              </a:rPr>
              <a:t>bandhu</a:t>
            </a:r>
            <a:r>
              <a:rPr lang="en-IN" dirty="0">
                <a:solidFill>
                  <a:prstClr val="black"/>
                </a:solidFill>
                <a:latin typeface="Calibri"/>
              </a:rPr>
              <a:t>], for he has killed innocent boys in their sleep. A person who knows the principles of religion does not kill an enemy who is careless, intoxicated, insane, asleep, afraid or devoid of his chariot. Nor does he kill a boy, a woman, a foolish creature or a surrendered soul. </a:t>
            </a:r>
          </a:p>
          <a:p>
            <a:pPr algn="just" defTabSz="914400"/>
            <a:r>
              <a:rPr lang="en-IN" dirty="0">
                <a:solidFill>
                  <a:prstClr val="black"/>
                </a:solidFill>
                <a:latin typeface="Calibri"/>
              </a:rPr>
              <a:t>A cruel and wretched person who maintains his existence at the cost of others’ lives deserves to be killed for his own well-being, otherwise he will go down by his own actions. </a:t>
            </a:r>
          </a:p>
          <a:p>
            <a:pPr algn="just" defTabSz="914400"/>
            <a:r>
              <a:rPr lang="en-IN" dirty="0">
                <a:solidFill>
                  <a:prstClr val="black"/>
                </a:solidFill>
                <a:latin typeface="Calibri"/>
              </a:rPr>
              <a:t>Furthermore, I have personally heard you promise </a:t>
            </a:r>
            <a:r>
              <a:rPr lang="en-IN" dirty="0" err="1">
                <a:solidFill>
                  <a:prstClr val="black"/>
                </a:solidFill>
                <a:latin typeface="Calibri"/>
              </a:rPr>
              <a:t>Draupadī</a:t>
            </a:r>
            <a:r>
              <a:rPr lang="en-IN" dirty="0">
                <a:solidFill>
                  <a:prstClr val="black"/>
                </a:solidFill>
                <a:latin typeface="Calibri"/>
              </a:rPr>
              <a:t> that you would bring forth the head of the killer of her sons. This man is an assassin and murderer of your own family members. Not only that, but he has also dissatisfied his master. Kill him immediately. </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57778"/>
          <a:stretch/>
        </p:blipFill>
        <p:spPr>
          <a:xfrm rot="16200000">
            <a:off x="5078928" y="1954723"/>
            <a:ext cx="5201754" cy="2928396"/>
          </a:xfrm>
          <a:prstGeom prst="rect">
            <a:avLst/>
          </a:prstGeom>
        </p:spPr>
      </p:pic>
      <p:sp>
        <p:nvSpPr>
          <p:cNvPr id="4" name="Title 1">
            <a:extLst>
              <a:ext uri="{FF2B5EF4-FFF2-40B4-BE49-F238E27FC236}">
                <a16:creationId xmlns:a16="http://schemas.microsoft.com/office/drawing/2014/main" id="{DFCC8B45-1952-444E-9E8E-FA684C219CE9}"/>
              </a:ext>
            </a:extLst>
          </p:cNvPr>
          <p:cNvSpPr txBox="1">
            <a:spLocks/>
          </p:cNvSpPr>
          <p:nvPr/>
        </p:nvSpPr>
        <p:spPr>
          <a:xfrm>
            <a:off x="329109" y="143037"/>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prstClr val="black"/>
                </a:solidFill>
                <a:effectLst/>
                <a:uLnTx/>
                <a:uFillTx/>
                <a:latin typeface="Calibri"/>
                <a:ea typeface="+mj-ea"/>
                <a:cs typeface="+mj-cs"/>
              </a:rPr>
              <a:t>(8) Nonsense Nonviolence, SB 1.7.36</a:t>
            </a:r>
          </a:p>
        </p:txBody>
      </p:sp>
    </p:spTree>
    <p:extLst>
      <p:ext uri="{BB962C8B-B14F-4D97-AF65-F5344CB8AC3E}">
        <p14:creationId xmlns:p14="http://schemas.microsoft.com/office/powerpoint/2010/main" val="42228300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166844"/>
            <a:ext cx="4599709" cy="5632311"/>
          </a:xfrm>
          <a:prstGeom prst="rect">
            <a:avLst/>
          </a:prstGeom>
        </p:spPr>
        <p:txBody>
          <a:bodyPr wrap="square">
            <a:spAutoFit/>
          </a:bodyPr>
          <a:lstStyle/>
          <a:p>
            <a:pPr defTabSz="914400"/>
            <a:r>
              <a:rPr lang="en-IN" sz="2400" dirty="0">
                <a:solidFill>
                  <a:prstClr val="black"/>
                </a:solidFill>
                <a:latin typeface="Calibri"/>
              </a:rPr>
              <a:t>Although </a:t>
            </a:r>
            <a:r>
              <a:rPr lang="en-IN" sz="2400" dirty="0" err="1">
                <a:solidFill>
                  <a:prstClr val="black"/>
                </a:solidFill>
                <a:latin typeface="Calibri"/>
              </a:rPr>
              <a:t>Kṛṣṇa</a:t>
            </a:r>
            <a:r>
              <a:rPr lang="en-IN" sz="2400" dirty="0">
                <a:solidFill>
                  <a:prstClr val="black"/>
                </a:solidFill>
                <a:latin typeface="Calibri"/>
              </a:rPr>
              <a:t>, who was examining Arjuna in religion, encouraged Arjuna to kill the son of </a:t>
            </a:r>
            <a:r>
              <a:rPr lang="en-IN" sz="2400" dirty="0" err="1">
                <a:solidFill>
                  <a:prstClr val="black"/>
                </a:solidFill>
                <a:latin typeface="Calibri"/>
              </a:rPr>
              <a:t>Droṇācārya</a:t>
            </a:r>
            <a:r>
              <a:rPr lang="en-IN" sz="2400" dirty="0">
                <a:solidFill>
                  <a:prstClr val="black"/>
                </a:solidFill>
                <a:latin typeface="Calibri"/>
              </a:rPr>
              <a:t>, Arjuna, a great soul, did not like the idea of killing him, although </a:t>
            </a:r>
            <a:r>
              <a:rPr lang="en-IN" sz="2400" dirty="0" err="1">
                <a:solidFill>
                  <a:prstClr val="black"/>
                </a:solidFill>
                <a:latin typeface="Calibri"/>
              </a:rPr>
              <a:t>Aśvatthāmā</a:t>
            </a:r>
            <a:r>
              <a:rPr lang="en-IN" sz="2400" dirty="0">
                <a:solidFill>
                  <a:prstClr val="black"/>
                </a:solidFill>
                <a:latin typeface="Calibri"/>
              </a:rPr>
              <a:t> was a heinous murderer of </a:t>
            </a:r>
            <a:r>
              <a:rPr lang="en-IN" sz="2400" dirty="0" err="1">
                <a:solidFill>
                  <a:prstClr val="black"/>
                </a:solidFill>
                <a:latin typeface="Calibri"/>
              </a:rPr>
              <a:t>Arjuna’s</a:t>
            </a:r>
            <a:r>
              <a:rPr lang="en-IN" sz="2400" dirty="0">
                <a:solidFill>
                  <a:prstClr val="black"/>
                </a:solidFill>
                <a:latin typeface="Calibri"/>
              </a:rPr>
              <a:t> family members. </a:t>
            </a:r>
          </a:p>
          <a:p>
            <a:pPr defTabSz="914400"/>
            <a:endParaRPr lang="en-IN" sz="2400" dirty="0">
              <a:solidFill>
                <a:prstClr val="black"/>
              </a:solidFill>
              <a:latin typeface="Calibri"/>
            </a:endParaRPr>
          </a:p>
          <a:p>
            <a:pPr defTabSz="914400"/>
            <a:r>
              <a:rPr lang="en-IN" sz="2400" dirty="0">
                <a:solidFill>
                  <a:prstClr val="black"/>
                </a:solidFill>
                <a:latin typeface="Calibri"/>
              </a:rPr>
              <a:t>After reaching his own camp, Arjuna, along with his dear friend and charioteer [</a:t>
            </a:r>
            <a:r>
              <a:rPr lang="en-IN" sz="2400" dirty="0" err="1">
                <a:solidFill>
                  <a:prstClr val="black"/>
                </a:solidFill>
                <a:latin typeface="Calibri"/>
              </a:rPr>
              <a:t>Śrī</a:t>
            </a:r>
            <a:r>
              <a:rPr lang="en-IN" sz="2400" dirty="0">
                <a:solidFill>
                  <a:prstClr val="black"/>
                </a:solidFill>
                <a:latin typeface="Calibri"/>
              </a:rPr>
              <a:t> </a:t>
            </a:r>
            <a:r>
              <a:rPr lang="en-IN" sz="2400" dirty="0" err="1">
                <a:solidFill>
                  <a:prstClr val="black"/>
                </a:solidFill>
                <a:latin typeface="Calibri"/>
              </a:rPr>
              <a:t>Kṛṣṇa</a:t>
            </a:r>
            <a:r>
              <a:rPr lang="en-IN" sz="2400" dirty="0">
                <a:solidFill>
                  <a:prstClr val="black"/>
                </a:solidFill>
                <a:latin typeface="Calibri"/>
              </a:rPr>
              <a:t>], entrusted the murderer unto his dear wife, who was lamenting for her murdered sons. </a:t>
            </a:r>
          </a:p>
        </p:txBody>
      </p:sp>
      <p:sp>
        <p:nvSpPr>
          <p:cNvPr id="3" name="Title 1">
            <a:extLst>
              <a:ext uri="{FF2B5EF4-FFF2-40B4-BE49-F238E27FC236}">
                <a16:creationId xmlns:a16="http://schemas.microsoft.com/office/drawing/2014/main" id="{B9000C1C-06EB-46E3-A9A3-C1A0028DFA62}"/>
              </a:ext>
            </a:extLst>
          </p:cNvPr>
          <p:cNvSpPr txBox="1">
            <a:spLocks/>
          </p:cNvSpPr>
          <p:nvPr/>
        </p:nvSpPr>
        <p:spPr>
          <a:xfrm>
            <a:off x="80136" y="75028"/>
            <a:ext cx="9322481"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prstClr val="black"/>
                </a:solidFill>
                <a:effectLst/>
                <a:uLnTx/>
                <a:uFillTx/>
                <a:latin typeface="Calibri"/>
                <a:ea typeface="+mj-ea"/>
                <a:cs typeface="+mj-cs"/>
              </a:rPr>
              <a:t>(9) Knowing mind of Lord and acting, SB 1.7.40,56</a:t>
            </a:r>
          </a:p>
        </p:txBody>
      </p:sp>
      <p:pic>
        <p:nvPicPr>
          <p:cNvPr id="4" name="Picture 3">
            <a:extLst>
              <a:ext uri="{FF2B5EF4-FFF2-40B4-BE49-F238E27FC236}">
                <a16:creationId xmlns:a16="http://schemas.microsoft.com/office/drawing/2014/main" id="{4C8282F1-36F8-48E0-ACA0-805DCC9772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546"/>
          <a:stretch/>
        </p:blipFill>
        <p:spPr>
          <a:xfrm rot="16200000">
            <a:off x="5080739" y="2808591"/>
            <a:ext cx="3456121" cy="4300953"/>
          </a:xfrm>
          <a:prstGeom prst="rect">
            <a:avLst/>
          </a:prstGeom>
        </p:spPr>
      </p:pic>
      <p:pic>
        <p:nvPicPr>
          <p:cNvPr id="5" name="Picture 4">
            <a:extLst>
              <a:ext uri="{FF2B5EF4-FFF2-40B4-BE49-F238E27FC236}">
                <a16:creationId xmlns:a16="http://schemas.microsoft.com/office/drawing/2014/main" id="{521E1F59-CFC4-4FA8-949D-E1E61210C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2800" y="791060"/>
            <a:ext cx="3251199" cy="2450904"/>
          </a:xfrm>
          <a:prstGeom prst="roundRect">
            <a:avLst/>
          </a:prstGeom>
          <a:effectLst>
            <a:softEdge rad="127000"/>
          </a:effectLst>
        </p:spPr>
      </p:pic>
    </p:spTree>
    <p:extLst>
      <p:ext uri="{BB962C8B-B14F-4D97-AF65-F5344CB8AC3E}">
        <p14:creationId xmlns:p14="http://schemas.microsoft.com/office/powerpoint/2010/main" val="1330211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133110" y="1011024"/>
            <a:ext cx="2533891" cy="4832092"/>
          </a:xfrm>
          <a:prstGeom prst="rect">
            <a:avLst/>
          </a:prstGeom>
          <a:solidFill>
            <a:srgbClr val="FFFFFF">
              <a:alpha val="40000"/>
            </a:srgbClr>
          </a:solidFill>
          <a:ln w="28575">
            <a:solidFill>
              <a:schemeClr val="tx1"/>
            </a:solidFill>
          </a:ln>
        </p:spPr>
        <p:txBody>
          <a:bodyPr wrap="square">
            <a:spAutoFit/>
          </a:bodyPr>
          <a:lstStyle/>
          <a:p>
            <a:pPr defTabSz="914400"/>
            <a:r>
              <a:rPr lang="en-IN" sz="2200" dirty="0" err="1">
                <a:solidFill>
                  <a:prstClr val="black"/>
                </a:solidFill>
                <a:latin typeface="Calibri"/>
              </a:rPr>
              <a:t>Draupadi</a:t>
            </a:r>
            <a:r>
              <a:rPr lang="en-IN" sz="2200" dirty="0">
                <a:solidFill>
                  <a:prstClr val="black"/>
                </a:solidFill>
                <a:latin typeface="Calibri"/>
              </a:rPr>
              <a:t> said, “If the kingly administrative order, being unrestricted in sense control, offends the </a:t>
            </a:r>
            <a:r>
              <a:rPr lang="en-IN" sz="2200" dirty="0" err="1">
                <a:solidFill>
                  <a:prstClr val="black"/>
                </a:solidFill>
                <a:latin typeface="Calibri"/>
              </a:rPr>
              <a:t>brāhmaṇa</a:t>
            </a:r>
            <a:r>
              <a:rPr lang="en-IN" sz="2200" dirty="0">
                <a:solidFill>
                  <a:prstClr val="black"/>
                </a:solidFill>
                <a:latin typeface="Calibri"/>
              </a:rPr>
              <a:t> order and enrages them, then the fire of that rage burns up the whole body of the royal family and brings grief upon them all.”</a:t>
            </a: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contrast="20000"/>
                    </a14:imgEffect>
                  </a14:imgLayer>
                </a14:imgProps>
              </a:ext>
              <a:ext uri="{28A0092B-C50C-407E-A947-70E740481C1C}">
                <a14:useLocalDpi xmlns:a14="http://schemas.microsoft.com/office/drawing/2010/main" val="0"/>
              </a:ext>
            </a:extLst>
          </a:blip>
          <a:srcRect t="3690" b="1106"/>
          <a:stretch/>
        </p:blipFill>
        <p:spPr>
          <a:xfrm rot="16200000">
            <a:off x="3470219" y="361413"/>
            <a:ext cx="4832093" cy="6133728"/>
          </a:xfrm>
          <a:prstGeom prst="rect">
            <a:avLst/>
          </a:prstGeom>
          <a:effectLst>
            <a:softEdge rad="63500"/>
          </a:effectLst>
        </p:spPr>
      </p:pic>
    </p:spTree>
    <p:extLst>
      <p:ext uri="{BB962C8B-B14F-4D97-AF65-F5344CB8AC3E}">
        <p14:creationId xmlns:p14="http://schemas.microsoft.com/office/powerpoint/2010/main" val="1454168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610600" cy="3970318"/>
          </a:xfrm>
          <a:prstGeom prst="rect">
            <a:avLst/>
          </a:prstGeom>
        </p:spPr>
        <p:txBody>
          <a:bodyPr wrap="square">
            <a:spAutoFit/>
          </a:bodyPr>
          <a:lstStyle/>
          <a:p>
            <a:pPr defTabSz="914400"/>
            <a:r>
              <a:rPr lang="en-IN" sz="3600" dirty="0">
                <a:solidFill>
                  <a:prstClr val="black"/>
                </a:solidFill>
                <a:latin typeface="Calibri"/>
              </a:rPr>
              <a:t>The Personality of Godhead, </a:t>
            </a:r>
            <a:r>
              <a:rPr lang="en-IN" sz="3600" dirty="0" err="1">
                <a:solidFill>
                  <a:prstClr val="black"/>
                </a:solidFill>
                <a:latin typeface="Calibri"/>
              </a:rPr>
              <a:t>Śrī</a:t>
            </a:r>
            <a:r>
              <a:rPr lang="en-IN" sz="3600" dirty="0">
                <a:solidFill>
                  <a:prstClr val="black"/>
                </a:solidFill>
                <a:latin typeface="Calibri"/>
              </a:rPr>
              <a:t> </a:t>
            </a:r>
            <a:r>
              <a:rPr lang="en-IN" sz="3600" dirty="0" err="1">
                <a:solidFill>
                  <a:prstClr val="black"/>
                </a:solidFill>
                <a:latin typeface="Calibri"/>
              </a:rPr>
              <a:t>Kṛṣṇa</a:t>
            </a:r>
            <a:r>
              <a:rPr lang="en-IN" sz="3600" dirty="0">
                <a:solidFill>
                  <a:prstClr val="black"/>
                </a:solidFill>
                <a:latin typeface="Calibri"/>
              </a:rPr>
              <a:t> said: “A friend of a </a:t>
            </a:r>
            <a:r>
              <a:rPr lang="en-IN" sz="3600" dirty="0" err="1">
                <a:solidFill>
                  <a:prstClr val="black"/>
                </a:solidFill>
                <a:latin typeface="Calibri"/>
              </a:rPr>
              <a:t>brāhmaṇa</a:t>
            </a:r>
            <a:r>
              <a:rPr lang="en-IN" sz="3600" dirty="0">
                <a:solidFill>
                  <a:prstClr val="black"/>
                </a:solidFill>
                <a:latin typeface="Calibri"/>
              </a:rPr>
              <a:t> is not to be killed, but if he is an aggressor he must be killed. All these rulings are in the scriptures, and you should act accordingly. You have to </a:t>
            </a:r>
            <a:r>
              <a:rPr lang="en-IN" sz="3600" dirty="0" err="1">
                <a:solidFill>
                  <a:prstClr val="black"/>
                </a:solidFill>
                <a:latin typeface="Calibri"/>
              </a:rPr>
              <a:t>fulfill</a:t>
            </a:r>
            <a:r>
              <a:rPr lang="en-IN" sz="3600" dirty="0">
                <a:solidFill>
                  <a:prstClr val="black"/>
                </a:solidFill>
                <a:latin typeface="Calibri"/>
              </a:rPr>
              <a:t> your promise to your wife, and you must also act to the satisfaction of </a:t>
            </a:r>
            <a:r>
              <a:rPr lang="en-IN" sz="3600" dirty="0" err="1">
                <a:solidFill>
                  <a:prstClr val="black"/>
                </a:solidFill>
                <a:latin typeface="Calibri"/>
              </a:rPr>
              <a:t>Bhīmasena</a:t>
            </a:r>
            <a:r>
              <a:rPr lang="en-IN" sz="3600" dirty="0">
                <a:solidFill>
                  <a:prstClr val="black"/>
                </a:solidFill>
                <a:latin typeface="Calibri"/>
              </a:rPr>
              <a:t> and Me. </a:t>
            </a:r>
          </a:p>
        </p:txBody>
      </p:sp>
    </p:spTree>
    <p:extLst>
      <p:ext uri="{BB962C8B-B14F-4D97-AF65-F5344CB8AC3E}">
        <p14:creationId xmlns:p14="http://schemas.microsoft.com/office/powerpoint/2010/main" val="2298567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t="8333" b="4365"/>
          <a:stretch/>
        </p:blipFill>
        <p:spPr>
          <a:xfrm>
            <a:off x="594360" y="851808"/>
            <a:ext cx="7863840" cy="5148943"/>
          </a:xfrm>
          <a:prstGeom prst="rect">
            <a:avLst/>
          </a:prstGeom>
        </p:spPr>
      </p:pic>
    </p:spTree>
    <p:extLst>
      <p:ext uri="{BB962C8B-B14F-4D97-AF65-F5344CB8AC3E}">
        <p14:creationId xmlns:p14="http://schemas.microsoft.com/office/powerpoint/2010/main" val="41096528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143000" y="857250"/>
            <a:ext cx="6858000" cy="5143500"/>
          </a:xfrm>
          <a:prstGeom prst="rect">
            <a:avLst/>
          </a:prstGeom>
        </p:spPr>
      </p:pic>
    </p:spTree>
    <p:extLst>
      <p:ext uri="{BB962C8B-B14F-4D97-AF65-F5344CB8AC3E}">
        <p14:creationId xmlns:p14="http://schemas.microsoft.com/office/powerpoint/2010/main" val="238086621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1"/>
            <a:ext cx="6333281" cy="5262979"/>
          </a:xfrm>
          <a:prstGeom prst="rect">
            <a:avLst/>
          </a:prstGeom>
        </p:spPr>
        <p:txBody>
          <a:bodyPr wrap="square">
            <a:spAutoFit/>
          </a:bodyPr>
          <a:lstStyle/>
          <a:p>
            <a:pPr defTabSz="914400"/>
            <a:r>
              <a:rPr lang="en-IN" sz="2400" dirty="0">
                <a:solidFill>
                  <a:prstClr val="black"/>
                </a:solidFill>
                <a:latin typeface="Calibri"/>
              </a:rPr>
              <a:t>Arjuna could understand the motive of the Lord by His equivocal orders, and thus with his sword he severed both hair and jewel from the head of </a:t>
            </a:r>
            <a:r>
              <a:rPr lang="en-IN" sz="2400" dirty="0" err="1">
                <a:solidFill>
                  <a:prstClr val="black"/>
                </a:solidFill>
                <a:latin typeface="Calibri"/>
              </a:rPr>
              <a:t>Aśvatthāmā</a:t>
            </a:r>
            <a:r>
              <a:rPr lang="en-IN" sz="2400" dirty="0">
                <a:solidFill>
                  <a:prstClr val="black"/>
                </a:solidFill>
                <a:latin typeface="Calibri"/>
              </a:rPr>
              <a:t>. </a:t>
            </a:r>
          </a:p>
          <a:p>
            <a:pPr defTabSz="914400"/>
            <a:r>
              <a:rPr lang="en-IN" sz="2400" dirty="0" err="1">
                <a:solidFill>
                  <a:prstClr val="black"/>
                </a:solidFill>
                <a:latin typeface="Calibri"/>
              </a:rPr>
              <a:t>Aśvatthāmā</a:t>
            </a:r>
            <a:r>
              <a:rPr lang="en-IN" sz="2400" dirty="0">
                <a:solidFill>
                  <a:prstClr val="black"/>
                </a:solidFill>
                <a:latin typeface="Calibri"/>
              </a:rPr>
              <a:t> had already lost his bodily luster due to infanticide, and now, moreover, having lost the jewel from his head, he lost even more strength. Thus he was unbound and driven out of the camp. </a:t>
            </a:r>
          </a:p>
          <a:p>
            <a:pPr defTabSz="914400"/>
            <a:r>
              <a:rPr lang="en-IN" sz="2400" dirty="0">
                <a:solidFill>
                  <a:prstClr val="black"/>
                </a:solidFill>
                <a:latin typeface="Calibri"/>
              </a:rPr>
              <a:t>Cutting the hair from his head, depriving him of his wealth and driving him from his residence are the prescribed punishments for the relative of a </a:t>
            </a:r>
            <a:r>
              <a:rPr lang="en-IN" sz="2400" dirty="0" err="1">
                <a:solidFill>
                  <a:prstClr val="black"/>
                </a:solidFill>
                <a:latin typeface="Calibri"/>
              </a:rPr>
              <a:t>brāhmaṇa</a:t>
            </a:r>
            <a:r>
              <a:rPr lang="en-IN" sz="2400" dirty="0">
                <a:solidFill>
                  <a:prstClr val="black"/>
                </a:solidFill>
                <a:latin typeface="Calibri"/>
              </a:rPr>
              <a:t>. There is no injunction for killing the body. </a:t>
            </a:r>
          </a:p>
        </p:txBody>
      </p:sp>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11111" r="47778" b="1112"/>
          <a:stretch/>
        </p:blipFill>
        <p:spPr>
          <a:xfrm>
            <a:off x="6292922" y="857250"/>
            <a:ext cx="2851079" cy="5143500"/>
          </a:xfrm>
          <a:prstGeom prst="rect">
            <a:avLst/>
          </a:prstGeom>
        </p:spPr>
      </p:pic>
    </p:spTree>
    <p:extLst>
      <p:ext uri="{BB962C8B-B14F-4D97-AF65-F5344CB8AC3E}">
        <p14:creationId xmlns:p14="http://schemas.microsoft.com/office/powerpoint/2010/main" val="37025485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9" name="Title 1"/>
          <p:cNvSpPr txBox="1">
            <a:spLocks/>
          </p:cNvSpPr>
          <p:nvPr/>
        </p:nvSpPr>
        <p:spPr>
          <a:xfrm>
            <a:off x="-57323" y="-129309"/>
            <a:ext cx="9258646"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(10) Conflict Resolution among devotees, SB 1.7.32-52</a:t>
            </a:r>
          </a:p>
        </p:txBody>
      </p:sp>
      <p:pic>
        <p:nvPicPr>
          <p:cNvPr id="7" name="Picture 6">
            <a:extLst>
              <a:ext uri="{FF2B5EF4-FFF2-40B4-BE49-F238E27FC236}">
                <a16:creationId xmlns:a16="http://schemas.microsoft.com/office/drawing/2014/main" id="{87021609-5908-4EB0-82FD-D3E942169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5073"/>
            <a:ext cx="9154391" cy="6102927"/>
          </a:xfrm>
          <a:prstGeom prst="rect">
            <a:avLst/>
          </a:prstGeom>
        </p:spPr>
      </p:pic>
    </p:spTree>
    <p:extLst>
      <p:ext uri="{BB962C8B-B14F-4D97-AF65-F5344CB8AC3E}">
        <p14:creationId xmlns:p14="http://schemas.microsoft.com/office/powerpoint/2010/main" val="1756631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ScaOptima"/>
                <a:ea typeface="+mn-ea"/>
                <a:cs typeface="ScaOptima"/>
              </a:rPr>
              <a:t>Arguments for killing </a:t>
            </a:r>
            <a:r>
              <a:rPr kumimoji="0" lang="en-US" sz="3600" b="1" i="0" u="none" strike="noStrike" kern="1200" cap="none" spc="0" normalizeH="0" baseline="0" noProof="0" dirty="0" err="1">
                <a:ln>
                  <a:noFill/>
                </a:ln>
                <a:solidFill>
                  <a:srgbClr val="C00000"/>
                </a:solidFill>
                <a:effectLst/>
                <a:uLnTx/>
                <a:uFillTx/>
                <a:latin typeface="ScaOptima"/>
                <a:ea typeface="+mn-ea"/>
                <a:cs typeface="ScaOptima"/>
              </a:rPr>
              <a:t>Aswatthama</a:t>
            </a:r>
            <a:endParaRPr kumimoji="0" lang="en-US" sz="3600" b="1" i="0" u="none" strike="noStrike" kern="1200" cap="none" spc="0" normalizeH="0" baseline="0" noProof="0" dirty="0">
              <a:ln>
                <a:noFill/>
              </a:ln>
              <a:solidFill>
                <a:srgbClr val="C00000"/>
              </a:solidFill>
              <a:effectLst/>
              <a:uLnTx/>
              <a:uFillTx/>
              <a:latin typeface="ScaOptima"/>
              <a:ea typeface="+mn-ea"/>
              <a:cs typeface="ScaOptima"/>
            </a:endParaRPr>
          </a:p>
        </p:txBody>
      </p:sp>
      <p:graphicFrame>
        <p:nvGraphicFramePr>
          <p:cNvPr id="5" name="Diagram 4"/>
          <p:cNvGraphicFramePr/>
          <p:nvPr/>
        </p:nvGraphicFramePr>
        <p:xfrm>
          <a:off x="-483493" y="1268760"/>
          <a:ext cx="10168061" cy="5452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svatthama Draupadi Krishna0029_SB 1_1_23.jpg"/>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907704" y="4214499"/>
            <a:ext cx="1800200" cy="2431187"/>
          </a:xfrm>
          <a:prstGeom prst="ellipse">
            <a:avLst/>
          </a:prstGeom>
          <a:ln>
            <a:noFill/>
          </a:ln>
          <a:effectLst>
            <a:softEdge rad="112500"/>
          </a:effectLst>
        </p:spPr>
      </p:pic>
    </p:spTree>
    <p:extLst>
      <p:ext uri="{BB962C8B-B14F-4D97-AF65-F5344CB8AC3E}">
        <p14:creationId xmlns:p14="http://schemas.microsoft.com/office/powerpoint/2010/main" val="14380093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5">
                                            <p:graphicEl>
                                              <a:dgm id="{9D0F2E36-7AF8-0E48-BB93-029EDDE93293}"/>
                                            </p:graphicEl>
                                          </p:spTgt>
                                        </p:tgtEl>
                                        <p:attrNameLst>
                                          <p:attrName>style.visibility</p:attrName>
                                        </p:attrNameLst>
                                      </p:cBhvr>
                                      <p:to>
                                        <p:strVal val="visible"/>
                                      </p:to>
                                    </p:set>
                                    <p:anim calcmode="lin" valueType="num">
                                      <p:cBhvr>
                                        <p:cTn id="13" dur="500" fill="hold"/>
                                        <p:tgtEl>
                                          <p:spTgt spid="5">
                                            <p:graphicEl>
                                              <a:dgm id="{9D0F2E36-7AF8-0E48-BB93-029EDDE93293}"/>
                                            </p:graphicEl>
                                          </p:spTgt>
                                        </p:tgtEl>
                                        <p:attrNameLst>
                                          <p:attrName>ppt_w</p:attrName>
                                        </p:attrNameLst>
                                      </p:cBhvr>
                                      <p:tavLst>
                                        <p:tav tm="0">
                                          <p:val>
                                            <p:strVal val="#ppt_w*0.70"/>
                                          </p:val>
                                        </p:tav>
                                        <p:tav tm="100000">
                                          <p:val>
                                            <p:strVal val="#ppt_w"/>
                                          </p:val>
                                        </p:tav>
                                      </p:tavLst>
                                    </p:anim>
                                    <p:anim calcmode="lin" valueType="num">
                                      <p:cBhvr>
                                        <p:cTn id="14" dur="500" fill="hold"/>
                                        <p:tgtEl>
                                          <p:spTgt spid="5">
                                            <p:graphicEl>
                                              <a:dgm id="{9D0F2E36-7AF8-0E48-BB93-029EDDE93293}"/>
                                            </p:graphicEl>
                                          </p:spTgt>
                                        </p:tgtEl>
                                        <p:attrNameLst>
                                          <p:attrName>ppt_h</p:attrName>
                                        </p:attrNameLst>
                                      </p:cBhvr>
                                      <p:tavLst>
                                        <p:tav tm="0">
                                          <p:val>
                                            <p:strVal val="#ppt_h"/>
                                          </p:val>
                                        </p:tav>
                                        <p:tav tm="100000">
                                          <p:val>
                                            <p:strVal val="#ppt_h"/>
                                          </p:val>
                                        </p:tav>
                                      </p:tavLst>
                                    </p:anim>
                                    <p:animEffect transition="in" filter="fade">
                                      <p:cBhvr>
                                        <p:cTn id="15" dur="500"/>
                                        <p:tgtEl>
                                          <p:spTgt spid="5">
                                            <p:graphicEl>
                                              <a:dgm id="{9D0F2E36-7AF8-0E48-BB93-029EDDE9329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5">
                                            <p:graphicEl>
                                              <a:dgm id="{AD2B73AF-9F8A-3F4D-933C-C715EB9F8317}"/>
                                            </p:graphicEl>
                                          </p:spTgt>
                                        </p:tgtEl>
                                        <p:attrNameLst>
                                          <p:attrName>style.visibility</p:attrName>
                                        </p:attrNameLst>
                                      </p:cBhvr>
                                      <p:to>
                                        <p:strVal val="visible"/>
                                      </p:to>
                                    </p:set>
                                    <p:anim calcmode="lin" valueType="num">
                                      <p:cBhvr>
                                        <p:cTn id="20" dur="500" fill="hold"/>
                                        <p:tgtEl>
                                          <p:spTgt spid="5">
                                            <p:graphicEl>
                                              <a:dgm id="{AD2B73AF-9F8A-3F4D-933C-C715EB9F8317}"/>
                                            </p:graphicEl>
                                          </p:spTgt>
                                        </p:tgtEl>
                                        <p:attrNameLst>
                                          <p:attrName>ppt_w</p:attrName>
                                        </p:attrNameLst>
                                      </p:cBhvr>
                                      <p:tavLst>
                                        <p:tav tm="0">
                                          <p:val>
                                            <p:strVal val="#ppt_w*0.70"/>
                                          </p:val>
                                        </p:tav>
                                        <p:tav tm="100000">
                                          <p:val>
                                            <p:strVal val="#ppt_w"/>
                                          </p:val>
                                        </p:tav>
                                      </p:tavLst>
                                    </p:anim>
                                    <p:anim calcmode="lin" valueType="num">
                                      <p:cBhvr>
                                        <p:cTn id="21" dur="500" fill="hold"/>
                                        <p:tgtEl>
                                          <p:spTgt spid="5">
                                            <p:graphicEl>
                                              <a:dgm id="{AD2B73AF-9F8A-3F4D-933C-C715EB9F8317}"/>
                                            </p:graphicEl>
                                          </p:spTgt>
                                        </p:tgtEl>
                                        <p:attrNameLst>
                                          <p:attrName>ppt_h</p:attrName>
                                        </p:attrNameLst>
                                      </p:cBhvr>
                                      <p:tavLst>
                                        <p:tav tm="0">
                                          <p:val>
                                            <p:strVal val="#ppt_h"/>
                                          </p:val>
                                        </p:tav>
                                        <p:tav tm="100000">
                                          <p:val>
                                            <p:strVal val="#ppt_h"/>
                                          </p:val>
                                        </p:tav>
                                      </p:tavLst>
                                    </p:anim>
                                    <p:animEffect transition="in" filter="fade">
                                      <p:cBhvr>
                                        <p:cTn id="22" dur="500"/>
                                        <p:tgtEl>
                                          <p:spTgt spid="5">
                                            <p:graphicEl>
                                              <a:dgm id="{AD2B73AF-9F8A-3F4D-933C-C715EB9F8317}"/>
                                            </p:graphicEl>
                                          </p:spTgt>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5">
                                            <p:graphicEl>
                                              <a:dgm id="{6C037663-1F4C-634D-826F-08247417ED77}"/>
                                            </p:graphicEl>
                                          </p:spTgt>
                                        </p:tgtEl>
                                        <p:attrNameLst>
                                          <p:attrName>style.visibility</p:attrName>
                                        </p:attrNameLst>
                                      </p:cBhvr>
                                      <p:to>
                                        <p:strVal val="visible"/>
                                      </p:to>
                                    </p:set>
                                    <p:anim calcmode="lin" valueType="num">
                                      <p:cBhvr>
                                        <p:cTn id="25" dur="500" fill="hold"/>
                                        <p:tgtEl>
                                          <p:spTgt spid="5">
                                            <p:graphicEl>
                                              <a:dgm id="{6C037663-1F4C-634D-826F-08247417ED77}"/>
                                            </p:graphicEl>
                                          </p:spTgt>
                                        </p:tgtEl>
                                        <p:attrNameLst>
                                          <p:attrName>ppt_w</p:attrName>
                                        </p:attrNameLst>
                                      </p:cBhvr>
                                      <p:tavLst>
                                        <p:tav tm="0">
                                          <p:val>
                                            <p:strVal val="#ppt_w*0.70"/>
                                          </p:val>
                                        </p:tav>
                                        <p:tav tm="100000">
                                          <p:val>
                                            <p:strVal val="#ppt_w"/>
                                          </p:val>
                                        </p:tav>
                                      </p:tavLst>
                                    </p:anim>
                                    <p:anim calcmode="lin" valueType="num">
                                      <p:cBhvr>
                                        <p:cTn id="26" dur="500" fill="hold"/>
                                        <p:tgtEl>
                                          <p:spTgt spid="5">
                                            <p:graphicEl>
                                              <a:dgm id="{6C037663-1F4C-634D-826F-08247417ED77}"/>
                                            </p:graphicEl>
                                          </p:spTgt>
                                        </p:tgtEl>
                                        <p:attrNameLst>
                                          <p:attrName>ppt_h</p:attrName>
                                        </p:attrNameLst>
                                      </p:cBhvr>
                                      <p:tavLst>
                                        <p:tav tm="0">
                                          <p:val>
                                            <p:strVal val="#ppt_h"/>
                                          </p:val>
                                        </p:tav>
                                        <p:tav tm="100000">
                                          <p:val>
                                            <p:strVal val="#ppt_h"/>
                                          </p:val>
                                        </p:tav>
                                      </p:tavLst>
                                    </p:anim>
                                    <p:animEffect transition="in" filter="fade">
                                      <p:cBhvr>
                                        <p:cTn id="27" dur="500"/>
                                        <p:tgtEl>
                                          <p:spTgt spid="5">
                                            <p:graphicEl>
                                              <a:dgm id="{6C037663-1F4C-634D-826F-08247417ED7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5">
                                            <p:graphicEl>
                                              <a:dgm id="{E73125AB-0CE7-D145-93D4-1A85824FFB71}"/>
                                            </p:graphicEl>
                                          </p:spTgt>
                                        </p:tgtEl>
                                        <p:attrNameLst>
                                          <p:attrName>style.visibility</p:attrName>
                                        </p:attrNameLst>
                                      </p:cBhvr>
                                      <p:to>
                                        <p:strVal val="visible"/>
                                      </p:to>
                                    </p:set>
                                    <p:anim calcmode="lin" valueType="num">
                                      <p:cBhvr>
                                        <p:cTn id="32" dur="500" fill="hold"/>
                                        <p:tgtEl>
                                          <p:spTgt spid="5">
                                            <p:graphicEl>
                                              <a:dgm id="{E73125AB-0CE7-D145-93D4-1A85824FFB71}"/>
                                            </p:graphicEl>
                                          </p:spTgt>
                                        </p:tgtEl>
                                        <p:attrNameLst>
                                          <p:attrName>ppt_w</p:attrName>
                                        </p:attrNameLst>
                                      </p:cBhvr>
                                      <p:tavLst>
                                        <p:tav tm="0">
                                          <p:val>
                                            <p:strVal val="#ppt_w*0.70"/>
                                          </p:val>
                                        </p:tav>
                                        <p:tav tm="100000">
                                          <p:val>
                                            <p:strVal val="#ppt_w"/>
                                          </p:val>
                                        </p:tav>
                                      </p:tavLst>
                                    </p:anim>
                                    <p:anim calcmode="lin" valueType="num">
                                      <p:cBhvr>
                                        <p:cTn id="33" dur="500" fill="hold"/>
                                        <p:tgtEl>
                                          <p:spTgt spid="5">
                                            <p:graphicEl>
                                              <a:dgm id="{E73125AB-0CE7-D145-93D4-1A85824FFB71}"/>
                                            </p:graphicEl>
                                          </p:spTgt>
                                        </p:tgtEl>
                                        <p:attrNameLst>
                                          <p:attrName>ppt_h</p:attrName>
                                        </p:attrNameLst>
                                      </p:cBhvr>
                                      <p:tavLst>
                                        <p:tav tm="0">
                                          <p:val>
                                            <p:strVal val="#ppt_h"/>
                                          </p:val>
                                        </p:tav>
                                        <p:tav tm="100000">
                                          <p:val>
                                            <p:strVal val="#ppt_h"/>
                                          </p:val>
                                        </p:tav>
                                      </p:tavLst>
                                    </p:anim>
                                    <p:animEffect transition="in" filter="fade">
                                      <p:cBhvr>
                                        <p:cTn id="34" dur="500"/>
                                        <p:tgtEl>
                                          <p:spTgt spid="5">
                                            <p:graphicEl>
                                              <a:dgm id="{E73125AB-0CE7-D145-93D4-1A85824FFB71}"/>
                                            </p:graphicEl>
                                          </p:spTgt>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5">
                                            <p:graphicEl>
                                              <a:dgm id="{1F8D139D-64B0-A240-BA8C-4D1DE628CBB3}"/>
                                            </p:graphicEl>
                                          </p:spTgt>
                                        </p:tgtEl>
                                        <p:attrNameLst>
                                          <p:attrName>style.visibility</p:attrName>
                                        </p:attrNameLst>
                                      </p:cBhvr>
                                      <p:to>
                                        <p:strVal val="visible"/>
                                      </p:to>
                                    </p:set>
                                    <p:anim calcmode="lin" valueType="num">
                                      <p:cBhvr>
                                        <p:cTn id="37" dur="500" fill="hold"/>
                                        <p:tgtEl>
                                          <p:spTgt spid="5">
                                            <p:graphicEl>
                                              <a:dgm id="{1F8D139D-64B0-A240-BA8C-4D1DE628CBB3}"/>
                                            </p:graphicEl>
                                          </p:spTgt>
                                        </p:tgtEl>
                                        <p:attrNameLst>
                                          <p:attrName>ppt_w</p:attrName>
                                        </p:attrNameLst>
                                      </p:cBhvr>
                                      <p:tavLst>
                                        <p:tav tm="0">
                                          <p:val>
                                            <p:strVal val="#ppt_w*0.70"/>
                                          </p:val>
                                        </p:tav>
                                        <p:tav tm="100000">
                                          <p:val>
                                            <p:strVal val="#ppt_w"/>
                                          </p:val>
                                        </p:tav>
                                      </p:tavLst>
                                    </p:anim>
                                    <p:anim calcmode="lin" valueType="num">
                                      <p:cBhvr>
                                        <p:cTn id="38" dur="500" fill="hold"/>
                                        <p:tgtEl>
                                          <p:spTgt spid="5">
                                            <p:graphicEl>
                                              <a:dgm id="{1F8D139D-64B0-A240-BA8C-4D1DE628CBB3}"/>
                                            </p:graphicEl>
                                          </p:spTgt>
                                        </p:tgtEl>
                                        <p:attrNameLst>
                                          <p:attrName>ppt_h</p:attrName>
                                        </p:attrNameLst>
                                      </p:cBhvr>
                                      <p:tavLst>
                                        <p:tav tm="0">
                                          <p:val>
                                            <p:strVal val="#ppt_h"/>
                                          </p:val>
                                        </p:tav>
                                        <p:tav tm="100000">
                                          <p:val>
                                            <p:strVal val="#ppt_h"/>
                                          </p:val>
                                        </p:tav>
                                      </p:tavLst>
                                    </p:anim>
                                    <p:animEffect transition="in" filter="fade">
                                      <p:cBhvr>
                                        <p:cTn id="39" dur="500"/>
                                        <p:tgtEl>
                                          <p:spTgt spid="5">
                                            <p:graphicEl>
                                              <a:dgm id="{1F8D139D-64B0-A240-BA8C-4D1DE628CBB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5">
                                            <p:graphicEl>
                                              <a:dgm id="{D8F98AAC-1215-7941-A773-FAA2A230573D}"/>
                                            </p:graphicEl>
                                          </p:spTgt>
                                        </p:tgtEl>
                                        <p:attrNameLst>
                                          <p:attrName>style.visibility</p:attrName>
                                        </p:attrNameLst>
                                      </p:cBhvr>
                                      <p:to>
                                        <p:strVal val="visible"/>
                                      </p:to>
                                    </p:set>
                                    <p:anim calcmode="lin" valueType="num">
                                      <p:cBhvr>
                                        <p:cTn id="44" dur="500" fill="hold"/>
                                        <p:tgtEl>
                                          <p:spTgt spid="5">
                                            <p:graphicEl>
                                              <a:dgm id="{D8F98AAC-1215-7941-A773-FAA2A230573D}"/>
                                            </p:graphicEl>
                                          </p:spTgt>
                                        </p:tgtEl>
                                        <p:attrNameLst>
                                          <p:attrName>ppt_w</p:attrName>
                                        </p:attrNameLst>
                                      </p:cBhvr>
                                      <p:tavLst>
                                        <p:tav tm="0">
                                          <p:val>
                                            <p:strVal val="#ppt_w*0.70"/>
                                          </p:val>
                                        </p:tav>
                                        <p:tav tm="100000">
                                          <p:val>
                                            <p:strVal val="#ppt_w"/>
                                          </p:val>
                                        </p:tav>
                                      </p:tavLst>
                                    </p:anim>
                                    <p:anim calcmode="lin" valueType="num">
                                      <p:cBhvr>
                                        <p:cTn id="45" dur="500" fill="hold"/>
                                        <p:tgtEl>
                                          <p:spTgt spid="5">
                                            <p:graphicEl>
                                              <a:dgm id="{D8F98AAC-1215-7941-A773-FAA2A230573D}"/>
                                            </p:graphicEl>
                                          </p:spTgt>
                                        </p:tgtEl>
                                        <p:attrNameLst>
                                          <p:attrName>ppt_h</p:attrName>
                                        </p:attrNameLst>
                                      </p:cBhvr>
                                      <p:tavLst>
                                        <p:tav tm="0">
                                          <p:val>
                                            <p:strVal val="#ppt_h"/>
                                          </p:val>
                                        </p:tav>
                                        <p:tav tm="100000">
                                          <p:val>
                                            <p:strVal val="#ppt_h"/>
                                          </p:val>
                                        </p:tav>
                                      </p:tavLst>
                                    </p:anim>
                                    <p:animEffect transition="in" filter="fade">
                                      <p:cBhvr>
                                        <p:cTn id="46" dur="500"/>
                                        <p:tgtEl>
                                          <p:spTgt spid="5">
                                            <p:graphicEl>
                                              <a:dgm id="{D8F98AAC-1215-7941-A773-FAA2A230573D}"/>
                                            </p:graphicEl>
                                          </p:spTgt>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5">
                                            <p:graphicEl>
                                              <a:dgm id="{B23931A4-836B-BE46-B125-94DC855AFCEA}"/>
                                            </p:graphicEl>
                                          </p:spTgt>
                                        </p:tgtEl>
                                        <p:attrNameLst>
                                          <p:attrName>style.visibility</p:attrName>
                                        </p:attrNameLst>
                                      </p:cBhvr>
                                      <p:to>
                                        <p:strVal val="visible"/>
                                      </p:to>
                                    </p:set>
                                    <p:anim calcmode="lin" valueType="num">
                                      <p:cBhvr>
                                        <p:cTn id="49" dur="500" fill="hold"/>
                                        <p:tgtEl>
                                          <p:spTgt spid="5">
                                            <p:graphicEl>
                                              <a:dgm id="{B23931A4-836B-BE46-B125-94DC855AFCEA}"/>
                                            </p:graphicEl>
                                          </p:spTgt>
                                        </p:tgtEl>
                                        <p:attrNameLst>
                                          <p:attrName>ppt_w</p:attrName>
                                        </p:attrNameLst>
                                      </p:cBhvr>
                                      <p:tavLst>
                                        <p:tav tm="0">
                                          <p:val>
                                            <p:strVal val="#ppt_w*0.70"/>
                                          </p:val>
                                        </p:tav>
                                        <p:tav tm="100000">
                                          <p:val>
                                            <p:strVal val="#ppt_w"/>
                                          </p:val>
                                        </p:tav>
                                      </p:tavLst>
                                    </p:anim>
                                    <p:anim calcmode="lin" valueType="num">
                                      <p:cBhvr>
                                        <p:cTn id="50" dur="500" fill="hold"/>
                                        <p:tgtEl>
                                          <p:spTgt spid="5">
                                            <p:graphicEl>
                                              <a:dgm id="{B23931A4-836B-BE46-B125-94DC855AFCEA}"/>
                                            </p:graphicEl>
                                          </p:spTgt>
                                        </p:tgtEl>
                                        <p:attrNameLst>
                                          <p:attrName>ppt_h</p:attrName>
                                        </p:attrNameLst>
                                      </p:cBhvr>
                                      <p:tavLst>
                                        <p:tav tm="0">
                                          <p:val>
                                            <p:strVal val="#ppt_h"/>
                                          </p:val>
                                        </p:tav>
                                        <p:tav tm="100000">
                                          <p:val>
                                            <p:strVal val="#ppt_h"/>
                                          </p:val>
                                        </p:tav>
                                      </p:tavLst>
                                    </p:anim>
                                    <p:animEffect transition="in" filter="fade">
                                      <p:cBhvr>
                                        <p:cTn id="51" dur="500"/>
                                        <p:tgtEl>
                                          <p:spTgt spid="5">
                                            <p:graphicEl>
                                              <a:dgm id="{B23931A4-836B-BE46-B125-94DC855AFCEA}"/>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5">
                                            <p:graphicEl>
                                              <a:dgm id="{55C1B493-AA42-4045-841B-55BA3B7B0938}"/>
                                            </p:graphicEl>
                                          </p:spTgt>
                                        </p:tgtEl>
                                        <p:attrNameLst>
                                          <p:attrName>style.visibility</p:attrName>
                                        </p:attrNameLst>
                                      </p:cBhvr>
                                      <p:to>
                                        <p:strVal val="visible"/>
                                      </p:to>
                                    </p:set>
                                    <p:anim calcmode="lin" valueType="num">
                                      <p:cBhvr>
                                        <p:cTn id="56" dur="500" fill="hold"/>
                                        <p:tgtEl>
                                          <p:spTgt spid="5">
                                            <p:graphicEl>
                                              <a:dgm id="{55C1B493-AA42-4045-841B-55BA3B7B0938}"/>
                                            </p:graphicEl>
                                          </p:spTgt>
                                        </p:tgtEl>
                                        <p:attrNameLst>
                                          <p:attrName>ppt_w</p:attrName>
                                        </p:attrNameLst>
                                      </p:cBhvr>
                                      <p:tavLst>
                                        <p:tav tm="0">
                                          <p:val>
                                            <p:strVal val="#ppt_w*0.70"/>
                                          </p:val>
                                        </p:tav>
                                        <p:tav tm="100000">
                                          <p:val>
                                            <p:strVal val="#ppt_w"/>
                                          </p:val>
                                        </p:tav>
                                      </p:tavLst>
                                    </p:anim>
                                    <p:anim calcmode="lin" valueType="num">
                                      <p:cBhvr>
                                        <p:cTn id="57" dur="500" fill="hold"/>
                                        <p:tgtEl>
                                          <p:spTgt spid="5">
                                            <p:graphicEl>
                                              <a:dgm id="{55C1B493-AA42-4045-841B-55BA3B7B0938}"/>
                                            </p:graphicEl>
                                          </p:spTgt>
                                        </p:tgtEl>
                                        <p:attrNameLst>
                                          <p:attrName>ppt_h</p:attrName>
                                        </p:attrNameLst>
                                      </p:cBhvr>
                                      <p:tavLst>
                                        <p:tav tm="0">
                                          <p:val>
                                            <p:strVal val="#ppt_h"/>
                                          </p:val>
                                        </p:tav>
                                        <p:tav tm="100000">
                                          <p:val>
                                            <p:strVal val="#ppt_h"/>
                                          </p:val>
                                        </p:tav>
                                      </p:tavLst>
                                    </p:anim>
                                    <p:animEffect transition="in" filter="fade">
                                      <p:cBhvr>
                                        <p:cTn id="58" dur="500"/>
                                        <p:tgtEl>
                                          <p:spTgt spid="5">
                                            <p:graphicEl>
                                              <a:dgm id="{55C1B493-AA42-4045-841B-55BA3B7B0938}"/>
                                            </p:graphicEl>
                                          </p:spTgt>
                                        </p:tgtEl>
                                      </p:cBhvr>
                                    </p:animEffect>
                                  </p:childTnLst>
                                </p:cTn>
                              </p:par>
                              <p:par>
                                <p:cTn id="59" presetID="55" presetClass="entr" presetSubtype="0" fill="hold" grpId="0" nodeType="withEffect">
                                  <p:stCondLst>
                                    <p:cond delay="0"/>
                                  </p:stCondLst>
                                  <p:childTnLst>
                                    <p:set>
                                      <p:cBhvr>
                                        <p:cTn id="60" dur="1" fill="hold">
                                          <p:stCondLst>
                                            <p:cond delay="0"/>
                                          </p:stCondLst>
                                        </p:cTn>
                                        <p:tgtEl>
                                          <p:spTgt spid="5">
                                            <p:graphicEl>
                                              <a:dgm id="{AE3ADC14-C8DB-744D-A19B-B0317FE4B98F}"/>
                                            </p:graphicEl>
                                          </p:spTgt>
                                        </p:tgtEl>
                                        <p:attrNameLst>
                                          <p:attrName>style.visibility</p:attrName>
                                        </p:attrNameLst>
                                      </p:cBhvr>
                                      <p:to>
                                        <p:strVal val="visible"/>
                                      </p:to>
                                    </p:set>
                                    <p:anim calcmode="lin" valueType="num">
                                      <p:cBhvr>
                                        <p:cTn id="61" dur="500" fill="hold"/>
                                        <p:tgtEl>
                                          <p:spTgt spid="5">
                                            <p:graphicEl>
                                              <a:dgm id="{AE3ADC14-C8DB-744D-A19B-B0317FE4B98F}"/>
                                            </p:graphicEl>
                                          </p:spTgt>
                                        </p:tgtEl>
                                        <p:attrNameLst>
                                          <p:attrName>ppt_w</p:attrName>
                                        </p:attrNameLst>
                                      </p:cBhvr>
                                      <p:tavLst>
                                        <p:tav tm="0">
                                          <p:val>
                                            <p:strVal val="#ppt_w*0.70"/>
                                          </p:val>
                                        </p:tav>
                                        <p:tav tm="100000">
                                          <p:val>
                                            <p:strVal val="#ppt_w"/>
                                          </p:val>
                                        </p:tav>
                                      </p:tavLst>
                                    </p:anim>
                                    <p:anim calcmode="lin" valueType="num">
                                      <p:cBhvr>
                                        <p:cTn id="62" dur="500" fill="hold"/>
                                        <p:tgtEl>
                                          <p:spTgt spid="5">
                                            <p:graphicEl>
                                              <a:dgm id="{AE3ADC14-C8DB-744D-A19B-B0317FE4B98F}"/>
                                            </p:graphicEl>
                                          </p:spTgt>
                                        </p:tgtEl>
                                        <p:attrNameLst>
                                          <p:attrName>ppt_h</p:attrName>
                                        </p:attrNameLst>
                                      </p:cBhvr>
                                      <p:tavLst>
                                        <p:tav tm="0">
                                          <p:val>
                                            <p:strVal val="#ppt_h"/>
                                          </p:val>
                                        </p:tav>
                                        <p:tav tm="100000">
                                          <p:val>
                                            <p:strVal val="#ppt_h"/>
                                          </p:val>
                                        </p:tav>
                                      </p:tavLst>
                                    </p:anim>
                                    <p:animEffect transition="in" filter="fade">
                                      <p:cBhvr>
                                        <p:cTn id="63" dur="500"/>
                                        <p:tgtEl>
                                          <p:spTgt spid="5">
                                            <p:graphicEl>
                                              <a:dgm id="{AE3ADC14-C8DB-744D-A19B-B0317FE4B98F}"/>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5">
                                            <p:graphicEl>
                                              <a:dgm id="{7FBDA27A-111A-DF44-82E1-42FDED9C9ACD}"/>
                                            </p:graphicEl>
                                          </p:spTgt>
                                        </p:tgtEl>
                                        <p:attrNameLst>
                                          <p:attrName>style.visibility</p:attrName>
                                        </p:attrNameLst>
                                      </p:cBhvr>
                                      <p:to>
                                        <p:strVal val="visible"/>
                                      </p:to>
                                    </p:set>
                                    <p:anim calcmode="lin" valueType="num">
                                      <p:cBhvr>
                                        <p:cTn id="68" dur="500" fill="hold"/>
                                        <p:tgtEl>
                                          <p:spTgt spid="5">
                                            <p:graphicEl>
                                              <a:dgm id="{7FBDA27A-111A-DF44-82E1-42FDED9C9ACD}"/>
                                            </p:graphicEl>
                                          </p:spTgt>
                                        </p:tgtEl>
                                        <p:attrNameLst>
                                          <p:attrName>ppt_w</p:attrName>
                                        </p:attrNameLst>
                                      </p:cBhvr>
                                      <p:tavLst>
                                        <p:tav tm="0">
                                          <p:val>
                                            <p:strVal val="#ppt_w*0.70"/>
                                          </p:val>
                                        </p:tav>
                                        <p:tav tm="100000">
                                          <p:val>
                                            <p:strVal val="#ppt_w"/>
                                          </p:val>
                                        </p:tav>
                                      </p:tavLst>
                                    </p:anim>
                                    <p:anim calcmode="lin" valueType="num">
                                      <p:cBhvr>
                                        <p:cTn id="69" dur="500" fill="hold"/>
                                        <p:tgtEl>
                                          <p:spTgt spid="5">
                                            <p:graphicEl>
                                              <a:dgm id="{7FBDA27A-111A-DF44-82E1-42FDED9C9ACD}"/>
                                            </p:graphicEl>
                                          </p:spTgt>
                                        </p:tgtEl>
                                        <p:attrNameLst>
                                          <p:attrName>ppt_h</p:attrName>
                                        </p:attrNameLst>
                                      </p:cBhvr>
                                      <p:tavLst>
                                        <p:tav tm="0">
                                          <p:val>
                                            <p:strVal val="#ppt_h"/>
                                          </p:val>
                                        </p:tav>
                                        <p:tav tm="100000">
                                          <p:val>
                                            <p:strVal val="#ppt_h"/>
                                          </p:val>
                                        </p:tav>
                                      </p:tavLst>
                                    </p:anim>
                                    <p:animEffect transition="in" filter="fade">
                                      <p:cBhvr>
                                        <p:cTn id="70" dur="500"/>
                                        <p:tgtEl>
                                          <p:spTgt spid="5">
                                            <p:graphicEl>
                                              <a:dgm id="{7FBDA27A-111A-DF44-82E1-42FDED9C9ACD}"/>
                                            </p:graphicEl>
                                          </p:spTgt>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5">
                                            <p:graphicEl>
                                              <a:dgm id="{C85B1122-0185-8D42-8CB2-2FE3BD390B0A}"/>
                                            </p:graphicEl>
                                          </p:spTgt>
                                        </p:tgtEl>
                                        <p:attrNameLst>
                                          <p:attrName>style.visibility</p:attrName>
                                        </p:attrNameLst>
                                      </p:cBhvr>
                                      <p:to>
                                        <p:strVal val="visible"/>
                                      </p:to>
                                    </p:set>
                                    <p:anim calcmode="lin" valueType="num">
                                      <p:cBhvr>
                                        <p:cTn id="73" dur="500" fill="hold"/>
                                        <p:tgtEl>
                                          <p:spTgt spid="5">
                                            <p:graphicEl>
                                              <a:dgm id="{C85B1122-0185-8D42-8CB2-2FE3BD390B0A}"/>
                                            </p:graphicEl>
                                          </p:spTgt>
                                        </p:tgtEl>
                                        <p:attrNameLst>
                                          <p:attrName>ppt_w</p:attrName>
                                        </p:attrNameLst>
                                      </p:cBhvr>
                                      <p:tavLst>
                                        <p:tav tm="0">
                                          <p:val>
                                            <p:strVal val="#ppt_w*0.70"/>
                                          </p:val>
                                        </p:tav>
                                        <p:tav tm="100000">
                                          <p:val>
                                            <p:strVal val="#ppt_w"/>
                                          </p:val>
                                        </p:tav>
                                      </p:tavLst>
                                    </p:anim>
                                    <p:anim calcmode="lin" valueType="num">
                                      <p:cBhvr>
                                        <p:cTn id="74" dur="500" fill="hold"/>
                                        <p:tgtEl>
                                          <p:spTgt spid="5">
                                            <p:graphicEl>
                                              <a:dgm id="{C85B1122-0185-8D42-8CB2-2FE3BD390B0A}"/>
                                            </p:graphicEl>
                                          </p:spTgt>
                                        </p:tgtEl>
                                        <p:attrNameLst>
                                          <p:attrName>ppt_h</p:attrName>
                                        </p:attrNameLst>
                                      </p:cBhvr>
                                      <p:tavLst>
                                        <p:tav tm="0">
                                          <p:val>
                                            <p:strVal val="#ppt_h"/>
                                          </p:val>
                                        </p:tav>
                                        <p:tav tm="100000">
                                          <p:val>
                                            <p:strVal val="#ppt_h"/>
                                          </p:val>
                                        </p:tav>
                                      </p:tavLst>
                                    </p:anim>
                                    <p:animEffect transition="in" filter="fade">
                                      <p:cBhvr>
                                        <p:cTn id="75" dur="500"/>
                                        <p:tgtEl>
                                          <p:spTgt spid="5">
                                            <p:graphicEl>
                                              <a:dgm id="{C85B1122-0185-8D42-8CB2-2FE3BD390B0A}"/>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5" presetClass="entr" presetSubtype="0" fill="hold" grpId="0" nodeType="clickEffect">
                                  <p:stCondLst>
                                    <p:cond delay="0"/>
                                  </p:stCondLst>
                                  <p:childTnLst>
                                    <p:set>
                                      <p:cBhvr>
                                        <p:cTn id="79" dur="1" fill="hold">
                                          <p:stCondLst>
                                            <p:cond delay="0"/>
                                          </p:stCondLst>
                                        </p:cTn>
                                        <p:tgtEl>
                                          <p:spTgt spid="5">
                                            <p:graphicEl>
                                              <a:dgm id="{FD32C110-AE76-5947-B722-71982DDB9439}"/>
                                            </p:graphicEl>
                                          </p:spTgt>
                                        </p:tgtEl>
                                        <p:attrNameLst>
                                          <p:attrName>style.visibility</p:attrName>
                                        </p:attrNameLst>
                                      </p:cBhvr>
                                      <p:to>
                                        <p:strVal val="visible"/>
                                      </p:to>
                                    </p:set>
                                    <p:anim calcmode="lin" valueType="num">
                                      <p:cBhvr>
                                        <p:cTn id="80" dur="500" fill="hold"/>
                                        <p:tgtEl>
                                          <p:spTgt spid="5">
                                            <p:graphicEl>
                                              <a:dgm id="{FD32C110-AE76-5947-B722-71982DDB9439}"/>
                                            </p:graphicEl>
                                          </p:spTgt>
                                        </p:tgtEl>
                                        <p:attrNameLst>
                                          <p:attrName>ppt_w</p:attrName>
                                        </p:attrNameLst>
                                      </p:cBhvr>
                                      <p:tavLst>
                                        <p:tav tm="0">
                                          <p:val>
                                            <p:strVal val="#ppt_w*0.70"/>
                                          </p:val>
                                        </p:tav>
                                        <p:tav tm="100000">
                                          <p:val>
                                            <p:strVal val="#ppt_w"/>
                                          </p:val>
                                        </p:tav>
                                      </p:tavLst>
                                    </p:anim>
                                    <p:anim calcmode="lin" valueType="num">
                                      <p:cBhvr>
                                        <p:cTn id="81" dur="500" fill="hold"/>
                                        <p:tgtEl>
                                          <p:spTgt spid="5">
                                            <p:graphicEl>
                                              <a:dgm id="{FD32C110-AE76-5947-B722-71982DDB9439}"/>
                                            </p:graphicEl>
                                          </p:spTgt>
                                        </p:tgtEl>
                                        <p:attrNameLst>
                                          <p:attrName>ppt_h</p:attrName>
                                        </p:attrNameLst>
                                      </p:cBhvr>
                                      <p:tavLst>
                                        <p:tav tm="0">
                                          <p:val>
                                            <p:strVal val="#ppt_h"/>
                                          </p:val>
                                        </p:tav>
                                        <p:tav tm="100000">
                                          <p:val>
                                            <p:strVal val="#ppt_h"/>
                                          </p:val>
                                        </p:tav>
                                      </p:tavLst>
                                    </p:anim>
                                    <p:animEffect transition="in" filter="fade">
                                      <p:cBhvr>
                                        <p:cTn id="82" dur="500"/>
                                        <p:tgtEl>
                                          <p:spTgt spid="5">
                                            <p:graphicEl>
                                              <a:dgm id="{FD32C110-AE76-5947-B722-71982DDB9439}"/>
                                            </p:graphicEl>
                                          </p:spTgt>
                                        </p:tgtEl>
                                      </p:cBhvr>
                                    </p:animEffect>
                                  </p:childTnLst>
                                </p:cTn>
                              </p:par>
                              <p:par>
                                <p:cTn id="83" presetID="55" presetClass="entr" presetSubtype="0" fill="hold" grpId="0" nodeType="withEffect">
                                  <p:stCondLst>
                                    <p:cond delay="0"/>
                                  </p:stCondLst>
                                  <p:childTnLst>
                                    <p:set>
                                      <p:cBhvr>
                                        <p:cTn id="84" dur="1" fill="hold">
                                          <p:stCondLst>
                                            <p:cond delay="0"/>
                                          </p:stCondLst>
                                        </p:cTn>
                                        <p:tgtEl>
                                          <p:spTgt spid="5">
                                            <p:graphicEl>
                                              <a:dgm id="{852588A1-66FA-EE44-93E0-C27E6F0FA5D9}"/>
                                            </p:graphicEl>
                                          </p:spTgt>
                                        </p:tgtEl>
                                        <p:attrNameLst>
                                          <p:attrName>style.visibility</p:attrName>
                                        </p:attrNameLst>
                                      </p:cBhvr>
                                      <p:to>
                                        <p:strVal val="visible"/>
                                      </p:to>
                                    </p:set>
                                    <p:anim calcmode="lin" valueType="num">
                                      <p:cBhvr>
                                        <p:cTn id="85" dur="500" fill="hold"/>
                                        <p:tgtEl>
                                          <p:spTgt spid="5">
                                            <p:graphicEl>
                                              <a:dgm id="{852588A1-66FA-EE44-93E0-C27E6F0FA5D9}"/>
                                            </p:graphicEl>
                                          </p:spTgt>
                                        </p:tgtEl>
                                        <p:attrNameLst>
                                          <p:attrName>ppt_w</p:attrName>
                                        </p:attrNameLst>
                                      </p:cBhvr>
                                      <p:tavLst>
                                        <p:tav tm="0">
                                          <p:val>
                                            <p:strVal val="#ppt_w*0.70"/>
                                          </p:val>
                                        </p:tav>
                                        <p:tav tm="100000">
                                          <p:val>
                                            <p:strVal val="#ppt_w"/>
                                          </p:val>
                                        </p:tav>
                                      </p:tavLst>
                                    </p:anim>
                                    <p:anim calcmode="lin" valueType="num">
                                      <p:cBhvr>
                                        <p:cTn id="86" dur="500" fill="hold"/>
                                        <p:tgtEl>
                                          <p:spTgt spid="5">
                                            <p:graphicEl>
                                              <a:dgm id="{852588A1-66FA-EE44-93E0-C27E6F0FA5D9}"/>
                                            </p:graphicEl>
                                          </p:spTgt>
                                        </p:tgtEl>
                                        <p:attrNameLst>
                                          <p:attrName>ppt_h</p:attrName>
                                        </p:attrNameLst>
                                      </p:cBhvr>
                                      <p:tavLst>
                                        <p:tav tm="0">
                                          <p:val>
                                            <p:strVal val="#ppt_h"/>
                                          </p:val>
                                        </p:tav>
                                        <p:tav tm="100000">
                                          <p:val>
                                            <p:strVal val="#ppt_h"/>
                                          </p:val>
                                        </p:tav>
                                      </p:tavLst>
                                    </p:anim>
                                    <p:animEffect transition="in" filter="fade">
                                      <p:cBhvr>
                                        <p:cTn id="87" dur="500"/>
                                        <p:tgtEl>
                                          <p:spTgt spid="5">
                                            <p:graphicEl>
                                              <a:dgm id="{852588A1-66FA-EE44-93E0-C27E6F0FA5D9}"/>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grpId="0" nodeType="clickEffect">
                                  <p:stCondLst>
                                    <p:cond delay="0"/>
                                  </p:stCondLst>
                                  <p:childTnLst>
                                    <p:set>
                                      <p:cBhvr>
                                        <p:cTn id="91" dur="1" fill="hold">
                                          <p:stCondLst>
                                            <p:cond delay="0"/>
                                          </p:stCondLst>
                                        </p:cTn>
                                        <p:tgtEl>
                                          <p:spTgt spid="5">
                                            <p:graphicEl>
                                              <a:dgm id="{C7411185-79D8-684D-BD37-54A81854D7E4}"/>
                                            </p:graphicEl>
                                          </p:spTgt>
                                        </p:tgtEl>
                                        <p:attrNameLst>
                                          <p:attrName>style.visibility</p:attrName>
                                        </p:attrNameLst>
                                      </p:cBhvr>
                                      <p:to>
                                        <p:strVal val="visible"/>
                                      </p:to>
                                    </p:set>
                                    <p:anim calcmode="lin" valueType="num">
                                      <p:cBhvr>
                                        <p:cTn id="92" dur="500" fill="hold"/>
                                        <p:tgtEl>
                                          <p:spTgt spid="5">
                                            <p:graphicEl>
                                              <a:dgm id="{C7411185-79D8-684D-BD37-54A81854D7E4}"/>
                                            </p:graphicEl>
                                          </p:spTgt>
                                        </p:tgtEl>
                                        <p:attrNameLst>
                                          <p:attrName>ppt_w</p:attrName>
                                        </p:attrNameLst>
                                      </p:cBhvr>
                                      <p:tavLst>
                                        <p:tav tm="0">
                                          <p:val>
                                            <p:strVal val="#ppt_w*0.70"/>
                                          </p:val>
                                        </p:tav>
                                        <p:tav tm="100000">
                                          <p:val>
                                            <p:strVal val="#ppt_w"/>
                                          </p:val>
                                        </p:tav>
                                      </p:tavLst>
                                    </p:anim>
                                    <p:anim calcmode="lin" valueType="num">
                                      <p:cBhvr>
                                        <p:cTn id="93" dur="500" fill="hold"/>
                                        <p:tgtEl>
                                          <p:spTgt spid="5">
                                            <p:graphicEl>
                                              <a:dgm id="{C7411185-79D8-684D-BD37-54A81854D7E4}"/>
                                            </p:graphicEl>
                                          </p:spTgt>
                                        </p:tgtEl>
                                        <p:attrNameLst>
                                          <p:attrName>ppt_h</p:attrName>
                                        </p:attrNameLst>
                                      </p:cBhvr>
                                      <p:tavLst>
                                        <p:tav tm="0">
                                          <p:val>
                                            <p:strVal val="#ppt_h"/>
                                          </p:val>
                                        </p:tav>
                                        <p:tav tm="100000">
                                          <p:val>
                                            <p:strVal val="#ppt_h"/>
                                          </p:val>
                                        </p:tav>
                                      </p:tavLst>
                                    </p:anim>
                                    <p:animEffect transition="in" filter="fade">
                                      <p:cBhvr>
                                        <p:cTn id="94" dur="500"/>
                                        <p:tgtEl>
                                          <p:spTgt spid="5">
                                            <p:graphicEl>
                                              <a:dgm id="{C7411185-79D8-684D-BD37-54A81854D7E4}"/>
                                            </p:graphicEl>
                                          </p:spTgt>
                                        </p:tgtEl>
                                      </p:cBhvr>
                                    </p:animEffect>
                                  </p:childTnLst>
                                </p:cTn>
                              </p:par>
                              <p:par>
                                <p:cTn id="95" presetID="55" presetClass="entr" presetSubtype="0" fill="hold" grpId="0" nodeType="withEffect">
                                  <p:stCondLst>
                                    <p:cond delay="0"/>
                                  </p:stCondLst>
                                  <p:childTnLst>
                                    <p:set>
                                      <p:cBhvr>
                                        <p:cTn id="96" dur="1" fill="hold">
                                          <p:stCondLst>
                                            <p:cond delay="0"/>
                                          </p:stCondLst>
                                        </p:cTn>
                                        <p:tgtEl>
                                          <p:spTgt spid="5">
                                            <p:graphicEl>
                                              <a:dgm id="{1EB6CFC0-F90C-E743-9921-51C7ED2EB567}"/>
                                            </p:graphicEl>
                                          </p:spTgt>
                                        </p:tgtEl>
                                        <p:attrNameLst>
                                          <p:attrName>style.visibility</p:attrName>
                                        </p:attrNameLst>
                                      </p:cBhvr>
                                      <p:to>
                                        <p:strVal val="visible"/>
                                      </p:to>
                                    </p:set>
                                    <p:anim calcmode="lin" valueType="num">
                                      <p:cBhvr>
                                        <p:cTn id="97" dur="500" fill="hold"/>
                                        <p:tgtEl>
                                          <p:spTgt spid="5">
                                            <p:graphicEl>
                                              <a:dgm id="{1EB6CFC0-F90C-E743-9921-51C7ED2EB567}"/>
                                            </p:graphicEl>
                                          </p:spTgt>
                                        </p:tgtEl>
                                        <p:attrNameLst>
                                          <p:attrName>ppt_w</p:attrName>
                                        </p:attrNameLst>
                                      </p:cBhvr>
                                      <p:tavLst>
                                        <p:tav tm="0">
                                          <p:val>
                                            <p:strVal val="#ppt_w*0.70"/>
                                          </p:val>
                                        </p:tav>
                                        <p:tav tm="100000">
                                          <p:val>
                                            <p:strVal val="#ppt_w"/>
                                          </p:val>
                                        </p:tav>
                                      </p:tavLst>
                                    </p:anim>
                                    <p:anim calcmode="lin" valueType="num">
                                      <p:cBhvr>
                                        <p:cTn id="98" dur="500" fill="hold"/>
                                        <p:tgtEl>
                                          <p:spTgt spid="5">
                                            <p:graphicEl>
                                              <a:dgm id="{1EB6CFC0-F90C-E743-9921-51C7ED2EB567}"/>
                                            </p:graphicEl>
                                          </p:spTgt>
                                        </p:tgtEl>
                                        <p:attrNameLst>
                                          <p:attrName>ppt_h</p:attrName>
                                        </p:attrNameLst>
                                      </p:cBhvr>
                                      <p:tavLst>
                                        <p:tav tm="0">
                                          <p:val>
                                            <p:strVal val="#ppt_h"/>
                                          </p:val>
                                        </p:tav>
                                        <p:tav tm="100000">
                                          <p:val>
                                            <p:strVal val="#ppt_h"/>
                                          </p:val>
                                        </p:tav>
                                      </p:tavLst>
                                    </p:anim>
                                    <p:animEffect transition="in" filter="fade">
                                      <p:cBhvr>
                                        <p:cTn id="99" dur="500"/>
                                        <p:tgtEl>
                                          <p:spTgt spid="5">
                                            <p:graphicEl>
                                              <a:dgm id="{1EB6CFC0-F90C-E743-9921-51C7ED2EB567}"/>
                                            </p:graphicEl>
                                          </p:spTgt>
                                        </p:tgtEl>
                                      </p:cBhvr>
                                    </p:animEffect>
                                  </p:childTnLst>
                                </p:cTn>
                              </p:par>
                            </p:childTnLst>
                          </p:cTn>
                        </p:par>
                      </p:childTnLst>
                    </p:cTn>
                  </p:par>
                  <p:par>
                    <p:cTn id="100" fill="hold">
                      <p:stCondLst>
                        <p:cond delay="indefinite"/>
                      </p:stCondLst>
                      <p:childTnLst>
                        <p:par>
                          <p:cTn id="101" fill="hold">
                            <p:stCondLst>
                              <p:cond delay="0"/>
                            </p:stCondLst>
                            <p:childTnLst>
                              <p:par>
                                <p:cTn id="102" presetID="55" presetClass="entr" presetSubtype="0" fill="hold" grpId="0" nodeType="clickEffect">
                                  <p:stCondLst>
                                    <p:cond delay="0"/>
                                  </p:stCondLst>
                                  <p:childTnLst>
                                    <p:set>
                                      <p:cBhvr>
                                        <p:cTn id="103" dur="1" fill="hold">
                                          <p:stCondLst>
                                            <p:cond delay="0"/>
                                          </p:stCondLst>
                                        </p:cTn>
                                        <p:tgtEl>
                                          <p:spTgt spid="5">
                                            <p:graphicEl>
                                              <a:dgm id="{A109F0A2-BA3E-1349-9487-91E9C36A406C}"/>
                                            </p:graphicEl>
                                          </p:spTgt>
                                        </p:tgtEl>
                                        <p:attrNameLst>
                                          <p:attrName>style.visibility</p:attrName>
                                        </p:attrNameLst>
                                      </p:cBhvr>
                                      <p:to>
                                        <p:strVal val="visible"/>
                                      </p:to>
                                    </p:set>
                                    <p:anim calcmode="lin" valueType="num">
                                      <p:cBhvr>
                                        <p:cTn id="104" dur="500" fill="hold"/>
                                        <p:tgtEl>
                                          <p:spTgt spid="5">
                                            <p:graphicEl>
                                              <a:dgm id="{A109F0A2-BA3E-1349-9487-91E9C36A406C}"/>
                                            </p:graphicEl>
                                          </p:spTgt>
                                        </p:tgtEl>
                                        <p:attrNameLst>
                                          <p:attrName>ppt_w</p:attrName>
                                        </p:attrNameLst>
                                      </p:cBhvr>
                                      <p:tavLst>
                                        <p:tav tm="0">
                                          <p:val>
                                            <p:strVal val="#ppt_w*0.70"/>
                                          </p:val>
                                        </p:tav>
                                        <p:tav tm="100000">
                                          <p:val>
                                            <p:strVal val="#ppt_w"/>
                                          </p:val>
                                        </p:tav>
                                      </p:tavLst>
                                    </p:anim>
                                    <p:anim calcmode="lin" valueType="num">
                                      <p:cBhvr>
                                        <p:cTn id="105" dur="500" fill="hold"/>
                                        <p:tgtEl>
                                          <p:spTgt spid="5">
                                            <p:graphicEl>
                                              <a:dgm id="{A109F0A2-BA3E-1349-9487-91E9C36A406C}"/>
                                            </p:graphicEl>
                                          </p:spTgt>
                                        </p:tgtEl>
                                        <p:attrNameLst>
                                          <p:attrName>ppt_h</p:attrName>
                                        </p:attrNameLst>
                                      </p:cBhvr>
                                      <p:tavLst>
                                        <p:tav tm="0">
                                          <p:val>
                                            <p:strVal val="#ppt_h"/>
                                          </p:val>
                                        </p:tav>
                                        <p:tav tm="100000">
                                          <p:val>
                                            <p:strVal val="#ppt_h"/>
                                          </p:val>
                                        </p:tav>
                                      </p:tavLst>
                                    </p:anim>
                                    <p:animEffect transition="in" filter="fade">
                                      <p:cBhvr>
                                        <p:cTn id="106" dur="500"/>
                                        <p:tgtEl>
                                          <p:spTgt spid="5">
                                            <p:graphicEl>
                                              <a:dgm id="{A109F0A2-BA3E-1349-9487-91E9C36A406C}"/>
                                            </p:graphicEl>
                                          </p:spTgt>
                                        </p:tgtEl>
                                      </p:cBhvr>
                                    </p:animEffect>
                                  </p:childTnLst>
                                </p:cTn>
                              </p:par>
                              <p:par>
                                <p:cTn id="107" presetID="55" presetClass="entr" presetSubtype="0" fill="hold" grpId="0" nodeType="withEffect">
                                  <p:stCondLst>
                                    <p:cond delay="0"/>
                                  </p:stCondLst>
                                  <p:childTnLst>
                                    <p:set>
                                      <p:cBhvr>
                                        <p:cTn id="108" dur="1" fill="hold">
                                          <p:stCondLst>
                                            <p:cond delay="0"/>
                                          </p:stCondLst>
                                        </p:cTn>
                                        <p:tgtEl>
                                          <p:spTgt spid="5">
                                            <p:graphicEl>
                                              <a:dgm id="{017001BB-2E72-894D-812F-5AFC4026D859}"/>
                                            </p:graphicEl>
                                          </p:spTgt>
                                        </p:tgtEl>
                                        <p:attrNameLst>
                                          <p:attrName>style.visibility</p:attrName>
                                        </p:attrNameLst>
                                      </p:cBhvr>
                                      <p:to>
                                        <p:strVal val="visible"/>
                                      </p:to>
                                    </p:set>
                                    <p:anim calcmode="lin" valueType="num">
                                      <p:cBhvr>
                                        <p:cTn id="109" dur="500" fill="hold"/>
                                        <p:tgtEl>
                                          <p:spTgt spid="5">
                                            <p:graphicEl>
                                              <a:dgm id="{017001BB-2E72-894D-812F-5AFC4026D859}"/>
                                            </p:graphicEl>
                                          </p:spTgt>
                                        </p:tgtEl>
                                        <p:attrNameLst>
                                          <p:attrName>ppt_w</p:attrName>
                                        </p:attrNameLst>
                                      </p:cBhvr>
                                      <p:tavLst>
                                        <p:tav tm="0">
                                          <p:val>
                                            <p:strVal val="#ppt_w*0.70"/>
                                          </p:val>
                                        </p:tav>
                                        <p:tav tm="100000">
                                          <p:val>
                                            <p:strVal val="#ppt_w"/>
                                          </p:val>
                                        </p:tav>
                                      </p:tavLst>
                                    </p:anim>
                                    <p:anim calcmode="lin" valueType="num">
                                      <p:cBhvr>
                                        <p:cTn id="110" dur="500" fill="hold"/>
                                        <p:tgtEl>
                                          <p:spTgt spid="5">
                                            <p:graphicEl>
                                              <a:dgm id="{017001BB-2E72-894D-812F-5AFC4026D859}"/>
                                            </p:graphicEl>
                                          </p:spTgt>
                                        </p:tgtEl>
                                        <p:attrNameLst>
                                          <p:attrName>ppt_h</p:attrName>
                                        </p:attrNameLst>
                                      </p:cBhvr>
                                      <p:tavLst>
                                        <p:tav tm="0">
                                          <p:val>
                                            <p:strVal val="#ppt_h"/>
                                          </p:val>
                                        </p:tav>
                                        <p:tav tm="100000">
                                          <p:val>
                                            <p:strVal val="#ppt_h"/>
                                          </p:val>
                                        </p:tav>
                                      </p:tavLst>
                                    </p:anim>
                                    <p:animEffect transition="in" filter="fade">
                                      <p:cBhvr>
                                        <p:cTn id="111" dur="500"/>
                                        <p:tgtEl>
                                          <p:spTgt spid="5">
                                            <p:graphicEl>
                                              <a:dgm id="{017001BB-2E72-894D-812F-5AFC4026D859}"/>
                                            </p:graphicEl>
                                          </p:spTgt>
                                        </p:tgtEl>
                                      </p:cBhvr>
                                    </p:animEffect>
                                  </p:childTnLst>
                                </p:cTn>
                              </p:par>
                            </p:childTnLst>
                          </p:cTn>
                        </p:par>
                      </p:childTnLst>
                    </p:cTn>
                  </p:par>
                  <p:par>
                    <p:cTn id="112" fill="hold">
                      <p:stCondLst>
                        <p:cond delay="indefinite"/>
                      </p:stCondLst>
                      <p:childTnLst>
                        <p:par>
                          <p:cTn id="113" fill="hold">
                            <p:stCondLst>
                              <p:cond delay="0"/>
                            </p:stCondLst>
                            <p:childTnLst>
                              <p:par>
                                <p:cTn id="114" presetID="55" presetClass="entr" presetSubtype="0" fill="hold" grpId="0" nodeType="clickEffect">
                                  <p:stCondLst>
                                    <p:cond delay="0"/>
                                  </p:stCondLst>
                                  <p:childTnLst>
                                    <p:set>
                                      <p:cBhvr>
                                        <p:cTn id="115" dur="1" fill="hold">
                                          <p:stCondLst>
                                            <p:cond delay="0"/>
                                          </p:stCondLst>
                                        </p:cTn>
                                        <p:tgtEl>
                                          <p:spTgt spid="5">
                                            <p:graphicEl>
                                              <a:dgm id="{B706824E-1755-6B4B-912C-2BA056EB2E08}"/>
                                            </p:graphicEl>
                                          </p:spTgt>
                                        </p:tgtEl>
                                        <p:attrNameLst>
                                          <p:attrName>style.visibility</p:attrName>
                                        </p:attrNameLst>
                                      </p:cBhvr>
                                      <p:to>
                                        <p:strVal val="visible"/>
                                      </p:to>
                                    </p:set>
                                    <p:anim calcmode="lin" valueType="num">
                                      <p:cBhvr>
                                        <p:cTn id="116" dur="500" fill="hold"/>
                                        <p:tgtEl>
                                          <p:spTgt spid="5">
                                            <p:graphicEl>
                                              <a:dgm id="{B706824E-1755-6B4B-912C-2BA056EB2E08}"/>
                                            </p:graphicEl>
                                          </p:spTgt>
                                        </p:tgtEl>
                                        <p:attrNameLst>
                                          <p:attrName>ppt_w</p:attrName>
                                        </p:attrNameLst>
                                      </p:cBhvr>
                                      <p:tavLst>
                                        <p:tav tm="0">
                                          <p:val>
                                            <p:strVal val="#ppt_w*0.70"/>
                                          </p:val>
                                        </p:tav>
                                        <p:tav tm="100000">
                                          <p:val>
                                            <p:strVal val="#ppt_w"/>
                                          </p:val>
                                        </p:tav>
                                      </p:tavLst>
                                    </p:anim>
                                    <p:anim calcmode="lin" valueType="num">
                                      <p:cBhvr>
                                        <p:cTn id="117" dur="500" fill="hold"/>
                                        <p:tgtEl>
                                          <p:spTgt spid="5">
                                            <p:graphicEl>
                                              <a:dgm id="{B706824E-1755-6B4B-912C-2BA056EB2E08}"/>
                                            </p:graphicEl>
                                          </p:spTgt>
                                        </p:tgtEl>
                                        <p:attrNameLst>
                                          <p:attrName>ppt_h</p:attrName>
                                        </p:attrNameLst>
                                      </p:cBhvr>
                                      <p:tavLst>
                                        <p:tav tm="0">
                                          <p:val>
                                            <p:strVal val="#ppt_h"/>
                                          </p:val>
                                        </p:tav>
                                        <p:tav tm="100000">
                                          <p:val>
                                            <p:strVal val="#ppt_h"/>
                                          </p:val>
                                        </p:tav>
                                      </p:tavLst>
                                    </p:anim>
                                    <p:animEffect transition="in" filter="fade">
                                      <p:cBhvr>
                                        <p:cTn id="118" dur="500"/>
                                        <p:tgtEl>
                                          <p:spTgt spid="5">
                                            <p:graphicEl>
                                              <a:dgm id="{B706824E-1755-6B4B-912C-2BA056EB2E08}"/>
                                            </p:graphicEl>
                                          </p:spTgt>
                                        </p:tgtEl>
                                      </p:cBhvr>
                                    </p:animEffect>
                                  </p:childTnLst>
                                </p:cTn>
                              </p:par>
                              <p:par>
                                <p:cTn id="119" presetID="55" presetClass="entr" presetSubtype="0" fill="hold" grpId="0" nodeType="withEffect">
                                  <p:stCondLst>
                                    <p:cond delay="0"/>
                                  </p:stCondLst>
                                  <p:childTnLst>
                                    <p:set>
                                      <p:cBhvr>
                                        <p:cTn id="120" dur="1" fill="hold">
                                          <p:stCondLst>
                                            <p:cond delay="0"/>
                                          </p:stCondLst>
                                        </p:cTn>
                                        <p:tgtEl>
                                          <p:spTgt spid="5">
                                            <p:graphicEl>
                                              <a:dgm id="{47F5A417-E81A-9044-AE24-4816E240AD67}"/>
                                            </p:graphicEl>
                                          </p:spTgt>
                                        </p:tgtEl>
                                        <p:attrNameLst>
                                          <p:attrName>style.visibility</p:attrName>
                                        </p:attrNameLst>
                                      </p:cBhvr>
                                      <p:to>
                                        <p:strVal val="visible"/>
                                      </p:to>
                                    </p:set>
                                    <p:anim calcmode="lin" valueType="num">
                                      <p:cBhvr>
                                        <p:cTn id="121" dur="500" fill="hold"/>
                                        <p:tgtEl>
                                          <p:spTgt spid="5">
                                            <p:graphicEl>
                                              <a:dgm id="{47F5A417-E81A-9044-AE24-4816E240AD67}"/>
                                            </p:graphicEl>
                                          </p:spTgt>
                                        </p:tgtEl>
                                        <p:attrNameLst>
                                          <p:attrName>ppt_w</p:attrName>
                                        </p:attrNameLst>
                                      </p:cBhvr>
                                      <p:tavLst>
                                        <p:tav tm="0">
                                          <p:val>
                                            <p:strVal val="#ppt_w*0.70"/>
                                          </p:val>
                                        </p:tav>
                                        <p:tav tm="100000">
                                          <p:val>
                                            <p:strVal val="#ppt_w"/>
                                          </p:val>
                                        </p:tav>
                                      </p:tavLst>
                                    </p:anim>
                                    <p:anim calcmode="lin" valueType="num">
                                      <p:cBhvr>
                                        <p:cTn id="122" dur="500" fill="hold"/>
                                        <p:tgtEl>
                                          <p:spTgt spid="5">
                                            <p:graphicEl>
                                              <a:dgm id="{47F5A417-E81A-9044-AE24-4816E240AD67}"/>
                                            </p:graphicEl>
                                          </p:spTgt>
                                        </p:tgtEl>
                                        <p:attrNameLst>
                                          <p:attrName>ppt_h</p:attrName>
                                        </p:attrNameLst>
                                      </p:cBhvr>
                                      <p:tavLst>
                                        <p:tav tm="0">
                                          <p:val>
                                            <p:strVal val="#ppt_h"/>
                                          </p:val>
                                        </p:tav>
                                        <p:tav tm="100000">
                                          <p:val>
                                            <p:strVal val="#ppt_h"/>
                                          </p:val>
                                        </p:tav>
                                      </p:tavLst>
                                    </p:anim>
                                    <p:animEffect transition="in" filter="fade">
                                      <p:cBhvr>
                                        <p:cTn id="123" dur="500"/>
                                        <p:tgtEl>
                                          <p:spTgt spid="5">
                                            <p:graphicEl>
                                              <a:dgm id="{47F5A417-E81A-9044-AE24-4816E240AD67}"/>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55" presetClass="entr" presetSubtype="0" fill="hold" grpId="0" nodeType="clickEffect">
                                  <p:stCondLst>
                                    <p:cond delay="0"/>
                                  </p:stCondLst>
                                  <p:childTnLst>
                                    <p:set>
                                      <p:cBhvr>
                                        <p:cTn id="127" dur="1" fill="hold">
                                          <p:stCondLst>
                                            <p:cond delay="0"/>
                                          </p:stCondLst>
                                        </p:cTn>
                                        <p:tgtEl>
                                          <p:spTgt spid="5">
                                            <p:graphicEl>
                                              <a:dgm id="{E7824ED2-9322-1647-B9C5-277FE1A980F4}"/>
                                            </p:graphicEl>
                                          </p:spTgt>
                                        </p:tgtEl>
                                        <p:attrNameLst>
                                          <p:attrName>style.visibility</p:attrName>
                                        </p:attrNameLst>
                                      </p:cBhvr>
                                      <p:to>
                                        <p:strVal val="visible"/>
                                      </p:to>
                                    </p:set>
                                    <p:anim calcmode="lin" valueType="num">
                                      <p:cBhvr>
                                        <p:cTn id="128" dur="500" fill="hold"/>
                                        <p:tgtEl>
                                          <p:spTgt spid="5">
                                            <p:graphicEl>
                                              <a:dgm id="{E7824ED2-9322-1647-B9C5-277FE1A980F4}"/>
                                            </p:graphicEl>
                                          </p:spTgt>
                                        </p:tgtEl>
                                        <p:attrNameLst>
                                          <p:attrName>ppt_w</p:attrName>
                                        </p:attrNameLst>
                                      </p:cBhvr>
                                      <p:tavLst>
                                        <p:tav tm="0">
                                          <p:val>
                                            <p:strVal val="#ppt_w*0.70"/>
                                          </p:val>
                                        </p:tav>
                                        <p:tav tm="100000">
                                          <p:val>
                                            <p:strVal val="#ppt_w"/>
                                          </p:val>
                                        </p:tav>
                                      </p:tavLst>
                                    </p:anim>
                                    <p:anim calcmode="lin" valueType="num">
                                      <p:cBhvr>
                                        <p:cTn id="129" dur="500" fill="hold"/>
                                        <p:tgtEl>
                                          <p:spTgt spid="5">
                                            <p:graphicEl>
                                              <a:dgm id="{E7824ED2-9322-1647-B9C5-277FE1A980F4}"/>
                                            </p:graphicEl>
                                          </p:spTgt>
                                        </p:tgtEl>
                                        <p:attrNameLst>
                                          <p:attrName>ppt_h</p:attrName>
                                        </p:attrNameLst>
                                      </p:cBhvr>
                                      <p:tavLst>
                                        <p:tav tm="0">
                                          <p:val>
                                            <p:strVal val="#ppt_h"/>
                                          </p:val>
                                        </p:tav>
                                        <p:tav tm="100000">
                                          <p:val>
                                            <p:strVal val="#ppt_h"/>
                                          </p:val>
                                        </p:tav>
                                      </p:tavLst>
                                    </p:anim>
                                    <p:animEffect transition="in" filter="fade">
                                      <p:cBhvr>
                                        <p:cTn id="130" dur="500"/>
                                        <p:tgtEl>
                                          <p:spTgt spid="5">
                                            <p:graphicEl>
                                              <a:dgm id="{E7824ED2-9322-1647-B9C5-277FE1A980F4}"/>
                                            </p:graphicEl>
                                          </p:spTgt>
                                        </p:tgtEl>
                                      </p:cBhvr>
                                    </p:animEffect>
                                  </p:childTnLst>
                                </p:cTn>
                              </p:par>
                              <p:par>
                                <p:cTn id="131" presetID="55" presetClass="entr" presetSubtype="0" fill="hold" grpId="0" nodeType="withEffect">
                                  <p:stCondLst>
                                    <p:cond delay="0"/>
                                  </p:stCondLst>
                                  <p:childTnLst>
                                    <p:set>
                                      <p:cBhvr>
                                        <p:cTn id="132" dur="1" fill="hold">
                                          <p:stCondLst>
                                            <p:cond delay="0"/>
                                          </p:stCondLst>
                                        </p:cTn>
                                        <p:tgtEl>
                                          <p:spTgt spid="5">
                                            <p:graphicEl>
                                              <a:dgm id="{E731B6EC-20BE-C241-ABBC-73FB9B6563B4}"/>
                                            </p:graphicEl>
                                          </p:spTgt>
                                        </p:tgtEl>
                                        <p:attrNameLst>
                                          <p:attrName>style.visibility</p:attrName>
                                        </p:attrNameLst>
                                      </p:cBhvr>
                                      <p:to>
                                        <p:strVal val="visible"/>
                                      </p:to>
                                    </p:set>
                                    <p:anim calcmode="lin" valueType="num">
                                      <p:cBhvr>
                                        <p:cTn id="133" dur="500" fill="hold"/>
                                        <p:tgtEl>
                                          <p:spTgt spid="5">
                                            <p:graphicEl>
                                              <a:dgm id="{E731B6EC-20BE-C241-ABBC-73FB9B6563B4}"/>
                                            </p:graphicEl>
                                          </p:spTgt>
                                        </p:tgtEl>
                                        <p:attrNameLst>
                                          <p:attrName>ppt_w</p:attrName>
                                        </p:attrNameLst>
                                      </p:cBhvr>
                                      <p:tavLst>
                                        <p:tav tm="0">
                                          <p:val>
                                            <p:strVal val="#ppt_w*0.70"/>
                                          </p:val>
                                        </p:tav>
                                        <p:tav tm="100000">
                                          <p:val>
                                            <p:strVal val="#ppt_w"/>
                                          </p:val>
                                        </p:tav>
                                      </p:tavLst>
                                    </p:anim>
                                    <p:anim calcmode="lin" valueType="num">
                                      <p:cBhvr>
                                        <p:cTn id="134" dur="500" fill="hold"/>
                                        <p:tgtEl>
                                          <p:spTgt spid="5">
                                            <p:graphicEl>
                                              <a:dgm id="{E731B6EC-20BE-C241-ABBC-73FB9B6563B4}"/>
                                            </p:graphicEl>
                                          </p:spTgt>
                                        </p:tgtEl>
                                        <p:attrNameLst>
                                          <p:attrName>ppt_h</p:attrName>
                                        </p:attrNameLst>
                                      </p:cBhvr>
                                      <p:tavLst>
                                        <p:tav tm="0">
                                          <p:val>
                                            <p:strVal val="#ppt_h"/>
                                          </p:val>
                                        </p:tav>
                                        <p:tav tm="100000">
                                          <p:val>
                                            <p:strVal val="#ppt_h"/>
                                          </p:val>
                                        </p:tav>
                                      </p:tavLst>
                                    </p:anim>
                                    <p:animEffect transition="in" filter="fade">
                                      <p:cBhvr>
                                        <p:cTn id="135" dur="500"/>
                                        <p:tgtEl>
                                          <p:spTgt spid="5">
                                            <p:graphicEl>
                                              <a:dgm id="{E731B6EC-20BE-C241-ABBC-73FB9B6563B4}"/>
                                            </p:graphicEl>
                                          </p:spTgt>
                                        </p:tgtEl>
                                      </p:cBhvr>
                                    </p:animEffect>
                                  </p:childTnLst>
                                </p:cTn>
                              </p:par>
                            </p:childTnLst>
                          </p:cTn>
                        </p:par>
                      </p:childTnLst>
                    </p:cTn>
                  </p:par>
                  <p:par>
                    <p:cTn id="136" fill="hold">
                      <p:stCondLst>
                        <p:cond delay="indefinite"/>
                      </p:stCondLst>
                      <p:childTnLst>
                        <p:par>
                          <p:cTn id="137" fill="hold">
                            <p:stCondLst>
                              <p:cond delay="0"/>
                            </p:stCondLst>
                            <p:childTnLst>
                              <p:par>
                                <p:cTn id="138" presetID="55" presetClass="entr" presetSubtype="0" fill="hold" grpId="0" nodeType="clickEffect">
                                  <p:stCondLst>
                                    <p:cond delay="0"/>
                                  </p:stCondLst>
                                  <p:childTnLst>
                                    <p:set>
                                      <p:cBhvr>
                                        <p:cTn id="139" dur="1" fill="hold">
                                          <p:stCondLst>
                                            <p:cond delay="0"/>
                                          </p:stCondLst>
                                        </p:cTn>
                                        <p:tgtEl>
                                          <p:spTgt spid="5">
                                            <p:graphicEl>
                                              <a:dgm id="{96647A43-5B62-494C-A2B0-EBE1508D10A6}"/>
                                            </p:graphicEl>
                                          </p:spTgt>
                                        </p:tgtEl>
                                        <p:attrNameLst>
                                          <p:attrName>style.visibility</p:attrName>
                                        </p:attrNameLst>
                                      </p:cBhvr>
                                      <p:to>
                                        <p:strVal val="visible"/>
                                      </p:to>
                                    </p:set>
                                    <p:anim calcmode="lin" valueType="num">
                                      <p:cBhvr>
                                        <p:cTn id="140" dur="500" fill="hold"/>
                                        <p:tgtEl>
                                          <p:spTgt spid="5">
                                            <p:graphicEl>
                                              <a:dgm id="{96647A43-5B62-494C-A2B0-EBE1508D10A6}"/>
                                            </p:graphicEl>
                                          </p:spTgt>
                                        </p:tgtEl>
                                        <p:attrNameLst>
                                          <p:attrName>ppt_w</p:attrName>
                                        </p:attrNameLst>
                                      </p:cBhvr>
                                      <p:tavLst>
                                        <p:tav tm="0">
                                          <p:val>
                                            <p:strVal val="#ppt_w*0.70"/>
                                          </p:val>
                                        </p:tav>
                                        <p:tav tm="100000">
                                          <p:val>
                                            <p:strVal val="#ppt_w"/>
                                          </p:val>
                                        </p:tav>
                                      </p:tavLst>
                                    </p:anim>
                                    <p:anim calcmode="lin" valueType="num">
                                      <p:cBhvr>
                                        <p:cTn id="141" dur="500" fill="hold"/>
                                        <p:tgtEl>
                                          <p:spTgt spid="5">
                                            <p:graphicEl>
                                              <a:dgm id="{96647A43-5B62-494C-A2B0-EBE1508D10A6}"/>
                                            </p:graphicEl>
                                          </p:spTgt>
                                        </p:tgtEl>
                                        <p:attrNameLst>
                                          <p:attrName>ppt_h</p:attrName>
                                        </p:attrNameLst>
                                      </p:cBhvr>
                                      <p:tavLst>
                                        <p:tav tm="0">
                                          <p:val>
                                            <p:strVal val="#ppt_h"/>
                                          </p:val>
                                        </p:tav>
                                        <p:tav tm="100000">
                                          <p:val>
                                            <p:strVal val="#ppt_h"/>
                                          </p:val>
                                        </p:tav>
                                      </p:tavLst>
                                    </p:anim>
                                    <p:animEffect transition="in" filter="fade">
                                      <p:cBhvr>
                                        <p:cTn id="142" dur="500"/>
                                        <p:tgtEl>
                                          <p:spTgt spid="5">
                                            <p:graphicEl>
                                              <a:dgm id="{96647A43-5B62-494C-A2B0-EBE1508D10A6}"/>
                                            </p:graphicEl>
                                          </p:spTgt>
                                        </p:tgtEl>
                                      </p:cBhvr>
                                    </p:animEffect>
                                  </p:childTnLst>
                                </p:cTn>
                              </p:par>
                              <p:par>
                                <p:cTn id="143" presetID="55" presetClass="entr" presetSubtype="0" fill="hold" grpId="0" nodeType="withEffect">
                                  <p:stCondLst>
                                    <p:cond delay="0"/>
                                  </p:stCondLst>
                                  <p:childTnLst>
                                    <p:set>
                                      <p:cBhvr>
                                        <p:cTn id="144" dur="1" fill="hold">
                                          <p:stCondLst>
                                            <p:cond delay="0"/>
                                          </p:stCondLst>
                                        </p:cTn>
                                        <p:tgtEl>
                                          <p:spTgt spid="5">
                                            <p:graphicEl>
                                              <a:dgm id="{818D7462-9BAB-924B-9938-CA5B8EC6F04D}"/>
                                            </p:graphicEl>
                                          </p:spTgt>
                                        </p:tgtEl>
                                        <p:attrNameLst>
                                          <p:attrName>style.visibility</p:attrName>
                                        </p:attrNameLst>
                                      </p:cBhvr>
                                      <p:to>
                                        <p:strVal val="visible"/>
                                      </p:to>
                                    </p:set>
                                    <p:anim calcmode="lin" valueType="num">
                                      <p:cBhvr>
                                        <p:cTn id="145" dur="500" fill="hold"/>
                                        <p:tgtEl>
                                          <p:spTgt spid="5">
                                            <p:graphicEl>
                                              <a:dgm id="{818D7462-9BAB-924B-9938-CA5B8EC6F04D}"/>
                                            </p:graphicEl>
                                          </p:spTgt>
                                        </p:tgtEl>
                                        <p:attrNameLst>
                                          <p:attrName>ppt_w</p:attrName>
                                        </p:attrNameLst>
                                      </p:cBhvr>
                                      <p:tavLst>
                                        <p:tav tm="0">
                                          <p:val>
                                            <p:strVal val="#ppt_w*0.70"/>
                                          </p:val>
                                        </p:tav>
                                        <p:tav tm="100000">
                                          <p:val>
                                            <p:strVal val="#ppt_w"/>
                                          </p:val>
                                        </p:tav>
                                      </p:tavLst>
                                    </p:anim>
                                    <p:anim calcmode="lin" valueType="num">
                                      <p:cBhvr>
                                        <p:cTn id="146" dur="500" fill="hold"/>
                                        <p:tgtEl>
                                          <p:spTgt spid="5">
                                            <p:graphicEl>
                                              <a:dgm id="{818D7462-9BAB-924B-9938-CA5B8EC6F04D}"/>
                                            </p:graphicEl>
                                          </p:spTgt>
                                        </p:tgtEl>
                                        <p:attrNameLst>
                                          <p:attrName>ppt_h</p:attrName>
                                        </p:attrNameLst>
                                      </p:cBhvr>
                                      <p:tavLst>
                                        <p:tav tm="0">
                                          <p:val>
                                            <p:strVal val="#ppt_h"/>
                                          </p:val>
                                        </p:tav>
                                        <p:tav tm="100000">
                                          <p:val>
                                            <p:strVal val="#ppt_h"/>
                                          </p:val>
                                        </p:tav>
                                      </p:tavLst>
                                    </p:anim>
                                    <p:animEffect transition="in" filter="fade">
                                      <p:cBhvr>
                                        <p:cTn id="147" dur="500"/>
                                        <p:tgtEl>
                                          <p:spTgt spid="5">
                                            <p:graphicEl>
                                              <a:dgm id="{818D7462-9BAB-924B-9938-CA5B8EC6F04D}"/>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5" presetClass="entr" presetSubtype="0" fill="hold" grpId="0" nodeType="clickEffect">
                                  <p:stCondLst>
                                    <p:cond delay="0"/>
                                  </p:stCondLst>
                                  <p:childTnLst>
                                    <p:set>
                                      <p:cBhvr>
                                        <p:cTn id="151" dur="1" fill="hold">
                                          <p:stCondLst>
                                            <p:cond delay="0"/>
                                          </p:stCondLst>
                                        </p:cTn>
                                        <p:tgtEl>
                                          <p:spTgt spid="5">
                                            <p:graphicEl>
                                              <a:dgm id="{9D344693-0389-974D-8054-9953984E2E15}"/>
                                            </p:graphicEl>
                                          </p:spTgt>
                                        </p:tgtEl>
                                        <p:attrNameLst>
                                          <p:attrName>style.visibility</p:attrName>
                                        </p:attrNameLst>
                                      </p:cBhvr>
                                      <p:to>
                                        <p:strVal val="visible"/>
                                      </p:to>
                                    </p:set>
                                    <p:anim calcmode="lin" valueType="num">
                                      <p:cBhvr>
                                        <p:cTn id="152" dur="500" fill="hold"/>
                                        <p:tgtEl>
                                          <p:spTgt spid="5">
                                            <p:graphicEl>
                                              <a:dgm id="{9D344693-0389-974D-8054-9953984E2E15}"/>
                                            </p:graphicEl>
                                          </p:spTgt>
                                        </p:tgtEl>
                                        <p:attrNameLst>
                                          <p:attrName>ppt_w</p:attrName>
                                        </p:attrNameLst>
                                      </p:cBhvr>
                                      <p:tavLst>
                                        <p:tav tm="0">
                                          <p:val>
                                            <p:strVal val="#ppt_w*0.70"/>
                                          </p:val>
                                        </p:tav>
                                        <p:tav tm="100000">
                                          <p:val>
                                            <p:strVal val="#ppt_w"/>
                                          </p:val>
                                        </p:tav>
                                      </p:tavLst>
                                    </p:anim>
                                    <p:anim calcmode="lin" valueType="num">
                                      <p:cBhvr>
                                        <p:cTn id="153" dur="500" fill="hold"/>
                                        <p:tgtEl>
                                          <p:spTgt spid="5">
                                            <p:graphicEl>
                                              <a:dgm id="{9D344693-0389-974D-8054-9953984E2E15}"/>
                                            </p:graphicEl>
                                          </p:spTgt>
                                        </p:tgtEl>
                                        <p:attrNameLst>
                                          <p:attrName>ppt_h</p:attrName>
                                        </p:attrNameLst>
                                      </p:cBhvr>
                                      <p:tavLst>
                                        <p:tav tm="0">
                                          <p:val>
                                            <p:strVal val="#ppt_h"/>
                                          </p:val>
                                        </p:tav>
                                        <p:tav tm="100000">
                                          <p:val>
                                            <p:strVal val="#ppt_h"/>
                                          </p:val>
                                        </p:tav>
                                      </p:tavLst>
                                    </p:anim>
                                    <p:animEffect transition="in" filter="fade">
                                      <p:cBhvr>
                                        <p:cTn id="154" dur="500"/>
                                        <p:tgtEl>
                                          <p:spTgt spid="5">
                                            <p:graphicEl>
                                              <a:dgm id="{9D344693-0389-974D-8054-9953984E2E15}"/>
                                            </p:graphicEl>
                                          </p:spTgt>
                                        </p:tgtEl>
                                      </p:cBhvr>
                                    </p:animEffect>
                                  </p:childTnLst>
                                </p:cTn>
                              </p:par>
                              <p:par>
                                <p:cTn id="155" presetID="55" presetClass="entr" presetSubtype="0" fill="hold" grpId="0" nodeType="withEffect">
                                  <p:stCondLst>
                                    <p:cond delay="0"/>
                                  </p:stCondLst>
                                  <p:childTnLst>
                                    <p:set>
                                      <p:cBhvr>
                                        <p:cTn id="156" dur="1" fill="hold">
                                          <p:stCondLst>
                                            <p:cond delay="0"/>
                                          </p:stCondLst>
                                        </p:cTn>
                                        <p:tgtEl>
                                          <p:spTgt spid="5">
                                            <p:graphicEl>
                                              <a:dgm id="{3915089A-0B4B-1F4C-9372-1F4BB8D62539}"/>
                                            </p:graphicEl>
                                          </p:spTgt>
                                        </p:tgtEl>
                                        <p:attrNameLst>
                                          <p:attrName>style.visibility</p:attrName>
                                        </p:attrNameLst>
                                      </p:cBhvr>
                                      <p:to>
                                        <p:strVal val="visible"/>
                                      </p:to>
                                    </p:set>
                                    <p:anim calcmode="lin" valueType="num">
                                      <p:cBhvr>
                                        <p:cTn id="157" dur="500" fill="hold"/>
                                        <p:tgtEl>
                                          <p:spTgt spid="5">
                                            <p:graphicEl>
                                              <a:dgm id="{3915089A-0B4B-1F4C-9372-1F4BB8D62539}"/>
                                            </p:graphicEl>
                                          </p:spTgt>
                                        </p:tgtEl>
                                        <p:attrNameLst>
                                          <p:attrName>ppt_w</p:attrName>
                                        </p:attrNameLst>
                                      </p:cBhvr>
                                      <p:tavLst>
                                        <p:tav tm="0">
                                          <p:val>
                                            <p:strVal val="#ppt_w*0.70"/>
                                          </p:val>
                                        </p:tav>
                                        <p:tav tm="100000">
                                          <p:val>
                                            <p:strVal val="#ppt_w"/>
                                          </p:val>
                                        </p:tav>
                                      </p:tavLst>
                                    </p:anim>
                                    <p:anim calcmode="lin" valueType="num">
                                      <p:cBhvr>
                                        <p:cTn id="158" dur="500" fill="hold"/>
                                        <p:tgtEl>
                                          <p:spTgt spid="5">
                                            <p:graphicEl>
                                              <a:dgm id="{3915089A-0B4B-1F4C-9372-1F4BB8D62539}"/>
                                            </p:graphicEl>
                                          </p:spTgt>
                                        </p:tgtEl>
                                        <p:attrNameLst>
                                          <p:attrName>ppt_h</p:attrName>
                                        </p:attrNameLst>
                                      </p:cBhvr>
                                      <p:tavLst>
                                        <p:tav tm="0">
                                          <p:val>
                                            <p:strVal val="#ppt_h"/>
                                          </p:val>
                                        </p:tav>
                                        <p:tav tm="100000">
                                          <p:val>
                                            <p:strVal val="#ppt_h"/>
                                          </p:val>
                                        </p:tav>
                                      </p:tavLst>
                                    </p:anim>
                                    <p:animEffect transition="in" filter="fade">
                                      <p:cBhvr>
                                        <p:cTn id="159" dur="500"/>
                                        <p:tgtEl>
                                          <p:spTgt spid="5">
                                            <p:graphicEl>
                                              <a:dgm id="{3915089A-0B4B-1F4C-9372-1F4BB8D62539}"/>
                                            </p:graphicEl>
                                          </p:spTgt>
                                        </p:tgtEl>
                                      </p:cBhvr>
                                    </p:animEffect>
                                  </p:childTnLst>
                                </p:cTn>
                              </p:par>
                            </p:childTnLst>
                          </p:cTn>
                        </p:par>
                      </p:childTnLst>
                    </p:cTn>
                  </p:par>
                  <p:par>
                    <p:cTn id="160" fill="hold">
                      <p:stCondLst>
                        <p:cond delay="indefinite"/>
                      </p:stCondLst>
                      <p:childTnLst>
                        <p:par>
                          <p:cTn id="161" fill="hold">
                            <p:stCondLst>
                              <p:cond delay="0"/>
                            </p:stCondLst>
                            <p:childTnLst>
                              <p:par>
                                <p:cTn id="162" presetID="55" presetClass="entr" presetSubtype="0" fill="hold" grpId="0" nodeType="clickEffect">
                                  <p:stCondLst>
                                    <p:cond delay="0"/>
                                  </p:stCondLst>
                                  <p:childTnLst>
                                    <p:set>
                                      <p:cBhvr>
                                        <p:cTn id="163" dur="1" fill="hold">
                                          <p:stCondLst>
                                            <p:cond delay="0"/>
                                          </p:stCondLst>
                                        </p:cTn>
                                        <p:tgtEl>
                                          <p:spTgt spid="5">
                                            <p:graphicEl>
                                              <a:dgm id="{9F2CFCAF-B75A-3D4F-BD09-EE1353DD0E88}"/>
                                            </p:graphicEl>
                                          </p:spTgt>
                                        </p:tgtEl>
                                        <p:attrNameLst>
                                          <p:attrName>style.visibility</p:attrName>
                                        </p:attrNameLst>
                                      </p:cBhvr>
                                      <p:to>
                                        <p:strVal val="visible"/>
                                      </p:to>
                                    </p:set>
                                    <p:anim calcmode="lin" valueType="num">
                                      <p:cBhvr>
                                        <p:cTn id="164" dur="500" fill="hold"/>
                                        <p:tgtEl>
                                          <p:spTgt spid="5">
                                            <p:graphicEl>
                                              <a:dgm id="{9F2CFCAF-B75A-3D4F-BD09-EE1353DD0E88}"/>
                                            </p:graphicEl>
                                          </p:spTgt>
                                        </p:tgtEl>
                                        <p:attrNameLst>
                                          <p:attrName>ppt_w</p:attrName>
                                        </p:attrNameLst>
                                      </p:cBhvr>
                                      <p:tavLst>
                                        <p:tav tm="0">
                                          <p:val>
                                            <p:strVal val="#ppt_w*0.70"/>
                                          </p:val>
                                        </p:tav>
                                        <p:tav tm="100000">
                                          <p:val>
                                            <p:strVal val="#ppt_w"/>
                                          </p:val>
                                        </p:tav>
                                      </p:tavLst>
                                    </p:anim>
                                    <p:anim calcmode="lin" valueType="num">
                                      <p:cBhvr>
                                        <p:cTn id="165" dur="500" fill="hold"/>
                                        <p:tgtEl>
                                          <p:spTgt spid="5">
                                            <p:graphicEl>
                                              <a:dgm id="{9F2CFCAF-B75A-3D4F-BD09-EE1353DD0E88}"/>
                                            </p:graphicEl>
                                          </p:spTgt>
                                        </p:tgtEl>
                                        <p:attrNameLst>
                                          <p:attrName>ppt_h</p:attrName>
                                        </p:attrNameLst>
                                      </p:cBhvr>
                                      <p:tavLst>
                                        <p:tav tm="0">
                                          <p:val>
                                            <p:strVal val="#ppt_h"/>
                                          </p:val>
                                        </p:tav>
                                        <p:tav tm="100000">
                                          <p:val>
                                            <p:strVal val="#ppt_h"/>
                                          </p:val>
                                        </p:tav>
                                      </p:tavLst>
                                    </p:anim>
                                    <p:animEffect transition="in" filter="fade">
                                      <p:cBhvr>
                                        <p:cTn id="166" dur="500"/>
                                        <p:tgtEl>
                                          <p:spTgt spid="5">
                                            <p:graphicEl>
                                              <a:dgm id="{9F2CFCAF-B75A-3D4F-BD09-EE1353DD0E88}"/>
                                            </p:graphicEl>
                                          </p:spTgt>
                                        </p:tgtEl>
                                      </p:cBhvr>
                                    </p:animEffect>
                                  </p:childTnLst>
                                </p:cTn>
                              </p:par>
                              <p:par>
                                <p:cTn id="167" presetID="55" presetClass="entr" presetSubtype="0" fill="hold" grpId="0" nodeType="withEffect">
                                  <p:stCondLst>
                                    <p:cond delay="0"/>
                                  </p:stCondLst>
                                  <p:childTnLst>
                                    <p:set>
                                      <p:cBhvr>
                                        <p:cTn id="168" dur="1" fill="hold">
                                          <p:stCondLst>
                                            <p:cond delay="0"/>
                                          </p:stCondLst>
                                        </p:cTn>
                                        <p:tgtEl>
                                          <p:spTgt spid="5">
                                            <p:graphicEl>
                                              <a:dgm id="{DC9B9D5D-4BF0-D048-8815-31CD3784CE08}"/>
                                            </p:graphicEl>
                                          </p:spTgt>
                                        </p:tgtEl>
                                        <p:attrNameLst>
                                          <p:attrName>style.visibility</p:attrName>
                                        </p:attrNameLst>
                                      </p:cBhvr>
                                      <p:to>
                                        <p:strVal val="visible"/>
                                      </p:to>
                                    </p:set>
                                    <p:anim calcmode="lin" valueType="num">
                                      <p:cBhvr>
                                        <p:cTn id="169" dur="500" fill="hold"/>
                                        <p:tgtEl>
                                          <p:spTgt spid="5">
                                            <p:graphicEl>
                                              <a:dgm id="{DC9B9D5D-4BF0-D048-8815-31CD3784CE08}"/>
                                            </p:graphicEl>
                                          </p:spTgt>
                                        </p:tgtEl>
                                        <p:attrNameLst>
                                          <p:attrName>ppt_w</p:attrName>
                                        </p:attrNameLst>
                                      </p:cBhvr>
                                      <p:tavLst>
                                        <p:tav tm="0">
                                          <p:val>
                                            <p:strVal val="#ppt_w*0.70"/>
                                          </p:val>
                                        </p:tav>
                                        <p:tav tm="100000">
                                          <p:val>
                                            <p:strVal val="#ppt_w"/>
                                          </p:val>
                                        </p:tav>
                                      </p:tavLst>
                                    </p:anim>
                                    <p:anim calcmode="lin" valueType="num">
                                      <p:cBhvr>
                                        <p:cTn id="170" dur="500" fill="hold"/>
                                        <p:tgtEl>
                                          <p:spTgt spid="5">
                                            <p:graphicEl>
                                              <a:dgm id="{DC9B9D5D-4BF0-D048-8815-31CD3784CE08}"/>
                                            </p:graphicEl>
                                          </p:spTgt>
                                        </p:tgtEl>
                                        <p:attrNameLst>
                                          <p:attrName>ppt_h</p:attrName>
                                        </p:attrNameLst>
                                      </p:cBhvr>
                                      <p:tavLst>
                                        <p:tav tm="0">
                                          <p:val>
                                            <p:strVal val="#ppt_h"/>
                                          </p:val>
                                        </p:tav>
                                        <p:tav tm="100000">
                                          <p:val>
                                            <p:strVal val="#ppt_h"/>
                                          </p:val>
                                        </p:tav>
                                      </p:tavLst>
                                    </p:anim>
                                    <p:animEffect transition="in" filter="fade">
                                      <p:cBhvr>
                                        <p:cTn id="171" dur="500"/>
                                        <p:tgtEl>
                                          <p:spTgt spid="5">
                                            <p:graphicEl>
                                              <a:dgm id="{DC9B9D5D-4BF0-D048-8815-31CD3784CE08}"/>
                                            </p:graphicEl>
                                          </p:spTgt>
                                        </p:tgtEl>
                                      </p:cBhvr>
                                    </p:animEffect>
                                  </p:childTnLst>
                                </p:cTn>
                              </p:par>
                            </p:childTnLst>
                          </p:cTn>
                        </p:par>
                      </p:childTnLst>
                    </p:cTn>
                  </p:par>
                  <p:par>
                    <p:cTn id="172" fill="hold">
                      <p:stCondLst>
                        <p:cond delay="indefinite"/>
                      </p:stCondLst>
                      <p:childTnLst>
                        <p:par>
                          <p:cTn id="173" fill="hold">
                            <p:stCondLst>
                              <p:cond delay="0"/>
                            </p:stCondLst>
                            <p:childTnLst>
                              <p:par>
                                <p:cTn id="174" presetID="55" presetClass="entr" presetSubtype="0" fill="hold" grpId="0" nodeType="clickEffect">
                                  <p:stCondLst>
                                    <p:cond delay="0"/>
                                  </p:stCondLst>
                                  <p:childTnLst>
                                    <p:set>
                                      <p:cBhvr>
                                        <p:cTn id="175" dur="1" fill="hold">
                                          <p:stCondLst>
                                            <p:cond delay="0"/>
                                          </p:stCondLst>
                                        </p:cTn>
                                        <p:tgtEl>
                                          <p:spTgt spid="5">
                                            <p:graphicEl>
                                              <a:dgm id="{A576E6CE-88C2-D743-9DD4-E4E083910F31}"/>
                                            </p:graphicEl>
                                          </p:spTgt>
                                        </p:tgtEl>
                                        <p:attrNameLst>
                                          <p:attrName>style.visibility</p:attrName>
                                        </p:attrNameLst>
                                      </p:cBhvr>
                                      <p:to>
                                        <p:strVal val="visible"/>
                                      </p:to>
                                    </p:set>
                                    <p:anim calcmode="lin" valueType="num">
                                      <p:cBhvr>
                                        <p:cTn id="176" dur="500" fill="hold"/>
                                        <p:tgtEl>
                                          <p:spTgt spid="5">
                                            <p:graphicEl>
                                              <a:dgm id="{A576E6CE-88C2-D743-9DD4-E4E083910F31}"/>
                                            </p:graphicEl>
                                          </p:spTgt>
                                        </p:tgtEl>
                                        <p:attrNameLst>
                                          <p:attrName>ppt_w</p:attrName>
                                        </p:attrNameLst>
                                      </p:cBhvr>
                                      <p:tavLst>
                                        <p:tav tm="0">
                                          <p:val>
                                            <p:strVal val="#ppt_w*0.70"/>
                                          </p:val>
                                        </p:tav>
                                        <p:tav tm="100000">
                                          <p:val>
                                            <p:strVal val="#ppt_w"/>
                                          </p:val>
                                        </p:tav>
                                      </p:tavLst>
                                    </p:anim>
                                    <p:anim calcmode="lin" valueType="num">
                                      <p:cBhvr>
                                        <p:cTn id="177" dur="500" fill="hold"/>
                                        <p:tgtEl>
                                          <p:spTgt spid="5">
                                            <p:graphicEl>
                                              <a:dgm id="{A576E6CE-88C2-D743-9DD4-E4E083910F31}"/>
                                            </p:graphicEl>
                                          </p:spTgt>
                                        </p:tgtEl>
                                        <p:attrNameLst>
                                          <p:attrName>ppt_h</p:attrName>
                                        </p:attrNameLst>
                                      </p:cBhvr>
                                      <p:tavLst>
                                        <p:tav tm="0">
                                          <p:val>
                                            <p:strVal val="#ppt_h"/>
                                          </p:val>
                                        </p:tav>
                                        <p:tav tm="100000">
                                          <p:val>
                                            <p:strVal val="#ppt_h"/>
                                          </p:val>
                                        </p:tav>
                                      </p:tavLst>
                                    </p:anim>
                                    <p:animEffect transition="in" filter="fade">
                                      <p:cBhvr>
                                        <p:cTn id="178" dur="500"/>
                                        <p:tgtEl>
                                          <p:spTgt spid="5">
                                            <p:graphicEl>
                                              <a:dgm id="{A576E6CE-88C2-D743-9DD4-E4E083910F31}"/>
                                            </p:graphicEl>
                                          </p:spTgt>
                                        </p:tgtEl>
                                      </p:cBhvr>
                                    </p:animEffect>
                                  </p:childTnLst>
                                </p:cTn>
                              </p:par>
                              <p:par>
                                <p:cTn id="179" presetID="55" presetClass="entr" presetSubtype="0" fill="hold" grpId="0" nodeType="withEffect">
                                  <p:stCondLst>
                                    <p:cond delay="0"/>
                                  </p:stCondLst>
                                  <p:childTnLst>
                                    <p:set>
                                      <p:cBhvr>
                                        <p:cTn id="180" dur="1" fill="hold">
                                          <p:stCondLst>
                                            <p:cond delay="0"/>
                                          </p:stCondLst>
                                        </p:cTn>
                                        <p:tgtEl>
                                          <p:spTgt spid="5">
                                            <p:graphicEl>
                                              <a:dgm id="{DD768EE6-E983-444C-A015-56D96EA7E2E6}"/>
                                            </p:graphicEl>
                                          </p:spTgt>
                                        </p:tgtEl>
                                        <p:attrNameLst>
                                          <p:attrName>style.visibility</p:attrName>
                                        </p:attrNameLst>
                                      </p:cBhvr>
                                      <p:to>
                                        <p:strVal val="visible"/>
                                      </p:to>
                                    </p:set>
                                    <p:anim calcmode="lin" valueType="num">
                                      <p:cBhvr>
                                        <p:cTn id="181" dur="500" fill="hold"/>
                                        <p:tgtEl>
                                          <p:spTgt spid="5">
                                            <p:graphicEl>
                                              <a:dgm id="{DD768EE6-E983-444C-A015-56D96EA7E2E6}"/>
                                            </p:graphicEl>
                                          </p:spTgt>
                                        </p:tgtEl>
                                        <p:attrNameLst>
                                          <p:attrName>ppt_w</p:attrName>
                                        </p:attrNameLst>
                                      </p:cBhvr>
                                      <p:tavLst>
                                        <p:tav tm="0">
                                          <p:val>
                                            <p:strVal val="#ppt_w*0.70"/>
                                          </p:val>
                                        </p:tav>
                                        <p:tav tm="100000">
                                          <p:val>
                                            <p:strVal val="#ppt_w"/>
                                          </p:val>
                                        </p:tav>
                                      </p:tavLst>
                                    </p:anim>
                                    <p:anim calcmode="lin" valueType="num">
                                      <p:cBhvr>
                                        <p:cTn id="182" dur="500" fill="hold"/>
                                        <p:tgtEl>
                                          <p:spTgt spid="5">
                                            <p:graphicEl>
                                              <a:dgm id="{DD768EE6-E983-444C-A015-56D96EA7E2E6}"/>
                                            </p:graphicEl>
                                          </p:spTgt>
                                        </p:tgtEl>
                                        <p:attrNameLst>
                                          <p:attrName>ppt_h</p:attrName>
                                        </p:attrNameLst>
                                      </p:cBhvr>
                                      <p:tavLst>
                                        <p:tav tm="0">
                                          <p:val>
                                            <p:strVal val="#ppt_h"/>
                                          </p:val>
                                        </p:tav>
                                        <p:tav tm="100000">
                                          <p:val>
                                            <p:strVal val="#ppt_h"/>
                                          </p:val>
                                        </p:tav>
                                      </p:tavLst>
                                    </p:anim>
                                    <p:animEffect transition="in" filter="fade">
                                      <p:cBhvr>
                                        <p:cTn id="183" dur="500"/>
                                        <p:tgtEl>
                                          <p:spTgt spid="5">
                                            <p:graphicEl>
                                              <a:dgm id="{DD768EE6-E983-444C-A015-56D96EA7E2E6}"/>
                                            </p:graphicEl>
                                          </p:spTgt>
                                        </p:tgtEl>
                                      </p:cBhvr>
                                    </p:animEffect>
                                  </p:childTnLst>
                                </p:cTn>
                              </p:par>
                            </p:childTnLst>
                          </p:cTn>
                        </p:par>
                      </p:childTnLst>
                    </p:cTn>
                  </p:par>
                  <p:par>
                    <p:cTn id="184" fill="hold">
                      <p:stCondLst>
                        <p:cond delay="indefinite"/>
                      </p:stCondLst>
                      <p:childTnLst>
                        <p:par>
                          <p:cTn id="185" fill="hold">
                            <p:stCondLst>
                              <p:cond delay="0"/>
                            </p:stCondLst>
                            <p:childTnLst>
                              <p:par>
                                <p:cTn id="186" presetID="55" presetClass="entr" presetSubtype="0" fill="hold" grpId="0" nodeType="clickEffect">
                                  <p:stCondLst>
                                    <p:cond delay="0"/>
                                  </p:stCondLst>
                                  <p:childTnLst>
                                    <p:set>
                                      <p:cBhvr>
                                        <p:cTn id="187" dur="1" fill="hold">
                                          <p:stCondLst>
                                            <p:cond delay="0"/>
                                          </p:stCondLst>
                                        </p:cTn>
                                        <p:tgtEl>
                                          <p:spTgt spid="5">
                                            <p:graphicEl>
                                              <a:dgm id="{C673DA04-C0DC-9447-8437-C23647BCF988}"/>
                                            </p:graphicEl>
                                          </p:spTgt>
                                        </p:tgtEl>
                                        <p:attrNameLst>
                                          <p:attrName>style.visibility</p:attrName>
                                        </p:attrNameLst>
                                      </p:cBhvr>
                                      <p:to>
                                        <p:strVal val="visible"/>
                                      </p:to>
                                    </p:set>
                                    <p:anim calcmode="lin" valueType="num">
                                      <p:cBhvr>
                                        <p:cTn id="188" dur="500" fill="hold"/>
                                        <p:tgtEl>
                                          <p:spTgt spid="5">
                                            <p:graphicEl>
                                              <a:dgm id="{C673DA04-C0DC-9447-8437-C23647BCF988}"/>
                                            </p:graphicEl>
                                          </p:spTgt>
                                        </p:tgtEl>
                                        <p:attrNameLst>
                                          <p:attrName>ppt_w</p:attrName>
                                        </p:attrNameLst>
                                      </p:cBhvr>
                                      <p:tavLst>
                                        <p:tav tm="0">
                                          <p:val>
                                            <p:strVal val="#ppt_w*0.70"/>
                                          </p:val>
                                        </p:tav>
                                        <p:tav tm="100000">
                                          <p:val>
                                            <p:strVal val="#ppt_w"/>
                                          </p:val>
                                        </p:tav>
                                      </p:tavLst>
                                    </p:anim>
                                    <p:anim calcmode="lin" valueType="num">
                                      <p:cBhvr>
                                        <p:cTn id="189" dur="500" fill="hold"/>
                                        <p:tgtEl>
                                          <p:spTgt spid="5">
                                            <p:graphicEl>
                                              <a:dgm id="{C673DA04-C0DC-9447-8437-C23647BCF988}"/>
                                            </p:graphicEl>
                                          </p:spTgt>
                                        </p:tgtEl>
                                        <p:attrNameLst>
                                          <p:attrName>ppt_h</p:attrName>
                                        </p:attrNameLst>
                                      </p:cBhvr>
                                      <p:tavLst>
                                        <p:tav tm="0">
                                          <p:val>
                                            <p:strVal val="#ppt_h"/>
                                          </p:val>
                                        </p:tav>
                                        <p:tav tm="100000">
                                          <p:val>
                                            <p:strVal val="#ppt_h"/>
                                          </p:val>
                                        </p:tav>
                                      </p:tavLst>
                                    </p:anim>
                                    <p:animEffect transition="in" filter="fade">
                                      <p:cBhvr>
                                        <p:cTn id="190" dur="500"/>
                                        <p:tgtEl>
                                          <p:spTgt spid="5">
                                            <p:graphicEl>
                                              <a:dgm id="{C673DA04-C0DC-9447-8437-C23647BCF988}"/>
                                            </p:graphicEl>
                                          </p:spTgt>
                                        </p:tgtEl>
                                      </p:cBhvr>
                                    </p:animEffect>
                                  </p:childTnLst>
                                </p:cTn>
                              </p:par>
                              <p:par>
                                <p:cTn id="191" presetID="55" presetClass="entr" presetSubtype="0" fill="hold" grpId="0" nodeType="withEffect">
                                  <p:stCondLst>
                                    <p:cond delay="0"/>
                                  </p:stCondLst>
                                  <p:childTnLst>
                                    <p:set>
                                      <p:cBhvr>
                                        <p:cTn id="192" dur="1" fill="hold">
                                          <p:stCondLst>
                                            <p:cond delay="0"/>
                                          </p:stCondLst>
                                        </p:cTn>
                                        <p:tgtEl>
                                          <p:spTgt spid="5">
                                            <p:graphicEl>
                                              <a:dgm id="{AA732E51-E50E-9041-820C-2BFA56E89AD1}"/>
                                            </p:graphicEl>
                                          </p:spTgt>
                                        </p:tgtEl>
                                        <p:attrNameLst>
                                          <p:attrName>style.visibility</p:attrName>
                                        </p:attrNameLst>
                                      </p:cBhvr>
                                      <p:to>
                                        <p:strVal val="visible"/>
                                      </p:to>
                                    </p:set>
                                    <p:anim calcmode="lin" valueType="num">
                                      <p:cBhvr>
                                        <p:cTn id="193" dur="500" fill="hold"/>
                                        <p:tgtEl>
                                          <p:spTgt spid="5">
                                            <p:graphicEl>
                                              <a:dgm id="{AA732E51-E50E-9041-820C-2BFA56E89AD1}"/>
                                            </p:graphicEl>
                                          </p:spTgt>
                                        </p:tgtEl>
                                        <p:attrNameLst>
                                          <p:attrName>ppt_w</p:attrName>
                                        </p:attrNameLst>
                                      </p:cBhvr>
                                      <p:tavLst>
                                        <p:tav tm="0">
                                          <p:val>
                                            <p:strVal val="#ppt_w*0.70"/>
                                          </p:val>
                                        </p:tav>
                                        <p:tav tm="100000">
                                          <p:val>
                                            <p:strVal val="#ppt_w"/>
                                          </p:val>
                                        </p:tav>
                                      </p:tavLst>
                                    </p:anim>
                                    <p:anim calcmode="lin" valueType="num">
                                      <p:cBhvr>
                                        <p:cTn id="194" dur="500" fill="hold"/>
                                        <p:tgtEl>
                                          <p:spTgt spid="5">
                                            <p:graphicEl>
                                              <a:dgm id="{AA732E51-E50E-9041-820C-2BFA56E89AD1}"/>
                                            </p:graphicEl>
                                          </p:spTgt>
                                        </p:tgtEl>
                                        <p:attrNameLst>
                                          <p:attrName>ppt_h</p:attrName>
                                        </p:attrNameLst>
                                      </p:cBhvr>
                                      <p:tavLst>
                                        <p:tav tm="0">
                                          <p:val>
                                            <p:strVal val="#ppt_h"/>
                                          </p:val>
                                        </p:tav>
                                        <p:tav tm="100000">
                                          <p:val>
                                            <p:strVal val="#ppt_h"/>
                                          </p:val>
                                        </p:tav>
                                      </p:tavLst>
                                    </p:anim>
                                    <p:animEffect transition="in" filter="fade">
                                      <p:cBhvr>
                                        <p:cTn id="195" dur="500"/>
                                        <p:tgtEl>
                                          <p:spTgt spid="5">
                                            <p:graphicEl>
                                              <a:dgm id="{AA732E51-E50E-9041-820C-2BFA56E89AD1}"/>
                                            </p:graphicEl>
                                          </p:spTgt>
                                        </p:tgtEl>
                                      </p:cBhvr>
                                    </p:animEffect>
                                  </p:childTnLst>
                                </p:cTn>
                              </p:par>
                            </p:childTnLst>
                          </p:cTn>
                        </p:par>
                      </p:childTnLst>
                    </p:cTn>
                  </p:par>
                  <p:par>
                    <p:cTn id="196" fill="hold">
                      <p:stCondLst>
                        <p:cond delay="indefinite"/>
                      </p:stCondLst>
                      <p:childTnLst>
                        <p:par>
                          <p:cTn id="197" fill="hold">
                            <p:stCondLst>
                              <p:cond delay="0"/>
                            </p:stCondLst>
                            <p:childTnLst>
                              <p:par>
                                <p:cTn id="198" presetID="55" presetClass="entr" presetSubtype="0" fill="hold" grpId="0" nodeType="clickEffect">
                                  <p:stCondLst>
                                    <p:cond delay="0"/>
                                  </p:stCondLst>
                                  <p:childTnLst>
                                    <p:set>
                                      <p:cBhvr>
                                        <p:cTn id="199" dur="1" fill="hold">
                                          <p:stCondLst>
                                            <p:cond delay="0"/>
                                          </p:stCondLst>
                                        </p:cTn>
                                        <p:tgtEl>
                                          <p:spTgt spid="5">
                                            <p:graphicEl>
                                              <a:dgm id="{B8A25C68-BA4F-C84B-BC1A-66FE0CED15A0}"/>
                                            </p:graphicEl>
                                          </p:spTgt>
                                        </p:tgtEl>
                                        <p:attrNameLst>
                                          <p:attrName>style.visibility</p:attrName>
                                        </p:attrNameLst>
                                      </p:cBhvr>
                                      <p:to>
                                        <p:strVal val="visible"/>
                                      </p:to>
                                    </p:set>
                                    <p:anim calcmode="lin" valueType="num">
                                      <p:cBhvr>
                                        <p:cTn id="200" dur="500" fill="hold"/>
                                        <p:tgtEl>
                                          <p:spTgt spid="5">
                                            <p:graphicEl>
                                              <a:dgm id="{B8A25C68-BA4F-C84B-BC1A-66FE0CED15A0}"/>
                                            </p:graphicEl>
                                          </p:spTgt>
                                        </p:tgtEl>
                                        <p:attrNameLst>
                                          <p:attrName>ppt_w</p:attrName>
                                        </p:attrNameLst>
                                      </p:cBhvr>
                                      <p:tavLst>
                                        <p:tav tm="0">
                                          <p:val>
                                            <p:strVal val="#ppt_w*0.70"/>
                                          </p:val>
                                        </p:tav>
                                        <p:tav tm="100000">
                                          <p:val>
                                            <p:strVal val="#ppt_w"/>
                                          </p:val>
                                        </p:tav>
                                      </p:tavLst>
                                    </p:anim>
                                    <p:anim calcmode="lin" valueType="num">
                                      <p:cBhvr>
                                        <p:cTn id="201" dur="500" fill="hold"/>
                                        <p:tgtEl>
                                          <p:spTgt spid="5">
                                            <p:graphicEl>
                                              <a:dgm id="{B8A25C68-BA4F-C84B-BC1A-66FE0CED15A0}"/>
                                            </p:graphicEl>
                                          </p:spTgt>
                                        </p:tgtEl>
                                        <p:attrNameLst>
                                          <p:attrName>ppt_h</p:attrName>
                                        </p:attrNameLst>
                                      </p:cBhvr>
                                      <p:tavLst>
                                        <p:tav tm="0">
                                          <p:val>
                                            <p:strVal val="#ppt_h"/>
                                          </p:val>
                                        </p:tav>
                                        <p:tav tm="100000">
                                          <p:val>
                                            <p:strVal val="#ppt_h"/>
                                          </p:val>
                                        </p:tav>
                                      </p:tavLst>
                                    </p:anim>
                                    <p:animEffect transition="in" filter="fade">
                                      <p:cBhvr>
                                        <p:cTn id="202" dur="500"/>
                                        <p:tgtEl>
                                          <p:spTgt spid="5">
                                            <p:graphicEl>
                                              <a:dgm id="{B8A25C68-BA4F-C84B-BC1A-66FE0CED15A0}"/>
                                            </p:graphicEl>
                                          </p:spTgt>
                                        </p:tgtEl>
                                      </p:cBhvr>
                                    </p:animEffect>
                                  </p:childTnLst>
                                </p:cTn>
                              </p:par>
                              <p:par>
                                <p:cTn id="203" presetID="55" presetClass="entr" presetSubtype="0" fill="hold" grpId="0" nodeType="withEffect">
                                  <p:stCondLst>
                                    <p:cond delay="0"/>
                                  </p:stCondLst>
                                  <p:childTnLst>
                                    <p:set>
                                      <p:cBhvr>
                                        <p:cTn id="204" dur="1" fill="hold">
                                          <p:stCondLst>
                                            <p:cond delay="0"/>
                                          </p:stCondLst>
                                        </p:cTn>
                                        <p:tgtEl>
                                          <p:spTgt spid="5">
                                            <p:graphicEl>
                                              <a:dgm id="{9496FF44-30FA-3D46-980A-765CE1955901}"/>
                                            </p:graphicEl>
                                          </p:spTgt>
                                        </p:tgtEl>
                                        <p:attrNameLst>
                                          <p:attrName>style.visibility</p:attrName>
                                        </p:attrNameLst>
                                      </p:cBhvr>
                                      <p:to>
                                        <p:strVal val="visible"/>
                                      </p:to>
                                    </p:set>
                                    <p:anim calcmode="lin" valueType="num">
                                      <p:cBhvr>
                                        <p:cTn id="205" dur="500" fill="hold"/>
                                        <p:tgtEl>
                                          <p:spTgt spid="5">
                                            <p:graphicEl>
                                              <a:dgm id="{9496FF44-30FA-3D46-980A-765CE1955901}"/>
                                            </p:graphicEl>
                                          </p:spTgt>
                                        </p:tgtEl>
                                        <p:attrNameLst>
                                          <p:attrName>ppt_w</p:attrName>
                                        </p:attrNameLst>
                                      </p:cBhvr>
                                      <p:tavLst>
                                        <p:tav tm="0">
                                          <p:val>
                                            <p:strVal val="#ppt_w*0.70"/>
                                          </p:val>
                                        </p:tav>
                                        <p:tav tm="100000">
                                          <p:val>
                                            <p:strVal val="#ppt_w"/>
                                          </p:val>
                                        </p:tav>
                                      </p:tavLst>
                                    </p:anim>
                                    <p:anim calcmode="lin" valueType="num">
                                      <p:cBhvr>
                                        <p:cTn id="206" dur="500" fill="hold"/>
                                        <p:tgtEl>
                                          <p:spTgt spid="5">
                                            <p:graphicEl>
                                              <a:dgm id="{9496FF44-30FA-3D46-980A-765CE1955901}"/>
                                            </p:graphicEl>
                                          </p:spTgt>
                                        </p:tgtEl>
                                        <p:attrNameLst>
                                          <p:attrName>ppt_h</p:attrName>
                                        </p:attrNameLst>
                                      </p:cBhvr>
                                      <p:tavLst>
                                        <p:tav tm="0">
                                          <p:val>
                                            <p:strVal val="#ppt_h"/>
                                          </p:val>
                                        </p:tav>
                                        <p:tav tm="100000">
                                          <p:val>
                                            <p:strVal val="#ppt_h"/>
                                          </p:val>
                                        </p:tav>
                                      </p:tavLst>
                                    </p:anim>
                                    <p:animEffect transition="in" filter="fade">
                                      <p:cBhvr>
                                        <p:cTn id="207" dur="500"/>
                                        <p:tgtEl>
                                          <p:spTgt spid="5">
                                            <p:graphicEl>
                                              <a:dgm id="{9496FF44-30FA-3D46-980A-765CE1955901}"/>
                                            </p:graphicEl>
                                          </p:spTgt>
                                        </p:tgtEl>
                                      </p:cBhvr>
                                    </p:animEffect>
                                  </p:childTnLst>
                                </p:cTn>
                              </p:par>
                            </p:childTnLst>
                          </p:cTn>
                        </p:par>
                      </p:childTnLst>
                    </p:cTn>
                  </p:par>
                  <p:par>
                    <p:cTn id="208" fill="hold">
                      <p:stCondLst>
                        <p:cond delay="indefinite"/>
                      </p:stCondLst>
                      <p:childTnLst>
                        <p:par>
                          <p:cTn id="209" fill="hold">
                            <p:stCondLst>
                              <p:cond delay="0"/>
                            </p:stCondLst>
                            <p:childTnLst>
                              <p:par>
                                <p:cTn id="210" presetID="55" presetClass="entr" presetSubtype="0" fill="hold" grpId="0" nodeType="clickEffect">
                                  <p:stCondLst>
                                    <p:cond delay="0"/>
                                  </p:stCondLst>
                                  <p:childTnLst>
                                    <p:set>
                                      <p:cBhvr>
                                        <p:cTn id="211" dur="1" fill="hold">
                                          <p:stCondLst>
                                            <p:cond delay="0"/>
                                          </p:stCondLst>
                                        </p:cTn>
                                        <p:tgtEl>
                                          <p:spTgt spid="5">
                                            <p:graphicEl>
                                              <a:dgm id="{12EB701C-2CA4-1C4F-BE8A-CBE99F3ED99E}"/>
                                            </p:graphicEl>
                                          </p:spTgt>
                                        </p:tgtEl>
                                        <p:attrNameLst>
                                          <p:attrName>style.visibility</p:attrName>
                                        </p:attrNameLst>
                                      </p:cBhvr>
                                      <p:to>
                                        <p:strVal val="visible"/>
                                      </p:to>
                                    </p:set>
                                    <p:anim calcmode="lin" valueType="num">
                                      <p:cBhvr>
                                        <p:cTn id="212" dur="500" fill="hold"/>
                                        <p:tgtEl>
                                          <p:spTgt spid="5">
                                            <p:graphicEl>
                                              <a:dgm id="{12EB701C-2CA4-1C4F-BE8A-CBE99F3ED99E}"/>
                                            </p:graphicEl>
                                          </p:spTgt>
                                        </p:tgtEl>
                                        <p:attrNameLst>
                                          <p:attrName>ppt_w</p:attrName>
                                        </p:attrNameLst>
                                      </p:cBhvr>
                                      <p:tavLst>
                                        <p:tav tm="0">
                                          <p:val>
                                            <p:strVal val="#ppt_w*0.70"/>
                                          </p:val>
                                        </p:tav>
                                        <p:tav tm="100000">
                                          <p:val>
                                            <p:strVal val="#ppt_w"/>
                                          </p:val>
                                        </p:tav>
                                      </p:tavLst>
                                    </p:anim>
                                    <p:anim calcmode="lin" valueType="num">
                                      <p:cBhvr>
                                        <p:cTn id="213" dur="500" fill="hold"/>
                                        <p:tgtEl>
                                          <p:spTgt spid="5">
                                            <p:graphicEl>
                                              <a:dgm id="{12EB701C-2CA4-1C4F-BE8A-CBE99F3ED99E}"/>
                                            </p:graphicEl>
                                          </p:spTgt>
                                        </p:tgtEl>
                                        <p:attrNameLst>
                                          <p:attrName>ppt_h</p:attrName>
                                        </p:attrNameLst>
                                      </p:cBhvr>
                                      <p:tavLst>
                                        <p:tav tm="0">
                                          <p:val>
                                            <p:strVal val="#ppt_h"/>
                                          </p:val>
                                        </p:tav>
                                        <p:tav tm="100000">
                                          <p:val>
                                            <p:strVal val="#ppt_h"/>
                                          </p:val>
                                        </p:tav>
                                      </p:tavLst>
                                    </p:anim>
                                    <p:animEffect transition="in" filter="fade">
                                      <p:cBhvr>
                                        <p:cTn id="214" dur="500"/>
                                        <p:tgtEl>
                                          <p:spTgt spid="5">
                                            <p:graphicEl>
                                              <a:dgm id="{12EB701C-2CA4-1C4F-BE8A-CBE99F3ED99E}"/>
                                            </p:graphicEl>
                                          </p:spTgt>
                                        </p:tgtEl>
                                      </p:cBhvr>
                                    </p:animEffect>
                                  </p:childTnLst>
                                </p:cTn>
                              </p:par>
                              <p:par>
                                <p:cTn id="215" presetID="55" presetClass="entr" presetSubtype="0" fill="hold" grpId="0" nodeType="withEffect">
                                  <p:stCondLst>
                                    <p:cond delay="0"/>
                                  </p:stCondLst>
                                  <p:childTnLst>
                                    <p:set>
                                      <p:cBhvr>
                                        <p:cTn id="216" dur="1" fill="hold">
                                          <p:stCondLst>
                                            <p:cond delay="0"/>
                                          </p:stCondLst>
                                        </p:cTn>
                                        <p:tgtEl>
                                          <p:spTgt spid="5">
                                            <p:graphicEl>
                                              <a:dgm id="{D4EF3895-982E-774B-A962-A2A6861404AB}"/>
                                            </p:graphicEl>
                                          </p:spTgt>
                                        </p:tgtEl>
                                        <p:attrNameLst>
                                          <p:attrName>style.visibility</p:attrName>
                                        </p:attrNameLst>
                                      </p:cBhvr>
                                      <p:to>
                                        <p:strVal val="visible"/>
                                      </p:to>
                                    </p:set>
                                    <p:anim calcmode="lin" valueType="num">
                                      <p:cBhvr>
                                        <p:cTn id="217" dur="500" fill="hold"/>
                                        <p:tgtEl>
                                          <p:spTgt spid="5">
                                            <p:graphicEl>
                                              <a:dgm id="{D4EF3895-982E-774B-A962-A2A6861404AB}"/>
                                            </p:graphicEl>
                                          </p:spTgt>
                                        </p:tgtEl>
                                        <p:attrNameLst>
                                          <p:attrName>ppt_w</p:attrName>
                                        </p:attrNameLst>
                                      </p:cBhvr>
                                      <p:tavLst>
                                        <p:tav tm="0">
                                          <p:val>
                                            <p:strVal val="#ppt_w*0.70"/>
                                          </p:val>
                                        </p:tav>
                                        <p:tav tm="100000">
                                          <p:val>
                                            <p:strVal val="#ppt_w"/>
                                          </p:val>
                                        </p:tav>
                                      </p:tavLst>
                                    </p:anim>
                                    <p:anim calcmode="lin" valueType="num">
                                      <p:cBhvr>
                                        <p:cTn id="218" dur="500" fill="hold"/>
                                        <p:tgtEl>
                                          <p:spTgt spid="5">
                                            <p:graphicEl>
                                              <a:dgm id="{D4EF3895-982E-774B-A962-A2A6861404AB}"/>
                                            </p:graphicEl>
                                          </p:spTgt>
                                        </p:tgtEl>
                                        <p:attrNameLst>
                                          <p:attrName>ppt_h</p:attrName>
                                        </p:attrNameLst>
                                      </p:cBhvr>
                                      <p:tavLst>
                                        <p:tav tm="0">
                                          <p:val>
                                            <p:strVal val="#ppt_h"/>
                                          </p:val>
                                        </p:tav>
                                        <p:tav tm="100000">
                                          <p:val>
                                            <p:strVal val="#ppt_h"/>
                                          </p:val>
                                        </p:tav>
                                      </p:tavLst>
                                    </p:anim>
                                    <p:animEffect transition="in" filter="fade">
                                      <p:cBhvr>
                                        <p:cTn id="219" dur="500"/>
                                        <p:tgtEl>
                                          <p:spTgt spid="5">
                                            <p:graphicEl>
                                              <a:dgm id="{D4EF3895-982E-774B-A962-A2A6861404AB}"/>
                                            </p:graphicEl>
                                          </p:spTgt>
                                        </p:tgtEl>
                                      </p:cBhvr>
                                    </p:animEffect>
                                  </p:childTnLst>
                                </p:cTn>
                              </p:par>
                            </p:childTnLst>
                          </p:cTn>
                        </p:par>
                      </p:childTnLst>
                    </p:cTn>
                  </p:par>
                  <p:par>
                    <p:cTn id="220" fill="hold">
                      <p:stCondLst>
                        <p:cond delay="indefinite"/>
                      </p:stCondLst>
                      <p:childTnLst>
                        <p:par>
                          <p:cTn id="221" fill="hold">
                            <p:stCondLst>
                              <p:cond delay="0"/>
                            </p:stCondLst>
                            <p:childTnLst>
                              <p:par>
                                <p:cTn id="222" presetID="55" presetClass="entr" presetSubtype="0" fill="hold" grpId="0" nodeType="clickEffect">
                                  <p:stCondLst>
                                    <p:cond delay="0"/>
                                  </p:stCondLst>
                                  <p:childTnLst>
                                    <p:set>
                                      <p:cBhvr>
                                        <p:cTn id="223" dur="1" fill="hold">
                                          <p:stCondLst>
                                            <p:cond delay="0"/>
                                          </p:stCondLst>
                                        </p:cTn>
                                        <p:tgtEl>
                                          <p:spTgt spid="5">
                                            <p:graphicEl>
                                              <a:dgm id="{935371B8-B23F-5443-9F70-5610EC33BDCB}"/>
                                            </p:graphicEl>
                                          </p:spTgt>
                                        </p:tgtEl>
                                        <p:attrNameLst>
                                          <p:attrName>style.visibility</p:attrName>
                                        </p:attrNameLst>
                                      </p:cBhvr>
                                      <p:to>
                                        <p:strVal val="visible"/>
                                      </p:to>
                                    </p:set>
                                    <p:anim calcmode="lin" valueType="num">
                                      <p:cBhvr>
                                        <p:cTn id="224" dur="500" fill="hold"/>
                                        <p:tgtEl>
                                          <p:spTgt spid="5">
                                            <p:graphicEl>
                                              <a:dgm id="{935371B8-B23F-5443-9F70-5610EC33BDCB}"/>
                                            </p:graphicEl>
                                          </p:spTgt>
                                        </p:tgtEl>
                                        <p:attrNameLst>
                                          <p:attrName>ppt_w</p:attrName>
                                        </p:attrNameLst>
                                      </p:cBhvr>
                                      <p:tavLst>
                                        <p:tav tm="0">
                                          <p:val>
                                            <p:strVal val="#ppt_w*0.70"/>
                                          </p:val>
                                        </p:tav>
                                        <p:tav tm="100000">
                                          <p:val>
                                            <p:strVal val="#ppt_w"/>
                                          </p:val>
                                        </p:tav>
                                      </p:tavLst>
                                    </p:anim>
                                    <p:anim calcmode="lin" valueType="num">
                                      <p:cBhvr>
                                        <p:cTn id="225" dur="500" fill="hold"/>
                                        <p:tgtEl>
                                          <p:spTgt spid="5">
                                            <p:graphicEl>
                                              <a:dgm id="{935371B8-B23F-5443-9F70-5610EC33BDCB}"/>
                                            </p:graphicEl>
                                          </p:spTgt>
                                        </p:tgtEl>
                                        <p:attrNameLst>
                                          <p:attrName>ppt_h</p:attrName>
                                        </p:attrNameLst>
                                      </p:cBhvr>
                                      <p:tavLst>
                                        <p:tav tm="0">
                                          <p:val>
                                            <p:strVal val="#ppt_h"/>
                                          </p:val>
                                        </p:tav>
                                        <p:tav tm="100000">
                                          <p:val>
                                            <p:strVal val="#ppt_h"/>
                                          </p:val>
                                        </p:tav>
                                      </p:tavLst>
                                    </p:anim>
                                    <p:animEffect transition="in" filter="fade">
                                      <p:cBhvr>
                                        <p:cTn id="226" dur="500"/>
                                        <p:tgtEl>
                                          <p:spTgt spid="5">
                                            <p:graphicEl>
                                              <a:dgm id="{935371B8-B23F-5443-9F70-5610EC33BDCB}"/>
                                            </p:graphicEl>
                                          </p:spTgt>
                                        </p:tgtEl>
                                      </p:cBhvr>
                                    </p:animEffect>
                                  </p:childTnLst>
                                </p:cTn>
                              </p:par>
                              <p:par>
                                <p:cTn id="227" presetID="55" presetClass="entr" presetSubtype="0" fill="hold" grpId="0" nodeType="withEffect">
                                  <p:stCondLst>
                                    <p:cond delay="0"/>
                                  </p:stCondLst>
                                  <p:childTnLst>
                                    <p:set>
                                      <p:cBhvr>
                                        <p:cTn id="228" dur="1" fill="hold">
                                          <p:stCondLst>
                                            <p:cond delay="0"/>
                                          </p:stCondLst>
                                        </p:cTn>
                                        <p:tgtEl>
                                          <p:spTgt spid="5">
                                            <p:graphicEl>
                                              <a:dgm id="{49D47B40-9257-7544-B9B7-D9CB88434F30}"/>
                                            </p:graphicEl>
                                          </p:spTgt>
                                        </p:tgtEl>
                                        <p:attrNameLst>
                                          <p:attrName>style.visibility</p:attrName>
                                        </p:attrNameLst>
                                      </p:cBhvr>
                                      <p:to>
                                        <p:strVal val="visible"/>
                                      </p:to>
                                    </p:set>
                                    <p:anim calcmode="lin" valueType="num">
                                      <p:cBhvr>
                                        <p:cTn id="229" dur="500" fill="hold"/>
                                        <p:tgtEl>
                                          <p:spTgt spid="5">
                                            <p:graphicEl>
                                              <a:dgm id="{49D47B40-9257-7544-B9B7-D9CB88434F30}"/>
                                            </p:graphicEl>
                                          </p:spTgt>
                                        </p:tgtEl>
                                        <p:attrNameLst>
                                          <p:attrName>ppt_w</p:attrName>
                                        </p:attrNameLst>
                                      </p:cBhvr>
                                      <p:tavLst>
                                        <p:tav tm="0">
                                          <p:val>
                                            <p:strVal val="#ppt_w*0.70"/>
                                          </p:val>
                                        </p:tav>
                                        <p:tav tm="100000">
                                          <p:val>
                                            <p:strVal val="#ppt_w"/>
                                          </p:val>
                                        </p:tav>
                                      </p:tavLst>
                                    </p:anim>
                                    <p:anim calcmode="lin" valueType="num">
                                      <p:cBhvr>
                                        <p:cTn id="230" dur="500" fill="hold"/>
                                        <p:tgtEl>
                                          <p:spTgt spid="5">
                                            <p:graphicEl>
                                              <a:dgm id="{49D47B40-9257-7544-B9B7-D9CB88434F30}"/>
                                            </p:graphicEl>
                                          </p:spTgt>
                                        </p:tgtEl>
                                        <p:attrNameLst>
                                          <p:attrName>ppt_h</p:attrName>
                                        </p:attrNameLst>
                                      </p:cBhvr>
                                      <p:tavLst>
                                        <p:tav tm="0">
                                          <p:val>
                                            <p:strVal val="#ppt_h"/>
                                          </p:val>
                                        </p:tav>
                                        <p:tav tm="100000">
                                          <p:val>
                                            <p:strVal val="#ppt_h"/>
                                          </p:val>
                                        </p:tav>
                                      </p:tavLst>
                                    </p:anim>
                                    <p:animEffect transition="in" filter="fade">
                                      <p:cBhvr>
                                        <p:cTn id="231" dur="500"/>
                                        <p:tgtEl>
                                          <p:spTgt spid="5">
                                            <p:graphicEl>
                                              <a:dgm id="{49D47B40-9257-7544-B9B7-D9CB88434F30}"/>
                                            </p:graphicEl>
                                          </p:spTgt>
                                        </p:tgtEl>
                                      </p:cBhvr>
                                    </p:animEffect>
                                  </p:childTnLst>
                                </p:cTn>
                              </p:par>
                            </p:childTnLst>
                          </p:cTn>
                        </p:par>
                      </p:childTnLst>
                    </p:cTn>
                  </p:par>
                  <p:par>
                    <p:cTn id="232" fill="hold">
                      <p:stCondLst>
                        <p:cond delay="indefinite"/>
                      </p:stCondLst>
                      <p:childTnLst>
                        <p:par>
                          <p:cTn id="233" fill="hold">
                            <p:stCondLst>
                              <p:cond delay="0"/>
                            </p:stCondLst>
                            <p:childTnLst>
                              <p:par>
                                <p:cTn id="234" presetID="55" presetClass="entr" presetSubtype="0" fill="hold" grpId="0" nodeType="clickEffect">
                                  <p:stCondLst>
                                    <p:cond delay="0"/>
                                  </p:stCondLst>
                                  <p:childTnLst>
                                    <p:set>
                                      <p:cBhvr>
                                        <p:cTn id="235" dur="1" fill="hold">
                                          <p:stCondLst>
                                            <p:cond delay="0"/>
                                          </p:stCondLst>
                                        </p:cTn>
                                        <p:tgtEl>
                                          <p:spTgt spid="5">
                                            <p:graphicEl>
                                              <a:dgm id="{D80A005A-1E53-7548-A4FD-A695135AB3AA}"/>
                                            </p:graphicEl>
                                          </p:spTgt>
                                        </p:tgtEl>
                                        <p:attrNameLst>
                                          <p:attrName>style.visibility</p:attrName>
                                        </p:attrNameLst>
                                      </p:cBhvr>
                                      <p:to>
                                        <p:strVal val="visible"/>
                                      </p:to>
                                    </p:set>
                                    <p:anim calcmode="lin" valueType="num">
                                      <p:cBhvr>
                                        <p:cTn id="236" dur="500" fill="hold"/>
                                        <p:tgtEl>
                                          <p:spTgt spid="5">
                                            <p:graphicEl>
                                              <a:dgm id="{D80A005A-1E53-7548-A4FD-A695135AB3AA}"/>
                                            </p:graphicEl>
                                          </p:spTgt>
                                        </p:tgtEl>
                                        <p:attrNameLst>
                                          <p:attrName>ppt_w</p:attrName>
                                        </p:attrNameLst>
                                      </p:cBhvr>
                                      <p:tavLst>
                                        <p:tav tm="0">
                                          <p:val>
                                            <p:strVal val="#ppt_w*0.70"/>
                                          </p:val>
                                        </p:tav>
                                        <p:tav tm="100000">
                                          <p:val>
                                            <p:strVal val="#ppt_w"/>
                                          </p:val>
                                        </p:tav>
                                      </p:tavLst>
                                    </p:anim>
                                    <p:anim calcmode="lin" valueType="num">
                                      <p:cBhvr>
                                        <p:cTn id="237" dur="500" fill="hold"/>
                                        <p:tgtEl>
                                          <p:spTgt spid="5">
                                            <p:graphicEl>
                                              <a:dgm id="{D80A005A-1E53-7548-A4FD-A695135AB3AA}"/>
                                            </p:graphicEl>
                                          </p:spTgt>
                                        </p:tgtEl>
                                        <p:attrNameLst>
                                          <p:attrName>ppt_h</p:attrName>
                                        </p:attrNameLst>
                                      </p:cBhvr>
                                      <p:tavLst>
                                        <p:tav tm="0">
                                          <p:val>
                                            <p:strVal val="#ppt_h"/>
                                          </p:val>
                                        </p:tav>
                                        <p:tav tm="100000">
                                          <p:val>
                                            <p:strVal val="#ppt_h"/>
                                          </p:val>
                                        </p:tav>
                                      </p:tavLst>
                                    </p:anim>
                                    <p:animEffect transition="in" filter="fade">
                                      <p:cBhvr>
                                        <p:cTn id="238" dur="500"/>
                                        <p:tgtEl>
                                          <p:spTgt spid="5">
                                            <p:graphicEl>
                                              <a:dgm id="{D80A005A-1E53-7548-A4FD-A695135AB3AA}"/>
                                            </p:graphicEl>
                                          </p:spTgt>
                                        </p:tgtEl>
                                      </p:cBhvr>
                                    </p:animEffect>
                                  </p:childTnLst>
                                </p:cTn>
                              </p:par>
                              <p:par>
                                <p:cTn id="239" presetID="55" presetClass="entr" presetSubtype="0" fill="hold" grpId="0" nodeType="withEffect">
                                  <p:stCondLst>
                                    <p:cond delay="0"/>
                                  </p:stCondLst>
                                  <p:childTnLst>
                                    <p:set>
                                      <p:cBhvr>
                                        <p:cTn id="240" dur="1" fill="hold">
                                          <p:stCondLst>
                                            <p:cond delay="0"/>
                                          </p:stCondLst>
                                        </p:cTn>
                                        <p:tgtEl>
                                          <p:spTgt spid="5">
                                            <p:graphicEl>
                                              <a:dgm id="{4146FF7F-6996-7F45-B87A-D6F6BFA1957D}"/>
                                            </p:graphicEl>
                                          </p:spTgt>
                                        </p:tgtEl>
                                        <p:attrNameLst>
                                          <p:attrName>style.visibility</p:attrName>
                                        </p:attrNameLst>
                                      </p:cBhvr>
                                      <p:to>
                                        <p:strVal val="visible"/>
                                      </p:to>
                                    </p:set>
                                    <p:anim calcmode="lin" valueType="num">
                                      <p:cBhvr>
                                        <p:cTn id="241" dur="500" fill="hold"/>
                                        <p:tgtEl>
                                          <p:spTgt spid="5">
                                            <p:graphicEl>
                                              <a:dgm id="{4146FF7F-6996-7F45-B87A-D6F6BFA1957D}"/>
                                            </p:graphicEl>
                                          </p:spTgt>
                                        </p:tgtEl>
                                        <p:attrNameLst>
                                          <p:attrName>ppt_w</p:attrName>
                                        </p:attrNameLst>
                                      </p:cBhvr>
                                      <p:tavLst>
                                        <p:tav tm="0">
                                          <p:val>
                                            <p:strVal val="#ppt_w*0.70"/>
                                          </p:val>
                                        </p:tav>
                                        <p:tav tm="100000">
                                          <p:val>
                                            <p:strVal val="#ppt_w"/>
                                          </p:val>
                                        </p:tav>
                                      </p:tavLst>
                                    </p:anim>
                                    <p:anim calcmode="lin" valueType="num">
                                      <p:cBhvr>
                                        <p:cTn id="242" dur="500" fill="hold"/>
                                        <p:tgtEl>
                                          <p:spTgt spid="5">
                                            <p:graphicEl>
                                              <a:dgm id="{4146FF7F-6996-7F45-B87A-D6F6BFA1957D}"/>
                                            </p:graphicEl>
                                          </p:spTgt>
                                        </p:tgtEl>
                                        <p:attrNameLst>
                                          <p:attrName>ppt_h</p:attrName>
                                        </p:attrNameLst>
                                      </p:cBhvr>
                                      <p:tavLst>
                                        <p:tav tm="0">
                                          <p:val>
                                            <p:strVal val="#ppt_h"/>
                                          </p:val>
                                        </p:tav>
                                        <p:tav tm="100000">
                                          <p:val>
                                            <p:strVal val="#ppt_h"/>
                                          </p:val>
                                        </p:tav>
                                      </p:tavLst>
                                    </p:anim>
                                    <p:animEffect transition="in" filter="fade">
                                      <p:cBhvr>
                                        <p:cTn id="243" dur="500"/>
                                        <p:tgtEl>
                                          <p:spTgt spid="5">
                                            <p:graphicEl>
                                              <a:dgm id="{4146FF7F-6996-7F45-B87A-D6F6BFA1957D}"/>
                                            </p:graphicEl>
                                          </p:spTgt>
                                        </p:tgtEl>
                                      </p:cBhvr>
                                    </p:animEffect>
                                  </p:childTnLst>
                                </p:cTn>
                              </p:par>
                            </p:childTnLst>
                          </p:cTn>
                        </p:par>
                      </p:childTnLst>
                    </p:cTn>
                  </p:par>
                  <p:par>
                    <p:cTn id="244" fill="hold">
                      <p:stCondLst>
                        <p:cond delay="indefinite"/>
                      </p:stCondLst>
                      <p:childTnLst>
                        <p:par>
                          <p:cTn id="245" fill="hold">
                            <p:stCondLst>
                              <p:cond delay="0"/>
                            </p:stCondLst>
                            <p:childTnLst>
                              <p:par>
                                <p:cTn id="246" presetID="55" presetClass="entr" presetSubtype="0" fill="hold" grpId="0" nodeType="clickEffect">
                                  <p:stCondLst>
                                    <p:cond delay="0"/>
                                  </p:stCondLst>
                                  <p:childTnLst>
                                    <p:set>
                                      <p:cBhvr>
                                        <p:cTn id="247" dur="1" fill="hold">
                                          <p:stCondLst>
                                            <p:cond delay="0"/>
                                          </p:stCondLst>
                                        </p:cTn>
                                        <p:tgtEl>
                                          <p:spTgt spid="5">
                                            <p:graphicEl>
                                              <a:dgm id="{C83213D2-EAB2-1F4D-8477-16A46463A1BA}"/>
                                            </p:graphicEl>
                                          </p:spTgt>
                                        </p:tgtEl>
                                        <p:attrNameLst>
                                          <p:attrName>style.visibility</p:attrName>
                                        </p:attrNameLst>
                                      </p:cBhvr>
                                      <p:to>
                                        <p:strVal val="visible"/>
                                      </p:to>
                                    </p:set>
                                    <p:anim calcmode="lin" valueType="num">
                                      <p:cBhvr>
                                        <p:cTn id="248" dur="500" fill="hold"/>
                                        <p:tgtEl>
                                          <p:spTgt spid="5">
                                            <p:graphicEl>
                                              <a:dgm id="{C83213D2-EAB2-1F4D-8477-16A46463A1BA}"/>
                                            </p:graphicEl>
                                          </p:spTgt>
                                        </p:tgtEl>
                                        <p:attrNameLst>
                                          <p:attrName>ppt_w</p:attrName>
                                        </p:attrNameLst>
                                      </p:cBhvr>
                                      <p:tavLst>
                                        <p:tav tm="0">
                                          <p:val>
                                            <p:strVal val="#ppt_w*0.70"/>
                                          </p:val>
                                        </p:tav>
                                        <p:tav tm="100000">
                                          <p:val>
                                            <p:strVal val="#ppt_w"/>
                                          </p:val>
                                        </p:tav>
                                      </p:tavLst>
                                    </p:anim>
                                    <p:anim calcmode="lin" valueType="num">
                                      <p:cBhvr>
                                        <p:cTn id="249" dur="500" fill="hold"/>
                                        <p:tgtEl>
                                          <p:spTgt spid="5">
                                            <p:graphicEl>
                                              <a:dgm id="{C83213D2-EAB2-1F4D-8477-16A46463A1BA}"/>
                                            </p:graphicEl>
                                          </p:spTgt>
                                        </p:tgtEl>
                                        <p:attrNameLst>
                                          <p:attrName>ppt_h</p:attrName>
                                        </p:attrNameLst>
                                      </p:cBhvr>
                                      <p:tavLst>
                                        <p:tav tm="0">
                                          <p:val>
                                            <p:strVal val="#ppt_h"/>
                                          </p:val>
                                        </p:tav>
                                        <p:tav tm="100000">
                                          <p:val>
                                            <p:strVal val="#ppt_h"/>
                                          </p:val>
                                        </p:tav>
                                      </p:tavLst>
                                    </p:anim>
                                    <p:animEffect transition="in" filter="fade">
                                      <p:cBhvr>
                                        <p:cTn id="250" dur="500"/>
                                        <p:tgtEl>
                                          <p:spTgt spid="5">
                                            <p:graphicEl>
                                              <a:dgm id="{C83213D2-EAB2-1F4D-8477-16A46463A1BA}"/>
                                            </p:graphicEl>
                                          </p:spTgt>
                                        </p:tgtEl>
                                      </p:cBhvr>
                                    </p:animEffect>
                                  </p:childTnLst>
                                </p:cTn>
                              </p:par>
                              <p:par>
                                <p:cTn id="251" presetID="55" presetClass="entr" presetSubtype="0" fill="hold" grpId="0" nodeType="withEffect">
                                  <p:stCondLst>
                                    <p:cond delay="0"/>
                                  </p:stCondLst>
                                  <p:childTnLst>
                                    <p:set>
                                      <p:cBhvr>
                                        <p:cTn id="252" dur="1" fill="hold">
                                          <p:stCondLst>
                                            <p:cond delay="0"/>
                                          </p:stCondLst>
                                        </p:cTn>
                                        <p:tgtEl>
                                          <p:spTgt spid="5">
                                            <p:graphicEl>
                                              <a:dgm id="{1AE1C4D9-A627-7B44-AB81-3971E9B13CB6}"/>
                                            </p:graphicEl>
                                          </p:spTgt>
                                        </p:tgtEl>
                                        <p:attrNameLst>
                                          <p:attrName>style.visibility</p:attrName>
                                        </p:attrNameLst>
                                      </p:cBhvr>
                                      <p:to>
                                        <p:strVal val="visible"/>
                                      </p:to>
                                    </p:set>
                                    <p:anim calcmode="lin" valueType="num">
                                      <p:cBhvr>
                                        <p:cTn id="253" dur="500" fill="hold"/>
                                        <p:tgtEl>
                                          <p:spTgt spid="5">
                                            <p:graphicEl>
                                              <a:dgm id="{1AE1C4D9-A627-7B44-AB81-3971E9B13CB6}"/>
                                            </p:graphicEl>
                                          </p:spTgt>
                                        </p:tgtEl>
                                        <p:attrNameLst>
                                          <p:attrName>ppt_w</p:attrName>
                                        </p:attrNameLst>
                                      </p:cBhvr>
                                      <p:tavLst>
                                        <p:tav tm="0">
                                          <p:val>
                                            <p:strVal val="#ppt_w*0.70"/>
                                          </p:val>
                                        </p:tav>
                                        <p:tav tm="100000">
                                          <p:val>
                                            <p:strVal val="#ppt_w"/>
                                          </p:val>
                                        </p:tav>
                                      </p:tavLst>
                                    </p:anim>
                                    <p:anim calcmode="lin" valueType="num">
                                      <p:cBhvr>
                                        <p:cTn id="254" dur="500" fill="hold"/>
                                        <p:tgtEl>
                                          <p:spTgt spid="5">
                                            <p:graphicEl>
                                              <a:dgm id="{1AE1C4D9-A627-7B44-AB81-3971E9B13CB6}"/>
                                            </p:graphicEl>
                                          </p:spTgt>
                                        </p:tgtEl>
                                        <p:attrNameLst>
                                          <p:attrName>ppt_h</p:attrName>
                                        </p:attrNameLst>
                                      </p:cBhvr>
                                      <p:tavLst>
                                        <p:tav tm="0">
                                          <p:val>
                                            <p:strVal val="#ppt_h"/>
                                          </p:val>
                                        </p:tav>
                                        <p:tav tm="100000">
                                          <p:val>
                                            <p:strVal val="#ppt_h"/>
                                          </p:val>
                                        </p:tav>
                                      </p:tavLst>
                                    </p:anim>
                                    <p:animEffect transition="in" filter="fade">
                                      <p:cBhvr>
                                        <p:cTn id="255" dur="500"/>
                                        <p:tgtEl>
                                          <p:spTgt spid="5">
                                            <p:graphicEl>
                                              <a:dgm id="{1AE1C4D9-A627-7B44-AB81-3971E9B13CB6}"/>
                                            </p:graphicEl>
                                          </p:spTgt>
                                        </p:tgtEl>
                                      </p:cBhvr>
                                    </p:animEffect>
                                  </p:childTnLst>
                                </p:cTn>
                              </p:par>
                            </p:childTnLst>
                          </p:cTn>
                        </p:par>
                      </p:childTnLst>
                    </p:cTn>
                  </p:par>
                  <p:par>
                    <p:cTn id="256" fill="hold">
                      <p:stCondLst>
                        <p:cond delay="indefinite"/>
                      </p:stCondLst>
                      <p:childTnLst>
                        <p:par>
                          <p:cTn id="257" fill="hold">
                            <p:stCondLst>
                              <p:cond delay="0"/>
                            </p:stCondLst>
                            <p:childTnLst>
                              <p:par>
                                <p:cTn id="258" presetID="55" presetClass="entr" presetSubtype="0" fill="hold" grpId="0" nodeType="clickEffect">
                                  <p:stCondLst>
                                    <p:cond delay="0"/>
                                  </p:stCondLst>
                                  <p:childTnLst>
                                    <p:set>
                                      <p:cBhvr>
                                        <p:cTn id="259" dur="1" fill="hold">
                                          <p:stCondLst>
                                            <p:cond delay="0"/>
                                          </p:stCondLst>
                                        </p:cTn>
                                        <p:tgtEl>
                                          <p:spTgt spid="5">
                                            <p:graphicEl>
                                              <a:dgm id="{528DFA57-C8C6-324C-8D64-A9369CE61FD9}"/>
                                            </p:graphicEl>
                                          </p:spTgt>
                                        </p:tgtEl>
                                        <p:attrNameLst>
                                          <p:attrName>style.visibility</p:attrName>
                                        </p:attrNameLst>
                                      </p:cBhvr>
                                      <p:to>
                                        <p:strVal val="visible"/>
                                      </p:to>
                                    </p:set>
                                    <p:anim calcmode="lin" valueType="num">
                                      <p:cBhvr>
                                        <p:cTn id="260" dur="500" fill="hold"/>
                                        <p:tgtEl>
                                          <p:spTgt spid="5">
                                            <p:graphicEl>
                                              <a:dgm id="{528DFA57-C8C6-324C-8D64-A9369CE61FD9}"/>
                                            </p:graphicEl>
                                          </p:spTgt>
                                        </p:tgtEl>
                                        <p:attrNameLst>
                                          <p:attrName>ppt_w</p:attrName>
                                        </p:attrNameLst>
                                      </p:cBhvr>
                                      <p:tavLst>
                                        <p:tav tm="0">
                                          <p:val>
                                            <p:strVal val="#ppt_w*0.70"/>
                                          </p:val>
                                        </p:tav>
                                        <p:tav tm="100000">
                                          <p:val>
                                            <p:strVal val="#ppt_w"/>
                                          </p:val>
                                        </p:tav>
                                      </p:tavLst>
                                    </p:anim>
                                    <p:anim calcmode="lin" valueType="num">
                                      <p:cBhvr>
                                        <p:cTn id="261" dur="500" fill="hold"/>
                                        <p:tgtEl>
                                          <p:spTgt spid="5">
                                            <p:graphicEl>
                                              <a:dgm id="{528DFA57-C8C6-324C-8D64-A9369CE61FD9}"/>
                                            </p:graphicEl>
                                          </p:spTgt>
                                        </p:tgtEl>
                                        <p:attrNameLst>
                                          <p:attrName>ppt_h</p:attrName>
                                        </p:attrNameLst>
                                      </p:cBhvr>
                                      <p:tavLst>
                                        <p:tav tm="0">
                                          <p:val>
                                            <p:strVal val="#ppt_h"/>
                                          </p:val>
                                        </p:tav>
                                        <p:tav tm="100000">
                                          <p:val>
                                            <p:strVal val="#ppt_h"/>
                                          </p:val>
                                        </p:tav>
                                      </p:tavLst>
                                    </p:anim>
                                    <p:animEffect transition="in" filter="fade">
                                      <p:cBhvr>
                                        <p:cTn id="262" dur="500"/>
                                        <p:tgtEl>
                                          <p:spTgt spid="5">
                                            <p:graphicEl>
                                              <a:dgm id="{528DFA57-C8C6-324C-8D64-A9369CE61FD9}"/>
                                            </p:graphicEl>
                                          </p:spTgt>
                                        </p:tgtEl>
                                      </p:cBhvr>
                                    </p:animEffect>
                                  </p:childTnLst>
                                </p:cTn>
                              </p:par>
                              <p:par>
                                <p:cTn id="263" presetID="55" presetClass="entr" presetSubtype="0" fill="hold" grpId="0" nodeType="withEffect">
                                  <p:stCondLst>
                                    <p:cond delay="0"/>
                                  </p:stCondLst>
                                  <p:childTnLst>
                                    <p:set>
                                      <p:cBhvr>
                                        <p:cTn id="264" dur="1" fill="hold">
                                          <p:stCondLst>
                                            <p:cond delay="0"/>
                                          </p:stCondLst>
                                        </p:cTn>
                                        <p:tgtEl>
                                          <p:spTgt spid="5">
                                            <p:graphicEl>
                                              <a:dgm id="{E1190470-D98F-CD4A-B2F4-53C94C7A08E6}"/>
                                            </p:graphicEl>
                                          </p:spTgt>
                                        </p:tgtEl>
                                        <p:attrNameLst>
                                          <p:attrName>style.visibility</p:attrName>
                                        </p:attrNameLst>
                                      </p:cBhvr>
                                      <p:to>
                                        <p:strVal val="visible"/>
                                      </p:to>
                                    </p:set>
                                    <p:anim calcmode="lin" valueType="num">
                                      <p:cBhvr>
                                        <p:cTn id="265" dur="500" fill="hold"/>
                                        <p:tgtEl>
                                          <p:spTgt spid="5">
                                            <p:graphicEl>
                                              <a:dgm id="{E1190470-D98F-CD4A-B2F4-53C94C7A08E6}"/>
                                            </p:graphicEl>
                                          </p:spTgt>
                                        </p:tgtEl>
                                        <p:attrNameLst>
                                          <p:attrName>ppt_w</p:attrName>
                                        </p:attrNameLst>
                                      </p:cBhvr>
                                      <p:tavLst>
                                        <p:tav tm="0">
                                          <p:val>
                                            <p:strVal val="#ppt_w*0.70"/>
                                          </p:val>
                                        </p:tav>
                                        <p:tav tm="100000">
                                          <p:val>
                                            <p:strVal val="#ppt_w"/>
                                          </p:val>
                                        </p:tav>
                                      </p:tavLst>
                                    </p:anim>
                                    <p:anim calcmode="lin" valueType="num">
                                      <p:cBhvr>
                                        <p:cTn id="266" dur="500" fill="hold"/>
                                        <p:tgtEl>
                                          <p:spTgt spid="5">
                                            <p:graphicEl>
                                              <a:dgm id="{E1190470-D98F-CD4A-B2F4-53C94C7A08E6}"/>
                                            </p:graphicEl>
                                          </p:spTgt>
                                        </p:tgtEl>
                                        <p:attrNameLst>
                                          <p:attrName>ppt_h</p:attrName>
                                        </p:attrNameLst>
                                      </p:cBhvr>
                                      <p:tavLst>
                                        <p:tav tm="0">
                                          <p:val>
                                            <p:strVal val="#ppt_h"/>
                                          </p:val>
                                        </p:tav>
                                        <p:tav tm="100000">
                                          <p:val>
                                            <p:strVal val="#ppt_h"/>
                                          </p:val>
                                        </p:tav>
                                      </p:tavLst>
                                    </p:anim>
                                    <p:animEffect transition="in" filter="fade">
                                      <p:cBhvr>
                                        <p:cTn id="267" dur="500"/>
                                        <p:tgtEl>
                                          <p:spTgt spid="5">
                                            <p:graphicEl>
                                              <a:dgm id="{E1190470-D98F-CD4A-B2F4-53C94C7A08E6}"/>
                                            </p:graphicEl>
                                          </p:spTgt>
                                        </p:tgtEl>
                                      </p:cBhvr>
                                    </p:animEffect>
                                  </p:childTnLst>
                                </p:cTn>
                              </p:par>
                            </p:childTnLst>
                          </p:cTn>
                        </p:par>
                      </p:childTnLst>
                    </p:cTn>
                  </p:par>
                  <p:par>
                    <p:cTn id="268" fill="hold">
                      <p:stCondLst>
                        <p:cond delay="indefinite"/>
                      </p:stCondLst>
                      <p:childTnLst>
                        <p:par>
                          <p:cTn id="269" fill="hold">
                            <p:stCondLst>
                              <p:cond delay="0"/>
                            </p:stCondLst>
                            <p:childTnLst>
                              <p:par>
                                <p:cTn id="270" presetID="55" presetClass="entr" presetSubtype="0" fill="hold" grpId="0" nodeType="clickEffect">
                                  <p:stCondLst>
                                    <p:cond delay="0"/>
                                  </p:stCondLst>
                                  <p:childTnLst>
                                    <p:set>
                                      <p:cBhvr>
                                        <p:cTn id="271" dur="1" fill="hold">
                                          <p:stCondLst>
                                            <p:cond delay="0"/>
                                          </p:stCondLst>
                                        </p:cTn>
                                        <p:tgtEl>
                                          <p:spTgt spid="5">
                                            <p:graphicEl>
                                              <a:dgm id="{B9D01291-624F-AD4D-B894-AD690F400126}"/>
                                            </p:graphicEl>
                                          </p:spTgt>
                                        </p:tgtEl>
                                        <p:attrNameLst>
                                          <p:attrName>style.visibility</p:attrName>
                                        </p:attrNameLst>
                                      </p:cBhvr>
                                      <p:to>
                                        <p:strVal val="visible"/>
                                      </p:to>
                                    </p:set>
                                    <p:anim calcmode="lin" valueType="num">
                                      <p:cBhvr>
                                        <p:cTn id="272" dur="500" fill="hold"/>
                                        <p:tgtEl>
                                          <p:spTgt spid="5">
                                            <p:graphicEl>
                                              <a:dgm id="{B9D01291-624F-AD4D-B894-AD690F400126}"/>
                                            </p:graphicEl>
                                          </p:spTgt>
                                        </p:tgtEl>
                                        <p:attrNameLst>
                                          <p:attrName>ppt_w</p:attrName>
                                        </p:attrNameLst>
                                      </p:cBhvr>
                                      <p:tavLst>
                                        <p:tav tm="0">
                                          <p:val>
                                            <p:strVal val="#ppt_w*0.70"/>
                                          </p:val>
                                        </p:tav>
                                        <p:tav tm="100000">
                                          <p:val>
                                            <p:strVal val="#ppt_w"/>
                                          </p:val>
                                        </p:tav>
                                      </p:tavLst>
                                    </p:anim>
                                    <p:anim calcmode="lin" valueType="num">
                                      <p:cBhvr>
                                        <p:cTn id="273" dur="500" fill="hold"/>
                                        <p:tgtEl>
                                          <p:spTgt spid="5">
                                            <p:graphicEl>
                                              <a:dgm id="{B9D01291-624F-AD4D-B894-AD690F400126}"/>
                                            </p:graphicEl>
                                          </p:spTgt>
                                        </p:tgtEl>
                                        <p:attrNameLst>
                                          <p:attrName>ppt_h</p:attrName>
                                        </p:attrNameLst>
                                      </p:cBhvr>
                                      <p:tavLst>
                                        <p:tav tm="0">
                                          <p:val>
                                            <p:strVal val="#ppt_h"/>
                                          </p:val>
                                        </p:tav>
                                        <p:tav tm="100000">
                                          <p:val>
                                            <p:strVal val="#ppt_h"/>
                                          </p:val>
                                        </p:tav>
                                      </p:tavLst>
                                    </p:anim>
                                    <p:animEffect transition="in" filter="fade">
                                      <p:cBhvr>
                                        <p:cTn id="274" dur="500"/>
                                        <p:tgtEl>
                                          <p:spTgt spid="5">
                                            <p:graphicEl>
                                              <a:dgm id="{B9D01291-624F-AD4D-B894-AD690F400126}"/>
                                            </p:graphicEl>
                                          </p:spTgt>
                                        </p:tgtEl>
                                      </p:cBhvr>
                                    </p:animEffect>
                                  </p:childTnLst>
                                </p:cTn>
                              </p:par>
                              <p:par>
                                <p:cTn id="275" presetID="55" presetClass="entr" presetSubtype="0" fill="hold" grpId="0" nodeType="withEffect">
                                  <p:stCondLst>
                                    <p:cond delay="0"/>
                                  </p:stCondLst>
                                  <p:childTnLst>
                                    <p:set>
                                      <p:cBhvr>
                                        <p:cTn id="276" dur="1" fill="hold">
                                          <p:stCondLst>
                                            <p:cond delay="0"/>
                                          </p:stCondLst>
                                        </p:cTn>
                                        <p:tgtEl>
                                          <p:spTgt spid="5">
                                            <p:graphicEl>
                                              <a:dgm id="{E0D0B3C3-56D2-0242-8B07-CF995C40D74F}"/>
                                            </p:graphicEl>
                                          </p:spTgt>
                                        </p:tgtEl>
                                        <p:attrNameLst>
                                          <p:attrName>style.visibility</p:attrName>
                                        </p:attrNameLst>
                                      </p:cBhvr>
                                      <p:to>
                                        <p:strVal val="visible"/>
                                      </p:to>
                                    </p:set>
                                    <p:anim calcmode="lin" valueType="num">
                                      <p:cBhvr>
                                        <p:cTn id="277" dur="500" fill="hold"/>
                                        <p:tgtEl>
                                          <p:spTgt spid="5">
                                            <p:graphicEl>
                                              <a:dgm id="{E0D0B3C3-56D2-0242-8B07-CF995C40D74F}"/>
                                            </p:graphicEl>
                                          </p:spTgt>
                                        </p:tgtEl>
                                        <p:attrNameLst>
                                          <p:attrName>ppt_w</p:attrName>
                                        </p:attrNameLst>
                                      </p:cBhvr>
                                      <p:tavLst>
                                        <p:tav tm="0">
                                          <p:val>
                                            <p:strVal val="#ppt_w*0.70"/>
                                          </p:val>
                                        </p:tav>
                                        <p:tav tm="100000">
                                          <p:val>
                                            <p:strVal val="#ppt_w"/>
                                          </p:val>
                                        </p:tav>
                                      </p:tavLst>
                                    </p:anim>
                                    <p:anim calcmode="lin" valueType="num">
                                      <p:cBhvr>
                                        <p:cTn id="278" dur="500" fill="hold"/>
                                        <p:tgtEl>
                                          <p:spTgt spid="5">
                                            <p:graphicEl>
                                              <a:dgm id="{E0D0B3C3-56D2-0242-8B07-CF995C40D74F}"/>
                                            </p:graphicEl>
                                          </p:spTgt>
                                        </p:tgtEl>
                                        <p:attrNameLst>
                                          <p:attrName>ppt_h</p:attrName>
                                        </p:attrNameLst>
                                      </p:cBhvr>
                                      <p:tavLst>
                                        <p:tav tm="0">
                                          <p:val>
                                            <p:strVal val="#ppt_h"/>
                                          </p:val>
                                        </p:tav>
                                        <p:tav tm="100000">
                                          <p:val>
                                            <p:strVal val="#ppt_h"/>
                                          </p:val>
                                        </p:tav>
                                      </p:tavLst>
                                    </p:anim>
                                    <p:animEffect transition="in" filter="fade">
                                      <p:cBhvr>
                                        <p:cTn id="279" dur="500"/>
                                        <p:tgtEl>
                                          <p:spTgt spid="5">
                                            <p:graphicEl>
                                              <a:dgm id="{E0D0B3C3-56D2-0242-8B07-CF995C40D74F}"/>
                                            </p:graphicEl>
                                          </p:spTgt>
                                        </p:tgtEl>
                                      </p:cBhvr>
                                    </p:animEffect>
                                  </p:childTnLst>
                                </p:cTn>
                              </p:par>
                            </p:childTnLst>
                          </p:cTn>
                        </p:par>
                      </p:childTnLst>
                    </p:cTn>
                  </p:par>
                  <p:par>
                    <p:cTn id="280" fill="hold">
                      <p:stCondLst>
                        <p:cond delay="indefinite"/>
                      </p:stCondLst>
                      <p:childTnLst>
                        <p:par>
                          <p:cTn id="281" fill="hold">
                            <p:stCondLst>
                              <p:cond delay="0"/>
                            </p:stCondLst>
                            <p:childTnLst>
                              <p:par>
                                <p:cTn id="282" presetID="55" presetClass="entr" presetSubtype="0" fill="hold" grpId="0" nodeType="clickEffect">
                                  <p:stCondLst>
                                    <p:cond delay="0"/>
                                  </p:stCondLst>
                                  <p:childTnLst>
                                    <p:set>
                                      <p:cBhvr>
                                        <p:cTn id="283" dur="1" fill="hold">
                                          <p:stCondLst>
                                            <p:cond delay="0"/>
                                          </p:stCondLst>
                                        </p:cTn>
                                        <p:tgtEl>
                                          <p:spTgt spid="5">
                                            <p:graphicEl>
                                              <a:dgm id="{CB32DA37-4E45-6B4B-AF67-F55672F1FB89}"/>
                                            </p:graphicEl>
                                          </p:spTgt>
                                        </p:tgtEl>
                                        <p:attrNameLst>
                                          <p:attrName>style.visibility</p:attrName>
                                        </p:attrNameLst>
                                      </p:cBhvr>
                                      <p:to>
                                        <p:strVal val="visible"/>
                                      </p:to>
                                    </p:set>
                                    <p:anim calcmode="lin" valueType="num">
                                      <p:cBhvr>
                                        <p:cTn id="284" dur="500" fill="hold"/>
                                        <p:tgtEl>
                                          <p:spTgt spid="5">
                                            <p:graphicEl>
                                              <a:dgm id="{CB32DA37-4E45-6B4B-AF67-F55672F1FB89}"/>
                                            </p:graphicEl>
                                          </p:spTgt>
                                        </p:tgtEl>
                                        <p:attrNameLst>
                                          <p:attrName>ppt_w</p:attrName>
                                        </p:attrNameLst>
                                      </p:cBhvr>
                                      <p:tavLst>
                                        <p:tav tm="0">
                                          <p:val>
                                            <p:strVal val="#ppt_w*0.70"/>
                                          </p:val>
                                        </p:tav>
                                        <p:tav tm="100000">
                                          <p:val>
                                            <p:strVal val="#ppt_w"/>
                                          </p:val>
                                        </p:tav>
                                      </p:tavLst>
                                    </p:anim>
                                    <p:anim calcmode="lin" valueType="num">
                                      <p:cBhvr>
                                        <p:cTn id="285" dur="500" fill="hold"/>
                                        <p:tgtEl>
                                          <p:spTgt spid="5">
                                            <p:graphicEl>
                                              <a:dgm id="{CB32DA37-4E45-6B4B-AF67-F55672F1FB89}"/>
                                            </p:graphicEl>
                                          </p:spTgt>
                                        </p:tgtEl>
                                        <p:attrNameLst>
                                          <p:attrName>ppt_h</p:attrName>
                                        </p:attrNameLst>
                                      </p:cBhvr>
                                      <p:tavLst>
                                        <p:tav tm="0">
                                          <p:val>
                                            <p:strVal val="#ppt_h"/>
                                          </p:val>
                                        </p:tav>
                                        <p:tav tm="100000">
                                          <p:val>
                                            <p:strVal val="#ppt_h"/>
                                          </p:val>
                                        </p:tav>
                                      </p:tavLst>
                                    </p:anim>
                                    <p:animEffect transition="in" filter="fade">
                                      <p:cBhvr>
                                        <p:cTn id="286" dur="500"/>
                                        <p:tgtEl>
                                          <p:spTgt spid="5">
                                            <p:graphicEl>
                                              <a:dgm id="{CB32DA37-4E45-6B4B-AF67-F55672F1FB89}"/>
                                            </p:graphicEl>
                                          </p:spTgt>
                                        </p:tgtEl>
                                      </p:cBhvr>
                                    </p:animEffect>
                                  </p:childTnLst>
                                </p:cTn>
                              </p:par>
                              <p:par>
                                <p:cTn id="287" presetID="55" presetClass="entr" presetSubtype="0" fill="hold" grpId="0" nodeType="withEffect">
                                  <p:stCondLst>
                                    <p:cond delay="0"/>
                                  </p:stCondLst>
                                  <p:childTnLst>
                                    <p:set>
                                      <p:cBhvr>
                                        <p:cTn id="288" dur="1" fill="hold">
                                          <p:stCondLst>
                                            <p:cond delay="0"/>
                                          </p:stCondLst>
                                        </p:cTn>
                                        <p:tgtEl>
                                          <p:spTgt spid="5">
                                            <p:graphicEl>
                                              <a:dgm id="{ADC7E330-9EF0-2D42-BE39-8FEA177941FA}"/>
                                            </p:graphicEl>
                                          </p:spTgt>
                                        </p:tgtEl>
                                        <p:attrNameLst>
                                          <p:attrName>style.visibility</p:attrName>
                                        </p:attrNameLst>
                                      </p:cBhvr>
                                      <p:to>
                                        <p:strVal val="visible"/>
                                      </p:to>
                                    </p:set>
                                    <p:anim calcmode="lin" valueType="num">
                                      <p:cBhvr>
                                        <p:cTn id="289" dur="500" fill="hold"/>
                                        <p:tgtEl>
                                          <p:spTgt spid="5">
                                            <p:graphicEl>
                                              <a:dgm id="{ADC7E330-9EF0-2D42-BE39-8FEA177941FA}"/>
                                            </p:graphicEl>
                                          </p:spTgt>
                                        </p:tgtEl>
                                        <p:attrNameLst>
                                          <p:attrName>ppt_w</p:attrName>
                                        </p:attrNameLst>
                                      </p:cBhvr>
                                      <p:tavLst>
                                        <p:tav tm="0">
                                          <p:val>
                                            <p:strVal val="#ppt_w*0.70"/>
                                          </p:val>
                                        </p:tav>
                                        <p:tav tm="100000">
                                          <p:val>
                                            <p:strVal val="#ppt_w"/>
                                          </p:val>
                                        </p:tav>
                                      </p:tavLst>
                                    </p:anim>
                                    <p:anim calcmode="lin" valueType="num">
                                      <p:cBhvr>
                                        <p:cTn id="290" dur="500" fill="hold"/>
                                        <p:tgtEl>
                                          <p:spTgt spid="5">
                                            <p:graphicEl>
                                              <a:dgm id="{ADC7E330-9EF0-2D42-BE39-8FEA177941FA}"/>
                                            </p:graphicEl>
                                          </p:spTgt>
                                        </p:tgtEl>
                                        <p:attrNameLst>
                                          <p:attrName>ppt_h</p:attrName>
                                        </p:attrNameLst>
                                      </p:cBhvr>
                                      <p:tavLst>
                                        <p:tav tm="0">
                                          <p:val>
                                            <p:strVal val="#ppt_h"/>
                                          </p:val>
                                        </p:tav>
                                        <p:tav tm="100000">
                                          <p:val>
                                            <p:strVal val="#ppt_h"/>
                                          </p:val>
                                        </p:tav>
                                      </p:tavLst>
                                    </p:anim>
                                    <p:animEffect transition="in" filter="fade">
                                      <p:cBhvr>
                                        <p:cTn id="291" dur="500"/>
                                        <p:tgtEl>
                                          <p:spTgt spid="5">
                                            <p:graphicEl>
                                              <a:dgm id="{ADC7E330-9EF0-2D42-BE39-8FEA177941FA}"/>
                                            </p:graphicEl>
                                          </p:spTgt>
                                        </p:tgtEl>
                                      </p:cBhvr>
                                    </p:animEffect>
                                  </p:childTnLst>
                                </p:cTn>
                              </p:par>
                            </p:childTnLst>
                          </p:cTn>
                        </p:par>
                      </p:childTnLst>
                    </p:cTn>
                  </p:par>
                  <p:par>
                    <p:cTn id="292" fill="hold">
                      <p:stCondLst>
                        <p:cond delay="indefinite"/>
                      </p:stCondLst>
                      <p:childTnLst>
                        <p:par>
                          <p:cTn id="293" fill="hold">
                            <p:stCondLst>
                              <p:cond delay="0"/>
                            </p:stCondLst>
                            <p:childTnLst>
                              <p:par>
                                <p:cTn id="294" presetID="55" presetClass="entr" presetSubtype="0" fill="hold" grpId="0" nodeType="clickEffect">
                                  <p:stCondLst>
                                    <p:cond delay="0"/>
                                  </p:stCondLst>
                                  <p:childTnLst>
                                    <p:set>
                                      <p:cBhvr>
                                        <p:cTn id="295" dur="1" fill="hold">
                                          <p:stCondLst>
                                            <p:cond delay="0"/>
                                          </p:stCondLst>
                                        </p:cTn>
                                        <p:tgtEl>
                                          <p:spTgt spid="5">
                                            <p:graphicEl>
                                              <a:dgm id="{F8117549-B573-BB4A-A49B-7AE7F3E92CD5}"/>
                                            </p:graphicEl>
                                          </p:spTgt>
                                        </p:tgtEl>
                                        <p:attrNameLst>
                                          <p:attrName>style.visibility</p:attrName>
                                        </p:attrNameLst>
                                      </p:cBhvr>
                                      <p:to>
                                        <p:strVal val="visible"/>
                                      </p:to>
                                    </p:set>
                                    <p:anim calcmode="lin" valueType="num">
                                      <p:cBhvr>
                                        <p:cTn id="296" dur="500" fill="hold"/>
                                        <p:tgtEl>
                                          <p:spTgt spid="5">
                                            <p:graphicEl>
                                              <a:dgm id="{F8117549-B573-BB4A-A49B-7AE7F3E92CD5}"/>
                                            </p:graphicEl>
                                          </p:spTgt>
                                        </p:tgtEl>
                                        <p:attrNameLst>
                                          <p:attrName>ppt_w</p:attrName>
                                        </p:attrNameLst>
                                      </p:cBhvr>
                                      <p:tavLst>
                                        <p:tav tm="0">
                                          <p:val>
                                            <p:strVal val="#ppt_w*0.70"/>
                                          </p:val>
                                        </p:tav>
                                        <p:tav tm="100000">
                                          <p:val>
                                            <p:strVal val="#ppt_w"/>
                                          </p:val>
                                        </p:tav>
                                      </p:tavLst>
                                    </p:anim>
                                    <p:anim calcmode="lin" valueType="num">
                                      <p:cBhvr>
                                        <p:cTn id="297" dur="500" fill="hold"/>
                                        <p:tgtEl>
                                          <p:spTgt spid="5">
                                            <p:graphicEl>
                                              <a:dgm id="{F8117549-B573-BB4A-A49B-7AE7F3E92CD5}"/>
                                            </p:graphicEl>
                                          </p:spTgt>
                                        </p:tgtEl>
                                        <p:attrNameLst>
                                          <p:attrName>ppt_h</p:attrName>
                                        </p:attrNameLst>
                                      </p:cBhvr>
                                      <p:tavLst>
                                        <p:tav tm="0">
                                          <p:val>
                                            <p:strVal val="#ppt_h"/>
                                          </p:val>
                                        </p:tav>
                                        <p:tav tm="100000">
                                          <p:val>
                                            <p:strVal val="#ppt_h"/>
                                          </p:val>
                                        </p:tav>
                                      </p:tavLst>
                                    </p:anim>
                                    <p:animEffect transition="in" filter="fade">
                                      <p:cBhvr>
                                        <p:cTn id="298" dur="500"/>
                                        <p:tgtEl>
                                          <p:spTgt spid="5">
                                            <p:graphicEl>
                                              <a:dgm id="{F8117549-B573-BB4A-A49B-7AE7F3E92CD5}"/>
                                            </p:graphicEl>
                                          </p:spTgt>
                                        </p:tgtEl>
                                      </p:cBhvr>
                                    </p:animEffect>
                                  </p:childTnLst>
                                </p:cTn>
                              </p:par>
                              <p:par>
                                <p:cTn id="299" presetID="55" presetClass="entr" presetSubtype="0" fill="hold" grpId="0" nodeType="withEffect">
                                  <p:stCondLst>
                                    <p:cond delay="0"/>
                                  </p:stCondLst>
                                  <p:childTnLst>
                                    <p:set>
                                      <p:cBhvr>
                                        <p:cTn id="300" dur="1" fill="hold">
                                          <p:stCondLst>
                                            <p:cond delay="0"/>
                                          </p:stCondLst>
                                        </p:cTn>
                                        <p:tgtEl>
                                          <p:spTgt spid="5">
                                            <p:graphicEl>
                                              <a:dgm id="{1DC66C66-DF9C-1F41-B1EB-84B178AC794D}"/>
                                            </p:graphicEl>
                                          </p:spTgt>
                                        </p:tgtEl>
                                        <p:attrNameLst>
                                          <p:attrName>style.visibility</p:attrName>
                                        </p:attrNameLst>
                                      </p:cBhvr>
                                      <p:to>
                                        <p:strVal val="visible"/>
                                      </p:to>
                                    </p:set>
                                    <p:anim calcmode="lin" valueType="num">
                                      <p:cBhvr>
                                        <p:cTn id="301" dur="500" fill="hold"/>
                                        <p:tgtEl>
                                          <p:spTgt spid="5">
                                            <p:graphicEl>
                                              <a:dgm id="{1DC66C66-DF9C-1F41-B1EB-84B178AC794D}"/>
                                            </p:graphicEl>
                                          </p:spTgt>
                                        </p:tgtEl>
                                        <p:attrNameLst>
                                          <p:attrName>ppt_w</p:attrName>
                                        </p:attrNameLst>
                                      </p:cBhvr>
                                      <p:tavLst>
                                        <p:tav tm="0">
                                          <p:val>
                                            <p:strVal val="#ppt_w*0.70"/>
                                          </p:val>
                                        </p:tav>
                                        <p:tav tm="100000">
                                          <p:val>
                                            <p:strVal val="#ppt_w"/>
                                          </p:val>
                                        </p:tav>
                                      </p:tavLst>
                                    </p:anim>
                                    <p:anim calcmode="lin" valueType="num">
                                      <p:cBhvr>
                                        <p:cTn id="302" dur="500" fill="hold"/>
                                        <p:tgtEl>
                                          <p:spTgt spid="5">
                                            <p:graphicEl>
                                              <a:dgm id="{1DC66C66-DF9C-1F41-B1EB-84B178AC794D}"/>
                                            </p:graphicEl>
                                          </p:spTgt>
                                        </p:tgtEl>
                                        <p:attrNameLst>
                                          <p:attrName>ppt_h</p:attrName>
                                        </p:attrNameLst>
                                      </p:cBhvr>
                                      <p:tavLst>
                                        <p:tav tm="0">
                                          <p:val>
                                            <p:strVal val="#ppt_h"/>
                                          </p:val>
                                        </p:tav>
                                        <p:tav tm="100000">
                                          <p:val>
                                            <p:strVal val="#ppt_h"/>
                                          </p:val>
                                        </p:tav>
                                      </p:tavLst>
                                    </p:anim>
                                    <p:animEffect transition="in" filter="fade">
                                      <p:cBhvr>
                                        <p:cTn id="303" dur="500"/>
                                        <p:tgtEl>
                                          <p:spTgt spid="5">
                                            <p:graphicEl>
                                              <a:dgm id="{1DC66C66-DF9C-1F41-B1EB-84B178AC794D}"/>
                                            </p:graphicEl>
                                          </p:spTgt>
                                        </p:tgtEl>
                                      </p:cBhvr>
                                    </p:animEffect>
                                  </p:childTnLst>
                                </p:cTn>
                              </p:par>
                            </p:childTnLst>
                          </p:cTn>
                        </p:par>
                      </p:childTnLst>
                    </p:cTn>
                  </p:par>
                  <p:par>
                    <p:cTn id="304" fill="hold">
                      <p:stCondLst>
                        <p:cond delay="indefinite"/>
                      </p:stCondLst>
                      <p:childTnLst>
                        <p:par>
                          <p:cTn id="305" fill="hold">
                            <p:stCondLst>
                              <p:cond delay="0"/>
                            </p:stCondLst>
                            <p:childTnLst>
                              <p:par>
                                <p:cTn id="306" presetID="55" presetClass="entr" presetSubtype="0" fill="hold" grpId="0" nodeType="clickEffect">
                                  <p:stCondLst>
                                    <p:cond delay="0"/>
                                  </p:stCondLst>
                                  <p:childTnLst>
                                    <p:set>
                                      <p:cBhvr>
                                        <p:cTn id="307" dur="1" fill="hold">
                                          <p:stCondLst>
                                            <p:cond delay="0"/>
                                          </p:stCondLst>
                                        </p:cTn>
                                        <p:tgtEl>
                                          <p:spTgt spid="5">
                                            <p:graphicEl>
                                              <a:dgm id="{76A1EF82-EFF8-134C-8FFB-772489F236DF}"/>
                                            </p:graphicEl>
                                          </p:spTgt>
                                        </p:tgtEl>
                                        <p:attrNameLst>
                                          <p:attrName>style.visibility</p:attrName>
                                        </p:attrNameLst>
                                      </p:cBhvr>
                                      <p:to>
                                        <p:strVal val="visible"/>
                                      </p:to>
                                    </p:set>
                                    <p:anim calcmode="lin" valueType="num">
                                      <p:cBhvr>
                                        <p:cTn id="308" dur="500" fill="hold"/>
                                        <p:tgtEl>
                                          <p:spTgt spid="5">
                                            <p:graphicEl>
                                              <a:dgm id="{76A1EF82-EFF8-134C-8FFB-772489F236DF}"/>
                                            </p:graphicEl>
                                          </p:spTgt>
                                        </p:tgtEl>
                                        <p:attrNameLst>
                                          <p:attrName>ppt_w</p:attrName>
                                        </p:attrNameLst>
                                      </p:cBhvr>
                                      <p:tavLst>
                                        <p:tav tm="0">
                                          <p:val>
                                            <p:strVal val="#ppt_w*0.70"/>
                                          </p:val>
                                        </p:tav>
                                        <p:tav tm="100000">
                                          <p:val>
                                            <p:strVal val="#ppt_w"/>
                                          </p:val>
                                        </p:tav>
                                      </p:tavLst>
                                    </p:anim>
                                    <p:anim calcmode="lin" valueType="num">
                                      <p:cBhvr>
                                        <p:cTn id="309" dur="500" fill="hold"/>
                                        <p:tgtEl>
                                          <p:spTgt spid="5">
                                            <p:graphicEl>
                                              <a:dgm id="{76A1EF82-EFF8-134C-8FFB-772489F236DF}"/>
                                            </p:graphicEl>
                                          </p:spTgt>
                                        </p:tgtEl>
                                        <p:attrNameLst>
                                          <p:attrName>ppt_h</p:attrName>
                                        </p:attrNameLst>
                                      </p:cBhvr>
                                      <p:tavLst>
                                        <p:tav tm="0">
                                          <p:val>
                                            <p:strVal val="#ppt_h"/>
                                          </p:val>
                                        </p:tav>
                                        <p:tav tm="100000">
                                          <p:val>
                                            <p:strVal val="#ppt_h"/>
                                          </p:val>
                                        </p:tav>
                                      </p:tavLst>
                                    </p:anim>
                                    <p:animEffect transition="in" filter="fade">
                                      <p:cBhvr>
                                        <p:cTn id="310" dur="500"/>
                                        <p:tgtEl>
                                          <p:spTgt spid="5">
                                            <p:graphicEl>
                                              <a:dgm id="{76A1EF82-EFF8-134C-8FFB-772489F236DF}"/>
                                            </p:graphicEl>
                                          </p:spTgt>
                                        </p:tgtEl>
                                      </p:cBhvr>
                                    </p:animEffect>
                                  </p:childTnLst>
                                </p:cTn>
                              </p:par>
                              <p:par>
                                <p:cTn id="311" presetID="55" presetClass="entr" presetSubtype="0" fill="hold" grpId="0" nodeType="withEffect">
                                  <p:stCondLst>
                                    <p:cond delay="0"/>
                                  </p:stCondLst>
                                  <p:childTnLst>
                                    <p:set>
                                      <p:cBhvr>
                                        <p:cTn id="312" dur="1" fill="hold">
                                          <p:stCondLst>
                                            <p:cond delay="0"/>
                                          </p:stCondLst>
                                        </p:cTn>
                                        <p:tgtEl>
                                          <p:spTgt spid="5">
                                            <p:graphicEl>
                                              <a:dgm id="{2B6D599B-0FBB-A343-96A1-ACE2C08D0CFB}"/>
                                            </p:graphicEl>
                                          </p:spTgt>
                                        </p:tgtEl>
                                        <p:attrNameLst>
                                          <p:attrName>style.visibility</p:attrName>
                                        </p:attrNameLst>
                                      </p:cBhvr>
                                      <p:to>
                                        <p:strVal val="visible"/>
                                      </p:to>
                                    </p:set>
                                    <p:anim calcmode="lin" valueType="num">
                                      <p:cBhvr>
                                        <p:cTn id="313" dur="500" fill="hold"/>
                                        <p:tgtEl>
                                          <p:spTgt spid="5">
                                            <p:graphicEl>
                                              <a:dgm id="{2B6D599B-0FBB-A343-96A1-ACE2C08D0CFB}"/>
                                            </p:graphicEl>
                                          </p:spTgt>
                                        </p:tgtEl>
                                        <p:attrNameLst>
                                          <p:attrName>ppt_w</p:attrName>
                                        </p:attrNameLst>
                                      </p:cBhvr>
                                      <p:tavLst>
                                        <p:tav tm="0">
                                          <p:val>
                                            <p:strVal val="#ppt_w*0.70"/>
                                          </p:val>
                                        </p:tav>
                                        <p:tav tm="100000">
                                          <p:val>
                                            <p:strVal val="#ppt_w"/>
                                          </p:val>
                                        </p:tav>
                                      </p:tavLst>
                                    </p:anim>
                                    <p:anim calcmode="lin" valueType="num">
                                      <p:cBhvr>
                                        <p:cTn id="314" dur="500" fill="hold"/>
                                        <p:tgtEl>
                                          <p:spTgt spid="5">
                                            <p:graphicEl>
                                              <a:dgm id="{2B6D599B-0FBB-A343-96A1-ACE2C08D0CFB}"/>
                                            </p:graphicEl>
                                          </p:spTgt>
                                        </p:tgtEl>
                                        <p:attrNameLst>
                                          <p:attrName>ppt_h</p:attrName>
                                        </p:attrNameLst>
                                      </p:cBhvr>
                                      <p:tavLst>
                                        <p:tav tm="0">
                                          <p:val>
                                            <p:strVal val="#ppt_h"/>
                                          </p:val>
                                        </p:tav>
                                        <p:tav tm="100000">
                                          <p:val>
                                            <p:strVal val="#ppt_h"/>
                                          </p:val>
                                        </p:tav>
                                      </p:tavLst>
                                    </p:anim>
                                    <p:animEffect transition="in" filter="fade">
                                      <p:cBhvr>
                                        <p:cTn id="315" dur="500"/>
                                        <p:tgtEl>
                                          <p:spTgt spid="5">
                                            <p:graphicEl>
                                              <a:dgm id="{2B6D599B-0FBB-A343-96A1-ACE2C08D0CFB}"/>
                                            </p:graphicEl>
                                          </p:spTgt>
                                        </p:tgtEl>
                                      </p:cBhvr>
                                    </p:animEffect>
                                  </p:childTnLst>
                                </p:cTn>
                              </p:par>
                            </p:childTnLst>
                          </p:cTn>
                        </p:par>
                      </p:childTnLst>
                    </p:cTn>
                  </p:par>
                  <p:par>
                    <p:cTn id="316" fill="hold">
                      <p:stCondLst>
                        <p:cond delay="indefinite"/>
                      </p:stCondLst>
                      <p:childTnLst>
                        <p:par>
                          <p:cTn id="317" fill="hold">
                            <p:stCondLst>
                              <p:cond delay="0"/>
                            </p:stCondLst>
                            <p:childTnLst>
                              <p:par>
                                <p:cTn id="318" presetID="55" presetClass="entr" presetSubtype="0" fill="hold" grpId="0" nodeType="clickEffect">
                                  <p:stCondLst>
                                    <p:cond delay="0"/>
                                  </p:stCondLst>
                                  <p:childTnLst>
                                    <p:set>
                                      <p:cBhvr>
                                        <p:cTn id="319" dur="1" fill="hold">
                                          <p:stCondLst>
                                            <p:cond delay="0"/>
                                          </p:stCondLst>
                                        </p:cTn>
                                        <p:tgtEl>
                                          <p:spTgt spid="5">
                                            <p:graphicEl>
                                              <a:dgm id="{F70A09C4-8885-F048-BB7C-0DCD39D0DE6A}"/>
                                            </p:graphicEl>
                                          </p:spTgt>
                                        </p:tgtEl>
                                        <p:attrNameLst>
                                          <p:attrName>style.visibility</p:attrName>
                                        </p:attrNameLst>
                                      </p:cBhvr>
                                      <p:to>
                                        <p:strVal val="visible"/>
                                      </p:to>
                                    </p:set>
                                    <p:anim calcmode="lin" valueType="num">
                                      <p:cBhvr>
                                        <p:cTn id="320" dur="500" fill="hold"/>
                                        <p:tgtEl>
                                          <p:spTgt spid="5">
                                            <p:graphicEl>
                                              <a:dgm id="{F70A09C4-8885-F048-BB7C-0DCD39D0DE6A}"/>
                                            </p:graphicEl>
                                          </p:spTgt>
                                        </p:tgtEl>
                                        <p:attrNameLst>
                                          <p:attrName>ppt_w</p:attrName>
                                        </p:attrNameLst>
                                      </p:cBhvr>
                                      <p:tavLst>
                                        <p:tav tm="0">
                                          <p:val>
                                            <p:strVal val="#ppt_w*0.70"/>
                                          </p:val>
                                        </p:tav>
                                        <p:tav tm="100000">
                                          <p:val>
                                            <p:strVal val="#ppt_w"/>
                                          </p:val>
                                        </p:tav>
                                      </p:tavLst>
                                    </p:anim>
                                    <p:anim calcmode="lin" valueType="num">
                                      <p:cBhvr>
                                        <p:cTn id="321" dur="500" fill="hold"/>
                                        <p:tgtEl>
                                          <p:spTgt spid="5">
                                            <p:graphicEl>
                                              <a:dgm id="{F70A09C4-8885-F048-BB7C-0DCD39D0DE6A}"/>
                                            </p:graphicEl>
                                          </p:spTgt>
                                        </p:tgtEl>
                                        <p:attrNameLst>
                                          <p:attrName>ppt_h</p:attrName>
                                        </p:attrNameLst>
                                      </p:cBhvr>
                                      <p:tavLst>
                                        <p:tav tm="0">
                                          <p:val>
                                            <p:strVal val="#ppt_h"/>
                                          </p:val>
                                        </p:tav>
                                        <p:tav tm="100000">
                                          <p:val>
                                            <p:strVal val="#ppt_h"/>
                                          </p:val>
                                        </p:tav>
                                      </p:tavLst>
                                    </p:anim>
                                    <p:animEffect transition="in" filter="fade">
                                      <p:cBhvr>
                                        <p:cTn id="322" dur="500"/>
                                        <p:tgtEl>
                                          <p:spTgt spid="5">
                                            <p:graphicEl>
                                              <a:dgm id="{F70A09C4-8885-F048-BB7C-0DCD39D0DE6A}"/>
                                            </p:graphicEl>
                                          </p:spTgt>
                                        </p:tgtEl>
                                      </p:cBhvr>
                                    </p:animEffect>
                                  </p:childTnLst>
                                </p:cTn>
                              </p:par>
                              <p:par>
                                <p:cTn id="323" presetID="55" presetClass="entr" presetSubtype="0" fill="hold" grpId="0" nodeType="withEffect">
                                  <p:stCondLst>
                                    <p:cond delay="0"/>
                                  </p:stCondLst>
                                  <p:childTnLst>
                                    <p:set>
                                      <p:cBhvr>
                                        <p:cTn id="324" dur="1" fill="hold">
                                          <p:stCondLst>
                                            <p:cond delay="0"/>
                                          </p:stCondLst>
                                        </p:cTn>
                                        <p:tgtEl>
                                          <p:spTgt spid="5">
                                            <p:graphicEl>
                                              <a:dgm id="{4EA78C69-E2D4-9A47-88BA-8C65D9027182}"/>
                                            </p:graphicEl>
                                          </p:spTgt>
                                        </p:tgtEl>
                                        <p:attrNameLst>
                                          <p:attrName>style.visibility</p:attrName>
                                        </p:attrNameLst>
                                      </p:cBhvr>
                                      <p:to>
                                        <p:strVal val="visible"/>
                                      </p:to>
                                    </p:set>
                                    <p:anim calcmode="lin" valueType="num">
                                      <p:cBhvr>
                                        <p:cTn id="325" dur="500" fill="hold"/>
                                        <p:tgtEl>
                                          <p:spTgt spid="5">
                                            <p:graphicEl>
                                              <a:dgm id="{4EA78C69-E2D4-9A47-88BA-8C65D9027182}"/>
                                            </p:graphicEl>
                                          </p:spTgt>
                                        </p:tgtEl>
                                        <p:attrNameLst>
                                          <p:attrName>ppt_w</p:attrName>
                                        </p:attrNameLst>
                                      </p:cBhvr>
                                      <p:tavLst>
                                        <p:tav tm="0">
                                          <p:val>
                                            <p:strVal val="#ppt_w*0.70"/>
                                          </p:val>
                                        </p:tav>
                                        <p:tav tm="100000">
                                          <p:val>
                                            <p:strVal val="#ppt_w"/>
                                          </p:val>
                                        </p:tav>
                                      </p:tavLst>
                                    </p:anim>
                                    <p:anim calcmode="lin" valueType="num">
                                      <p:cBhvr>
                                        <p:cTn id="326" dur="500" fill="hold"/>
                                        <p:tgtEl>
                                          <p:spTgt spid="5">
                                            <p:graphicEl>
                                              <a:dgm id="{4EA78C69-E2D4-9A47-88BA-8C65D9027182}"/>
                                            </p:graphicEl>
                                          </p:spTgt>
                                        </p:tgtEl>
                                        <p:attrNameLst>
                                          <p:attrName>ppt_h</p:attrName>
                                        </p:attrNameLst>
                                      </p:cBhvr>
                                      <p:tavLst>
                                        <p:tav tm="0">
                                          <p:val>
                                            <p:strVal val="#ppt_h"/>
                                          </p:val>
                                        </p:tav>
                                        <p:tav tm="100000">
                                          <p:val>
                                            <p:strVal val="#ppt_h"/>
                                          </p:val>
                                        </p:tav>
                                      </p:tavLst>
                                    </p:anim>
                                    <p:animEffect transition="in" filter="fade">
                                      <p:cBhvr>
                                        <p:cTn id="327" dur="500"/>
                                        <p:tgtEl>
                                          <p:spTgt spid="5">
                                            <p:graphicEl>
                                              <a:dgm id="{4EA78C69-E2D4-9A47-88BA-8C65D902718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9BBDDB-8374-46F5-85F0-BCE24FB332EC}"/>
              </a:ext>
            </a:extLst>
          </p:cNvPr>
          <p:cNvPicPr>
            <a:picLocks noChangeAspect="1"/>
          </p:cNvPicPr>
          <p:nvPr/>
        </p:nvPicPr>
        <p:blipFill rotWithShape="1">
          <a:blip r:embed="rId3">
            <a:extLst>
              <a:ext uri="{28A0092B-C50C-407E-A947-70E740481C1C}">
                <a14:useLocalDpi xmlns:a14="http://schemas.microsoft.com/office/drawing/2010/main" val="0"/>
              </a:ext>
            </a:extLst>
          </a:blip>
          <a:srcRect t="2395"/>
          <a:stretch/>
        </p:blipFill>
        <p:spPr>
          <a:xfrm>
            <a:off x="1191491" y="360336"/>
            <a:ext cx="6751782" cy="4119418"/>
          </a:xfrm>
          <a:prstGeom prst="rect">
            <a:avLst/>
          </a:prstGeom>
        </p:spPr>
      </p:pic>
      <p:sp>
        <p:nvSpPr>
          <p:cNvPr id="3" name="Title 1"/>
          <p:cNvSpPr txBox="1">
            <a:spLocks/>
          </p:cNvSpPr>
          <p:nvPr/>
        </p:nvSpPr>
        <p:spPr>
          <a:xfrm>
            <a:off x="53512" y="2645265"/>
            <a:ext cx="9036974" cy="53843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a:t>(10) Conflict Resolution among devotees, SB 1.7.32-52</a:t>
            </a:r>
          </a:p>
          <a:p>
            <a:endParaRPr lang="en-US" sz="3000" dirty="0"/>
          </a:p>
          <a:p>
            <a:endParaRPr lang="en-US" sz="3000" dirty="0"/>
          </a:p>
          <a:p>
            <a:endParaRPr lang="en-US" sz="3000" dirty="0"/>
          </a:p>
          <a:p>
            <a:endParaRPr lang="en-US" sz="3000" dirty="0"/>
          </a:p>
          <a:p>
            <a:endParaRPr lang="en-US" sz="3000" dirty="0"/>
          </a:p>
          <a:p>
            <a:endParaRPr lang="en-US" sz="3000" dirty="0"/>
          </a:p>
          <a:p>
            <a:endParaRPr lang="en-US" sz="3000" dirty="0"/>
          </a:p>
          <a:p>
            <a:endParaRPr lang="en-US" sz="3000" dirty="0"/>
          </a:p>
          <a:p>
            <a:endParaRPr lang="en-US" sz="3000" dirty="0"/>
          </a:p>
          <a:p>
            <a:endParaRPr lang="en-US" sz="3000" dirty="0"/>
          </a:p>
          <a:p>
            <a:endParaRPr lang="en-US" sz="3000" dirty="0"/>
          </a:p>
          <a:p>
            <a:endParaRPr lang="en-US" sz="3000" dirty="0"/>
          </a:p>
          <a:p>
            <a:pPr marL="514350" indent="-514350">
              <a:buAutoNum type="arabicPeriod"/>
            </a:pPr>
            <a:endParaRPr lang="en-US" sz="3000" dirty="0"/>
          </a:p>
        </p:txBody>
      </p:sp>
      <p:pic>
        <p:nvPicPr>
          <p:cNvPr id="2" name="Picture 1">
            <a:extLst>
              <a:ext uri="{FF2B5EF4-FFF2-40B4-BE49-F238E27FC236}">
                <a16:creationId xmlns:a16="http://schemas.microsoft.com/office/drawing/2014/main" id="{DC9912A3-1C05-4992-9F06-C1C2617C2EE2}"/>
              </a:ext>
            </a:extLst>
          </p:cNvPr>
          <p:cNvPicPr>
            <a:picLocks noChangeAspect="1"/>
          </p:cNvPicPr>
          <p:nvPr/>
        </p:nvPicPr>
        <p:blipFill>
          <a:blip r:embed="rId4"/>
          <a:stretch>
            <a:fillRect/>
          </a:stretch>
        </p:blipFill>
        <p:spPr>
          <a:xfrm>
            <a:off x="905164" y="3300011"/>
            <a:ext cx="7305963" cy="3534893"/>
          </a:xfrm>
          <a:prstGeom prst="rect">
            <a:avLst/>
          </a:prstGeom>
        </p:spPr>
      </p:pic>
      <p:sp>
        <p:nvSpPr>
          <p:cNvPr id="4" name="TextBox 3">
            <a:extLst>
              <a:ext uri="{FF2B5EF4-FFF2-40B4-BE49-F238E27FC236}">
                <a16:creationId xmlns:a16="http://schemas.microsoft.com/office/drawing/2014/main" id="{BEB1F552-E440-498B-B4A0-1851488F61BC}"/>
              </a:ext>
            </a:extLst>
          </p:cNvPr>
          <p:cNvSpPr txBox="1"/>
          <p:nvPr/>
        </p:nvSpPr>
        <p:spPr>
          <a:xfrm flipH="1">
            <a:off x="2755373" y="6520989"/>
            <a:ext cx="2003200" cy="369332"/>
          </a:xfrm>
          <a:prstGeom prst="rect">
            <a:avLst/>
          </a:prstGeom>
          <a:noFill/>
        </p:spPr>
        <p:txBody>
          <a:bodyPr wrap="square" rtlCol="0">
            <a:spAutoFit/>
          </a:bodyPr>
          <a:lstStyle/>
          <a:p>
            <a:r>
              <a:rPr lang="en-IN" dirty="0" err="1"/>
              <a:t>Karunam</a:t>
            </a:r>
            <a:r>
              <a:rPr lang="en-IN" dirty="0"/>
              <a:t> &amp; </a:t>
            </a:r>
            <a:r>
              <a:rPr lang="en-IN" dirty="0" err="1"/>
              <a:t>samam</a:t>
            </a:r>
            <a:endParaRPr lang="en-IN" dirty="0"/>
          </a:p>
        </p:txBody>
      </p:sp>
      <p:sp>
        <p:nvSpPr>
          <p:cNvPr id="7" name="TextBox 6">
            <a:extLst>
              <a:ext uri="{FF2B5EF4-FFF2-40B4-BE49-F238E27FC236}">
                <a16:creationId xmlns:a16="http://schemas.microsoft.com/office/drawing/2014/main" id="{3A893835-A417-47DE-8084-40FE941AC94D}"/>
              </a:ext>
            </a:extLst>
          </p:cNvPr>
          <p:cNvSpPr txBox="1"/>
          <p:nvPr/>
        </p:nvSpPr>
        <p:spPr>
          <a:xfrm flipH="1">
            <a:off x="5132354" y="6511754"/>
            <a:ext cx="924562" cy="369332"/>
          </a:xfrm>
          <a:prstGeom prst="rect">
            <a:avLst/>
          </a:prstGeom>
          <a:noFill/>
        </p:spPr>
        <p:txBody>
          <a:bodyPr wrap="square" rtlCol="0">
            <a:spAutoFit/>
          </a:bodyPr>
          <a:lstStyle/>
          <a:p>
            <a:r>
              <a:rPr lang="en-IN" dirty="0" err="1"/>
              <a:t>mahat</a:t>
            </a:r>
            <a:endParaRPr lang="en-IN" dirty="0"/>
          </a:p>
        </p:txBody>
      </p:sp>
      <p:sp>
        <p:nvSpPr>
          <p:cNvPr id="8" name="TextBox 7">
            <a:extLst>
              <a:ext uri="{FF2B5EF4-FFF2-40B4-BE49-F238E27FC236}">
                <a16:creationId xmlns:a16="http://schemas.microsoft.com/office/drawing/2014/main" id="{7D74E378-64BC-4924-A5CD-67918B48949D}"/>
              </a:ext>
            </a:extLst>
          </p:cNvPr>
          <p:cNvSpPr txBox="1"/>
          <p:nvPr/>
        </p:nvSpPr>
        <p:spPr>
          <a:xfrm flipH="1">
            <a:off x="1611620" y="4101426"/>
            <a:ext cx="1143753" cy="369332"/>
          </a:xfrm>
          <a:prstGeom prst="rect">
            <a:avLst/>
          </a:prstGeom>
          <a:noFill/>
        </p:spPr>
        <p:txBody>
          <a:bodyPr wrap="square" rtlCol="0">
            <a:spAutoFit/>
          </a:bodyPr>
          <a:lstStyle/>
          <a:p>
            <a:r>
              <a:rPr lang="en-IN" dirty="0" err="1"/>
              <a:t>dharmam</a:t>
            </a:r>
            <a:endParaRPr lang="en-IN" dirty="0"/>
          </a:p>
        </p:txBody>
      </p:sp>
      <p:sp>
        <p:nvSpPr>
          <p:cNvPr id="10" name="TextBox 9">
            <a:extLst>
              <a:ext uri="{FF2B5EF4-FFF2-40B4-BE49-F238E27FC236}">
                <a16:creationId xmlns:a16="http://schemas.microsoft.com/office/drawing/2014/main" id="{28C99BC5-F5D5-42EF-957B-DB9B86913C01}"/>
              </a:ext>
            </a:extLst>
          </p:cNvPr>
          <p:cNvSpPr txBox="1"/>
          <p:nvPr/>
        </p:nvSpPr>
        <p:spPr>
          <a:xfrm flipH="1">
            <a:off x="4222191" y="4110422"/>
            <a:ext cx="1143753" cy="369332"/>
          </a:xfrm>
          <a:prstGeom prst="rect">
            <a:avLst/>
          </a:prstGeom>
          <a:noFill/>
        </p:spPr>
        <p:txBody>
          <a:bodyPr wrap="square" rtlCol="0">
            <a:spAutoFit/>
          </a:bodyPr>
          <a:lstStyle/>
          <a:p>
            <a:r>
              <a:rPr lang="en-IN" dirty="0" err="1"/>
              <a:t>nyayam</a:t>
            </a:r>
            <a:endParaRPr lang="en-IN" dirty="0"/>
          </a:p>
        </p:txBody>
      </p:sp>
      <p:sp>
        <p:nvSpPr>
          <p:cNvPr id="11" name="TextBox 10">
            <a:extLst>
              <a:ext uri="{FF2B5EF4-FFF2-40B4-BE49-F238E27FC236}">
                <a16:creationId xmlns:a16="http://schemas.microsoft.com/office/drawing/2014/main" id="{73A14AAA-6A90-434D-A6E5-9E981E222E39}"/>
              </a:ext>
            </a:extLst>
          </p:cNvPr>
          <p:cNvSpPr txBox="1"/>
          <p:nvPr/>
        </p:nvSpPr>
        <p:spPr>
          <a:xfrm flipH="1">
            <a:off x="5962809" y="4101308"/>
            <a:ext cx="1449919" cy="369332"/>
          </a:xfrm>
          <a:prstGeom prst="rect">
            <a:avLst/>
          </a:prstGeom>
          <a:noFill/>
        </p:spPr>
        <p:txBody>
          <a:bodyPr wrap="square" rtlCol="0">
            <a:spAutoFit/>
          </a:bodyPr>
          <a:lstStyle/>
          <a:p>
            <a:r>
              <a:rPr lang="en-IN" dirty="0" err="1"/>
              <a:t>nirvyalikam</a:t>
            </a:r>
            <a:endParaRPr lang="en-IN" dirty="0"/>
          </a:p>
        </p:txBody>
      </p:sp>
    </p:spTree>
    <p:extLst>
      <p:ext uri="{BB962C8B-B14F-4D97-AF65-F5344CB8AC3E}">
        <p14:creationId xmlns:p14="http://schemas.microsoft.com/office/powerpoint/2010/main" val="555013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E1C557-C53A-4BFE-A9FF-E48C5E054496}"/>
              </a:ext>
            </a:extLst>
          </p:cNvPr>
          <p:cNvPicPr>
            <a:picLocks noChangeAspect="1"/>
          </p:cNvPicPr>
          <p:nvPr/>
        </p:nvPicPr>
        <p:blipFill rotWithShape="1">
          <a:blip r:embed="rId2"/>
          <a:srcRect t="7229" b="11662"/>
          <a:stretch/>
        </p:blipFill>
        <p:spPr>
          <a:xfrm>
            <a:off x="2429163" y="4705927"/>
            <a:ext cx="4285673" cy="2152073"/>
          </a:xfrm>
          <a:prstGeom prst="rect">
            <a:avLst/>
          </a:prstGeom>
        </p:spPr>
      </p:pic>
      <p:pic>
        <p:nvPicPr>
          <p:cNvPr id="4" name="Picture 3">
            <a:extLst>
              <a:ext uri="{FF2B5EF4-FFF2-40B4-BE49-F238E27FC236}">
                <a16:creationId xmlns:a16="http://schemas.microsoft.com/office/drawing/2014/main" id="{ED63F0BD-BAD4-49BE-BB85-6AFA75AE5B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73" y="-37869"/>
            <a:ext cx="7906327" cy="4743796"/>
          </a:xfrm>
          <a:prstGeom prst="rect">
            <a:avLst/>
          </a:prstGeom>
        </p:spPr>
      </p:pic>
    </p:spTree>
    <p:extLst>
      <p:ext uri="{BB962C8B-B14F-4D97-AF65-F5344CB8AC3E}">
        <p14:creationId xmlns:p14="http://schemas.microsoft.com/office/powerpoint/2010/main" val="4284970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blip>
          <a:srcRect/>
          <a:tile tx="0" ty="0" sx="100000" sy="100000" flip="none" algn="tl"/>
        </a:blipFill>
        <a:effectLst/>
      </p:bgPr>
    </p:bg>
    <p:spTree>
      <p:nvGrpSpPr>
        <p:cNvPr id="1" name=""/>
        <p:cNvGrpSpPr/>
        <p:nvPr/>
      </p:nvGrpSpPr>
      <p:grpSpPr>
        <a:xfrm>
          <a:off x="0" y="0"/>
          <a:ext cx="0" cy="0"/>
          <a:chOff x="0" y="0"/>
          <a:chExt cx="0" cy="0"/>
        </a:xfrm>
      </p:grpSpPr>
      <p:sp>
        <p:nvSpPr>
          <p:cNvPr id="9" name="Title 1"/>
          <p:cNvSpPr txBox="1">
            <a:spLocks/>
          </p:cNvSpPr>
          <p:nvPr/>
        </p:nvSpPr>
        <p:spPr>
          <a:xfrm>
            <a:off x="153209" y="194867"/>
            <a:ext cx="9064682"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b="1" dirty="0"/>
              <a:t>(11) Woman’s soft-heartedness, SB 1.7.42</a:t>
            </a:r>
          </a:p>
        </p:txBody>
      </p:sp>
      <p:pic>
        <p:nvPicPr>
          <p:cNvPr id="3" name="Picture 2">
            <a:extLst>
              <a:ext uri="{FF2B5EF4-FFF2-40B4-BE49-F238E27FC236}">
                <a16:creationId xmlns:a16="http://schemas.microsoft.com/office/drawing/2014/main" id="{35BF5EAA-BC2F-4CD6-A027-DCE4536BFB57}"/>
              </a:ext>
            </a:extLst>
          </p:cNvPr>
          <p:cNvPicPr>
            <a:picLocks noChangeAspect="1"/>
          </p:cNvPicPr>
          <p:nvPr/>
        </p:nvPicPr>
        <p:blipFill rotWithShape="1">
          <a:blip r:embed="rId3">
            <a:extLst>
              <a:ext uri="{28A0092B-C50C-407E-A947-70E740481C1C}">
                <a14:useLocalDpi xmlns:a14="http://schemas.microsoft.com/office/drawing/2010/main" val="0"/>
              </a:ext>
            </a:extLst>
          </a:blip>
          <a:srcRect l="52062" t="19107" r="7479"/>
          <a:stretch/>
        </p:blipFill>
        <p:spPr>
          <a:xfrm>
            <a:off x="6243782" y="3538439"/>
            <a:ext cx="2817091" cy="3347270"/>
          </a:xfrm>
          <a:prstGeom prst="ellipse">
            <a:avLst/>
          </a:prstGeom>
        </p:spPr>
      </p:pic>
      <p:pic>
        <p:nvPicPr>
          <p:cNvPr id="4" name="Picture 3">
            <a:extLst>
              <a:ext uri="{FF2B5EF4-FFF2-40B4-BE49-F238E27FC236}">
                <a16:creationId xmlns:a16="http://schemas.microsoft.com/office/drawing/2014/main" id="{D89B07F5-6F20-4007-9EAB-B70532674E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09" y="951345"/>
            <a:ext cx="6456218" cy="3443316"/>
          </a:xfrm>
          <a:prstGeom prst="rect">
            <a:avLst/>
          </a:prstGeom>
        </p:spPr>
      </p:pic>
    </p:spTree>
    <p:extLst>
      <p:ext uri="{BB962C8B-B14F-4D97-AF65-F5344CB8AC3E}">
        <p14:creationId xmlns:p14="http://schemas.microsoft.com/office/powerpoint/2010/main" val="428917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ScaOptima"/>
                <a:ea typeface="+mn-ea"/>
                <a:cs typeface="ScaOptima"/>
              </a:rPr>
              <a:t>Chapter 7 Overview</a:t>
            </a:r>
          </a:p>
        </p:txBody>
      </p:sp>
      <p:graphicFrame>
        <p:nvGraphicFramePr>
          <p:cNvPr id="6" name="Content Placeholder 3"/>
          <p:cNvGraphicFramePr>
            <a:graphicFrameLocks/>
          </p:cNvGraphicFramePr>
          <p:nvPr/>
        </p:nvGraphicFramePr>
        <p:xfrm>
          <a:off x="-167435" y="980728"/>
          <a:ext cx="9561142" cy="57550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52089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ScaOptima"/>
                <a:ea typeface="+mn-ea"/>
                <a:cs typeface="ScaOptima"/>
              </a:rPr>
              <a:t>Entering Chapter 8</a:t>
            </a:r>
          </a:p>
        </p:txBody>
      </p:sp>
      <p:sp>
        <p:nvSpPr>
          <p:cNvPr id="5" name="TextBox 4"/>
          <p:cNvSpPr txBox="1"/>
          <p:nvPr/>
        </p:nvSpPr>
        <p:spPr>
          <a:xfrm>
            <a:off x="1619672" y="2780935"/>
            <a:ext cx="6264696" cy="1066721"/>
          </a:xfrm>
          <a:prstGeom prst="rect">
            <a:avLst/>
          </a:prstGeom>
          <a:solidFill>
            <a:schemeClr val="tx1">
              <a:alpha val="0"/>
            </a:schemeClr>
          </a:solidFill>
        </p:spPr>
        <p:txBody>
          <a:bodyPr wrap="square" lIns="81043" tIns="40522" rIns="81043" bIns="40522"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caOptima"/>
                <a:ea typeface="+mn-ea"/>
                <a:cs typeface="ScaOptima"/>
              </a:rPr>
              <a:t>Continuing with events after </a:t>
            </a:r>
            <a:r>
              <a:rPr kumimoji="0" lang="en-US" sz="3200" b="0" i="0" u="none" strike="noStrike" kern="1200" cap="none" spc="0" normalizeH="0" baseline="0" noProof="0" dirty="0" err="1">
                <a:ln>
                  <a:noFill/>
                </a:ln>
                <a:solidFill>
                  <a:srgbClr val="000000"/>
                </a:solidFill>
                <a:effectLst/>
                <a:uLnTx/>
                <a:uFillTx/>
                <a:latin typeface="ScaOptima"/>
                <a:ea typeface="+mn-ea"/>
                <a:cs typeface="ScaOptima"/>
              </a:rPr>
              <a:t>Kurukshetra</a:t>
            </a:r>
            <a:r>
              <a:rPr kumimoji="0" lang="en-US" sz="3200" b="0" i="0" u="none" strike="noStrike" kern="1200" cap="none" spc="0" normalizeH="0" baseline="0" noProof="0" dirty="0">
                <a:ln>
                  <a:noFill/>
                </a:ln>
                <a:solidFill>
                  <a:srgbClr val="000000"/>
                </a:solidFill>
                <a:effectLst/>
                <a:uLnTx/>
                <a:uFillTx/>
                <a:latin typeface="ScaOptima"/>
                <a:ea typeface="+mn-ea"/>
                <a:cs typeface="ScaOptima"/>
              </a:rPr>
              <a:t> battle…</a:t>
            </a:r>
          </a:p>
        </p:txBody>
      </p:sp>
    </p:spTree>
    <p:extLst>
      <p:ext uri="{BB962C8B-B14F-4D97-AF65-F5344CB8AC3E}">
        <p14:creationId xmlns:p14="http://schemas.microsoft.com/office/powerpoint/2010/main" val="2503131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4" cstate="email">
            <a:alphaModFix/>
            <a:extLst>
              <a:ext uri="{BEBA8EAE-BF5A-486C-A8C5-ECC9F3942E4B}">
                <a14:imgProps xmlns:a14="http://schemas.microsoft.com/office/drawing/2010/main">
                  <a14:imgLayer r:embed="rId5">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260660"/>
            <a:ext cx="7992888" cy="584776"/>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ScaOptima"/>
                <a:ea typeface="+mn-ea"/>
                <a:cs typeface="ScaOptima"/>
              </a:rPr>
              <a:t>1.8 Prayers by Queen </a:t>
            </a:r>
            <a:r>
              <a:rPr kumimoji="0" lang="en-US" sz="3200" b="0" i="0" u="none" strike="noStrike" kern="1200" cap="none" spc="0" normalizeH="0" baseline="0" noProof="0" dirty="0" err="1">
                <a:ln>
                  <a:noFill/>
                </a:ln>
                <a:solidFill>
                  <a:srgbClr val="FFFFFF"/>
                </a:solidFill>
                <a:effectLst/>
                <a:uLnTx/>
                <a:uFillTx/>
                <a:latin typeface="ScaOptima"/>
                <a:ea typeface="+mn-ea"/>
                <a:cs typeface="ScaOptima"/>
              </a:rPr>
              <a:t>Kunté</a:t>
            </a:r>
            <a:r>
              <a:rPr kumimoji="0" lang="en-US" sz="3200" b="0" i="0" u="none" strike="noStrike" kern="1200" cap="none" spc="0" normalizeH="0" baseline="0" noProof="0" dirty="0">
                <a:ln>
                  <a:noFill/>
                </a:ln>
                <a:solidFill>
                  <a:srgbClr val="FFFFFF"/>
                </a:solidFill>
                <a:effectLst/>
                <a:uLnTx/>
                <a:uFillTx/>
                <a:latin typeface="ScaOptima"/>
                <a:ea typeface="+mn-ea"/>
                <a:cs typeface="ScaOptima"/>
              </a:rPr>
              <a:t> and </a:t>
            </a:r>
            <a:r>
              <a:rPr kumimoji="0" lang="en-US" sz="3200" b="0" i="0" u="none" strike="noStrike" kern="1200" cap="none" spc="0" normalizeH="0" baseline="0" noProof="0" dirty="0" err="1">
                <a:ln>
                  <a:noFill/>
                </a:ln>
                <a:solidFill>
                  <a:srgbClr val="FFFFFF"/>
                </a:solidFill>
                <a:effectLst/>
                <a:uLnTx/>
                <a:uFillTx/>
                <a:latin typeface="ScaOptima"/>
                <a:ea typeface="+mn-ea"/>
                <a:cs typeface="ScaOptima"/>
              </a:rPr>
              <a:t>Parékñit</a:t>
            </a:r>
            <a:r>
              <a:rPr kumimoji="0" lang="en-US" sz="3200" b="0" i="0" u="none" strike="noStrike" kern="1200" cap="none" spc="0" normalizeH="0" baseline="0" noProof="0" dirty="0">
                <a:ln>
                  <a:noFill/>
                </a:ln>
                <a:solidFill>
                  <a:srgbClr val="FFFFFF"/>
                </a:solidFill>
                <a:effectLst/>
                <a:uLnTx/>
                <a:uFillTx/>
                <a:latin typeface="ScaOptima"/>
                <a:ea typeface="+mn-ea"/>
                <a:cs typeface="ScaOptima"/>
              </a:rPr>
              <a:t> Saved</a:t>
            </a:r>
          </a:p>
        </p:txBody>
      </p:sp>
      <p:sp>
        <p:nvSpPr>
          <p:cNvPr id="6" name="TextBox 5"/>
          <p:cNvSpPr txBox="1"/>
          <p:nvPr/>
        </p:nvSpPr>
        <p:spPr>
          <a:xfrm>
            <a:off x="4211960" y="1700808"/>
            <a:ext cx="4536504" cy="1620718"/>
          </a:xfrm>
          <a:prstGeom prst="rect">
            <a:avLst/>
          </a:prstGeom>
          <a:solidFill>
            <a:schemeClr val="tx1">
              <a:alpha val="50000"/>
            </a:schemeClr>
          </a:solidFill>
        </p:spPr>
        <p:txBody>
          <a:bodyPr wrap="square" lIns="81043" tIns="40522" rIns="81043" bIns="40522" rtlCol="0">
            <a:spAutoFit/>
          </a:bodyPr>
          <a:lstStyle/>
          <a:p>
            <a:pPr marL="5628" marR="0" lvl="0" indent="0" algn="l" defTabSz="81043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ScaOptima"/>
                <a:ea typeface="+mn-ea"/>
                <a:cs typeface="ScaOptima"/>
              </a:rPr>
              <a:t>Contents</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Pacification of aggrieved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pandavas</a:t>
            </a:r>
            <a:endParaRPr kumimoji="0" lang="en-US" sz="2000" b="0" i="0" u="none" strike="noStrike" kern="1200" cap="none" spc="0" normalizeH="0" baseline="0" noProof="0" dirty="0">
              <a:ln>
                <a:noFill/>
              </a:ln>
              <a:solidFill>
                <a:srgbClr val="FFFFFF"/>
              </a:solidFill>
              <a:effectLst/>
              <a:uLnTx/>
              <a:uFillTx/>
              <a:latin typeface="ScaOptima"/>
              <a:ea typeface="+mn-ea"/>
              <a:cs typeface="ScaOptima"/>
            </a:endParaRP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Parikshit</a:t>
            </a:r>
            <a:r>
              <a:rPr kumimoji="0" lang="en-US" sz="2000" b="0" i="0" u="none" strike="noStrike" kern="1200" cap="none" spc="0" normalizeH="0" baseline="0" noProof="0" dirty="0">
                <a:ln>
                  <a:noFill/>
                </a:ln>
                <a:solidFill>
                  <a:srgbClr val="FFFFFF"/>
                </a:solidFill>
                <a:effectLst/>
                <a:uLnTx/>
                <a:uFillTx/>
                <a:latin typeface="ScaOptima"/>
                <a:ea typeface="+mn-ea"/>
                <a:cs typeface="ScaOptima"/>
              </a:rPr>
              <a:t> saved in the womb</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Prayers of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Kuntidevi</a:t>
            </a:r>
            <a:endParaRPr kumimoji="0" lang="en-US" sz="2000" b="0" i="0" u="none" strike="noStrike" kern="1200" cap="none" spc="0" normalizeH="0" baseline="0" noProof="0" dirty="0">
              <a:ln>
                <a:noFill/>
              </a:ln>
              <a:solidFill>
                <a:srgbClr val="FFFFFF"/>
              </a:solidFill>
              <a:effectLst/>
              <a:uLnTx/>
              <a:uFillTx/>
              <a:latin typeface="ScaOptima"/>
              <a:ea typeface="+mn-ea"/>
              <a:cs typeface="ScaOptima"/>
            </a:endParaRP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Lamentation of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Yudhistira</a:t>
            </a:r>
            <a:endParaRPr kumimoji="0" lang="en-US" sz="2000" b="0" i="0" u="none" strike="noStrike" kern="1200" cap="none" spc="0" normalizeH="0" baseline="0" noProof="0" dirty="0">
              <a:ln>
                <a:noFill/>
              </a:ln>
              <a:solidFill>
                <a:srgbClr val="FFFFFF"/>
              </a:solidFill>
              <a:effectLst/>
              <a:uLnTx/>
              <a:uFillTx/>
              <a:latin typeface="ScaOptima"/>
              <a:ea typeface="+mn-ea"/>
              <a:cs typeface="ScaOptima"/>
            </a:endParaRPr>
          </a:p>
        </p:txBody>
      </p:sp>
      <p:pic>
        <p:nvPicPr>
          <p:cNvPr id="3" name="Picture 2" descr="Kunti-Should-i-desire-calamities.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7504" y="1700808"/>
            <a:ext cx="3923927" cy="4991235"/>
          </a:xfrm>
          <a:prstGeom prst="ellipse">
            <a:avLst/>
          </a:prstGeom>
          <a:ln>
            <a:noFill/>
          </a:ln>
          <a:effectLst>
            <a:softEdge rad="112500"/>
          </a:effectLst>
        </p:spPr>
      </p:pic>
    </p:spTree>
    <p:extLst>
      <p:ext uri="{BB962C8B-B14F-4D97-AF65-F5344CB8AC3E}">
        <p14:creationId xmlns:p14="http://schemas.microsoft.com/office/powerpoint/2010/main" val="20240012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id="{FE92C3C2-2F5D-4283-B930-6A3D31F51449}"/>
              </a:ext>
            </a:extLst>
          </p:cNvPr>
          <p:cNvSpPr txBox="1"/>
          <p:nvPr/>
        </p:nvSpPr>
        <p:spPr>
          <a:xfrm>
            <a:off x="-15598" y="6457890"/>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D2C686B7-8F0C-40DD-9200-16FD5E967E56}"/>
              </a:ext>
            </a:extLst>
          </p:cNvPr>
          <p:cNvSpPr txBox="1"/>
          <p:nvPr/>
        </p:nvSpPr>
        <p:spPr>
          <a:xfrm>
            <a:off x="2905180" y="4049364"/>
            <a:ext cx="6219100" cy="1261884"/>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alibri"/>
                <a:ea typeface="+mn-ea"/>
                <a:cs typeface="+mn-cs"/>
              </a:rPr>
              <a:t>You are welcome Tomorrow for </a:t>
            </a:r>
          </a:p>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Calibri"/>
                <a:ea typeface="+mn-ea"/>
                <a:cs typeface="+mn-cs"/>
              </a:rPr>
              <a:t>First Canto Chapter 8</a:t>
            </a:r>
            <a:br>
              <a:rPr kumimoji="0" lang="en-IN" sz="2400" b="1" i="0" u="none" strike="noStrike" kern="1200" cap="none" spc="0" normalizeH="0" baseline="0" noProof="0" dirty="0">
                <a:ln>
                  <a:noFill/>
                </a:ln>
                <a:solidFill>
                  <a:prstClr val="white"/>
                </a:solidFill>
                <a:effectLst/>
                <a:uLnTx/>
                <a:uFillTx/>
                <a:latin typeface="Calibri"/>
                <a:ea typeface="+mn-ea"/>
                <a:cs typeface="+mn-cs"/>
              </a:rPr>
            </a:br>
            <a:r>
              <a:rPr kumimoji="0" lang="en-IN" sz="2800" b="0" i="0" u="none" strike="noStrike" kern="1200" cap="none" spc="0" normalizeH="0" baseline="0" noProof="0" dirty="0">
                <a:ln>
                  <a:noFill/>
                </a:ln>
                <a:solidFill>
                  <a:prstClr val="white"/>
                </a:solidFill>
                <a:effectLst/>
                <a:uLnTx/>
                <a:uFillTx/>
                <a:latin typeface="Calibri"/>
                <a:ea typeface="+mn-ea"/>
                <a:cs typeface="+mn-cs"/>
              </a:rPr>
              <a:t>Prayers by Queen Kunti &amp; Parikshit saved</a:t>
            </a:r>
            <a:endParaRPr kumimoji="0" lang="en-IN"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269025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718</TotalTime>
  <Words>1932</Words>
  <Application>Microsoft Office PowerPoint</Application>
  <PresentationFormat>On-screen Show (4:3)</PresentationFormat>
  <Paragraphs>205</Paragraphs>
  <Slides>42</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42</vt:i4>
      </vt:variant>
    </vt:vector>
  </HeadingPairs>
  <TitlesOfParts>
    <vt:vector size="52" baseType="lpstr">
      <vt:lpstr>Arial</vt:lpstr>
      <vt:lpstr>Calibri</vt:lpstr>
      <vt:lpstr>Calibri Light</vt:lpstr>
      <vt:lpstr>Lobster 1.4</vt:lpstr>
      <vt:lpstr>ScaGoudy</vt:lpstr>
      <vt:lpstr>ScaOptima</vt:lpstr>
      <vt:lpstr>Office Theme</vt:lpstr>
      <vt:lpstr>2_Office Theme</vt:lpstr>
      <vt:lpstr>23_Office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Canto 1, Chapter 5</dc:title>
  <dc:creator>Radheshyam Das</dc:creator>
  <cp:lastModifiedBy>CVMS2</cp:lastModifiedBy>
  <cp:revision>50</cp:revision>
  <dcterms:created xsi:type="dcterms:W3CDTF">2020-04-21T04:46:45Z</dcterms:created>
  <dcterms:modified xsi:type="dcterms:W3CDTF">2020-04-22T11:41:10Z</dcterms:modified>
</cp:coreProperties>
</file>