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 id="2147483708" r:id="rId4"/>
    <p:sldMasterId id="2147483720" r:id="rId5"/>
  </p:sldMasterIdLst>
  <p:notesMasterIdLst>
    <p:notesMasterId r:id="rId130"/>
  </p:notesMasterIdLst>
  <p:sldIdLst>
    <p:sldId id="357" r:id="rId6"/>
    <p:sldId id="284" r:id="rId7"/>
    <p:sldId id="431" r:id="rId8"/>
    <p:sldId id="288" r:id="rId9"/>
    <p:sldId id="365" r:id="rId10"/>
    <p:sldId id="366" r:id="rId11"/>
    <p:sldId id="451" r:id="rId12"/>
    <p:sldId id="441" r:id="rId13"/>
    <p:sldId id="308" r:id="rId14"/>
    <p:sldId id="367" r:id="rId15"/>
    <p:sldId id="289" r:id="rId16"/>
    <p:sldId id="368" r:id="rId17"/>
    <p:sldId id="442" r:id="rId18"/>
    <p:sldId id="443" r:id="rId19"/>
    <p:sldId id="444" r:id="rId20"/>
    <p:sldId id="445" r:id="rId21"/>
    <p:sldId id="290" r:id="rId22"/>
    <p:sldId id="432" r:id="rId23"/>
    <p:sldId id="316" r:id="rId24"/>
    <p:sldId id="433" r:id="rId25"/>
    <p:sldId id="292" r:id="rId26"/>
    <p:sldId id="434" r:id="rId27"/>
    <p:sldId id="435" r:id="rId28"/>
    <p:sldId id="293" r:id="rId29"/>
    <p:sldId id="376" r:id="rId30"/>
    <p:sldId id="323" r:id="rId31"/>
    <p:sldId id="438" r:id="rId32"/>
    <p:sldId id="324" r:id="rId33"/>
    <p:sldId id="380" r:id="rId34"/>
    <p:sldId id="440" r:id="rId35"/>
    <p:sldId id="384" r:id="rId36"/>
    <p:sldId id="297" r:id="rId37"/>
    <p:sldId id="385" r:id="rId38"/>
    <p:sldId id="299" r:id="rId39"/>
    <p:sldId id="386" r:id="rId40"/>
    <p:sldId id="446" r:id="rId41"/>
    <p:sldId id="302" r:id="rId42"/>
    <p:sldId id="309" r:id="rId43"/>
    <p:sldId id="390" r:id="rId44"/>
    <p:sldId id="310" r:id="rId45"/>
    <p:sldId id="311" r:id="rId46"/>
    <p:sldId id="392" r:id="rId47"/>
    <p:sldId id="319" r:id="rId48"/>
    <p:sldId id="320" r:id="rId49"/>
    <p:sldId id="370" r:id="rId50"/>
    <p:sldId id="447" r:id="rId51"/>
    <p:sldId id="371" r:id="rId52"/>
    <p:sldId id="448" r:id="rId53"/>
    <p:sldId id="372" r:id="rId54"/>
    <p:sldId id="261" r:id="rId55"/>
    <p:sldId id="349" r:id="rId56"/>
    <p:sldId id="262" r:id="rId57"/>
    <p:sldId id="353" r:id="rId58"/>
    <p:sldId id="277" r:id="rId59"/>
    <p:sldId id="335" r:id="rId60"/>
    <p:sldId id="453" r:id="rId61"/>
    <p:sldId id="347" r:id="rId62"/>
    <p:sldId id="256" r:id="rId63"/>
    <p:sldId id="259" r:id="rId64"/>
    <p:sldId id="350" r:id="rId65"/>
    <p:sldId id="257" r:id="rId66"/>
    <p:sldId id="295" r:id="rId67"/>
    <p:sldId id="258" r:id="rId68"/>
    <p:sldId id="263" r:id="rId69"/>
    <p:sldId id="264" r:id="rId70"/>
    <p:sldId id="464" r:id="rId71"/>
    <p:sldId id="348" r:id="rId72"/>
    <p:sldId id="454" r:id="rId73"/>
    <p:sldId id="455" r:id="rId74"/>
    <p:sldId id="265" r:id="rId75"/>
    <p:sldId id="266" r:id="rId76"/>
    <p:sldId id="321" r:id="rId77"/>
    <p:sldId id="281" r:id="rId78"/>
    <p:sldId id="332" r:id="rId79"/>
    <p:sldId id="286" r:id="rId80"/>
    <p:sldId id="285" r:id="rId81"/>
    <p:sldId id="282" r:id="rId82"/>
    <p:sldId id="336" r:id="rId83"/>
    <p:sldId id="301" r:id="rId84"/>
    <p:sldId id="283" r:id="rId85"/>
    <p:sldId id="337" r:id="rId86"/>
    <p:sldId id="338" r:id="rId87"/>
    <p:sldId id="344" r:id="rId88"/>
    <p:sldId id="315" r:id="rId89"/>
    <p:sldId id="341" r:id="rId90"/>
    <p:sldId id="351" r:id="rId91"/>
    <p:sldId id="343" r:id="rId92"/>
    <p:sldId id="314" r:id="rId93"/>
    <p:sldId id="352" r:id="rId94"/>
    <p:sldId id="456" r:id="rId95"/>
    <p:sldId id="345" r:id="rId96"/>
    <p:sldId id="287" r:id="rId97"/>
    <p:sldId id="333" r:id="rId98"/>
    <p:sldId id="328" r:id="rId99"/>
    <p:sldId id="457" r:id="rId100"/>
    <p:sldId id="303" r:id="rId101"/>
    <p:sldId id="354" r:id="rId102"/>
    <p:sldId id="458" r:id="rId103"/>
    <p:sldId id="325" r:id="rId104"/>
    <p:sldId id="305" r:id="rId105"/>
    <p:sldId id="304" r:id="rId106"/>
    <p:sldId id="346" r:id="rId107"/>
    <p:sldId id="459" r:id="rId108"/>
    <p:sldId id="318" r:id="rId109"/>
    <p:sldId id="306" r:id="rId110"/>
    <p:sldId id="460" r:id="rId111"/>
    <p:sldId id="355" r:id="rId112"/>
    <p:sldId id="307" r:id="rId113"/>
    <p:sldId id="461" r:id="rId114"/>
    <p:sldId id="462" r:id="rId115"/>
    <p:sldId id="463" r:id="rId116"/>
    <p:sldId id="312" r:id="rId117"/>
    <p:sldId id="313" r:id="rId118"/>
    <p:sldId id="279" r:id="rId119"/>
    <p:sldId id="326" r:id="rId120"/>
    <p:sldId id="327" r:id="rId121"/>
    <p:sldId id="449" r:id="rId122"/>
    <p:sldId id="373" r:id="rId123"/>
    <p:sldId id="450" r:id="rId124"/>
    <p:sldId id="374" r:id="rId125"/>
    <p:sldId id="375" r:id="rId126"/>
    <p:sldId id="377" r:id="rId127"/>
    <p:sldId id="378" r:id="rId128"/>
    <p:sldId id="383" r:id="rId1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hJ31XZWbqbgiEV+wrg7hEg==" hashData="fYbFPKul3Rn5O9h04Umf6rsK5W08fasuLjK1L4fCjqn87lbu5qQPr6XdaWRj5aX12FPCLkM5D8yy4MKWHV7P5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5" d="100"/>
          <a:sy n="45" d="100"/>
        </p:scale>
        <p:origin x="1254" y="48"/>
      </p:cViewPr>
      <p:guideLst/>
    </p:cSldViewPr>
  </p:slideViewPr>
  <p:notesTextViewPr>
    <p:cViewPr>
      <p:scale>
        <a:sx n="1" d="1"/>
        <a:sy n="1" d="1"/>
      </p:scale>
      <p:origin x="0" y="0"/>
    </p:cViewPr>
  </p:notesTextViewPr>
  <p:sorterViewPr>
    <p:cViewPr>
      <p:scale>
        <a:sx n="100" d="100"/>
        <a:sy n="100" d="100"/>
      </p:scale>
      <p:origin x="0" y="-16219"/>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tableStyles" Target="tableStyle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notesMaster" Target="notesMasters/notesMaster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viewProps" Target="viewProp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745305-9E7B-0E49-9A72-BF96D85D1BD1}" type="doc">
      <dgm:prSet loTypeId="urn:microsoft.com/office/officeart/2005/8/layout/hierarchy5" loCatId="" qsTypeId="urn:microsoft.com/office/officeart/2005/8/quickstyle/simple3" qsCatId="simple" csTypeId="urn:microsoft.com/office/officeart/2005/8/colors/colorful4" csCatId="colorful" phldr="1"/>
      <dgm:spPr/>
      <dgm:t>
        <a:bodyPr/>
        <a:lstStyle/>
        <a:p>
          <a:endParaRPr lang="en-US"/>
        </a:p>
      </dgm:t>
    </dgm:pt>
    <dgm:pt modelId="{8F59CC58-4440-8E4D-B8A3-EA95623A13F7}">
      <dgm:prSet custT="1"/>
      <dgm:spPr/>
      <dgm:t>
        <a:bodyPr/>
        <a:lstStyle/>
        <a:p>
          <a:pPr rtl="0"/>
          <a:r>
            <a:rPr lang="tr-TR" sz="1600" b="1"/>
            <a:t>1.10 Krsna’s departure for Dwaraka</a:t>
          </a:r>
        </a:p>
      </dgm:t>
    </dgm:pt>
    <dgm:pt modelId="{8A30D7E0-BAD6-ED43-A19A-9930418D3E90}" type="parTrans" cxnId="{89D36AA5-AA22-9E44-A068-D2B0A4818AF0}">
      <dgm:prSet/>
      <dgm:spPr/>
      <dgm:t>
        <a:bodyPr/>
        <a:lstStyle/>
        <a:p>
          <a:endParaRPr lang="en-US"/>
        </a:p>
      </dgm:t>
    </dgm:pt>
    <dgm:pt modelId="{1F2AE2D5-1C7A-7242-8A0E-80BEB7A201A5}" type="sibTrans" cxnId="{89D36AA5-AA22-9E44-A068-D2B0A4818AF0}">
      <dgm:prSet/>
      <dgm:spPr/>
      <dgm:t>
        <a:bodyPr/>
        <a:lstStyle/>
        <a:p>
          <a:endParaRPr lang="en-US"/>
        </a:p>
      </dgm:t>
    </dgm:pt>
    <dgm:pt modelId="{B53F8FB0-340D-4E4B-9018-09798CE54B33}">
      <dgm:prSet custT="1"/>
      <dgm:spPr/>
      <dgm:t>
        <a:bodyPr/>
        <a:lstStyle/>
        <a:p>
          <a:pPr rtl="0"/>
          <a:r>
            <a:rPr lang="en-US" sz="1600"/>
            <a:t>1-6: Yudhistira’s kingdom</a:t>
          </a:r>
        </a:p>
      </dgm:t>
    </dgm:pt>
    <dgm:pt modelId="{2D164AB1-72FA-EF48-82FD-E4E4380035F5}" type="parTrans" cxnId="{938202C3-CC70-7E47-B147-25B6DDA32374}">
      <dgm:prSet custT="1"/>
      <dgm:spPr/>
      <dgm:t>
        <a:bodyPr/>
        <a:lstStyle/>
        <a:p>
          <a:endParaRPr lang="en-US" sz="1400"/>
        </a:p>
      </dgm:t>
    </dgm:pt>
    <dgm:pt modelId="{6406204C-2FE7-CF4B-A20C-8D299B68C555}" type="sibTrans" cxnId="{938202C3-CC70-7E47-B147-25B6DDA32374}">
      <dgm:prSet/>
      <dgm:spPr/>
      <dgm:t>
        <a:bodyPr/>
        <a:lstStyle/>
        <a:p>
          <a:endParaRPr lang="en-US"/>
        </a:p>
      </dgm:t>
    </dgm:pt>
    <dgm:pt modelId="{A6F6F401-6C00-E848-8E0D-465795476E64}">
      <dgm:prSet custT="1"/>
      <dgm:spPr/>
      <dgm:t>
        <a:bodyPr/>
        <a:lstStyle/>
        <a:p>
          <a:pPr rtl="0"/>
          <a:r>
            <a:rPr lang="en-US" sz="1400" dirty="0"/>
            <a:t>Rules with perfect knowledge (from </a:t>
          </a:r>
          <a:r>
            <a:rPr lang="en-US" sz="1400" dirty="0" err="1"/>
            <a:t>Krsna</a:t>
          </a:r>
          <a:r>
            <a:rPr lang="en-US" sz="1400" dirty="0"/>
            <a:t> &amp; </a:t>
          </a:r>
          <a:r>
            <a:rPr lang="en-US" sz="1400" dirty="0" err="1"/>
            <a:t>Bhisma</a:t>
          </a:r>
          <a:r>
            <a:rPr lang="en-US" sz="1400" dirty="0"/>
            <a:t>) – misgivings eradicated (3)</a:t>
          </a:r>
        </a:p>
      </dgm:t>
    </dgm:pt>
    <dgm:pt modelId="{787A4031-EFDE-9849-AA6D-9AFB58C02573}" type="parTrans" cxnId="{77935255-A542-CD4D-BBB5-990DEBA6CC57}">
      <dgm:prSet custT="1"/>
      <dgm:spPr/>
      <dgm:t>
        <a:bodyPr/>
        <a:lstStyle/>
        <a:p>
          <a:endParaRPr lang="en-US" sz="1200"/>
        </a:p>
      </dgm:t>
    </dgm:pt>
    <dgm:pt modelId="{487DDEF6-8647-FD4A-8477-6289E891E12A}" type="sibTrans" cxnId="{77935255-A542-CD4D-BBB5-990DEBA6CC57}">
      <dgm:prSet/>
      <dgm:spPr/>
      <dgm:t>
        <a:bodyPr/>
        <a:lstStyle/>
        <a:p>
          <a:endParaRPr lang="en-US"/>
        </a:p>
      </dgm:t>
    </dgm:pt>
    <dgm:pt modelId="{37F5DF85-7A79-5D4F-9D12-2B215D7C2C11}">
      <dgm:prSet custT="1"/>
      <dgm:spPr/>
      <dgm:t>
        <a:bodyPr/>
        <a:lstStyle/>
        <a:p>
          <a:pPr rtl="0"/>
          <a:r>
            <a:rPr lang="en-US" sz="1600"/>
            <a:t>7-19: Krsna gets ready to depart</a:t>
          </a:r>
        </a:p>
      </dgm:t>
    </dgm:pt>
    <dgm:pt modelId="{E44865B6-5995-E04B-BAC5-9FFA3711635E}" type="parTrans" cxnId="{2AA16C85-0F8B-DB4E-BA6F-6C4E26A0F4B4}">
      <dgm:prSet custT="1"/>
      <dgm:spPr/>
      <dgm:t>
        <a:bodyPr/>
        <a:lstStyle/>
        <a:p>
          <a:endParaRPr lang="en-US" sz="1400"/>
        </a:p>
      </dgm:t>
    </dgm:pt>
    <dgm:pt modelId="{098AC55D-639D-4646-87F9-6F2D2652C8C1}" type="sibTrans" cxnId="{2AA16C85-0F8B-DB4E-BA6F-6C4E26A0F4B4}">
      <dgm:prSet/>
      <dgm:spPr/>
      <dgm:t>
        <a:bodyPr/>
        <a:lstStyle/>
        <a:p>
          <a:endParaRPr lang="en-US"/>
        </a:p>
      </dgm:t>
    </dgm:pt>
    <dgm:pt modelId="{C48C7436-8696-2C45-BE0E-FDF9F5A36F69}">
      <dgm:prSet custT="1"/>
      <dgm:spPr/>
      <dgm:t>
        <a:bodyPr/>
        <a:lstStyle/>
        <a:p>
          <a:pPr rtl="0"/>
          <a:r>
            <a:rPr lang="en-US" sz="1600"/>
            <a:t>Resided for few months to pacify relatives &amp; then started (7)</a:t>
          </a:r>
        </a:p>
      </dgm:t>
    </dgm:pt>
    <dgm:pt modelId="{2A03DC14-82A4-684D-9F40-6D086BDFB23B}" type="parTrans" cxnId="{68E0CBCC-7DC9-0440-814A-FC2B571E23BC}">
      <dgm:prSet custT="1"/>
      <dgm:spPr/>
      <dgm:t>
        <a:bodyPr/>
        <a:lstStyle/>
        <a:p>
          <a:endParaRPr lang="en-US" sz="1200"/>
        </a:p>
      </dgm:t>
    </dgm:pt>
    <dgm:pt modelId="{30C8AD5E-F482-DC49-985A-F4FECAA21B63}" type="sibTrans" cxnId="{68E0CBCC-7DC9-0440-814A-FC2B571E23BC}">
      <dgm:prSet/>
      <dgm:spPr/>
      <dgm:t>
        <a:bodyPr/>
        <a:lstStyle/>
        <a:p>
          <a:endParaRPr lang="en-US"/>
        </a:p>
      </dgm:t>
    </dgm:pt>
    <dgm:pt modelId="{1B358B5D-C0A1-CE4C-B8B1-C02A4860E69E}">
      <dgm:prSet custT="1"/>
      <dgm:spPr/>
      <dgm:t>
        <a:bodyPr/>
        <a:lstStyle/>
        <a:p>
          <a:pPr rtl="0"/>
          <a:r>
            <a:rPr lang="en-US" sz="1600"/>
            <a:t>Intensity of Krsna’s attractive influence &amp; separation (9-14)</a:t>
          </a:r>
        </a:p>
      </dgm:t>
    </dgm:pt>
    <dgm:pt modelId="{E347A29D-70B8-A741-AE3F-BEB25B52B956}" type="parTrans" cxnId="{99F23E63-88AC-1845-92A8-1F962546DC2D}">
      <dgm:prSet custT="1"/>
      <dgm:spPr/>
      <dgm:t>
        <a:bodyPr/>
        <a:lstStyle/>
        <a:p>
          <a:endParaRPr lang="en-US" sz="1200"/>
        </a:p>
      </dgm:t>
    </dgm:pt>
    <dgm:pt modelId="{A6AF28C4-558D-814D-9884-EA90FB0183ED}" type="sibTrans" cxnId="{99F23E63-88AC-1845-92A8-1F962546DC2D}">
      <dgm:prSet/>
      <dgm:spPr/>
      <dgm:t>
        <a:bodyPr/>
        <a:lstStyle/>
        <a:p>
          <a:endParaRPr lang="en-US"/>
        </a:p>
      </dgm:t>
    </dgm:pt>
    <dgm:pt modelId="{6816E03A-2337-0B40-A70A-27B3BDD2989F}">
      <dgm:prSet custT="1"/>
      <dgm:spPr/>
      <dgm:t>
        <a:bodyPr/>
        <a:lstStyle/>
        <a:p>
          <a:pPr rtl="0"/>
          <a:r>
            <a:rPr lang="en-US" sz="1600"/>
            <a:t>Krsna appropriately honored (15-19)</a:t>
          </a:r>
        </a:p>
      </dgm:t>
    </dgm:pt>
    <dgm:pt modelId="{E1B07D58-5EAB-8C4F-96D3-D1CA9BD0BC8B}" type="parTrans" cxnId="{14F8AE2F-1802-1543-BA83-B45F8FB8252C}">
      <dgm:prSet custT="1"/>
      <dgm:spPr/>
      <dgm:t>
        <a:bodyPr/>
        <a:lstStyle/>
        <a:p>
          <a:endParaRPr lang="en-US" sz="1200"/>
        </a:p>
      </dgm:t>
    </dgm:pt>
    <dgm:pt modelId="{1FADB82F-9360-5449-8547-E842364FAB12}" type="sibTrans" cxnId="{14F8AE2F-1802-1543-BA83-B45F8FB8252C}">
      <dgm:prSet/>
      <dgm:spPr/>
      <dgm:t>
        <a:bodyPr/>
        <a:lstStyle/>
        <a:p>
          <a:endParaRPr lang="en-US"/>
        </a:p>
      </dgm:t>
    </dgm:pt>
    <dgm:pt modelId="{AAA9163A-6648-EF41-AA50-B5DCB50921B9}">
      <dgm:prSet custT="1"/>
      <dgm:spPr/>
      <dgm:t>
        <a:bodyPr/>
        <a:lstStyle/>
        <a:p>
          <a:pPr rtl="0"/>
          <a:r>
            <a:rPr lang="en-US" sz="1600"/>
            <a:t>20-30: Talks of ladies of  Hastinapura</a:t>
          </a:r>
        </a:p>
      </dgm:t>
    </dgm:pt>
    <dgm:pt modelId="{DCD03BCF-F0A0-C143-88B8-AC002799D926}" type="parTrans" cxnId="{B6BC6AAC-F6CB-B246-8DFC-152D0B4521ED}">
      <dgm:prSet custT="1"/>
      <dgm:spPr/>
      <dgm:t>
        <a:bodyPr/>
        <a:lstStyle/>
        <a:p>
          <a:endParaRPr lang="en-US" sz="1200"/>
        </a:p>
      </dgm:t>
    </dgm:pt>
    <dgm:pt modelId="{D99AF6A6-4242-7A43-A0C8-B264F0977A2C}" type="sibTrans" cxnId="{B6BC6AAC-F6CB-B246-8DFC-152D0B4521ED}">
      <dgm:prSet/>
      <dgm:spPr/>
      <dgm:t>
        <a:bodyPr/>
        <a:lstStyle/>
        <a:p>
          <a:endParaRPr lang="en-US"/>
        </a:p>
      </dgm:t>
    </dgm:pt>
    <dgm:pt modelId="{81794678-6A13-3048-B47F-B2ED5740B62B}">
      <dgm:prSet custT="1"/>
      <dgm:spPr/>
      <dgm:t>
        <a:bodyPr/>
        <a:lstStyle/>
        <a:p>
          <a:pPr rtl="0"/>
          <a:r>
            <a:rPr lang="en-US" sz="1600"/>
            <a:t>Pleasing talks more attractive than Vedic hymns (20)</a:t>
          </a:r>
        </a:p>
      </dgm:t>
    </dgm:pt>
    <dgm:pt modelId="{89C8F205-1701-4A46-A3DD-AA69CCC1D25F}" type="parTrans" cxnId="{63E84A07-6D96-644E-A838-8123597DE8E2}">
      <dgm:prSet custT="1"/>
      <dgm:spPr/>
      <dgm:t>
        <a:bodyPr/>
        <a:lstStyle/>
        <a:p>
          <a:endParaRPr lang="en-US" sz="1200"/>
        </a:p>
      </dgm:t>
    </dgm:pt>
    <dgm:pt modelId="{B8B2577F-945B-184D-A02E-A4888E6EF5C8}" type="sibTrans" cxnId="{63E84A07-6D96-644E-A838-8123597DE8E2}">
      <dgm:prSet/>
      <dgm:spPr/>
      <dgm:t>
        <a:bodyPr/>
        <a:lstStyle/>
        <a:p>
          <a:endParaRPr lang="en-US"/>
        </a:p>
      </dgm:t>
    </dgm:pt>
    <dgm:pt modelId="{9965E784-A1BB-6C42-81FC-A88F37A4D825}">
      <dgm:prSet custT="1"/>
      <dgm:spPr/>
      <dgm:t>
        <a:bodyPr/>
        <a:lstStyle/>
        <a:p>
          <a:pPr rtl="0"/>
          <a:r>
            <a:rPr lang="en-US" sz="1600"/>
            <a:t>Krsna is original PoG – existed before creation (21)</a:t>
          </a:r>
        </a:p>
      </dgm:t>
    </dgm:pt>
    <dgm:pt modelId="{47057019-682C-424C-BF73-2CBB2D11F639}" type="parTrans" cxnId="{D5731773-B5D2-8645-AE2A-A9A865CFEB8E}">
      <dgm:prSet custT="1"/>
      <dgm:spPr/>
      <dgm:t>
        <a:bodyPr/>
        <a:lstStyle/>
        <a:p>
          <a:endParaRPr lang="en-US" sz="1200"/>
        </a:p>
      </dgm:t>
    </dgm:pt>
    <dgm:pt modelId="{BCCCDDBF-6DDB-E54C-BB42-791B8D1333E9}" type="sibTrans" cxnId="{D5731773-B5D2-8645-AE2A-A9A865CFEB8E}">
      <dgm:prSet/>
      <dgm:spPr/>
      <dgm:t>
        <a:bodyPr/>
        <a:lstStyle/>
        <a:p>
          <a:endParaRPr lang="en-US"/>
        </a:p>
      </dgm:t>
    </dgm:pt>
    <dgm:pt modelId="{D9621A73-F987-C34E-92AB-3EF7090D20E7}">
      <dgm:prSet custT="1"/>
      <dgm:spPr/>
      <dgm:t>
        <a:bodyPr/>
        <a:lstStyle/>
        <a:p>
          <a:pPr rtl="0"/>
          <a:r>
            <a:rPr lang="fr-FR" sz="1600"/>
            <a:t>DS – best for experience Lord’s form (23)</a:t>
          </a:r>
        </a:p>
      </dgm:t>
    </dgm:pt>
    <dgm:pt modelId="{4A6C4935-2F47-D349-B4C0-45B75C404A77}" type="parTrans" cxnId="{CD2B88D3-0454-2447-A596-E66390E7CFB3}">
      <dgm:prSet custT="1"/>
      <dgm:spPr/>
      <dgm:t>
        <a:bodyPr/>
        <a:lstStyle/>
        <a:p>
          <a:endParaRPr lang="en-US" sz="1200"/>
        </a:p>
      </dgm:t>
    </dgm:pt>
    <dgm:pt modelId="{86982872-B38F-B741-9CF4-94F0B22B850F}" type="sibTrans" cxnId="{CD2B88D3-0454-2447-A596-E66390E7CFB3}">
      <dgm:prSet/>
      <dgm:spPr/>
      <dgm:t>
        <a:bodyPr/>
        <a:lstStyle/>
        <a:p>
          <a:endParaRPr lang="en-US"/>
        </a:p>
      </dgm:t>
    </dgm:pt>
    <dgm:pt modelId="{3DE5A7D9-086D-E946-B8EA-6507672D69F0}">
      <dgm:prSet custT="1"/>
      <dgm:spPr/>
      <dgm:t>
        <a:bodyPr/>
        <a:lstStyle/>
        <a:p>
          <a:pPr rtl="0"/>
          <a:r>
            <a:rPr lang="en-US" sz="1600"/>
            <a:t>Lord descends in MW to punish miscreants (25)</a:t>
          </a:r>
        </a:p>
      </dgm:t>
    </dgm:pt>
    <dgm:pt modelId="{5FACC73F-A706-C743-B2A7-7B9F464EABE0}" type="parTrans" cxnId="{E0F4B593-66D7-4147-9F44-9A6C096F1548}">
      <dgm:prSet custT="1"/>
      <dgm:spPr/>
      <dgm:t>
        <a:bodyPr/>
        <a:lstStyle/>
        <a:p>
          <a:endParaRPr lang="en-US" sz="1200"/>
        </a:p>
      </dgm:t>
    </dgm:pt>
    <dgm:pt modelId="{2FCFAA38-D5FC-2C47-9FEB-279C364AA645}" type="sibTrans" cxnId="{E0F4B593-66D7-4147-9F44-9A6C096F1548}">
      <dgm:prSet/>
      <dgm:spPr/>
      <dgm:t>
        <a:bodyPr/>
        <a:lstStyle/>
        <a:p>
          <a:endParaRPr lang="en-US"/>
        </a:p>
      </dgm:t>
    </dgm:pt>
    <dgm:pt modelId="{1E0CBAEE-558F-5747-B96D-A0EEB0F90DB9}">
      <dgm:prSet custT="1"/>
      <dgm:spPr/>
      <dgm:t>
        <a:bodyPr/>
        <a:lstStyle/>
        <a:p>
          <a:pPr rtl="0"/>
          <a:r>
            <a:rPr lang="en-US" sz="1600" dirty="0" err="1"/>
            <a:t>Yadu</a:t>
          </a:r>
          <a:r>
            <a:rPr lang="en-US" sz="1600" dirty="0"/>
            <a:t> dynasty &amp; Mathura &amp; </a:t>
          </a:r>
          <a:r>
            <a:rPr lang="en-US" sz="1600" dirty="0" err="1"/>
            <a:t>Dwaraka</a:t>
          </a:r>
          <a:r>
            <a:rPr lang="en-US" sz="1600" dirty="0"/>
            <a:t> queens &amp; </a:t>
          </a:r>
          <a:r>
            <a:rPr lang="en-US" sz="1600" dirty="0" err="1"/>
            <a:t>gopis</a:t>
          </a:r>
          <a:r>
            <a:rPr lang="en-US" sz="1600" dirty="0"/>
            <a:t> are glorious (26)</a:t>
          </a:r>
        </a:p>
      </dgm:t>
    </dgm:pt>
    <dgm:pt modelId="{5E63EE80-293F-4748-913C-F44178FC9DAE}" type="parTrans" cxnId="{3DB21286-B8F7-E240-B9C3-A214A0332E7E}">
      <dgm:prSet custT="1"/>
      <dgm:spPr/>
      <dgm:t>
        <a:bodyPr/>
        <a:lstStyle/>
        <a:p>
          <a:endParaRPr lang="en-US" sz="1200"/>
        </a:p>
      </dgm:t>
    </dgm:pt>
    <dgm:pt modelId="{3E6A2874-93D9-7F47-8B8A-90CB1E7E60EF}" type="sibTrans" cxnId="{3DB21286-B8F7-E240-B9C3-A214A0332E7E}">
      <dgm:prSet/>
      <dgm:spPr/>
      <dgm:t>
        <a:bodyPr/>
        <a:lstStyle/>
        <a:p>
          <a:endParaRPr lang="en-US"/>
        </a:p>
      </dgm:t>
    </dgm:pt>
    <dgm:pt modelId="{71D0DA86-C544-3645-AFAE-4A66A3E49888}">
      <dgm:prSet custT="1"/>
      <dgm:spPr/>
      <dgm:t>
        <a:bodyPr/>
        <a:lstStyle/>
        <a:p>
          <a:pPr rtl="0"/>
          <a:r>
            <a:rPr lang="en-US" sz="1600"/>
            <a:t>31-36: Lord’s proceeds to Dwaraka</a:t>
          </a:r>
        </a:p>
      </dgm:t>
    </dgm:pt>
    <dgm:pt modelId="{ACDE1212-BA50-3D49-9029-3B38EAC588A0}" type="parTrans" cxnId="{F17B2E6D-27EE-0C46-B8E1-000EC104DA58}">
      <dgm:prSet custT="1"/>
      <dgm:spPr/>
      <dgm:t>
        <a:bodyPr/>
        <a:lstStyle/>
        <a:p>
          <a:endParaRPr lang="en-US" sz="1400"/>
        </a:p>
      </dgm:t>
    </dgm:pt>
    <dgm:pt modelId="{3058A0B2-1603-1845-B934-339B2F704C36}" type="sibTrans" cxnId="{F17B2E6D-27EE-0C46-B8E1-000EC104DA58}">
      <dgm:prSet/>
      <dgm:spPr/>
      <dgm:t>
        <a:bodyPr/>
        <a:lstStyle/>
        <a:p>
          <a:endParaRPr lang="en-US"/>
        </a:p>
      </dgm:t>
    </dgm:pt>
    <dgm:pt modelId="{99BB52C0-B69F-1A46-84D8-EB0919B2382F}">
      <dgm:prSet custT="1"/>
      <dgm:spPr/>
      <dgm:t>
        <a:bodyPr/>
        <a:lstStyle/>
        <a:p>
          <a:pPr rtl="0"/>
          <a:r>
            <a:rPr lang="en-US" sz="1600" dirty="0"/>
            <a:t>Lord smiled &amp; accepted their greetings (31)</a:t>
          </a:r>
        </a:p>
      </dgm:t>
    </dgm:pt>
    <dgm:pt modelId="{A0D06A3D-2A04-0F42-BE42-13368D7CC3FB}" type="parTrans" cxnId="{C3A3EAAB-13DA-6344-8AED-E04A748C13AB}">
      <dgm:prSet custT="1"/>
      <dgm:spPr/>
      <dgm:t>
        <a:bodyPr/>
        <a:lstStyle/>
        <a:p>
          <a:endParaRPr lang="en-US" sz="1200"/>
        </a:p>
      </dgm:t>
    </dgm:pt>
    <dgm:pt modelId="{F3158490-F948-974A-A3F6-C1528394D934}" type="sibTrans" cxnId="{C3A3EAAB-13DA-6344-8AED-E04A748C13AB}">
      <dgm:prSet/>
      <dgm:spPr/>
      <dgm:t>
        <a:bodyPr/>
        <a:lstStyle/>
        <a:p>
          <a:endParaRPr lang="en-US"/>
        </a:p>
      </dgm:t>
    </dgm:pt>
    <dgm:pt modelId="{0583B8E3-2CD0-404C-8E18-12A923DF0273}">
      <dgm:prSet custT="1"/>
      <dgm:spPr/>
      <dgm:t>
        <a:bodyPr/>
        <a:lstStyle/>
        <a:p>
          <a:pPr rtl="0"/>
          <a:r>
            <a:rPr lang="en-US" sz="1400" dirty="0" err="1"/>
            <a:t>Yudhistira</a:t>
          </a:r>
          <a:r>
            <a:rPr lang="en-US" sz="1400" dirty="0"/>
            <a:t> arranges defense for protection, followed </a:t>
          </a:r>
          <a:r>
            <a:rPr lang="en-US" sz="1400" dirty="0" err="1"/>
            <a:t>Krsna</a:t>
          </a:r>
          <a:r>
            <a:rPr lang="en-US" sz="1400" dirty="0"/>
            <a:t> &amp; returned</a:t>
          </a:r>
        </a:p>
      </dgm:t>
    </dgm:pt>
    <dgm:pt modelId="{5B50F4B9-680B-CE41-9B3E-16725C824815}" type="parTrans" cxnId="{63200543-59B3-0149-8B08-BDDA480B0157}">
      <dgm:prSet custT="1"/>
      <dgm:spPr/>
      <dgm:t>
        <a:bodyPr/>
        <a:lstStyle/>
        <a:p>
          <a:endParaRPr lang="en-US" sz="1200"/>
        </a:p>
      </dgm:t>
    </dgm:pt>
    <dgm:pt modelId="{D31FA6C1-67B5-FE4E-BDC9-DA542A1781E3}" type="sibTrans" cxnId="{63200543-59B3-0149-8B08-BDDA480B0157}">
      <dgm:prSet/>
      <dgm:spPr/>
      <dgm:t>
        <a:bodyPr/>
        <a:lstStyle/>
        <a:p>
          <a:endParaRPr lang="en-US"/>
        </a:p>
      </dgm:t>
    </dgm:pt>
    <dgm:pt modelId="{D61AEAFE-91CB-0340-9C29-2828438DD8A9}" type="pres">
      <dgm:prSet presAssocID="{8E745305-9E7B-0E49-9A72-BF96D85D1BD1}" presName="mainComposite" presStyleCnt="0">
        <dgm:presLayoutVars>
          <dgm:chPref val="1"/>
          <dgm:dir/>
          <dgm:animOne val="branch"/>
          <dgm:animLvl val="lvl"/>
          <dgm:resizeHandles val="exact"/>
        </dgm:presLayoutVars>
      </dgm:prSet>
      <dgm:spPr/>
    </dgm:pt>
    <dgm:pt modelId="{764B2756-532E-A643-B180-89474B9BFB02}" type="pres">
      <dgm:prSet presAssocID="{8E745305-9E7B-0E49-9A72-BF96D85D1BD1}" presName="hierFlow" presStyleCnt="0"/>
      <dgm:spPr/>
    </dgm:pt>
    <dgm:pt modelId="{C38ED200-A964-8545-A6F0-13DFCB18CDBB}" type="pres">
      <dgm:prSet presAssocID="{8E745305-9E7B-0E49-9A72-BF96D85D1BD1}" presName="hierChild1" presStyleCnt="0">
        <dgm:presLayoutVars>
          <dgm:chPref val="1"/>
          <dgm:animOne val="branch"/>
          <dgm:animLvl val="lvl"/>
        </dgm:presLayoutVars>
      </dgm:prSet>
      <dgm:spPr/>
    </dgm:pt>
    <dgm:pt modelId="{3AA032DE-AA85-8841-AD2D-5F4646B86F85}" type="pres">
      <dgm:prSet presAssocID="{8F59CC58-4440-8E4D-B8A3-EA95623A13F7}" presName="Name17" presStyleCnt="0"/>
      <dgm:spPr/>
    </dgm:pt>
    <dgm:pt modelId="{A5F32ED0-EFD9-254D-9234-2A067F117ACD}" type="pres">
      <dgm:prSet presAssocID="{8F59CC58-4440-8E4D-B8A3-EA95623A13F7}" presName="level1Shape" presStyleLbl="node0" presStyleIdx="0" presStyleCnt="1" custScaleX="143909" custScaleY="215306">
        <dgm:presLayoutVars>
          <dgm:chPref val="3"/>
        </dgm:presLayoutVars>
      </dgm:prSet>
      <dgm:spPr/>
    </dgm:pt>
    <dgm:pt modelId="{34743765-19B9-A243-8208-BDC0261A220F}" type="pres">
      <dgm:prSet presAssocID="{8F59CC58-4440-8E4D-B8A3-EA95623A13F7}" presName="hierChild2" presStyleCnt="0"/>
      <dgm:spPr/>
    </dgm:pt>
    <dgm:pt modelId="{98A6C58B-6870-244A-989B-4E76BCD40B1B}" type="pres">
      <dgm:prSet presAssocID="{2D164AB1-72FA-EF48-82FD-E4E4380035F5}" presName="Name25" presStyleLbl="parChTrans1D2" presStyleIdx="0" presStyleCnt="5" custScaleX="2000000"/>
      <dgm:spPr/>
    </dgm:pt>
    <dgm:pt modelId="{6AF988F5-540E-E44D-880E-083E92A296AC}" type="pres">
      <dgm:prSet presAssocID="{2D164AB1-72FA-EF48-82FD-E4E4380035F5}" presName="connTx" presStyleLbl="parChTrans1D2" presStyleIdx="0" presStyleCnt="5"/>
      <dgm:spPr/>
    </dgm:pt>
    <dgm:pt modelId="{DB8E04CD-058C-B342-A201-20218B967CEA}" type="pres">
      <dgm:prSet presAssocID="{B53F8FB0-340D-4E4B-9018-09798CE54B33}" presName="Name30" presStyleCnt="0"/>
      <dgm:spPr/>
    </dgm:pt>
    <dgm:pt modelId="{164A36A1-5A27-324B-AAEB-F038B741B67A}" type="pres">
      <dgm:prSet presAssocID="{B53F8FB0-340D-4E4B-9018-09798CE54B33}" presName="level2Shape" presStyleLbl="node2" presStyleIdx="0" presStyleCnt="5" custScaleX="335730"/>
      <dgm:spPr/>
    </dgm:pt>
    <dgm:pt modelId="{84F9CECB-CD6D-7945-A887-79964F6FB154}" type="pres">
      <dgm:prSet presAssocID="{B53F8FB0-340D-4E4B-9018-09798CE54B33}" presName="hierChild3" presStyleCnt="0"/>
      <dgm:spPr/>
    </dgm:pt>
    <dgm:pt modelId="{3F54B033-FE37-6B46-8B34-366159FB4BEF}" type="pres">
      <dgm:prSet presAssocID="{787A4031-EFDE-9849-AA6D-9AFB58C02573}" presName="Name25" presStyleLbl="parChTrans1D3" presStyleIdx="0" presStyleCnt="10" custScaleX="2000000"/>
      <dgm:spPr/>
    </dgm:pt>
    <dgm:pt modelId="{7C6B0F36-29B7-6246-BD88-C6857ECD9946}" type="pres">
      <dgm:prSet presAssocID="{787A4031-EFDE-9849-AA6D-9AFB58C02573}" presName="connTx" presStyleLbl="parChTrans1D3" presStyleIdx="0" presStyleCnt="10"/>
      <dgm:spPr/>
    </dgm:pt>
    <dgm:pt modelId="{8E9DF0C6-D7F2-DC47-9C54-4FA4F82E08B9}" type="pres">
      <dgm:prSet presAssocID="{A6F6F401-6C00-E848-8E0D-465795476E64}" presName="Name30" presStyleCnt="0"/>
      <dgm:spPr/>
    </dgm:pt>
    <dgm:pt modelId="{C6B404FF-6B7C-1341-94E0-7A9237D2923F}" type="pres">
      <dgm:prSet presAssocID="{A6F6F401-6C00-E848-8E0D-465795476E64}" presName="level2Shape" presStyleLbl="node3" presStyleIdx="0" presStyleCnt="10" custScaleX="335730" custScaleY="171409"/>
      <dgm:spPr/>
    </dgm:pt>
    <dgm:pt modelId="{EFE12867-41ED-ED43-AF80-3BED18ADDDE2}" type="pres">
      <dgm:prSet presAssocID="{A6F6F401-6C00-E848-8E0D-465795476E64}" presName="hierChild3" presStyleCnt="0"/>
      <dgm:spPr/>
    </dgm:pt>
    <dgm:pt modelId="{F0543066-7455-0244-A62A-171464C26084}" type="pres">
      <dgm:prSet presAssocID="{E44865B6-5995-E04B-BAC5-9FFA3711635E}" presName="Name25" presStyleLbl="parChTrans1D2" presStyleIdx="1" presStyleCnt="5" custScaleX="2000000"/>
      <dgm:spPr/>
    </dgm:pt>
    <dgm:pt modelId="{94A6FF68-59D6-2449-92A9-572D2A63BB8A}" type="pres">
      <dgm:prSet presAssocID="{E44865B6-5995-E04B-BAC5-9FFA3711635E}" presName="connTx" presStyleLbl="parChTrans1D2" presStyleIdx="1" presStyleCnt="5"/>
      <dgm:spPr/>
    </dgm:pt>
    <dgm:pt modelId="{F63449A1-CEC6-F54F-8C4F-472CAD429E46}" type="pres">
      <dgm:prSet presAssocID="{37F5DF85-7A79-5D4F-9D12-2B215D7C2C11}" presName="Name30" presStyleCnt="0"/>
      <dgm:spPr/>
    </dgm:pt>
    <dgm:pt modelId="{4C7AC6D8-28FD-9543-BC30-4B67E7385963}" type="pres">
      <dgm:prSet presAssocID="{37F5DF85-7A79-5D4F-9D12-2B215D7C2C11}" presName="level2Shape" presStyleLbl="node2" presStyleIdx="1" presStyleCnt="5" custScaleX="335730"/>
      <dgm:spPr/>
    </dgm:pt>
    <dgm:pt modelId="{3A070535-D418-6B4C-BF70-E0ECEF091FE3}" type="pres">
      <dgm:prSet presAssocID="{37F5DF85-7A79-5D4F-9D12-2B215D7C2C11}" presName="hierChild3" presStyleCnt="0"/>
      <dgm:spPr/>
    </dgm:pt>
    <dgm:pt modelId="{3520ED30-4916-FD4C-91F5-1309CE525C5A}" type="pres">
      <dgm:prSet presAssocID="{2A03DC14-82A4-684D-9F40-6D086BDFB23B}" presName="Name25" presStyleLbl="parChTrans1D3" presStyleIdx="1" presStyleCnt="10" custScaleX="2000000"/>
      <dgm:spPr/>
    </dgm:pt>
    <dgm:pt modelId="{3810C6BE-F661-F54D-A008-414862624BE2}" type="pres">
      <dgm:prSet presAssocID="{2A03DC14-82A4-684D-9F40-6D086BDFB23B}" presName="connTx" presStyleLbl="parChTrans1D3" presStyleIdx="1" presStyleCnt="10"/>
      <dgm:spPr/>
    </dgm:pt>
    <dgm:pt modelId="{8315177E-A83C-C747-8FD4-4702C538B53B}" type="pres">
      <dgm:prSet presAssocID="{C48C7436-8696-2C45-BE0E-FDF9F5A36F69}" presName="Name30" presStyleCnt="0"/>
      <dgm:spPr/>
    </dgm:pt>
    <dgm:pt modelId="{89C8AA45-50F4-004A-B11F-6E75AC2C3D7F}" type="pres">
      <dgm:prSet presAssocID="{C48C7436-8696-2C45-BE0E-FDF9F5A36F69}" presName="level2Shape" presStyleLbl="node3" presStyleIdx="1" presStyleCnt="10" custScaleX="335730"/>
      <dgm:spPr/>
    </dgm:pt>
    <dgm:pt modelId="{57A6C071-EC05-7244-9C92-315468DD0B3F}" type="pres">
      <dgm:prSet presAssocID="{C48C7436-8696-2C45-BE0E-FDF9F5A36F69}" presName="hierChild3" presStyleCnt="0"/>
      <dgm:spPr/>
    </dgm:pt>
    <dgm:pt modelId="{51032A54-87B1-4F48-97BF-7FBDE54C6787}" type="pres">
      <dgm:prSet presAssocID="{E347A29D-70B8-A741-AE3F-BEB25B52B956}" presName="Name25" presStyleLbl="parChTrans1D2" presStyleIdx="2" presStyleCnt="5" custScaleX="2000000"/>
      <dgm:spPr/>
    </dgm:pt>
    <dgm:pt modelId="{F923A445-9777-0546-8215-1C3D1658B8CD}" type="pres">
      <dgm:prSet presAssocID="{E347A29D-70B8-A741-AE3F-BEB25B52B956}" presName="connTx" presStyleLbl="parChTrans1D2" presStyleIdx="2" presStyleCnt="5"/>
      <dgm:spPr/>
    </dgm:pt>
    <dgm:pt modelId="{244E006F-1845-5645-9B34-09B68FB52512}" type="pres">
      <dgm:prSet presAssocID="{1B358B5D-C0A1-CE4C-B8B1-C02A4860E69E}" presName="Name30" presStyleCnt="0"/>
      <dgm:spPr/>
    </dgm:pt>
    <dgm:pt modelId="{7ECD54D3-5609-384D-9A44-10F7B8338E9C}" type="pres">
      <dgm:prSet presAssocID="{1B358B5D-C0A1-CE4C-B8B1-C02A4860E69E}" presName="level2Shape" presStyleLbl="node2" presStyleIdx="2" presStyleCnt="5" custScaleX="335730"/>
      <dgm:spPr/>
    </dgm:pt>
    <dgm:pt modelId="{683F8E06-4703-4745-8C8F-4FF2728CC0EE}" type="pres">
      <dgm:prSet presAssocID="{1B358B5D-C0A1-CE4C-B8B1-C02A4860E69E}" presName="hierChild3" presStyleCnt="0"/>
      <dgm:spPr/>
    </dgm:pt>
    <dgm:pt modelId="{6880A135-F35B-9F4A-9F2F-9F4ABA5D86AF}" type="pres">
      <dgm:prSet presAssocID="{E1B07D58-5EAB-8C4F-96D3-D1CA9BD0BC8B}" presName="Name25" presStyleLbl="parChTrans1D3" presStyleIdx="2" presStyleCnt="10" custScaleX="2000000"/>
      <dgm:spPr/>
    </dgm:pt>
    <dgm:pt modelId="{FAD0B03E-612D-BE4C-8CC2-1A2CE1783474}" type="pres">
      <dgm:prSet presAssocID="{E1B07D58-5EAB-8C4F-96D3-D1CA9BD0BC8B}" presName="connTx" presStyleLbl="parChTrans1D3" presStyleIdx="2" presStyleCnt="10"/>
      <dgm:spPr/>
    </dgm:pt>
    <dgm:pt modelId="{9173367B-2850-5148-ABE5-7767C559F157}" type="pres">
      <dgm:prSet presAssocID="{6816E03A-2337-0B40-A70A-27B3BDD2989F}" presName="Name30" presStyleCnt="0"/>
      <dgm:spPr/>
    </dgm:pt>
    <dgm:pt modelId="{BDC0935B-36F1-7042-BCA8-F5C59D2E35FD}" type="pres">
      <dgm:prSet presAssocID="{6816E03A-2337-0B40-A70A-27B3BDD2989F}" presName="level2Shape" presStyleLbl="node3" presStyleIdx="2" presStyleCnt="10" custScaleX="335730"/>
      <dgm:spPr/>
    </dgm:pt>
    <dgm:pt modelId="{909C6F88-0AEC-7B4F-943F-085AD8BDFD23}" type="pres">
      <dgm:prSet presAssocID="{6816E03A-2337-0B40-A70A-27B3BDD2989F}" presName="hierChild3" presStyleCnt="0"/>
      <dgm:spPr/>
    </dgm:pt>
    <dgm:pt modelId="{0BE0FFEE-7F97-F04A-AA85-7B422894A035}" type="pres">
      <dgm:prSet presAssocID="{DCD03BCF-F0A0-C143-88B8-AC002799D926}" presName="Name25" presStyleLbl="parChTrans1D2" presStyleIdx="3" presStyleCnt="5" custScaleX="2000000"/>
      <dgm:spPr/>
    </dgm:pt>
    <dgm:pt modelId="{D73AB9AA-8575-AE4E-85C0-3E37FAE6EE86}" type="pres">
      <dgm:prSet presAssocID="{DCD03BCF-F0A0-C143-88B8-AC002799D926}" presName="connTx" presStyleLbl="parChTrans1D2" presStyleIdx="3" presStyleCnt="5"/>
      <dgm:spPr/>
    </dgm:pt>
    <dgm:pt modelId="{495F2D7E-9F5C-424E-A80A-0FF7C51F5186}" type="pres">
      <dgm:prSet presAssocID="{AAA9163A-6648-EF41-AA50-B5DCB50921B9}" presName="Name30" presStyleCnt="0"/>
      <dgm:spPr/>
    </dgm:pt>
    <dgm:pt modelId="{ADA34B23-100A-834A-B04C-6E0304D1A28D}" type="pres">
      <dgm:prSet presAssocID="{AAA9163A-6648-EF41-AA50-B5DCB50921B9}" presName="level2Shape" presStyleLbl="node2" presStyleIdx="3" presStyleCnt="5" custScaleX="335730"/>
      <dgm:spPr/>
    </dgm:pt>
    <dgm:pt modelId="{DBBC7047-1457-344C-97BD-8184C1E6C564}" type="pres">
      <dgm:prSet presAssocID="{AAA9163A-6648-EF41-AA50-B5DCB50921B9}" presName="hierChild3" presStyleCnt="0"/>
      <dgm:spPr/>
    </dgm:pt>
    <dgm:pt modelId="{08A16BAD-B8AA-BA41-8DF4-6B747F37F34B}" type="pres">
      <dgm:prSet presAssocID="{89C8F205-1701-4A46-A3DD-AA69CCC1D25F}" presName="Name25" presStyleLbl="parChTrans1D3" presStyleIdx="3" presStyleCnt="10" custScaleX="2000000"/>
      <dgm:spPr/>
    </dgm:pt>
    <dgm:pt modelId="{1024D3F9-C8A6-6D48-8B11-C4F9F508DAF6}" type="pres">
      <dgm:prSet presAssocID="{89C8F205-1701-4A46-A3DD-AA69CCC1D25F}" presName="connTx" presStyleLbl="parChTrans1D3" presStyleIdx="3" presStyleCnt="10"/>
      <dgm:spPr/>
    </dgm:pt>
    <dgm:pt modelId="{720E82CE-0516-1146-B595-47835A19A12D}" type="pres">
      <dgm:prSet presAssocID="{81794678-6A13-3048-B47F-B2ED5740B62B}" presName="Name30" presStyleCnt="0"/>
      <dgm:spPr/>
    </dgm:pt>
    <dgm:pt modelId="{0FF8A973-CA38-7747-88E5-8C08646B64D2}" type="pres">
      <dgm:prSet presAssocID="{81794678-6A13-3048-B47F-B2ED5740B62B}" presName="level2Shape" presStyleLbl="node3" presStyleIdx="3" presStyleCnt="10" custScaleX="335730"/>
      <dgm:spPr/>
    </dgm:pt>
    <dgm:pt modelId="{E0929520-8CFC-6B45-8569-A5349329154D}" type="pres">
      <dgm:prSet presAssocID="{81794678-6A13-3048-B47F-B2ED5740B62B}" presName="hierChild3" presStyleCnt="0"/>
      <dgm:spPr/>
    </dgm:pt>
    <dgm:pt modelId="{877BFD1A-0E35-7049-A6E3-1376C87B3D2F}" type="pres">
      <dgm:prSet presAssocID="{47057019-682C-424C-BF73-2CBB2D11F639}" presName="Name25" presStyleLbl="parChTrans1D3" presStyleIdx="4" presStyleCnt="10" custScaleX="2000000"/>
      <dgm:spPr/>
    </dgm:pt>
    <dgm:pt modelId="{420943DE-04E2-AA41-B1D0-F44D395E6A9F}" type="pres">
      <dgm:prSet presAssocID="{47057019-682C-424C-BF73-2CBB2D11F639}" presName="connTx" presStyleLbl="parChTrans1D3" presStyleIdx="4" presStyleCnt="10"/>
      <dgm:spPr/>
    </dgm:pt>
    <dgm:pt modelId="{96C92CE4-BD95-EE4E-A232-A604D511C9CD}" type="pres">
      <dgm:prSet presAssocID="{9965E784-A1BB-6C42-81FC-A88F37A4D825}" presName="Name30" presStyleCnt="0"/>
      <dgm:spPr/>
    </dgm:pt>
    <dgm:pt modelId="{D55822A9-A4F6-E842-A060-E78B553D3F0C}" type="pres">
      <dgm:prSet presAssocID="{9965E784-A1BB-6C42-81FC-A88F37A4D825}" presName="level2Shape" presStyleLbl="node3" presStyleIdx="4" presStyleCnt="10" custScaleX="335730"/>
      <dgm:spPr/>
    </dgm:pt>
    <dgm:pt modelId="{6E53D7FB-2D6D-7C4D-919B-D3C1A2CD8244}" type="pres">
      <dgm:prSet presAssocID="{9965E784-A1BB-6C42-81FC-A88F37A4D825}" presName="hierChild3" presStyleCnt="0"/>
      <dgm:spPr/>
    </dgm:pt>
    <dgm:pt modelId="{50BEB919-D798-8245-BA90-517C87A2F606}" type="pres">
      <dgm:prSet presAssocID="{4A6C4935-2F47-D349-B4C0-45B75C404A77}" presName="Name25" presStyleLbl="parChTrans1D3" presStyleIdx="5" presStyleCnt="10" custScaleX="2000000"/>
      <dgm:spPr/>
    </dgm:pt>
    <dgm:pt modelId="{248A4313-324C-2847-9C56-342D6513EDFB}" type="pres">
      <dgm:prSet presAssocID="{4A6C4935-2F47-D349-B4C0-45B75C404A77}" presName="connTx" presStyleLbl="parChTrans1D3" presStyleIdx="5" presStyleCnt="10"/>
      <dgm:spPr/>
    </dgm:pt>
    <dgm:pt modelId="{66B26DB6-C726-CC44-BDEE-293BB89D1C63}" type="pres">
      <dgm:prSet presAssocID="{D9621A73-F987-C34E-92AB-3EF7090D20E7}" presName="Name30" presStyleCnt="0"/>
      <dgm:spPr/>
    </dgm:pt>
    <dgm:pt modelId="{9BDBB92C-C5A0-B147-A14F-D196E998B30B}" type="pres">
      <dgm:prSet presAssocID="{D9621A73-F987-C34E-92AB-3EF7090D20E7}" presName="level2Shape" presStyleLbl="node3" presStyleIdx="5" presStyleCnt="10" custScaleX="335730"/>
      <dgm:spPr/>
    </dgm:pt>
    <dgm:pt modelId="{140462FD-57F1-A847-95BC-FE8E3FB401DA}" type="pres">
      <dgm:prSet presAssocID="{D9621A73-F987-C34E-92AB-3EF7090D20E7}" presName="hierChild3" presStyleCnt="0"/>
      <dgm:spPr/>
    </dgm:pt>
    <dgm:pt modelId="{0AD415C3-5A1B-684A-9CB8-57827F5AD261}" type="pres">
      <dgm:prSet presAssocID="{5FACC73F-A706-C743-B2A7-7B9F464EABE0}" presName="Name25" presStyleLbl="parChTrans1D3" presStyleIdx="6" presStyleCnt="10" custScaleX="2000000"/>
      <dgm:spPr/>
    </dgm:pt>
    <dgm:pt modelId="{AA669CC1-1FEC-C843-82D9-CE636002A1AB}" type="pres">
      <dgm:prSet presAssocID="{5FACC73F-A706-C743-B2A7-7B9F464EABE0}" presName="connTx" presStyleLbl="parChTrans1D3" presStyleIdx="6" presStyleCnt="10"/>
      <dgm:spPr/>
    </dgm:pt>
    <dgm:pt modelId="{301D7B32-6E5E-3848-8CF3-BB75ED984F74}" type="pres">
      <dgm:prSet presAssocID="{3DE5A7D9-086D-E946-B8EA-6507672D69F0}" presName="Name30" presStyleCnt="0"/>
      <dgm:spPr/>
    </dgm:pt>
    <dgm:pt modelId="{EB168286-5358-944A-AF09-306024239FF0}" type="pres">
      <dgm:prSet presAssocID="{3DE5A7D9-086D-E946-B8EA-6507672D69F0}" presName="level2Shape" presStyleLbl="node3" presStyleIdx="6" presStyleCnt="10" custScaleX="335730"/>
      <dgm:spPr/>
    </dgm:pt>
    <dgm:pt modelId="{08694309-BD23-3946-A75F-CCFBC588F9F1}" type="pres">
      <dgm:prSet presAssocID="{3DE5A7D9-086D-E946-B8EA-6507672D69F0}" presName="hierChild3" presStyleCnt="0"/>
      <dgm:spPr/>
    </dgm:pt>
    <dgm:pt modelId="{290904A3-1CAA-2B47-A79E-78D448F03FBF}" type="pres">
      <dgm:prSet presAssocID="{5E63EE80-293F-4748-913C-F44178FC9DAE}" presName="Name25" presStyleLbl="parChTrans1D3" presStyleIdx="7" presStyleCnt="10" custScaleX="2000000"/>
      <dgm:spPr/>
    </dgm:pt>
    <dgm:pt modelId="{0A02B94E-91CE-2346-9A59-BAA912D7C366}" type="pres">
      <dgm:prSet presAssocID="{5E63EE80-293F-4748-913C-F44178FC9DAE}" presName="connTx" presStyleLbl="parChTrans1D3" presStyleIdx="7" presStyleCnt="10"/>
      <dgm:spPr/>
    </dgm:pt>
    <dgm:pt modelId="{122481E6-73D0-8746-A278-96B0582AEECC}" type="pres">
      <dgm:prSet presAssocID="{1E0CBAEE-558F-5747-B96D-A0EEB0F90DB9}" presName="Name30" presStyleCnt="0"/>
      <dgm:spPr/>
    </dgm:pt>
    <dgm:pt modelId="{88357952-E07B-B44E-B589-A2257C339E55}" type="pres">
      <dgm:prSet presAssocID="{1E0CBAEE-558F-5747-B96D-A0EEB0F90DB9}" presName="level2Shape" presStyleLbl="node3" presStyleIdx="7" presStyleCnt="10" custScaleX="335730" custScaleY="155035"/>
      <dgm:spPr/>
    </dgm:pt>
    <dgm:pt modelId="{C5C40C39-E0C7-5F4B-9B47-EFE2741B1CB7}" type="pres">
      <dgm:prSet presAssocID="{1E0CBAEE-558F-5747-B96D-A0EEB0F90DB9}" presName="hierChild3" presStyleCnt="0"/>
      <dgm:spPr/>
    </dgm:pt>
    <dgm:pt modelId="{832567E9-8B93-B24C-94D2-2B6165FC0958}" type="pres">
      <dgm:prSet presAssocID="{ACDE1212-BA50-3D49-9029-3B38EAC588A0}" presName="Name25" presStyleLbl="parChTrans1D2" presStyleIdx="4" presStyleCnt="5" custScaleX="2000000"/>
      <dgm:spPr/>
    </dgm:pt>
    <dgm:pt modelId="{CE4137F6-6014-4949-9AE7-206A14F6AD33}" type="pres">
      <dgm:prSet presAssocID="{ACDE1212-BA50-3D49-9029-3B38EAC588A0}" presName="connTx" presStyleLbl="parChTrans1D2" presStyleIdx="4" presStyleCnt="5"/>
      <dgm:spPr/>
    </dgm:pt>
    <dgm:pt modelId="{C60C90E7-E713-B149-87F9-B5656E785CD5}" type="pres">
      <dgm:prSet presAssocID="{71D0DA86-C544-3645-AFAE-4A66A3E49888}" presName="Name30" presStyleCnt="0"/>
      <dgm:spPr/>
    </dgm:pt>
    <dgm:pt modelId="{A82CD3AF-9B27-7F49-8F6D-3B8E1F0A1790}" type="pres">
      <dgm:prSet presAssocID="{71D0DA86-C544-3645-AFAE-4A66A3E49888}" presName="level2Shape" presStyleLbl="node2" presStyleIdx="4" presStyleCnt="5" custScaleX="335730"/>
      <dgm:spPr/>
    </dgm:pt>
    <dgm:pt modelId="{12424256-8691-304D-A85B-D2ABE0D9127E}" type="pres">
      <dgm:prSet presAssocID="{71D0DA86-C544-3645-AFAE-4A66A3E49888}" presName="hierChild3" presStyleCnt="0"/>
      <dgm:spPr/>
    </dgm:pt>
    <dgm:pt modelId="{08699D09-76AA-DF42-91C0-15715DE0A4DC}" type="pres">
      <dgm:prSet presAssocID="{A0D06A3D-2A04-0F42-BE42-13368D7CC3FB}" presName="Name25" presStyleLbl="parChTrans1D3" presStyleIdx="8" presStyleCnt="10" custScaleX="2000000"/>
      <dgm:spPr/>
    </dgm:pt>
    <dgm:pt modelId="{E199C696-656E-EB4D-B65A-148B1176CFE8}" type="pres">
      <dgm:prSet presAssocID="{A0D06A3D-2A04-0F42-BE42-13368D7CC3FB}" presName="connTx" presStyleLbl="parChTrans1D3" presStyleIdx="8" presStyleCnt="10"/>
      <dgm:spPr/>
    </dgm:pt>
    <dgm:pt modelId="{1D8D1AB3-48BF-A64B-8B34-BCFEE8FB60D0}" type="pres">
      <dgm:prSet presAssocID="{99BB52C0-B69F-1A46-84D8-EB0919B2382F}" presName="Name30" presStyleCnt="0"/>
      <dgm:spPr/>
    </dgm:pt>
    <dgm:pt modelId="{0B69FD53-A587-ED40-9BD2-B430FC8F0B9B}" type="pres">
      <dgm:prSet presAssocID="{99BB52C0-B69F-1A46-84D8-EB0919B2382F}" presName="level2Shape" presStyleLbl="node3" presStyleIdx="8" presStyleCnt="10" custScaleX="335730"/>
      <dgm:spPr/>
    </dgm:pt>
    <dgm:pt modelId="{0CBE7769-AF6A-584E-A9CA-7EC1B911BCB2}" type="pres">
      <dgm:prSet presAssocID="{99BB52C0-B69F-1A46-84D8-EB0919B2382F}" presName="hierChild3" presStyleCnt="0"/>
      <dgm:spPr/>
    </dgm:pt>
    <dgm:pt modelId="{6BEA3B97-5C5C-4D4A-B2AB-EDF2EA1D5C64}" type="pres">
      <dgm:prSet presAssocID="{5B50F4B9-680B-CE41-9B3E-16725C824815}" presName="Name25" presStyleLbl="parChTrans1D3" presStyleIdx="9" presStyleCnt="10" custScaleX="2000000"/>
      <dgm:spPr/>
    </dgm:pt>
    <dgm:pt modelId="{F1DF5BF6-8F68-1141-B217-B95CA66701E6}" type="pres">
      <dgm:prSet presAssocID="{5B50F4B9-680B-CE41-9B3E-16725C824815}" presName="connTx" presStyleLbl="parChTrans1D3" presStyleIdx="9" presStyleCnt="10"/>
      <dgm:spPr/>
    </dgm:pt>
    <dgm:pt modelId="{9DDA2B5D-D866-A345-AB3C-146DB1FE8AC7}" type="pres">
      <dgm:prSet presAssocID="{0583B8E3-2CD0-404C-8E18-12A923DF0273}" presName="Name30" presStyleCnt="0"/>
      <dgm:spPr/>
    </dgm:pt>
    <dgm:pt modelId="{82C88E66-58F7-694E-8937-EEC8F278F3CD}" type="pres">
      <dgm:prSet presAssocID="{0583B8E3-2CD0-404C-8E18-12A923DF0273}" presName="level2Shape" presStyleLbl="node3" presStyleIdx="9" presStyleCnt="10" custScaleX="335730" custScaleY="157646"/>
      <dgm:spPr/>
    </dgm:pt>
    <dgm:pt modelId="{6C9215F4-D494-1646-B18B-75ABF5FF3757}" type="pres">
      <dgm:prSet presAssocID="{0583B8E3-2CD0-404C-8E18-12A923DF0273}" presName="hierChild3" presStyleCnt="0"/>
      <dgm:spPr/>
    </dgm:pt>
    <dgm:pt modelId="{4A86D80B-DA2D-6A4A-8F6A-BE39EE9BF99D}" type="pres">
      <dgm:prSet presAssocID="{8E745305-9E7B-0E49-9A72-BF96D85D1BD1}" presName="bgShapesFlow" presStyleCnt="0"/>
      <dgm:spPr/>
    </dgm:pt>
  </dgm:ptLst>
  <dgm:cxnLst>
    <dgm:cxn modelId="{739C4903-052A-4A4C-9F83-4A6EE2D7DF90}" type="presOf" srcId="{E347A29D-70B8-A741-AE3F-BEB25B52B956}" destId="{F923A445-9777-0546-8215-1C3D1658B8CD}" srcOrd="1" destOrd="0" presId="urn:microsoft.com/office/officeart/2005/8/layout/hierarchy5"/>
    <dgm:cxn modelId="{63E84A07-6D96-644E-A838-8123597DE8E2}" srcId="{AAA9163A-6648-EF41-AA50-B5DCB50921B9}" destId="{81794678-6A13-3048-B47F-B2ED5740B62B}" srcOrd="0" destOrd="0" parTransId="{89C8F205-1701-4A46-A3DD-AA69CCC1D25F}" sibTransId="{B8B2577F-945B-184D-A02E-A4888E6EF5C8}"/>
    <dgm:cxn modelId="{62FC950B-EA8F-2D43-BA34-BCC7D5844792}" type="presOf" srcId="{2D164AB1-72FA-EF48-82FD-E4E4380035F5}" destId="{6AF988F5-540E-E44D-880E-083E92A296AC}" srcOrd="1" destOrd="0" presId="urn:microsoft.com/office/officeart/2005/8/layout/hierarchy5"/>
    <dgm:cxn modelId="{0003360C-ADEA-0D4F-85B4-802A9747671F}" type="presOf" srcId="{AAA9163A-6648-EF41-AA50-B5DCB50921B9}" destId="{ADA34B23-100A-834A-B04C-6E0304D1A28D}" srcOrd="0" destOrd="0" presId="urn:microsoft.com/office/officeart/2005/8/layout/hierarchy5"/>
    <dgm:cxn modelId="{67B6C113-A2CC-A34D-85CF-D8C2EC0C5471}" type="presOf" srcId="{2A03DC14-82A4-684D-9F40-6D086BDFB23B}" destId="{3810C6BE-F661-F54D-A008-414862624BE2}" srcOrd="1" destOrd="0" presId="urn:microsoft.com/office/officeart/2005/8/layout/hierarchy5"/>
    <dgm:cxn modelId="{E7E09E1C-FE21-2B46-AB36-F1AB0D7FEFFC}" type="presOf" srcId="{A6F6F401-6C00-E848-8E0D-465795476E64}" destId="{C6B404FF-6B7C-1341-94E0-7A9237D2923F}" srcOrd="0" destOrd="0" presId="urn:microsoft.com/office/officeart/2005/8/layout/hierarchy5"/>
    <dgm:cxn modelId="{52FA231F-CDDF-0C46-8878-D18525243155}" type="presOf" srcId="{81794678-6A13-3048-B47F-B2ED5740B62B}" destId="{0FF8A973-CA38-7747-88E5-8C08646B64D2}" srcOrd="0" destOrd="0" presId="urn:microsoft.com/office/officeart/2005/8/layout/hierarchy5"/>
    <dgm:cxn modelId="{86D49D26-8B67-A742-A2BC-9253791A42FF}" type="presOf" srcId="{89C8F205-1701-4A46-A3DD-AA69CCC1D25F}" destId="{08A16BAD-B8AA-BA41-8DF4-6B747F37F34B}" srcOrd="0" destOrd="0" presId="urn:microsoft.com/office/officeart/2005/8/layout/hierarchy5"/>
    <dgm:cxn modelId="{DD9B512E-A0A3-5649-A336-0A5FA947719A}" type="presOf" srcId="{2D164AB1-72FA-EF48-82FD-E4E4380035F5}" destId="{98A6C58B-6870-244A-989B-4E76BCD40B1B}" srcOrd="0" destOrd="0" presId="urn:microsoft.com/office/officeart/2005/8/layout/hierarchy5"/>
    <dgm:cxn modelId="{14F8AE2F-1802-1543-BA83-B45F8FB8252C}" srcId="{1B358B5D-C0A1-CE4C-B8B1-C02A4860E69E}" destId="{6816E03A-2337-0B40-A70A-27B3BDD2989F}" srcOrd="0" destOrd="0" parTransId="{E1B07D58-5EAB-8C4F-96D3-D1CA9BD0BC8B}" sibTransId="{1FADB82F-9360-5449-8547-E842364FAB12}"/>
    <dgm:cxn modelId="{E0C13C37-3501-6C4E-AE20-8BB83533757B}" type="presOf" srcId="{E347A29D-70B8-A741-AE3F-BEB25B52B956}" destId="{51032A54-87B1-4F48-97BF-7FBDE54C6787}" srcOrd="0" destOrd="0" presId="urn:microsoft.com/office/officeart/2005/8/layout/hierarchy5"/>
    <dgm:cxn modelId="{F2ECCE39-6CA6-254C-A6E7-F8E24E52C4FE}" type="presOf" srcId="{C48C7436-8696-2C45-BE0E-FDF9F5A36F69}" destId="{89C8AA45-50F4-004A-B11F-6E75AC2C3D7F}" srcOrd="0" destOrd="0" presId="urn:microsoft.com/office/officeart/2005/8/layout/hierarchy5"/>
    <dgm:cxn modelId="{63200543-59B3-0149-8B08-BDDA480B0157}" srcId="{71D0DA86-C544-3645-AFAE-4A66A3E49888}" destId="{0583B8E3-2CD0-404C-8E18-12A923DF0273}" srcOrd="1" destOrd="0" parTransId="{5B50F4B9-680B-CE41-9B3E-16725C824815}" sibTransId="{D31FA6C1-67B5-FE4E-BDC9-DA542A1781E3}"/>
    <dgm:cxn modelId="{99F23E63-88AC-1845-92A8-1F962546DC2D}" srcId="{8F59CC58-4440-8E4D-B8A3-EA95623A13F7}" destId="{1B358B5D-C0A1-CE4C-B8B1-C02A4860E69E}" srcOrd="2" destOrd="0" parTransId="{E347A29D-70B8-A741-AE3F-BEB25B52B956}" sibTransId="{A6AF28C4-558D-814D-9884-EA90FB0183ED}"/>
    <dgm:cxn modelId="{09DB5164-855C-9D4C-9BD4-D0D03B7EB69F}" type="presOf" srcId="{A0D06A3D-2A04-0F42-BE42-13368D7CC3FB}" destId="{E199C696-656E-EB4D-B65A-148B1176CFE8}" srcOrd="1" destOrd="0" presId="urn:microsoft.com/office/officeart/2005/8/layout/hierarchy5"/>
    <dgm:cxn modelId="{CCF3B065-BA5E-BB46-970A-C11DA15B610C}" type="presOf" srcId="{5E63EE80-293F-4748-913C-F44178FC9DAE}" destId="{0A02B94E-91CE-2346-9A59-BAA912D7C366}" srcOrd="1" destOrd="0" presId="urn:microsoft.com/office/officeart/2005/8/layout/hierarchy5"/>
    <dgm:cxn modelId="{2DA61E4A-561E-E64A-BD09-C9EC1D5F91B5}" type="presOf" srcId="{787A4031-EFDE-9849-AA6D-9AFB58C02573}" destId="{7C6B0F36-29B7-6246-BD88-C6857ECD9946}" srcOrd="1" destOrd="0" presId="urn:microsoft.com/office/officeart/2005/8/layout/hierarchy5"/>
    <dgm:cxn modelId="{F17B2E6D-27EE-0C46-B8E1-000EC104DA58}" srcId="{8F59CC58-4440-8E4D-B8A3-EA95623A13F7}" destId="{71D0DA86-C544-3645-AFAE-4A66A3E49888}" srcOrd="4" destOrd="0" parTransId="{ACDE1212-BA50-3D49-9029-3B38EAC588A0}" sibTransId="{3058A0B2-1603-1845-B934-339B2F704C36}"/>
    <dgm:cxn modelId="{46A15D4D-4634-3842-8E19-8ACED8E8F512}" type="presOf" srcId="{1E0CBAEE-558F-5747-B96D-A0EEB0F90DB9}" destId="{88357952-E07B-B44E-B589-A2257C339E55}" srcOrd="0" destOrd="0" presId="urn:microsoft.com/office/officeart/2005/8/layout/hierarchy5"/>
    <dgm:cxn modelId="{51C93270-5243-1B44-BAA1-3A5FDAA2B723}" type="presOf" srcId="{DCD03BCF-F0A0-C143-88B8-AC002799D926}" destId="{D73AB9AA-8575-AE4E-85C0-3E37FAE6EE86}" srcOrd="1" destOrd="0" presId="urn:microsoft.com/office/officeart/2005/8/layout/hierarchy5"/>
    <dgm:cxn modelId="{D5731773-B5D2-8645-AE2A-A9A865CFEB8E}" srcId="{AAA9163A-6648-EF41-AA50-B5DCB50921B9}" destId="{9965E784-A1BB-6C42-81FC-A88F37A4D825}" srcOrd="1" destOrd="0" parTransId="{47057019-682C-424C-BF73-2CBB2D11F639}" sibTransId="{BCCCDDBF-6DDB-E54C-BB42-791B8D1333E9}"/>
    <dgm:cxn modelId="{17B68C54-5584-4847-ABF8-D9ABDE6C20F1}" type="presOf" srcId="{787A4031-EFDE-9849-AA6D-9AFB58C02573}" destId="{3F54B033-FE37-6B46-8B34-366159FB4BEF}" srcOrd="0" destOrd="0" presId="urn:microsoft.com/office/officeart/2005/8/layout/hierarchy5"/>
    <dgm:cxn modelId="{77935255-A542-CD4D-BBB5-990DEBA6CC57}" srcId="{B53F8FB0-340D-4E4B-9018-09798CE54B33}" destId="{A6F6F401-6C00-E848-8E0D-465795476E64}" srcOrd="0" destOrd="0" parTransId="{787A4031-EFDE-9849-AA6D-9AFB58C02573}" sibTransId="{487DDEF6-8647-FD4A-8477-6289E891E12A}"/>
    <dgm:cxn modelId="{1BA5DE76-93AC-1649-A262-4BF42431075E}" type="presOf" srcId="{5B50F4B9-680B-CE41-9B3E-16725C824815}" destId="{6BEA3B97-5C5C-4D4A-B2AB-EDF2EA1D5C64}" srcOrd="0" destOrd="0" presId="urn:microsoft.com/office/officeart/2005/8/layout/hierarchy5"/>
    <dgm:cxn modelId="{7C903777-705A-B241-8A8D-669683FD85AD}" type="presOf" srcId="{3DE5A7D9-086D-E946-B8EA-6507672D69F0}" destId="{EB168286-5358-944A-AF09-306024239FF0}" srcOrd="0" destOrd="0" presId="urn:microsoft.com/office/officeart/2005/8/layout/hierarchy5"/>
    <dgm:cxn modelId="{9F59685A-AD38-F347-837B-FE98AF511607}" type="presOf" srcId="{1B358B5D-C0A1-CE4C-B8B1-C02A4860E69E}" destId="{7ECD54D3-5609-384D-9A44-10F7B8338E9C}" srcOrd="0" destOrd="0" presId="urn:microsoft.com/office/officeart/2005/8/layout/hierarchy5"/>
    <dgm:cxn modelId="{D85EA580-84A6-4B45-A60D-DCDAAA3499DC}" type="presOf" srcId="{E44865B6-5995-E04B-BAC5-9FFA3711635E}" destId="{F0543066-7455-0244-A62A-171464C26084}" srcOrd="0" destOrd="0" presId="urn:microsoft.com/office/officeart/2005/8/layout/hierarchy5"/>
    <dgm:cxn modelId="{73BF2A85-D1BA-3F42-9B34-24C39F5103F3}" type="presOf" srcId="{5B50F4B9-680B-CE41-9B3E-16725C824815}" destId="{F1DF5BF6-8F68-1141-B217-B95CA66701E6}" srcOrd="1" destOrd="0" presId="urn:microsoft.com/office/officeart/2005/8/layout/hierarchy5"/>
    <dgm:cxn modelId="{2AA16C85-0F8B-DB4E-BA6F-6C4E26A0F4B4}" srcId="{8F59CC58-4440-8E4D-B8A3-EA95623A13F7}" destId="{37F5DF85-7A79-5D4F-9D12-2B215D7C2C11}" srcOrd="1" destOrd="0" parTransId="{E44865B6-5995-E04B-BAC5-9FFA3711635E}" sibTransId="{098AC55D-639D-4646-87F9-6F2D2652C8C1}"/>
    <dgm:cxn modelId="{3DB21286-B8F7-E240-B9C3-A214A0332E7E}" srcId="{AAA9163A-6648-EF41-AA50-B5DCB50921B9}" destId="{1E0CBAEE-558F-5747-B96D-A0EEB0F90DB9}" srcOrd="4" destOrd="0" parTransId="{5E63EE80-293F-4748-913C-F44178FC9DAE}" sibTransId="{3E6A2874-93D9-7F47-8B8A-90CB1E7E60EF}"/>
    <dgm:cxn modelId="{592C2888-5391-194A-9204-304E07F519C1}" type="presOf" srcId="{47057019-682C-424C-BF73-2CBB2D11F639}" destId="{877BFD1A-0E35-7049-A6E3-1376C87B3D2F}" srcOrd="0" destOrd="0" presId="urn:microsoft.com/office/officeart/2005/8/layout/hierarchy5"/>
    <dgm:cxn modelId="{4910CE8C-0E46-954C-852E-055F14859A36}" type="presOf" srcId="{5FACC73F-A706-C743-B2A7-7B9F464EABE0}" destId="{0AD415C3-5A1B-684A-9CB8-57827F5AD261}" srcOrd="0" destOrd="0" presId="urn:microsoft.com/office/officeart/2005/8/layout/hierarchy5"/>
    <dgm:cxn modelId="{323EB38D-E685-2647-AB4E-2531803E221A}" type="presOf" srcId="{E44865B6-5995-E04B-BAC5-9FFA3711635E}" destId="{94A6FF68-59D6-2449-92A9-572D2A63BB8A}" srcOrd="1" destOrd="0" presId="urn:microsoft.com/office/officeart/2005/8/layout/hierarchy5"/>
    <dgm:cxn modelId="{C47F328F-E3B2-554B-9D2F-542C912ADE0C}" type="presOf" srcId="{89C8F205-1701-4A46-A3DD-AA69CCC1D25F}" destId="{1024D3F9-C8A6-6D48-8B11-C4F9F508DAF6}" srcOrd="1" destOrd="0" presId="urn:microsoft.com/office/officeart/2005/8/layout/hierarchy5"/>
    <dgm:cxn modelId="{E0F4B593-66D7-4147-9F44-9A6C096F1548}" srcId="{AAA9163A-6648-EF41-AA50-B5DCB50921B9}" destId="{3DE5A7D9-086D-E946-B8EA-6507672D69F0}" srcOrd="3" destOrd="0" parTransId="{5FACC73F-A706-C743-B2A7-7B9F464EABE0}" sibTransId="{2FCFAA38-D5FC-2C47-9FEB-279C364AA645}"/>
    <dgm:cxn modelId="{9A95CF98-56CF-7741-9D99-593828BF3A9C}" type="presOf" srcId="{E1B07D58-5EAB-8C4F-96D3-D1CA9BD0BC8B}" destId="{FAD0B03E-612D-BE4C-8CC2-1A2CE1783474}" srcOrd="1" destOrd="0" presId="urn:microsoft.com/office/officeart/2005/8/layout/hierarchy5"/>
    <dgm:cxn modelId="{03E9FC98-7903-C04C-A8AF-E6EE9AAF87E9}" type="presOf" srcId="{37F5DF85-7A79-5D4F-9D12-2B215D7C2C11}" destId="{4C7AC6D8-28FD-9543-BC30-4B67E7385963}" srcOrd="0" destOrd="0" presId="urn:microsoft.com/office/officeart/2005/8/layout/hierarchy5"/>
    <dgm:cxn modelId="{A67B49A0-C407-224B-B300-C251E842B80F}" type="presOf" srcId="{8E745305-9E7B-0E49-9A72-BF96D85D1BD1}" destId="{D61AEAFE-91CB-0340-9C29-2828438DD8A9}" srcOrd="0" destOrd="0" presId="urn:microsoft.com/office/officeart/2005/8/layout/hierarchy5"/>
    <dgm:cxn modelId="{89D36AA5-AA22-9E44-A068-D2B0A4818AF0}" srcId="{8E745305-9E7B-0E49-9A72-BF96D85D1BD1}" destId="{8F59CC58-4440-8E4D-B8A3-EA95623A13F7}" srcOrd="0" destOrd="0" parTransId="{8A30D7E0-BAD6-ED43-A19A-9930418D3E90}" sibTransId="{1F2AE2D5-1C7A-7242-8A0E-80BEB7A201A5}"/>
    <dgm:cxn modelId="{0DC7B4A6-C537-934C-B7D0-063C839D9E52}" type="presOf" srcId="{4A6C4935-2F47-D349-B4C0-45B75C404A77}" destId="{50BEB919-D798-8245-BA90-517C87A2F606}" srcOrd="0" destOrd="0" presId="urn:microsoft.com/office/officeart/2005/8/layout/hierarchy5"/>
    <dgm:cxn modelId="{C3A3EAAB-13DA-6344-8AED-E04A748C13AB}" srcId="{71D0DA86-C544-3645-AFAE-4A66A3E49888}" destId="{99BB52C0-B69F-1A46-84D8-EB0919B2382F}" srcOrd="0" destOrd="0" parTransId="{A0D06A3D-2A04-0F42-BE42-13368D7CC3FB}" sibTransId="{F3158490-F948-974A-A3F6-C1528394D934}"/>
    <dgm:cxn modelId="{B6BC6AAC-F6CB-B246-8DFC-152D0B4521ED}" srcId="{8F59CC58-4440-8E4D-B8A3-EA95623A13F7}" destId="{AAA9163A-6648-EF41-AA50-B5DCB50921B9}" srcOrd="3" destOrd="0" parTransId="{DCD03BCF-F0A0-C143-88B8-AC002799D926}" sibTransId="{D99AF6A6-4242-7A43-A0C8-B264F0977A2C}"/>
    <dgm:cxn modelId="{2B3236AF-1C60-7642-8800-902521715A8F}" type="presOf" srcId="{ACDE1212-BA50-3D49-9029-3B38EAC588A0}" destId="{CE4137F6-6014-4949-9AE7-206A14F6AD33}" srcOrd="1" destOrd="0" presId="urn:microsoft.com/office/officeart/2005/8/layout/hierarchy5"/>
    <dgm:cxn modelId="{3F6355B0-5AB0-BB4F-90AF-9F7A07212AD8}" type="presOf" srcId="{E1B07D58-5EAB-8C4F-96D3-D1CA9BD0BC8B}" destId="{6880A135-F35B-9F4A-9F2F-9F4ABA5D86AF}" srcOrd="0" destOrd="0" presId="urn:microsoft.com/office/officeart/2005/8/layout/hierarchy5"/>
    <dgm:cxn modelId="{244614B1-9896-DA48-8BB0-2F8D0488B6E7}" type="presOf" srcId="{DCD03BCF-F0A0-C143-88B8-AC002799D926}" destId="{0BE0FFEE-7F97-F04A-AA85-7B422894A035}" srcOrd="0" destOrd="0" presId="urn:microsoft.com/office/officeart/2005/8/layout/hierarchy5"/>
    <dgm:cxn modelId="{E81A1ABB-4CFE-D144-9F08-47165CDF26BB}" type="presOf" srcId="{5E63EE80-293F-4748-913C-F44178FC9DAE}" destId="{290904A3-1CAA-2B47-A79E-78D448F03FBF}" srcOrd="0" destOrd="0" presId="urn:microsoft.com/office/officeart/2005/8/layout/hierarchy5"/>
    <dgm:cxn modelId="{4B3727C0-CFB5-4D45-A731-81DF3A061068}" type="presOf" srcId="{5FACC73F-A706-C743-B2A7-7B9F464EABE0}" destId="{AA669CC1-1FEC-C843-82D9-CE636002A1AB}" srcOrd="1" destOrd="0" presId="urn:microsoft.com/office/officeart/2005/8/layout/hierarchy5"/>
    <dgm:cxn modelId="{938202C3-CC70-7E47-B147-25B6DDA32374}" srcId="{8F59CC58-4440-8E4D-B8A3-EA95623A13F7}" destId="{B53F8FB0-340D-4E4B-9018-09798CE54B33}" srcOrd="0" destOrd="0" parTransId="{2D164AB1-72FA-EF48-82FD-E4E4380035F5}" sibTransId="{6406204C-2FE7-CF4B-A20C-8D299B68C555}"/>
    <dgm:cxn modelId="{FCD4F8C4-CF8A-F642-820A-0B45D786E4C3}" type="presOf" srcId="{9965E784-A1BB-6C42-81FC-A88F37A4D825}" destId="{D55822A9-A4F6-E842-A060-E78B553D3F0C}" srcOrd="0" destOrd="0" presId="urn:microsoft.com/office/officeart/2005/8/layout/hierarchy5"/>
    <dgm:cxn modelId="{8BFAD9CB-969E-5244-9875-44A51B662ED9}" type="presOf" srcId="{B53F8FB0-340D-4E4B-9018-09798CE54B33}" destId="{164A36A1-5A27-324B-AAEB-F038B741B67A}" srcOrd="0" destOrd="0" presId="urn:microsoft.com/office/officeart/2005/8/layout/hierarchy5"/>
    <dgm:cxn modelId="{68E0CBCC-7DC9-0440-814A-FC2B571E23BC}" srcId="{37F5DF85-7A79-5D4F-9D12-2B215D7C2C11}" destId="{C48C7436-8696-2C45-BE0E-FDF9F5A36F69}" srcOrd="0" destOrd="0" parTransId="{2A03DC14-82A4-684D-9F40-6D086BDFB23B}" sibTransId="{30C8AD5E-F482-DC49-985A-F4FECAA21B63}"/>
    <dgm:cxn modelId="{32AEDCCC-79BC-5E4C-92D3-58980CDE94E8}" type="presOf" srcId="{47057019-682C-424C-BF73-2CBB2D11F639}" destId="{420943DE-04E2-AA41-B1D0-F44D395E6A9F}" srcOrd="1" destOrd="0" presId="urn:microsoft.com/office/officeart/2005/8/layout/hierarchy5"/>
    <dgm:cxn modelId="{1F5359CD-BCDD-274F-918E-331852DDB914}" type="presOf" srcId="{A0D06A3D-2A04-0F42-BE42-13368D7CC3FB}" destId="{08699D09-76AA-DF42-91C0-15715DE0A4DC}" srcOrd="0" destOrd="0" presId="urn:microsoft.com/office/officeart/2005/8/layout/hierarchy5"/>
    <dgm:cxn modelId="{DE60C1CE-03C5-0B44-B2B4-FB373E73DCAD}" type="presOf" srcId="{2A03DC14-82A4-684D-9F40-6D086BDFB23B}" destId="{3520ED30-4916-FD4C-91F5-1309CE525C5A}" srcOrd="0" destOrd="0" presId="urn:microsoft.com/office/officeart/2005/8/layout/hierarchy5"/>
    <dgm:cxn modelId="{10EC58D1-E52B-2944-AEDA-9B9A4D721153}" type="presOf" srcId="{8F59CC58-4440-8E4D-B8A3-EA95623A13F7}" destId="{A5F32ED0-EFD9-254D-9234-2A067F117ACD}" srcOrd="0" destOrd="0" presId="urn:microsoft.com/office/officeart/2005/8/layout/hierarchy5"/>
    <dgm:cxn modelId="{42DFC9D1-4997-8941-A308-9E3394033942}" type="presOf" srcId="{71D0DA86-C544-3645-AFAE-4A66A3E49888}" destId="{A82CD3AF-9B27-7F49-8F6D-3B8E1F0A1790}" srcOrd="0" destOrd="0" presId="urn:microsoft.com/office/officeart/2005/8/layout/hierarchy5"/>
    <dgm:cxn modelId="{C4FADED1-F84C-9B41-8C12-605142FACACB}" type="presOf" srcId="{6816E03A-2337-0B40-A70A-27B3BDD2989F}" destId="{BDC0935B-36F1-7042-BCA8-F5C59D2E35FD}" srcOrd="0" destOrd="0" presId="urn:microsoft.com/office/officeart/2005/8/layout/hierarchy5"/>
    <dgm:cxn modelId="{CD2B88D3-0454-2447-A596-E66390E7CFB3}" srcId="{AAA9163A-6648-EF41-AA50-B5DCB50921B9}" destId="{D9621A73-F987-C34E-92AB-3EF7090D20E7}" srcOrd="2" destOrd="0" parTransId="{4A6C4935-2F47-D349-B4C0-45B75C404A77}" sibTransId="{86982872-B38F-B741-9CF4-94F0B22B850F}"/>
    <dgm:cxn modelId="{700A9CD4-A095-AD48-93CA-EC58F7A370F4}" type="presOf" srcId="{0583B8E3-2CD0-404C-8E18-12A923DF0273}" destId="{82C88E66-58F7-694E-8937-EEC8F278F3CD}" srcOrd="0" destOrd="0" presId="urn:microsoft.com/office/officeart/2005/8/layout/hierarchy5"/>
    <dgm:cxn modelId="{478A07DD-63E3-054B-B24D-3E487585A056}" type="presOf" srcId="{ACDE1212-BA50-3D49-9029-3B38EAC588A0}" destId="{832567E9-8B93-B24C-94D2-2B6165FC0958}" srcOrd="0" destOrd="0" presId="urn:microsoft.com/office/officeart/2005/8/layout/hierarchy5"/>
    <dgm:cxn modelId="{4C004EE5-C088-6F48-AFD5-B6F02129DED9}" type="presOf" srcId="{D9621A73-F987-C34E-92AB-3EF7090D20E7}" destId="{9BDBB92C-C5A0-B147-A14F-D196E998B30B}" srcOrd="0" destOrd="0" presId="urn:microsoft.com/office/officeart/2005/8/layout/hierarchy5"/>
    <dgm:cxn modelId="{025AF4E8-3B6D-294B-9445-962A60829D23}" type="presOf" srcId="{4A6C4935-2F47-D349-B4C0-45B75C404A77}" destId="{248A4313-324C-2847-9C56-342D6513EDFB}" srcOrd="1" destOrd="0" presId="urn:microsoft.com/office/officeart/2005/8/layout/hierarchy5"/>
    <dgm:cxn modelId="{D883F1F0-0E6B-5C4A-B7DD-279E9A0E506F}" type="presOf" srcId="{99BB52C0-B69F-1A46-84D8-EB0919B2382F}" destId="{0B69FD53-A587-ED40-9BD2-B430FC8F0B9B}" srcOrd="0" destOrd="0" presId="urn:microsoft.com/office/officeart/2005/8/layout/hierarchy5"/>
    <dgm:cxn modelId="{45D3F410-69BD-874D-BB1F-A75BD0A6383A}" type="presParOf" srcId="{D61AEAFE-91CB-0340-9C29-2828438DD8A9}" destId="{764B2756-532E-A643-B180-89474B9BFB02}" srcOrd="0" destOrd="0" presId="urn:microsoft.com/office/officeart/2005/8/layout/hierarchy5"/>
    <dgm:cxn modelId="{BF0A369C-3815-1A43-9222-DF06D3AA4279}" type="presParOf" srcId="{764B2756-532E-A643-B180-89474B9BFB02}" destId="{C38ED200-A964-8545-A6F0-13DFCB18CDBB}" srcOrd="0" destOrd="0" presId="urn:microsoft.com/office/officeart/2005/8/layout/hierarchy5"/>
    <dgm:cxn modelId="{130EA587-0DA4-7242-97E7-711BDC91E4E8}" type="presParOf" srcId="{C38ED200-A964-8545-A6F0-13DFCB18CDBB}" destId="{3AA032DE-AA85-8841-AD2D-5F4646B86F85}" srcOrd="0" destOrd="0" presId="urn:microsoft.com/office/officeart/2005/8/layout/hierarchy5"/>
    <dgm:cxn modelId="{3A202661-9186-F442-85A2-04F692F4D53F}" type="presParOf" srcId="{3AA032DE-AA85-8841-AD2D-5F4646B86F85}" destId="{A5F32ED0-EFD9-254D-9234-2A067F117ACD}" srcOrd="0" destOrd="0" presId="urn:microsoft.com/office/officeart/2005/8/layout/hierarchy5"/>
    <dgm:cxn modelId="{8830EF9F-4781-8147-8DD8-A15D3784C314}" type="presParOf" srcId="{3AA032DE-AA85-8841-AD2D-5F4646B86F85}" destId="{34743765-19B9-A243-8208-BDC0261A220F}" srcOrd="1" destOrd="0" presId="urn:microsoft.com/office/officeart/2005/8/layout/hierarchy5"/>
    <dgm:cxn modelId="{FB605509-C89C-8D4C-80FC-CDC66EE1B11F}" type="presParOf" srcId="{34743765-19B9-A243-8208-BDC0261A220F}" destId="{98A6C58B-6870-244A-989B-4E76BCD40B1B}" srcOrd="0" destOrd="0" presId="urn:microsoft.com/office/officeart/2005/8/layout/hierarchy5"/>
    <dgm:cxn modelId="{2D8BF86F-6D20-0C47-ABED-D9C08C66AC00}" type="presParOf" srcId="{98A6C58B-6870-244A-989B-4E76BCD40B1B}" destId="{6AF988F5-540E-E44D-880E-083E92A296AC}" srcOrd="0" destOrd="0" presId="urn:microsoft.com/office/officeart/2005/8/layout/hierarchy5"/>
    <dgm:cxn modelId="{A5BD67C8-F8FA-3E43-B3A0-3D03B87DED0C}" type="presParOf" srcId="{34743765-19B9-A243-8208-BDC0261A220F}" destId="{DB8E04CD-058C-B342-A201-20218B967CEA}" srcOrd="1" destOrd="0" presId="urn:microsoft.com/office/officeart/2005/8/layout/hierarchy5"/>
    <dgm:cxn modelId="{DE708FAB-350A-0D4A-BC9F-0C6856F63C08}" type="presParOf" srcId="{DB8E04CD-058C-B342-A201-20218B967CEA}" destId="{164A36A1-5A27-324B-AAEB-F038B741B67A}" srcOrd="0" destOrd="0" presId="urn:microsoft.com/office/officeart/2005/8/layout/hierarchy5"/>
    <dgm:cxn modelId="{219189C3-B2D9-034A-9C39-DD3C738FEB89}" type="presParOf" srcId="{DB8E04CD-058C-B342-A201-20218B967CEA}" destId="{84F9CECB-CD6D-7945-A887-79964F6FB154}" srcOrd="1" destOrd="0" presId="urn:microsoft.com/office/officeart/2005/8/layout/hierarchy5"/>
    <dgm:cxn modelId="{2C0148B0-A6BB-2A43-AF93-6FE16B5AB1B9}" type="presParOf" srcId="{84F9CECB-CD6D-7945-A887-79964F6FB154}" destId="{3F54B033-FE37-6B46-8B34-366159FB4BEF}" srcOrd="0" destOrd="0" presId="urn:microsoft.com/office/officeart/2005/8/layout/hierarchy5"/>
    <dgm:cxn modelId="{76190029-8F54-8A4D-8C53-85B3266B0E30}" type="presParOf" srcId="{3F54B033-FE37-6B46-8B34-366159FB4BEF}" destId="{7C6B0F36-29B7-6246-BD88-C6857ECD9946}" srcOrd="0" destOrd="0" presId="urn:microsoft.com/office/officeart/2005/8/layout/hierarchy5"/>
    <dgm:cxn modelId="{92DFC0EB-4BB5-E741-B1F5-6F0150400D9D}" type="presParOf" srcId="{84F9CECB-CD6D-7945-A887-79964F6FB154}" destId="{8E9DF0C6-D7F2-DC47-9C54-4FA4F82E08B9}" srcOrd="1" destOrd="0" presId="urn:microsoft.com/office/officeart/2005/8/layout/hierarchy5"/>
    <dgm:cxn modelId="{059EE8D2-E12E-A44D-83DB-3B9D61EFA194}" type="presParOf" srcId="{8E9DF0C6-D7F2-DC47-9C54-4FA4F82E08B9}" destId="{C6B404FF-6B7C-1341-94E0-7A9237D2923F}" srcOrd="0" destOrd="0" presId="urn:microsoft.com/office/officeart/2005/8/layout/hierarchy5"/>
    <dgm:cxn modelId="{929B3497-B18E-634D-977D-1CD1700106B9}" type="presParOf" srcId="{8E9DF0C6-D7F2-DC47-9C54-4FA4F82E08B9}" destId="{EFE12867-41ED-ED43-AF80-3BED18ADDDE2}" srcOrd="1" destOrd="0" presId="urn:microsoft.com/office/officeart/2005/8/layout/hierarchy5"/>
    <dgm:cxn modelId="{806D4170-18DC-884D-83F1-C1281F3BAB28}" type="presParOf" srcId="{34743765-19B9-A243-8208-BDC0261A220F}" destId="{F0543066-7455-0244-A62A-171464C26084}" srcOrd="2" destOrd="0" presId="urn:microsoft.com/office/officeart/2005/8/layout/hierarchy5"/>
    <dgm:cxn modelId="{4EEB32CC-4AF3-4247-82AC-5918D8CD8BD6}" type="presParOf" srcId="{F0543066-7455-0244-A62A-171464C26084}" destId="{94A6FF68-59D6-2449-92A9-572D2A63BB8A}" srcOrd="0" destOrd="0" presId="urn:microsoft.com/office/officeart/2005/8/layout/hierarchy5"/>
    <dgm:cxn modelId="{77DE289F-FCC0-3C40-9A38-9DB1FFAF9DD0}" type="presParOf" srcId="{34743765-19B9-A243-8208-BDC0261A220F}" destId="{F63449A1-CEC6-F54F-8C4F-472CAD429E46}" srcOrd="3" destOrd="0" presId="urn:microsoft.com/office/officeart/2005/8/layout/hierarchy5"/>
    <dgm:cxn modelId="{CA868811-61F4-D14E-8A5F-3386E1B6C76B}" type="presParOf" srcId="{F63449A1-CEC6-F54F-8C4F-472CAD429E46}" destId="{4C7AC6D8-28FD-9543-BC30-4B67E7385963}" srcOrd="0" destOrd="0" presId="urn:microsoft.com/office/officeart/2005/8/layout/hierarchy5"/>
    <dgm:cxn modelId="{1A784B92-C6B9-7C44-88E2-9629980B89CB}" type="presParOf" srcId="{F63449A1-CEC6-F54F-8C4F-472CAD429E46}" destId="{3A070535-D418-6B4C-BF70-E0ECEF091FE3}" srcOrd="1" destOrd="0" presId="urn:microsoft.com/office/officeart/2005/8/layout/hierarchy5"/>
    <dgm:cxn modelId="{8FE9EF67-2566-1943-B62F-4C0DB4071E83}" type="presParOf" srcId="{3A070535-D418-6B4C-BF70-E0ECEF091FE3}" destId="{3520ED30-4916-FD4C-91F5-1309CE525C5A}" srcOrd="0" destOrd="0" presId="urn:microsoft.com/office/officeart/2005/8/layout/hierarchy5"/>
    <dgm:cxn modelId="{540A0D1A-23A1-0345-A311-6D54C49A41C4}" type="presParOf" srcId="{3520ED30-4916-FD4C-91F5-1309CE525C5A}" destId="{3810C6BE-F661-F54D-A008-414862624BE2}" srcOrd="0" destOrd="0" presId="urn:microsoft.com/office/officeart/2005/8/layout/hierarchy5"/>
    <dgm:cxn modelId="{D999568E-4E60-9D46-9676-AB2552D5FE00}" type="presParOf" srcId="{3A070535-D418-6B4C-BF70-E0ECEF091FE3}" destId="{8315177E-A83C-C747-8FD4-4702C538B53B}" srcOrd="1" destOrd="0" presId="urn:microsoft.com/office/officeart/2005/8/layout/hierarchy5"/>
    <dgm:cxn modelId="{373F90E0-D355-4B47-925F-CD1F532EB5B4}" type="presParOf" srcId="{8315177E-A83C-C747-8FD4-4702C538B53B}" destId="{89C8AA45-50F4-004A-B11F-6E75AC2C3D7F}" srcOrd="0" destOrd="0" presId="urn:microsoft.com/office/officeart/2005/8/layout/hierarchy5"/>
    <dgm:cxn modelId="{376385E0-5D5A-A64D-9EA1-DF4097FB302A}" type="presParOf" srcId="{8315177E-A83C-C747-8FD4-4702C538B53B}" destId="{57A6C071-EC05-7244-9C92-315468DD0B3F}" srcOrd="1" destOrd="0" presId="urn:microsoft.com/office/officeart/2005/8/layout/hierarchy5"/>
    <dgm:cxn modelId="{0B602F7E-E454-8A43-989B-9E66BF9D89B1}" type="presParOf" srcId="{34743765-19B9-A243-8208-BDC0261A220F}" destId="{51032A54-87B1-4F48-97BF-7FBDE54C6787}" srcOrd="4" destOrd="0" presId="urn:microsoft.com/office/officeart/2005/8/layout/hierarchy5"/>
    <dgm:cxn modelId="{4C7A6D6F-BC68-4D40-AB81-24FDB4E8D2B0}" type="presParOf" srcId="{51032A54-87B1-4F48-97BF-7FBDE54C6787}" destId="{F923A445-9777-0546-8215-1C3D1658B8CD}" srcOrd="0" destOrd="0" presId="urn:microsoft.com/office/officeart/2005/8/layout/hierarchy5"/>
    <dgm:cxn modelId="{AD588E83-B424-394B-A7DC-1D59C0186F0B}" type="presParOf" srcId="{34743765-19B9-A243-8208-BDC0261A220F}" destId="{244E006F-1845-5645-9B34-09B68FB52512}" srcOrd="5" destOrd="0" presId="urn:microsoft.com/office/officeart/2005/8/layout/hierarchy5"/>
    <dgm:cxn modelId="{DE330584-C11C-9B4E-A0DF-EC81CFB99FA1}" type="presParOf" srcId="{244E006F-1845-5645-9B34-09B68FB52512}" destId="{7ECD54D3-5609-384D-9A44-10F7B8338E9C}" srcOrd="0" destOrd="0" presId="urn:microsoft.com/office/officeart/2005/8/layout/hierarchy5"/>
    <dgm:cxn modelId="{997E9DEE-C5F5-FA47-A649-0FAC877FFDE1}" type="presParOf" srcId="{244E006F-1845-5645-9B34-09B68FB52512}" destId="{683F8E06-4703-4745-8C8F-4FF2728CC0EE}" srcOrd="1" destOrd="0" presId="urn:microsoft.com/office/officeart/2005/8/layout/hierarchy5"/>
    <dgm:cxn modelId="{F1A4F436-CD46-4148-A6E3-3DEE08B298C4}" type="presParOf" srcId="{683F8E06-4703-4745-8C8F-4FF2728CC0EE}" destId="{6880A135-F35B-9F4A-9F2F-9F4ABA5D86AF}" srcOrd="0" destOrd="0" presId="urn:microsoft.com/office/officeart/2005/8/layout/hierarchy5"/>
    <dgm:cxn modelId="{C6150730-439E-5544-881A-5D62BF27581D}" type="presParOf" srcId="{6880A135-F35B-9F4A-9F2F-9F4ABA5D86AF}" destId="{FAD0B03E-612D-BE4C-8CC2-1A2CE1783474}" srcOrd="0" destOrd="0" presId="urn:microsoft.com/office/officeart/2005/8/layout/hierarchy5"/>
    <dgm:cxn modelId="{BF08422F-3745-B64A-9F0A-45EB7C8EBD03}" type="presParOf" srcId="{683F8E06-4703-4745-8C8F-4FF2728CC0EE}" destId="{9173367B-2850-5148-ABE5-7767C559F157}" srcOrd="1" destOrd="0" presId="urn:microsoft.com/office/officeart/2005/8/layout/hierarchy5"/>
    <dgm:cxn modelId="{13CE3807-7161-7E49-AB96-89556DCD9487}" type="presParOf" srcId="{9173367B-2850-5148-ABE5-7767C559F157}" destId="{BDC0935B-36F1-7042-BCA8-F5C59D2E35FD}" srcOrd="0" destOrd="0" presId="urn:microsoft.com/office/officeart/2005/8/layout/hierarchy5"/>
    <dgm:cxn modelId="{17CD12BD-4DD4-3D48-9B27-A6E95F5AD5BC}" type="presParOf" srcId="{9173367B-2850-5148-ABE5-7767C559F157}" destId="{909C6F88-0AEC-7B4F-943F-085AD8BDFD23}" srcOrd="1" destOrd="0" presId="urn:microsoft.com/office/officeart/2005/8/layout/hierarchy5"/>
    <dgm:cxn modelId="{E828D0B3-D79D-8344-8FD8-565C4E1B61BC}" type="presParOf" srcId="{34743765-19B9-A243-8208-BDC0261A220F}" destId="{0BE0FFEE-7F97-F04A-AA85-7B422894A035}" srcOrd="6" destOrd="0" presId="urn:microsoft.com/office/officeart/2005/8/layout/hierarchy5"/>
    <dgm:cxn modelId="{286EF5C9-3804-814F-9A1F-020D058344AA}" type="presParOf" srcId="{0BE0FFEE-7F97-F04A-AA85-7B422894A035}" destId="{D73AB9AA-8575-AE4E-85C0-3E37FAE6EE86}" srcOrd="0" destOrd="0" presId="urn:microsoft.com/office/officeart/2005/8/layout/hierarchy5"/>
    <dgm:cxn modelId="{595112B4-4F00-C748-B89F-78754E9AF096}" type="presParOf" srcId="{34743765-19B9-A243-8208-BDC0261A220F}" destId="{495F2D7E-9F5C-424E-A80A-0FF7C51F5186}" srcOrd="7" destOrd="0" presId="urn:microsoft.com/office/officeart/2005/8/layout/hierarchy5"/>
    <dgm:cxn modelId="{861394F1-5654-E443-B7F5-27DF89F7C939}" type="presParOf" srcId="{495F2D7E-9F5C-424E-A80A-0FF7C51F5186}" destId="{ADA34B23-100A-834A-B04C-6E0304D1A28D}" srcOrd="0" destOrd="0" presId="urn:microsoft.com/office/officeart/2005/8/layout/hierarchy5"/>
    <dgm:cxn modelId="{B87EDF8F-4AC2-BC49-BF2B-B041DFE8D711}" type="presParOf" srcId="{495F2D7E-9F5C-424E-A80A-0FF7C51F5186}" destId="{DBBC7047-1457-344C-97BD-8184C1E6C564}" srcOrd="1" destOrd="0" presId="urn:microsoft.com/office/officeart/2005/8/layout/hierarchy5"/>
    <dgm:cxn modelId="{63D6448F-CCDE-1D4A-9A63-1968A529D099}" type="presParOf" srcId="{DBBC7047-1457-344C-97BD-8184C1E6C564}" destId="{08A16BAD-B8AA-BA41-8DF4-6B747F37F34B}" srcOrd="0" destOrd="0" presId="urn:microsoft.com/office/officeart/2005/8/layout/hierarchy5"/>
    <dgm:cxn modelId="{042F3F37-DEC5-DC44-84AE-BB0554D2D6A3}" type="presParOf" srcId="{08A16BAD-B8AA-BA41-8DF4-6B747F37F34B}" destId="{1024D3F9-C8A6-6D48-8B11-C4F9F508DAF6}" srcOrd="0" destOrd="0" presId="urn:microsoft.com/office/officeart/2005/8/layout/hierarchy5"/>
    <dgm:cxn modelId="{6A8E0C55-C1F4-1D45-948C-45485A28BB21}" type="presParOf" srcId="{DBBC7047-1457-344C-97BD-8184C1E6C564}" destId="{720E82CE-0516-1146-B595-47835A19A12D}" srcOrd="1" destOrd="0" presId="urn:microsoft.com/office/officeart/2005/8/layout/hierarchy5"/>
    <dgm:cxn modelId="{8C22E64E-CA8E-BE45-8219-46931DE27889}" type="presParOf" srcId="{720E82CE-0516-1146-B595-47835A19A12D}" destId="{0FF8A973-CA38-7747-88E5-8C08646B64D2}" srcOrd="0" destOrd="0" presId="urn:microsoft.com/office/officeart/2005/8/layout/hierarchy5"/>
    <dgm:cxn modelId="{9A8317D6-83E8-924D-941B-651B17C1FA2A}" type="presParOf" srcId="{720E82CE-0516-1146-B595-47835A19A12D}" destId="{E0929520-8CFC-6B45-8569-A5349329154D}" srcOrd="1" destOrd="0" presId="urn:microsoft.com/office/officeart/2005/8/layout/hierarchy5"/>
    <dgm:cxn modelId="{A1AC5847-181C-7A4C-9E8F-A0B05E09909C}" type="presParOf" srcId="{DBBC7047-1457-344C-97BD-8184C1E6C564}" destId="{877BFD1A-0E35-7049-A6E3-1376C87B3D2F}" srcOrd="2" destOrd="0" presId="urn:microsoft.com/office/officeart/2005/8/layout/hierarchy5"/>
    <dgm:cxn modelId="{4817CD47-B6D1-3C49-8FB3-8BB53724C132}" type="presParOf" srcId="{877BFD1A-0E35-7049-A6E3-1376C87B3D2F}" destId="{420943DE-04E2-AA41-B1D0-F44D395E6A9F}" srcOrd="0" destOrd="0" presId="urn:microsoft.com/office/officeart/2005/8/layout/hierarchy5"/>
    <dgm:cxn modelId="{8B66F2BB-96F8-AC4D-8B09-3C3467D4CF8D}" type="presParOf" srcId="{DBBC7047-1457-344C-97BD-8184C1E6C564}" destId="{96C92CE4-BD95-EE4E-A232-A604D511C9CD}" srcOrd="3" destOrd="0" presId="urn:microsoft.com/office/officeart/2005/8/layout/hierarchy5"/>
    <dgm:cxn modelId="{3152C69A-060E-9E48-9558-DC115ECE6199}" type="presParOf" srcId="{96C92CE4-BD95-EE4E-A232-A604D511C9CD}" destId="{D55822A9-A4F6-E842-A060-E78B553D3F0C}" srcOrd="0" destOrd="0" presId="urn:microsoft.com/office/officeart/2005/8/layout/hierarchy5"/>
    <dgm:cxn modelId="{C2E9DD6C-C162-C042-A3C6-D79EE72D3B84}" type="presParOf" srcId="{96C92CE4-BD95-EE4E-A232-A604D511C9CD}" destId="{6E53D7FB-2D6D-7C4D-919B-D3C1A2CD8244}" srcOrd="1" destOrd="0" presId="urn:microsoft.com/office/officeart/2005/8/layout/hierarchy5"/>
    <dgm:cxn modelId="{2E955BAC-3B19-1B41-9A27-C3C055B1261D}" type="presParOf" srcId="{DBBC7047-1457-344C-97BD-8184C1E6C564}" destId="{50BEB919-D798-8245-BA90-517C87A2F606}" srcOrd="4" destOrd="0" presId="urn:microsoft.com/office/officeart/2005/8/layout/hierarchy5"/>
    <dgm:cxn modelId="{3240C6CC-03C0-A641-BD83-926724FDD752}" type="presParOf" srcId="{50BEB919-D798-8245-BA90-517C87A2F606}" destId="{248A4313-324C-2847-9C56-342D6513EDFB}" srcOrd="0" destOrd="0" presId="urn:microsoft.com/office/officeart/2005/8/layout/hierarchy5"/>
    <dgm:cxn modelId="{E55FE999-A44E-7342-A266-8C61BF0CB70E}" type="presParOf" srcId="{DBBC7047-1457-344C-97BD-8184C1E6C564}" destId="{66B26DB6-C726-CC44-BDEE-293BB89D1C63}" srcOrd="5" destOrd="0" presId="urn:microsoft.com/office/officeart/2005/8/layout/hierarchy5"/>
    <dgm:cxn modelId="{1BBA7D6C-AE2C-4A4A-B6F4-39408E32336B}" type="presParOf" srcId="{66B26DB6-C726-CC44-BDEE-293BB89D1C63}" destId="{9BDBB92C-C5A0-B147-A14F-D196E998B30B}" srcOrd="0" destOrd="0" presId="urn:microsoft.com/office/officeart/2005/8/layout/hierarchy5"/>
    <dgm:cxn modelId="{52D935DC-A272-3146-BE1E-1FB7DD776CD3}" type="presParOf" srcId="{66B26DB6-C726-CC44-BDEE-293BB89D1C63}" destId="{140462FD-57F1-A847-95BC-FE8E3FB401DA}" srcOrd="1" destOrd="0" presId="urn:microsoft.com/office/officeart/2005/8/layout/hierarchy5"/>
    <dgm:cxn modelId="{358C3992-40E0-C045-9E42-D2158AE3E13F}" type="presParOf" srcId="{DBBC7047-1457-344C-97BD-8184C1E6C564}" destId="{0AD415C3-5A1B-684A-9CB8-57827F5AD261}" srcOrd="6" destOrd="0" presId="urn:microsoft.com/office/officeart/2005/8/layout/hierarchy5"/>
    <dgm:cxn modelId="{0C65FD5A-446A-2641-94A4-3455C38A15E7}" type="presParOf" srcId="{0AD415C3-5A1B-684A-9CB8-57827F5AD261}" destId="{AA669CC1-1FEC-C843-82D9-CE636002A1AB}" srcOrd="0" destOrd="0" presId="urn:microsoft.com/office/officeart/2005/8/layout/hierarchy5"/>
    <dgm:cxn modelId="{1D3B4E62-8ACF-8D4E-92A4-F0721249DF58}" type="presParOf" srcId="{DBBC7047-1457-344C-97BD-8184C1E6C564}" destId="{301D7B32-6E5E-3848-8CF3-BB75ED984F74}" srcOrd="7" destOrd="0" presId="urn:microsoft.com/office/officeart/2005/8/layout/hierarchy5"/>
    <dgm:cxn modelId="{778FBC0E-2F14-CD45-A5E9-A3C72927FEE3}" type="presParOf" srcId="{301D7B32-6E5E-3848-8CF3-BB75ED984F74}" destId="{EB168286-5358-944A-AF09-306024239FF0}" srcOrd="0" destOrd="0" presId="urn:microsoft.com/office/officeart/2005/8/layout/hierarchy5"/>
    <dgm:cxn modelId="{646FF0EE-8C8D-A542-87AB-6764AB29637B}" type="presParOf" srcId="{301D7B32-6E5E-3848-8CF3-BB75ED984F74}" destId="{08694309-BD23-3946-A75F-CCFBC588F9F1}" srcOrd="1" destOrd="0" presId="urn:microsoft.com/office/officeart/2005/8/layout/hierarchy5"/>
    <dgm:cxn modelId="{028C6E56-6D8E-8240-AF8F-043435B45A8B}" type="presParOf" srcId="{DBBC7047-1457-344C-97BD-8184C1E6C564}" destId="{290904A3-1CAA-2B47-A79E-78D448F03FBF}" srcOrd="8" destOrd="0" presId="urn:microsoft.com/office/officeart/2005/8/layout/hierarchy5"/>
    <dgm:cxn modelId="{50E7D6BA-2E1F-724A-83DD-16E81347DFF7}" type="presParOf" srcId="{290904A3-1CAA-2B47-A79E-78D448F03FBF}" destId="{0A02B94E-91CE-2346-9A59-BAA912D7C366}" srcOrd="0" destOrd="0" presId="urn:microsoft.com/office/officeart/2005/8/layout/hierarchy5"/>
    <dgm:cxn modelId="{D2D54970-D9C5-1146-8E97-E85EFA3E6CB9}" type="presParOf" srcId="{DBBC7047-1457-344C-97BD-8184C1E6C564}" destId="{122481E6-73D0-8746-A278-96B0582AEECC}" srcOrd="9" destOrd="0" presId="urn:microsoft.com/office/officeart/2005/8/layout/hierarchy5"/>
    <dgm:cxn modelId="{C60F3FD5-0003-9940-8CAF-8D8137E60A13}" type="presParOf" srcId="{122481E6-73D0-8746-A278-96B0582AEECC}" destId="{88357952-E07B-B44E-B589-A2257C339E55}" srcOrd="0" destOrd="0" presId="urn:microsoft.com/office/officeart/2005/8/layout/hierarchy5"/>
    <dgm:cxn modelId="{F39F09D1-ECEF-2446-B4AC-D73C5CB27424}" type="presParOf" srcId="{122481E6-73D0-8746-A278-96B0582AEECC}" destId="{C5C40C39-E0C7-5F4B-9B47-EFE2741B1CB7}" srcOrd="1" destOrd="0" presId="urn:microsoft.com/office/officeart/2005/8/layout/hierarchy5"/>
    <dgm:cxn modelId="{BD927CBE-06C9-014D-A214-7786E0B3799C}" type="presParOf" srcId="{34743765-19B9-A243-8208-BDC0261A220F}" destId="{832567E9-8B93-B24C-94D2-2B6165FC0958}" srcOrd="8" destOrd="0" presId="urn:microsoft.com/office/officeart/2005/8/layout/hierarchy5"/>
    <dgm:cxn modelId="{A378132A-620F-FE4D-8520-C1213A9145D2}" type="presParOf" srcId="{832567E9-8B93-B24C-94D2-2B6165FC0958}" destId="{CE4137F6-6014-4949-9AE7-206A14F6AD33}" srcOrd="0" destOrd="0" presId="urn:microsoft.com/office/officeart/2005/8/layout/hierarchy5"/>
    <dgm:cxn modelId="{75030236-5616-BA4C-9491-7469E32463F4}" type="presParOf" srcId="{34743765-19B9-A243-8208-BDC0261A220F}" destId="{C60C90E7-E713-B149-87F9-B5656E785CD5}" srcOrd="9" destOrd="0" presId="urn:microsoft.com/office/officeart/2005/8/layout/hierarchy5"/>
    <dgm:cxn modelId="{9135E30E-F40E-7945-9B01-AC8EFE7412A3}" type="presParOf" srcId="{C60C90E7-E713-B149-87F9-B5656E785CD5}" destId="{A82CD3AF-9B27-7F49-8F6D-3B8E1F0A1790}" srcOrd="0" destOrd="0" presId="urn:microsoft.com/office/officeart/2005/8/layout/hierarchy5"/>
    <dgm:cxn modelId="{1A7EF1A3-97B2-A04A-B953-2416E36E826F}" type="presParOf" srcId="{C60C90E7-E713-B149-87F9-B5656E785CD5}" destId="{12424256-8691-304D-A85B-D2ABE0D9127E}" srcOrd="1" destOrd="0" presId="urn:microsoft.com/office/officeart/2005/8/layout/hierarchy5"/>
    <dgm:cxn modelId="{1CDD8B13-C099-A647-96EE-DA54377445A5}" type="presParOf" srcId="{12424256-8691-304D-A85B-D2ABE0D9127E}" destId="{08699D09-76AA-DF42-91C0-15715DE0A4DC}" srcOrd="0" destOrd="0" presId="urn:microsoft.com/office/officeart/2005/8/layout/hierarchy5"/>
    <dgm:cxn modelId="{44CBB6A1-371E-2243-BCA4-3E493DFBDE0B}" type="presParOf" srcId="{08699D09-76AA-DF42-91C0-15715DE0A4DC}" destId="{E199C696-656E-EB4D-B65A-148B1176CFE8}" srcOrd="0" destOrd="0" presId="urn:microsoft.com/office/officeart/2005/8/layout/hierarchy5"/>
    <dgm:cxn modelId="{65DCAC40-70CC-D148-90D2-80A0F85E6981}" type="presParOf" srcId="{12424256-8691-304D-A85B-D2ABE0D9127E}" destId="{1D8D1AB3-48BF-A64B-8B34-BCFEE8FB60D0}" srcOrd="1" destOrd="0" presId="urn:microsoft.com/office/officeart/2005/8/layout/hierarchy5"/>
    <dgm:cxn modelId="{95A75BA9-A2C7-E14F-87A6-7481865882EB}" type="presParOf" srcId="{1D8D1AB3-48BF-A64B-8B34-BCFEE8FB60D0}" destId="{0B69FD53-A587-ED40-9BD2-B430FC8F0B9B}" srcOrd="0" destOrd="0" presId="urn:microsoft.com/office/officeart/2005/8/layout/hierarchy5"/>
    <dgm:cxn modelId="{E4E5A539-33CA-E44B-9107-CCFD88FEF88F}" type="presParOf" srcId="{1D8D1AB3-48BF-A64B-8B34-BCFEE8FB60D0}" destId="{0CBE7769-AF6A-584E-A9CA-7EC1B911BCB2}" srcOrd="1" destOrd="0" presId="urn:microsoft.com/office/officeart/2005/8/layout/hierarchy5"/>
    <dgm:cxn modelId="{6FD631D4-001E-F844-B746-27AAF515CF10}" type="presParOf" srcId="{12424256-8691-304D-A85B-D2ABE0D9127E}" destId="{6BEA3B97-5C5C-4D4A-B2AB-EDF2EA1D5C64}" srcOrd="2" destOrd="0" presId="urn:microsoft.com/office/officeart/2005/8/layout/hierarchy5"/>
    <dgm:cxn modelId="{68476A00-0169-E64E-ABFB-B605758817F9}" type="presParOf" srcId="{6BEA3B97-5C5C-4D4A-B2AB-EDF2EA1D5C64}" destId="{F1DF5BF6-8F68-1141-B217-B95CA66701E6}" srcOrd="0" destOrd="0" presId="urn:microsoft.com/office/officeart/2005/8/layout/hierarchy5"/>
    <dgm:cxn modelId="{9910BAA1-C88B-CF4A-968A-28A88DDD64E5}" type="presParOf" srcId="{12424256-8691-304D-A85B-D2ABE0D9127E}" destId="{9DDA2B5D-D866-A345-AB3C-146DB1FE8AC7}" srcOrd="3" destOrd="0" presId="urn:microsoft.com/office/officeart/2005/8/layout/hierarchy5"/>
    <dgm:cxn modelId="{3F6D2C73-BDFB-014B-95FF-BEC1BD6022A4}" type="presParOf" srcId="{9DDA2B5D-D866-A345-AB3C-146DB1FE8AC7}" destId="{82C88E66-58F7-694E-8937-EEC8F278F3CD}" srcOrd="0" destOrd="0" presId="urn:microsoft.com/office/officeart/2005/8/layout/hierarchy5"/>
    <dgm:cxn modelId="{0E469AA0-0548-7848-B67E-F0E8E202D7DF}" type="presParOf" srcId="{9DDA2B5D-D866-A345-AB3C-146DB1FE8AC7}" destId="{6C9215F4-D494-1646-B18B-75ABF5FF3757}" srcOrd="1" destOrd="0" presId="urn:microsoft.com/office/officeart/2005/8/layout/hierarchy5"/>
    <dgm:cxn modelId="{771E5A1E-7472-2544-B80B-C9D68780ECA7}" type="presParOf" srcId="{D61AEAFE-91CB-0340-9C29-2828438DD8A9}" destId="{4A86D80B-DA2D-6A4A-8F6A-BE39EE9BF99D}"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F32ED0-EFD9-254D-9234-2A067F117ACD}">
      <dsp:nvSpPr>
        <dsp:cNvPr id="0" name=""/>
        <dsp:cNvSpPr/>
      </dsp:nvSpPr>
      <dsp:spPr>
        <a:xfrm>
          <a:off x="102334" y="2375058"/>
          <a:ext cx="1298062" cy="971032"/>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tr-TR" sz="1600" b="1" kern="1200"/>
            <a:t>1.10 Krsna’s departure for Dwaraka</a:t>
          </a:r>
        </a:p>
      </dsp:txBody>
      <dsp:txXfrm>
        <a:off x="130775" y="2403499"/>
        <a:ext cx="1241180" cy="914150"/>
      </dsp:txXfrm>
    </dsp:sp>
    <dsp:sp modelId="{98A6C58B-6870-244A-989B-4E76BCD40B1B}">
      <dsp:nvSpPr>
        <dsp:cNvPr id="0" name=""/>
        <dsp:cNvSpPr/>
      </dsp:nvSpPr>
      <dsp:spPr>
        <a:xfrm rot="16697865">
          <a:off x="330770" y="1616811"/>
          <a:ext cx="2500054" cy="13645"/>
        </a:xfrm>
        <a:custGeom>
          <a:avLst/>
          <a:gdLst/>
          <a:ahLst/>
          <a:cxnLst/>
          <a:rect l="0" t="0" r="0" b="0"/>
          <a:pathLst>
            <a:path>
              <a:moveTo>
                <a:pt x="0" y="6822"/>
              </a:moveTo>
              <a:lnTo>
                <a:pt x="2500054" y="6822"/>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30770" y="1561132"/>
        <a:ext cx="2500054" cy="125002"/>
      </dsp:txXfrm>
    </dsp:sp>
    <dsp:sp modelId="{164A36A1-5A27-324B-AAEB-F038B741B67A}">
      <dsp:nvSpPr>
        <dsp:cNvPr id="0" name=""/>
        <dsp:cNvSpPr/>
      </dsp:nvSpPr>
      <dsp:spPr>
        <a:xfrm>
          <a:off x="1761198" y="161191"/>
          <a:ext cx="3028292" cy="45100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1-6: Yudhistira’s kingdom</a:t>
          </a:r>
        </a:p>
      </dsp:txBody>
      <dsp:txXfrm>
        <a:off x="1774407" y="174400"/>
        <a:ext cx="3001874" cy="424583"/>
      </dsp:txXfrm>
    </dsp:sp>
    <dsp:sp modelId="{3F54B033-FE37-6B46-8B34-366159FB4BEF}">
      <dsp:nvSpPr>
        <dsp:cNvPr id="0" name=""/>
        <dsp:cNvSpPr/>
      </dsp:nvSpPr>
      <dsp:spPr>
        <a:xfrm>
          <a:off x="4789491" y="379869"/>
          <a:ext cx="360801" cy="13645"/>
        </a:xfrm>
        <a:custGeom>
          <a:avLst/>
          <a:gdLst/>
          <a:ahLst/>
          <a:cxnLst/>
          <a:rect l="0" t="0" r="0" b="0"/>
          <a:pathLst>
            <a:path>
              <a:moveTo>
                <a:pt x="0" y="6822"/>
              </a:moveTo>
              <a:lnTo>
                <a:pt x="360801"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789491" y="377672"/>
        <a:ext cx="360801" cy="18040"/>
      </dsp:txXfrm>
    </dsp:sp>
    <dsp:sp modelId="{C6B404FF-6B7C-1341-94E0-7A9237D2923F}">
      <dsp:nvSpPr>
        <dsp:cNvPr id="0" name=""/>
        <dsp:cNvSpPr/>
      </dsp:nvSpPr>
      <dsp:spPr>
        <a:xfrm>
          <a:off x="5150292" y="163"/>
          <a:ext cx="3028292" cy="773056"/>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dirty="0"/>
            <a:t>Rules with perfect knowledge (from </a:t>
          </a:r>
          <a:r>
            <a:rPr lang="en-US" sz="1400" kern="1200" dirty="0" err="1"/>
            <a:t>Krsna</a:t>
          </a:r>
          <a:r>
            <a:rPr lang="en-US" sz="1400" kern="1200" dirty="0"/>
            <a:t> &amp; </a:t>
          </a:r>
          <a:r>
            <a:rPr lang="en-US" sz="1400" kern="1200" dirty="0" err="1"/>
            <a:t>Bhisma</a:t>
          </a:r>
          <a:r>
            <a:rPr lang="en-US" sz="1400" kern="1200" dirty="0"/>
            <a:t>) – misgivings eradicated (3)</a:t>
          </a:r>
        </a:p>
      </dsp:txBody>
      <dsp:txXfrm>
        <a:off x="5172934" y="22805"/>
        <a:ext cx="2983008" cy="727772"/>
      </dsp:txXfrm>
    </dsp:sp>
    <dsp:sp modelId="{F0543066-7455-0244-A62A-171464C26084}">
      <dsp:nvSpPr>
        <dsp:cNvPr id="0" name=""/>
        <dsp:cNvSpPr/>
      </dsp:nvSpPr>
      <dsp:spPr>
        <a:xfrm rot="16882207">
          <a:off x="665737" y="1956650"/>
          <a:ext cx="1830121" cy="13645"/>
        </a:xfrm>
        <a:custGeom>
          <a:avLst/>
          <a:gdLst/>
          <a:ahLst/>
          <a:cxnLst/>
          <a:rect l="0" t="0" r="0" b="0"/>
          <a:pathLst>
            <a:path>
              <a:moveTo>
                <a:pt x="0" y="6822"/>
              </a:moveTo>
              <a:lnTo>
                <a:pt x="1830121" y="6822"/>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65737" y="1917720"/>
        <a:ext cx="1830121" cy="91506"/>
      </dsp:txXfrm>
    </dsp:sp>
    <dsp:sp modelId="{4C7AC6D8-28FD-9543-BC30-4B67E7385963}">
      <dsp:nvSpPr>
        <dsp:cNvPr id="0" name=""/>
        <dsp:cNvSpPr/>
      </dsp:nvSpPr>
      <dsp:spPr>
        <a:xfrm>
          <a:off x="1761198" y="840870"/>
          <a:ext cx="3028292" cy="45100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7-19: Krsna gets ready to depart</a:t>
          </a:r>
        </a:p>
      </dsp:txBody>
      <dsp:txXfrm>
        <a:off x="1774407" y="854079"/>
        <a:ext cx="3001874" cy="424583"/>
      </dsp:txXfrm>
    </dsp:sp>
    <dsp:sp modelId="{3520ED30-4916-FD4C-91F5-1309CE525C5A}">
      <dsp:nvSpPr>
        <dsp:cNvPr id="0" name=""/>
        <dsp:cNvSpPr/>
      </dsp:nvSpPr>
      <dsp:spPr>
        <a:xfrm>
          <a:off x="4789491" y="1059548"/>
          <a:ext cx="360801" cy="13645"/>
        </a:xfrm>
        <a:custGeom>
          <a:avLst/>
          <a:gdLst/>
          <a:ahLst/>
          <a:cxnLst/>
          <a:rect l="0" t="0" r="0" b="0"/>
          <a:pathLst>
            <a:path>
              <a:moveTo>
                <a:pt x="0" y="6822"/>
              </a:moveTo>
              <a:lnTo>
                <a:pt x="360801"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789491" y="1057351"/>
        <a:ext cx="360801" cy="18040"/>
      </dsp:txXfrm>
    </dsp:sp>
    <dsp:sp modelId="{89C8AA45-50F4-004A-B11F-6E75AC2C3D7F}">
      <dsp:nvSpPr>
        <dsp:cNvPr id="0" name=""/>
        <dsp:cNvSpPr/>
      </dsp:nvSpPr>
      <dsp:spPr>
        <a:xfrm>
          <a:off x="5150292" y="840870"/>
          <a:ext cx="3028292" cy="45100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Resided for few months to pacify relatives &amp; then started (7)</a:t>
          </a:r>
        </a:p>
      </dsp:txBody>
      <dsp:txXfrm>
        <a:off x="5163501" y="854079"/>
        <a:ext cx="3001874" cy="424583"/>
      </dsp:txXfrm>
    </dsp:sp>
    <dsp:sp modelId="{51032A54-87B1-4F48-97BF-7FBDE54C6787}">
      <dsp:nvSpPr>
        <dsp:cNvPr id="0" name=""/>
        <dsp:cNvSpPr/>
      </dsp:nvSpPr>
      <dsp:spPr>
        <a:xfrm rot="17147641">
          <a:off x="917998" y="2215976"/>
          <a:ext cx="1325598" cy="13645"/>
        </a:xfrm>
        <a:custGeom>
          <a:avLst/>
          <a:gdLst/>
          <a:ahLst/>
          <a:cxnLst/>
          <a:rect l="0" t="0" r="0" b="0"/>
          <a:pathLst>
            <a:path>
              <a:moveTo>
                <a:pt x="0" y="6822"/>
              </a:moveTo>
              <a:lnTo>
                <a:pt x="1325598" y="6822"/>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917998" y="2189658"/>
        <a:ext cx="1325598" cy="66279"/>
      </dsp:txXfrm>
    </dsp:sp>
    <dsp:sp modelId="{7ECD54D3-5609-384D-9A44-10F7B8338E9C}">
      <dsp:nvSpPr>
        <dsp:cNvPr id="0" name=""/>
        <dsp:cNvSpPr/>
      </dsp:nvSpPr>
      <dsp:spPr>
        <a:xfrm>
          <a:off x="1761198" y="1359522"/>
          <a:ext cx="3028292" cy="45100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Intensity of Krsna’s attractive influence &amp; separation (9-14)</a:t>
          </a:r>
        </a:p>
      </dsp:txBody>
      <dsp:txXfrm>
        <a:off x="1774407" y="1372731"/>
        <a:ext cx="3001874" cy="424583"/>
      </dsp:txXfrm>
    </dsp:sp>
    <dsp:sp modelId="{6880A135-F35B-9F4A-9F2F-9F4ABA5D86AF}">
      <dsp:nvSpPr>
        <dsp:cNvPr id="0" name=""/>
        <dsp:cNvSpPr/>
      </dsp:nvSpPr>
      <dsp:spPr>
        <a:xfrm>
          <a:off x="4789491" y="1578200"/>
          <a:ext cx="360801" cy="13645"/>
        </a:xfrm>
        <a:custGeom>
          <a:avLst/>
          <a:gdLst/>
          <a:ahLst/>
          <a:cxnLst/>
          <a:rect l="0" t="0" r="0" b="0"/>
          <a:pathLst>
            <a:path>
              <a:moveTo>
                <a:pt x="0" y="6822"/>
              </a:moveTo>
              <a:lnTo>
                <a:pt x="360801"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789491" y="1576002"/>
        <a:ext cx="360801" cy="18040"/>
      </dsp:txXfrm>
    </dsp:sp>
    <dsp:sp modelId="{BDC0935B-36F1-7042-BCA8-F5C59D2E35FD}">
      <dsp:nvSpPr>
        <dsp:cNvPr id="0" name=""/>
        <dsp:cNvSpPr/>
      </dsp:nvSpPr>
      <dsp:spPr>
        <a:xfrm>
          <a:off x="5150292" y="1359522"/>
          <a:ext cx="3028292" cy="45100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Krsna appropriately honored (15-19)</a:t>
          </a:r>
        </a:p>
      </dsp:txBody>
      <dsp:txXfrm>
        <a:off x="5163501" y="1372731"/>
        <a:ext cx="3001874" cy="424583"/>
      </dsp:txXfrm>
    </dsp:sp>
    <dsp:sp modelId="{0BE0FFEE-7F97-F04A-AA85-7B422894A035}">
      <dsp:nvSpPr>
        <dsp:cNvPr id="0" name=""/>
        <dsp:cNvSpPr/>
      </dsp:nvSpPr>
      <dsp:spPr>
        <a:xfrm rot="2896111">
          <a:off x="1309780" y="3056005"/>
          <a:ext cx="542035" cy="13645"/>
        </a:xfrm>
        <a:custGeom>
          <a:avLst/>
          <a:gdLst/>
          <a:ahLst/>
          <a:cxnLst/>
          <a:rect l="0" t="0" r="0" b="0"/>
          <a:pathLst>
            <a:path>
              <a:moveTo>
                <a:pt x="0" y="6822"/>
              </a:moveTo>
              <a:lnTo>
                <a:pt x="542035" y="6822"/>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309780" y="3049277"/>
        <a:ext cx="542035" cy="27101"/>
      </dsp:txXfrm>
    </dsp:sp>
    <dsp:sp modelId="{ADA34B23-100A-834A-B04C-6E0304D1A28D}">
      <dsp:nvSpPr>
        <dsp:cNvPr id="0" name=""/>
        <dsp:cNvSpPr/>
      </dsp:nvSpPr>
      <dsp:spPr>
        <a:xfrm>
          <a:off x="1761198" y="3039580"/>
          <a:ext cx="3028292" cy="45100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20-30: Talks of ladies of  Hastinapura</a:t>
          </a:r>
        </a:p>
      </dsp:txBody>
      <dsp:txXfrm>
        <a:off x="1774407" y="3052789"/>
        <a:ext cx="3001874" cy="424583"/>
      </dsp:txXfrm>
    </dsp:sp>
    <dsp:sp modelId="{08A16BAD-B8AA-BA41-8DF4-6B747F37F34B}">
      <dsp:nvSpPr>
        <dsp:cNvPr id="0" name=""/>
        <dsp:cNvSpPr/>
      </dsp:nvSpPr>
      <dsp:spPr>
        <a:xfrm rot="17235471">
          <a:off x="4361812" y="2677555"/>
          <a:ext cx="1216159" cy="13645"/>
        </a:xfrm>
        <a:custGeom>
          <a:avLst/>
          <a:gdLst/>
          <a:ahLst/>
          <a:cxnLst/>
          <a:rect l="0" t="0" r="0" b="0"/>
          <a:pathLst>
            <a:path>
              <a:moveTo>
                <a:pt x="0" y="6822"/>
              </a:moveTo>
              <a:lnTo>
                <a:pt x="1216159"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361812" y="2653973"/>
        <a:ext cx="1216159" cy="60807"/>
      </dsp:txXfrm>
    </dsp:sp>
    <dsp:sp modelId="{0FF8A973-CA38-7747-88E5-8C08646B64D2}">
      <dsp:nvSpPr>
        <dsp:cNvPr id="0" name=""/>
        <dsp:cNvSpPr/>
      </dsp:nvSpPr>
      <dsp:spPr>
        <a:xfrm>
          <a:off x="5150292" y="1878173"/>
          <a:ext cx="3028292" cy="45100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Pleasing talks more attractive than Vedic hymns (20)</a:t>
          </a:r>
        </a:p>
      </dsp:txBody>
      <dsp:txXfrm>
        <a:off x="5163501" y="1891382"/>
        <a:ext cx="3001874" cy="424583"/>
      </dsp:txXfrm>
    </dsp:sp>
    <dsp:sp modelId="{877BFD1A-0E35-7049-A6E3-1376C87B3D2F}">
      <dsp:nvSpPr>
        <dsp:cNvPr id="0" name=""/>
        <dsp:cNvSpPr/>
      </dsp:nvSpPr>
      <dsp:spPr>
        <a:xfrm rot="17958420">
          <a:off x="4601343" y="2936881"/>
          <a:ext cx="737097" cy="13645"/>
        </a:xfrm>
        <a:custGeom>
          <a:avLst/>
          <a:gdLst/>
          <a:ahLst/>
          <a:cxnLst/>
          <a:rect l="0" t="0" r="0" b="0"/>
          <a:pathLst>
            <a:path>
              <a:moveTo>
                <a:pt x="0" y="6822"/>
              </a:moveTo>
              <a:lnTo>
                <a:pt x="737097"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601343" y="2925276"/>
        <a:ext cx="737097" cy="36854"/>
      </dsp:txXfrm>
    </dsp:sp>
    <dsp:sp modelId="{D55822A9-A4F6-E842-A060-E78B553D3F0C}">
      <dsp:nvSpPr>
        <dsp:cNvPr id="0" name=""/>
        <dsp:cNvSpPr/>
      </dsp:nvSpPr>
      <dsp:spPr>
        <a:xfrm>
          <a:off x="5150292" y="2396825"/>
          <a:ext cx="3028292" cy="45100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Krsna is original PoG – existed before creation (21)</a:t>
          </a:r>
        </a:p>
      </dsp:txBody>
      <dsp:txXfrm>
        <a:off x="5163501" y="2410034"/>
        <a:ext cx="3001874" cy="424583"/>
      </dsp:txXfrm>
    </dsp:sp>
    <dsp:sp modelId="{50BEB919-D798-8245-BA90-517C87A2F606}">
      <dsp:nvSpPr>
        <dsp:cNvPr id="0" name=""/>
        <dsp:cNvSpPr/>
      </dsp:nvSpPr>
      <dsp:spPr>
        <a:xfrm rot="20461103">
          <a:off x="4779117" y="3196206"/>
          <a:ext cx="381548" cy="13645"/>
        </a:xfrm>
        <a:custGeom>
          <a:avLst/>
          <a:gdLst/>
          <a:ahLst/>
          <a:cxnLst/>
          <a:rect l="0" t="0" r="0" b="0"/>
          <a:pathLst>
            <a:path>
              <a:moveTo>
                <a:pt x="0" y="6822"/>
              </a:moveTo>
              <a:lnTo>
                <a:pt x="381548"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779117" y="3193490"/>
        <a:ext cx="381548" cy="19077"/>
      </dsp:txXfrm>
    </dsp:sp>
    <dsp:sp modelId="{9BDBB92C-C5A0-B147-A14F-D196E998B30B}">
      <dsp:nvSpPr>
        <dsp:cNvPr id="0" name=""/>
        <dsp:cNvSpPr/>
      </dsp:nvSpPr>
      <dsp:spPr>
        <a:xfrm>
          <a:off x="5150292" y="2915476"/>
          <a:ext cx="3028292" cy="45100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fr-FR" sz="1600" kern="1200"/>
            <a:t>DS – best for experience Lord’s form (23)</a:t>
          </a:r>
        </a:p>
      </dsp:txBody>
      <dsp:txXfrm>
        <a:off x="5163501" y="2928685"/>
        <a:ext cx="3001874" cy="424583"/>
      </dsp:txXfrm>
    </dsp:sp>
    <dsp:sp modelId="{0AD415C3-5A1B-684A-9CB8-57827F5AD261}">
      <dsp:nvSpPr>
        <dsp:cNvPr id="0" name=""/>
        <dsp:cNvSpPr/>
      </dsp:nvSpPr>
      <dsp:spPr>
        <a:xfrm rot="2853484">
          <a:off x="4702569" y="3455532"/>
          <a:ext cx="534644" cy="13645"/>
        </a:xfrm>
        <a:custGeom>
          <a:avLst/>
          <a:gdLst/>
          <a:ahLst/>
          <a:cxnLst/>
          <a:rect l="0" t="0" r="0" b="0"/>
          <a:pathLst>
            <a:path>
              <a:moveTo>
                <a:pt x="0" y="6822"/>
              </a:moveTo>
              <a:lnTo>
                <a:pt x="534644"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702569" y="3448988"/>
        <a:ext cx="534644" cy="26732"/>
      </dsp:txXfrm>
    </dsp:sp>
    <dsp:sp modelId="{EB168286-5358-944A-AF09-306024239FF0}">
      <dsp:nvSpPr>
        <dsp:cNvPr id="0" name=""/>
        <dsp:cNvSpPr/>
      </dsp:nvSpPr>
      <dsp:spPr>
        <a:xfrm>
          <a:off x="5150292" y="3434127"/>
          <a:ext cx="3028292" cy="45100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Lord descends in MW to punish miscreants (25)</a:t>
          </a:r>
        </a:p>
      </dsp:txBody>
      <dsp:txXfrm>
        <a:off x="5163501" y="3447336"/>
        <a:ext cx="3001874" cy="424583"/>
      </dsp:txXfrm>
    </dsp:sp>
    <dsp:sp modelId="{290904A3-1CAA-2B47-A79E-78D448F03FBF}">
      <dsp:nvSpPr>
        <dsp:cNvPr id="0" name=""/>
        <dsp:cNvSpPr/>
      </dsp:nvSpPr>
      <dsp:spPr>
        <a:xfrm rot="4249260">
          <a:off x="4420761" y="3776910"/>
          <a:ext cx="1098259" cy="13645"/>
        </a:xfrm>
        <a:custGeom>
          <a:avLst/>
          <a:gdLst/>
          <a:ahLst/>
          <a:cxnLst/>
          <a:rect l="0" t="0" r="0" b="0"/>
          <a:pathLst>
            <a:path>
              <a:moveTo>
                <a:pt x="0" y="6822"/>
              </a:moveTo>
              <a:lnTo>
                <a:pt x="1098259"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420761" y="3756276"/>
        <a:ext cx="1098259" cy="54912"/>
      </dsp:txXfrm>
    </dsp:sp>
    <dsp:sp modelId="{88357952-E07B-B44E-B589-A2257C339E55}">
      <dsp:nvSpPr>
        <dsp:cNvPr id="0" name=""/>
        <dsp:cNvSpPr/>
      </dsp:nvSpPr>
      <dsp:spPr>
        <a:xfrm>
          <a:off x="5150292" y="3952779"/>
          <a:ext cx="3028292" cy="69920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dirty="0" err="1"/>
            <a:t>Yadu</a:t>
          </a:r>
          <a:r>
            <a:rPr lang="en-US" sz="1600" kern="1200" dirty="0"/>
            <a:t> dynasty &amp; Mathura &amp; </a:t>
          </a:r>
          <a:r>
            <a:rPr lang="en-US" sz="1600" kern="1200" dirty="0" err="1"/>
            <a:t>Dwaraka</a:t>
          </a:r>
          <a:r>
            <a:rPr lang="en-US" sz="1600" kern="1200" dirty="0"/>
            <a:t> queens &amp; </a:t>
          </a:r>
          <a:r>
            <a:rPr lang="en-US" sz="1600" kern="1200" dirty="0" err="1"/>
            <a:t>gopis</a:t>
          </a:r>
          <a:r>
            <a:rPr lang="en-US" sz="1600" kern="1200" dirty="0"/>
            <a:t> are glorious (26)</a:t>
          </a:r>
        </a:p>
      </dsp:txBody>
      <dsp:txXfrm>
        <a:off x="5170771" y="3973258"/>
        <a:ext cx="2987334" cy="658251"/>
      </dsp:txXfrm>
    </dsp:sp>
    <dsp:sp modelId="{832567E9-8B93-B24C-94D2-2B6165FC0958}">
      <dsp:nvSpPr>
        <dsp:cNvPr id="0" name=""/>
        <dsp:cNvSpPr/>
      </dsp:nvSpPr>
      <dsp:spPr>
        <a:xfrm rot="4902135">
          <a:off x="330770" y="4090693"/>
          <a:ext cx="2500054" cy="13645"/>
        </a:xfrm>
        <a:custGeom>
          <a:avLst/>
          <a:gdLst/>
          <a:ahLst/>
          <a:cxnLst/>
          <a:rect l="0" t="0" r="0" b="0"/>
          <a:pathLst>
            <a:path>
              <a:moveTo>
                <a:pt x="0" y="6822"/>
              </a:moveTo>
              <a:lnTo>
                <a:pt x="2500054" y="6822"/>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30770" y="4035014"/>
        <a:ext cx="2500054" cy="125002"/>
      </dsp:txXfrm>
    </dsp:sp>
    <dsp:sp modelId="{A82CD3AF-9B27-7F49-8F6D-3B8E1F0A1790}">
      <dsp:nvSpPr>
        <dsp:cNvPr id="0" name=""/>
        <dsp:cNvSpPr/>
      </dsp:nvSpPr>
      <dsp:spPr>
        <a:xfrm>
          <a:off x="1761198" y="5108957"/>
          <a:ext cx="3028292" cy="45100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31-36: Lord’s proceeds to Dwaraka</a:t>
          </a:r>
        </a:p>
      </dsp:txBody>
      <dsp:txXfrm>
        <a:off x="1774407" y="5122166"/>
        <a:ext cx="3001874" cy="424583"/>
      </dsp:txXfrm>
    </dsp:sp>
    <dsp:sp modelId="{08699D09-76AA-DF42-91C0-15715DE0A4DC}">
      <dsp:nvSpPr>
        <dsp:cNvPr id="0" name=""/>
        <dsp:cNvSpPr/>
      </dsp:nvSpPr>
      <dsp:spPr>
        <a:xfrm rot="18769372">
          <a:off x="4704493" y="5132976"/>
          <a:ext cx="530797" cy="13645"/>
        </a:xfrm>
        <a:custGeom>
          <a:avLst/>
          <a:gdLst/>
          <a:ahLst/>
          <a:cxnLst/>
          <a:rect l="0" t="0" r="0" b="0"/>
          <a:pathLst>
            <a:path>
              <a:moveTo>
                <a:pt x="0" y="6822"/>
              </a:moveTo>
              <a:lnTo>
                <a:pt x="530797"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704493" y="5126528"/>
        <a:ext cx="530797" cy="26539"/>
      </dsp:txXfrm>
    </dsp:sp>
    <dsp:sp modelId="{0B69FD53-A587-ED40-9BD2-B430FC8F0B9B}">
      <dsp:nvSpPr>
        <dsp:cNvPr id="0" name=""/>
        <dsp:cNvSpPr/>
      </dsp:nvSpPr>
      <dsp:spPr>
        <a:xfrm>
          <a:off x="5150292" y="4719639"/>
          <a:ext cx="3028292" cy="45100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dirty="0"/>
            <a:t>Lord smiled &amp; accepted their greetings (31)</a:t>
          </a:r>
        </a:p>
      </dsp:txBody>
      <dsp:txXfrm>
        <a:off x="5163501" y="4732848"/>
        <a:ext cx="3001874" cy="424583"/>
      </dsp:txXfrm>
    </dsp:sp>
    <dsp:sp modelId="{6BEA3B97-5C5C-4D4A-B2AB-EDF2EA1D5C64}">
      <dsp:nvSpPr>
        <dsp:cNvPr id="0" name=""/>
        <dsp:cNvSpPr/>
      </dsp:nvSpPr>
      <dsp:spPr>
        <a:xfrm rot="2142401">
          <a:off x="4747727" y="5457298"/>
          <a:ext cx="444327" cy="13645"/>
        </a:xfrm>
        <a:custGeom>
          <a:avLst/>
          <a:gdLst/>
          <a:ahLst/>
          <a:cxnLst/>
          <a:rect l="0" t="0" r="0" b="0"/>
          <a:pathLst>
            <a:path>
              <a:moveTo>
                <a:pt x="0" y="6822"/>
              </a:moveTo>
              <a:lnTo>
                <a:pt x="444327" y="682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747727" y="5453012"/>
        <a:ext cx="444327" cy="22216"/>
      </dsp:txXfrm>
    </dsp:sp>
    <dsp:sp modelId="{82C88E66-58F7-694E-8937-EEC8F278F3CD}">
      <dsp:nvSpPr>
        <dsp:cNvPr id="0" name=""/>
        <dsp:cNvSpPr/>
      </dsp:nvSpPr>
      <dsp:spPr>
        <a:xfrm>
          <a:off x="5150292" y="5238290"/>
          <a:ext cx="3028292" cy="710985"/>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dirty="0" err="1"/>
            <a:t>Yudhistira</a:t>
          </a:r>
          <a:r>
            <a:rPr lang="en-US" sz="1400" kern="1200" dirty="0"/>
            <a:t> arranges defense for protection, followed </a:t>
          </a:r>
          <a:r>
            <a:rPr lang="en-US" sz="1400" kern="1200" dirty="0" err="1"/>
            <a:t>Krsna</a:t>
          </a:r>
          <a:r>
            <a:rPr lang="en-US" sz="1400" kern="1200" dirty="0"/>
            <a:t> &amp; returned</a:t>
          </a:r>
        </a:p>
      </dsp:txBody>
      <dsp:txXfrm>
        <a:off x="5171116" y="5259114"/>
        <a:ext cx="2986644" cy="66933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52.pn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image" Target="../media/image3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61.png"/></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34.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34.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34.png"/></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34.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34.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0.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6.png"/></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image" Target="../media/image97.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99.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image" Target="../media/image103.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7.png"/></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113.png"/></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115.png"/></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image" Target="../media/image118.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20.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22.png"/></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126.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29.png"/></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image" Target="../media/image135.png"/></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image" Target="../media/image141.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45.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58.png"/></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image" Target="../media/image1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02DE2A-D838-486D-A3FC-6AEBBE64ED05}" type="datetimeFigureOut">
              <a:rPr lang="en-IN" smtClean="0"/>
              <a:t>25-04-2020</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21CEA2-BF12-4CB7-9940-BF2A118955B7}" type="slidenum">
              <a:rPr lang="en-IN" smtClean="0"/>
              <a:t>‹#›</a:t>
            </a:fld>
            <a:endParaRPr lang="en-IN"/>
          </a:p>
        </p:txBody>
      </p:sp>
    </p:spTree>
    <p:extLst>
      <p:ext uri="{BB962C8B-B14F-4D97-AF65-F5344CB8AC3E}">
        <p14:creationId xmlns:p14="http://schemas.microsoft.com/office/powerpoint/2010/main" val="206978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6">
            <a:extLst>
              <a:ext uri="{FF2B5EF4-FFF2-40B4-BE49-F238E27FC236}">
                <a16:creationId xmlns:a16="http://schemas.microsoft.com/office/drawing/2014/main" id="{155DD2D0-FED7-4B11-A254-5520767C133F}"/>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E7519A5D-6CE5-48A0-91D6-7F53B69D6E8B}" type="slidenum">
              <a:rPr kumimoji="0" lang="en-IN" alt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rPr>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4</a:t>
            </a:fld>
            <a:endParaRPr kumimoji="0" lang="en-IN"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endParaRPr>
          </a:p>
        </p:txBody>
      </p:sp>
      <p:sp>
        <p:nvSpPr>
          <p:cNvPr id="87043" name="Rectangle 1">
            <a:extLst>
              <a:ext uri="{FF2B5EF4-FFF2-40B4-BE49-F238E27FC236}">
                <a16:creationId xmlns:a16="http://schemas.microsoft.com/office/drawing/2014/main" id="{39036305-C994-4630-9791-88F4C411F3D7}"/>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7044" name="Rectangle 2">
            <a:extLst>
              <a:ext uri="{FF2B5EF4-FFF2-40B4-BE49-F238E27FC236}">
                <a16:creationId xmlns:a16="http://schemas.microsoft.com/office/drawing/2014/main" id="{AEDC5F13-2187-49EE-ACFF-AC4CFF8E1BBC}"/>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6">
            <a:extLst>
              <a:ext uri="{FF2B5EF4-FFF2-40B4-BE49-F238E27FC236}">
                <a16:creationId xmlns:a16="http://schemas.microsoft.com/office/drawing/2014/main" id="{751955B0-0530-4A37-877D-54525131941E}"/>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8F7CA148-7078-429E-B6BA-E5B94D35D661}" type="slidenum">
              <a:rPr kumimoji="0" lang="en-IN" alt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rPr>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11</a:t>
            </a:fld>
            <a:endParaRPr kumimoji="0" lang="en-IN"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endParaRPr>
          </a:p>
        </p:txBody>
      </p:sp>
      <p:sp>
        <p:nvSpPr>
          <p:cNvPr id="93187" name="Rectangle 1">
            <a:extLst>
              <a:ext uri="{FF2B5EF4-FFF2-40B4-BE49-F238E27FC236}">
                <a16:creationId xmlns:a16="http://schemas.microsoft.com/office/drawing/2014/main" id="{4E92A16D-C5FF-4C33-AAC2-811B52AB03BB}"/>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3188" name="Rectangle 2">
            <a:extLst>
              <a:ext uri="{FF2B5EF4-FFF2-40B4-BE49-F238E27FC236}">
                <a16:creationId xmlns:a16="http://schemas.microsoft.com/office/drawing/2014/main" id="{86CF36FC-BFD9-43CB-A059-9A4FD68F6800}"/>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6">
            <a:extLst>
              <a:ext uri="{FF2B5EF4-FFF2-40B4-BE49-F238E27FC236}">
                <a16:creationId xmlns:a16="http://schemas.microsoft.com/office/drawing/2014/main" id="{279451F3-DC79-42E5-B20F-A6D3DB093EA9}"/>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83C39569-D795-4465-B63B-9C54E02EA95C}" type="slidenum">
              <a:rPr kumimoji="0" lang="en-IN" alt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rPr>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17</a:t>
            </a:fld>
            <a:endParaRPr kumimoji="0" lang="en-IN"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endParaRPr>
          </a:p>
        </p:txBody>
      </p:sp>
      <p:sp>
        <p:nvSpPr>
          <p:cNvPr id="97283" name="Rectangle 1">
            <a:extLst>
              <a:ext uri="{FF2B5EF4-FFF2-40B4-BE49-F238E27FC236}">
                <a16:creationId xmlns:a16="http://schemas.microsoft.com/office/drawing/2014/main" id="{A7EA05A2-D0CF-4BBC-AAC8-5A098ADA36D9}"/>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7284" name="Rectangle 2">
            <a:extLst>
              <a:ext uri="{FF2B5EF4-FFF2-40B4-BE49-F238E27FC236}">
                <a16:creationId xmlns:a16="http://schemas.microsoft.com/office/drawing/2014/main" id="{CF2AE2A8-5DE4-4C6C-9F4E-49A8335E2C53}"/>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6">
            <a:extLst>
              <a:ext uri="{FF2B5EF4-FFF2-40B4-BE49-F238E27FC236}">
                <a16:creationId xmlns:a16="http://schemas.microsoft.com/office/drawing/2014/main" id="{138FB144-0A70-44CF-91CE-E517BE599AD1}"/>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7CEF8E84-9C60-47F5-8A2D-7BC3D018BE83}" type="slidenum">
              <a:rPr kumimoji="0" lang="en-IN" alt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rPr>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21</a:t>
            </a:fld>
            <a:endParaRPr kumimoji="0" lang="en-IN"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endParaRPr>
          </a:p>
        </p:txBody>
      </p:sp>
      <p:sp>
        <p:nvSpPr>
          <p:cNvPr id="102403" name="Rectangle 1">
            <a:extLst>
              <a:ext uri="{FF2B5EF4-FFF2-40B4-BE49-F238E27FC236}">
                <a16:creationId xmlns:a16="http://schemas.microsoft.com/office/drawing/2014/main" id="{36094E11-1997-4EB5-95E7-D01C79836654}"/>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04" name="Rectangle 2">
            <a:extLst>
              <a:ext uri="{FF2B5EF4-FFF2-40B4-BE49-F238E27FC236}">
                <a16:creationId xmlns:a16="http://schemas.microsoft.com/office/drawing/2014/main" id="{78339BB1-640E-4A21-93A5-D5B7C22CC22F}"/>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6">
            <a:extLst>
              <a:ext uri="{FF2B5EF4-FFF2-40B4-BE49-F238E27FC236}">
                <a16:creationId xmlns:a16="http://schemas.microsoft.com/office/drawing/2014/main" id="{55897E6D-2C99-4BF3-B723-0DCEE857FA6E}"/>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237E8334-E466-4B46-B8F1-2162B7FC5256}" type="slidenum">
              <a:rPr kumimoji="0" lang="en-IN" alt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rPr>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24</a:t>
            </a:fld>
            <a:endParaRPr kumimoji="0" lang="en-IN"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endParaRPr>
          </a:p>
        </p:txBody>
      </p:sp>
      <p:sp>
        <p:nvSpPr>
          <p:cNvPr id="107523" name="Rectangle 1">
            <a:extLst>
              <a:ext uri="{FF2B5EF4-FFF2-40B4-BE49-F238E27FC236}">
                <a16:creationId xmlns:a16="http://schemas.microsoft.com/office/drawing/2014/main" id="{B8C30643-E6A9-4765-BA26-29DD4DC8475B}"/>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7524" name="Rectangle 2">
            <a:extLst>
              <a:ext uri="{FF2B5EF4-FFF2-40B4-BE49-F238E27FC236}">
                <a16:creationId xmlns:a16="http://schemas.microsoft.com/office/drawing/2014/main" id="{CAB049D5-2F95-4A92-81C1-507EB04DD432}"/>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9A0FEAD-FA44-4835-B4E3-B7535BCFC2A5}"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2708901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A0FEAD-FA44-4835-B4E3-B7535BCFC2A5}"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1831720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A0FEAD-FA44-4835-B4E3-B7535BCFC2A5}"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870329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A0FEAD-FA44-4835-B4E3-B7535BCFC2A5}" type="datetimeFigureOut">
              <a:rPr lang="en-IN" smtClean="0"/>
              <a:t>25-04-2020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3134373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A0FEAD-FA44-4835-B4E3-B7535BCFC2A5}" type="datetimeFigureOut">
              <a:rPr lang="en-IN" smtClean="0"/>
              <a:t>25-04-2020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3907207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A0FEAD-FA44-4835-B4E3-B7535BCFC2A5}" type="datetimeFigureOut">
              <a:rPr lang="en-IN" smtClean="0"/>
              <a:t>25-04-2020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815973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A0FEAD-FA44-4835-B4E3-B7535BCFC2A5}" type="datetimeFigureOut">
              <a:rPr lang="en-IN" smtClean="0"/>
              <a:t>25-04-2020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1513295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A0FEAD-FA44-4835-B4E3-B7535BCFC2A5}" type="datetimeFigureOut">
              <a:rPr lang="en-IN" smtClean="0"/>
              <a:t>25-04-2020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176455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A0FEAD-FA44-4835-B4E3-B7535BCFC2A5}" type="datetimeFigureOut">
              <a:rPr lang="en-IN" smtClean="0"/>
              <a:t>25-04-2020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3126974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A0FEAD-FA44-4835-B4E3-B7535BCFC2A5}"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2782640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A0FEAD-FA44-4835-B4E3-B7535BCFC2A5}"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2765109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649214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621149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55621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t>25-04-2020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954069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t>25-04-2020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54023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t>25-04-2020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59454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t>25-04-2020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000576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t>25-04-2020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2019709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t>25-04-2020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957738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405722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870488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12800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9">
            <a:extLst>
              <a:ext uri="{FF2B5EF4-FFF2-40B4-BE49-F238E27FC236}">
                <a16:creationId xmlns:a16="http://schemas.microsoft.com/office/drawing/2014/main" id="{44618BBA-66D3-45B3-8F0A-96D75EDE700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5E47D35D-B7A3-45C0-87AD-3750B2FC65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325911DB-C5D7-46A7-BAF2-8A47D08714F0}"/>
              </a:ext>
            </a:extLst>
          </p:cNvPr>
          <p:cNvSpPr>
            <a:spLocks noGrp="1" noChangeArrowheads="1"/>
          </p:cNvSpPr>
          <p:nvPr>
            <p:ph type="sldNum" sz="quarter" idx="12"/>
          </p:nvPr>
        </p:nvSpPr>
        <p:spPr>
          <a:ln/>
        </p:spPr>
        <p:txBody>
          <a:bodyPr/>
          <a:lstStyle>
            <a:lvl1pPr>
              <a:defRPr/>
            </a:lvl1pPr>
          </a:lstStyle>
          <a:p>
            <a:fld id="{48B98EC9-D0D1-465A-98E4-47123E0AA09C}" type="slidenum">
              <a:rPr lang="en-US" altLang="en-US"/>
              <a:pPr/>
              <a:t>‹#›</a:t>
            </a:fld>
            <a:endParaRPr lang="en-US" altLang="en-US"/>
          </a:p>
        </p:txBody>
      </p:sp>
    </p:spTree>
    <p:extLst>
      <p:ext uri="{BB962C8B-B14F-4D97-AF65-F5344CB8AC3E}">
        <p14:creationId xmlns:p14="http://schemas.microsoft.com/office/powerpoint/2010/main" val="4886396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D0213654-447A-4126-9389-61AF037C13B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C2501185-D4F6-4ECC-92B4-9B1E1AE3D5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F927BDB4-8ADE-4458-8D73-24F360C183CF}"/>
              </a:ext>
            </a:extLst>
          </p:cNvPr>
          <p:cNvSpPr>
            <a:spLocks noGrp="1" noChangeArrowheads="1"/>
          </p:cNvSpPr>
          <p:nvPr>
            <p:ph type="sldNum" sz="quarter" idx="12"/>
          </p:nvPr>
        </p:nvSpPr>
        <p:spPr>
          <a:ln/>
        </p:spPr>
        <p:txBody>
          <a:bodyPr/>
          <a:lstStyle>
            <a:lvl1pPr>
              <a:defRPr/>
            </a:lvl1pPr>
          </a:lstStyle>
          <a:p>
            <a:fld id="{2282AC50-E720-42B2-99F8-8AD195BC9655}" type="slidenum">
              <a:rPr lang="en-US" altLang="en-US"/>
              <a:pPr/>
              <a:t>‹#›</a:t>
            </a:fld>
            <a:endParaRPr lang="en-US" altLang="en-US"/>
          </a:p>
        </p:txBody>
      </p:sp>
    </p:spTree>
    <p:extLst>
      <p:ext uri="{BB962C8B-B14F-4D97-AF65-F5344CB8AC3E}">
        <p14:creationId xmlns:p14="http://schemas.microsoft.com/office/powerpoint/2010/main" val="20390794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0499467D-8A5B-4DF2-A0E9-A84B0310820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E82F6E94-6474-48DF-B925-99A82ABED9B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D3597C52-7F40-4D16-98BA-8B70AAB91D53}"/>
              </a:ext>
            </a:extLst>
          </p:cNvPr>
          <p:cNvSpPr>
            <a:spLocks noGrp="1" noChangeArrowheads="1"/>
          </p:cNvSpPr>
          <p:nvPr>
            <p:ph type="sldNum" sz="quarter" idx="12"/>
          </p:nvPr>
        </p:nvSpPr>
        <p:spPr>
          <a:ln/>
        </p:spPr>
        <p:txBody>
          <a:bodyPr/>
          <a:lstStyle>
            <a:lvl1pPr>
              <a:defRPr/>
            </a:lvl1pPr>
          </a:lstStyle>
          <a:p>
            <a:fld id="{8C5ECEC4-3D47-4726-AE87-2FFBBA1C2059}" type="slidenum">
              <a:rPr lang="en-US" altLang="en-US"/>
              <a:pPr/>
              <a:t>‹#›</a:t>
            </a:fld>
            <a:endParaRPr lang="en-US" altLang="en-US"/>
          </a:p>
        </p:txBody>
      </p:sp>
    </p:spTree>
    <p:extLst>
      <p:ext uri="{BB962C8B-B14F-4D97-AF65-F5344CB8AC3E}">
        <p14:creationId xmlns:p14="http://schemas.microsoft.com/office/powerpoint/2010/main" val="29516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B45E796A-A08A-4E86-9EF9-0976E9D5357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27744A57-BFEA-4F8A-9321-0CEA19DDCF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
            <a:extLst>
              <a:ext uri="{FF2B5EF4-FFF2-40B4-BE49-F238E27FC236}">
                <a16:creationId xmlns:a16="http://schemas.microsoft.com/office/drawing/2014/main" id="{43811342-CB62-4917-B88E-4C396E040AA2}"/>
              </a:ext>
            </a:extLst>
          </p:cNvPr>
          <p:cNvSpPr>
            <a:spLocks noGrp="1" noChangeArrowheads="1"/>
          </p:cNvSpPr>
          <p:nvPr>
            <p:ph type="sldNum" sz="quarter" idx="12"/>
          </p:nvPr>
        </p:nvSpPr>
        <p:spPr>
          <a:ln/>
        </p:spPr>
        <p:txBody>
          <a:bodyPr/>
          <a:lstStyle>
            <a:lvl1pPr>
              <a:defRPr/>
            </a:lvl1pPr>
          </a:lstStyle>
          <a:p>
            <a:fld id="{0C9CB8C1-284F-44DF-B7F1-C4557B4C4C91}" type="slidenum">
              <a:rPr lang="en-US" altLang="en-US"/>
              <a:pPr/>
              <a:t>‹#›</a:t>
            </a:fld>
            <a:endParaRPr lang="en-US" altLang="en-US"/>
          </a:p>
        </p:txBody>
      </p:sp>
    </p:spTree>
    <p:extLst>
      <p:ext uri="{BB962C8B-B14F-4D97-AF65-F5344CB8AC3E}">
        <p14:creationId xmlns:p14="http://schemas.microsoft.com/office/powerpoint/2010/main" val="394876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A677DF16-6632-410B-9CF5-92C3AD5D49D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0">
            <a:extLst>
              <a:ext uri="{FF2B5EF4-FFF2-40B4-BE49-F238E27FC236}">
                <a16:creationId xmlns:a16="http://schemas.microsoft.com/office/drawing/2014/main" id="{A7221225-3CE2-4171-BAD1-966E56272C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1">
            <a:extLst>
              <a:ext uri="{FF2B5EF4-FFF2-40B4-BE49-F238E27FC236}">
                <a16:creationId xmlns:a16="http://schemas.microsoft.com/office/drawing/2014/main" id="{0A44D37C-6DE7-4984-91E0-DD1AC8450F9E}"/>
              </a:ext>
            </a:extLst>
          </p:cNvPr>
          <p:cNvSpPr>
            <a:spLocks noGrp="1" noChangeArrowheads="1"/>
          </p:cNvSpPr>
          <p:nvPr>
            <p:ph type="sldNum" sz="quarter" idx="12"/>
          </p:nvPr>
        </p:nvSpPr>
        <p:spPr>
          <a:ln/>
        </p:spPr>
        <p:txBody>
          <a:bodyPr/>
          <a:lstStyle>
            <a:lvl1pPr>
              <a:defRPr/>
            </a:lvl1pPr>
          </a:lstStyle>
          <a:p>
            <a:fld id="{3A0DE8F3-02D7-404D-AC0F-B417E0233079}" type="slidenum">
              <a:rPr lang="en-US" altLang="en-US"/>
              <a:pPr/>
              <a:t>‹#›</a:t>
            </a:fld>
            <a:endParaRPr lang="en-US" altLang="en-US"/>
          </a:p>
        </p:txBody>
      </p:sp>
    </p:spTree>
    <p:extLst>
      <p:ext uri="{BB962C8B-B14F-4D97-AF65-F5344CB8AC3E}">
        <p14:creationId xmlns:p14="http://schemas.microsoft.com/office/powerpoint/2010/main" val="8245181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0B3DCC74-3CF8-4A60-90AA-0511401C0FD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6E2988C0-EF3F-4176-A43C-1B05AC9460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94C23010-3D80-4B6E-B1C7-1347AA253CB6}"/>
              </a:ext>
            </a:extLst>
          </p:cNvPr>
          <p:cNvSpPr>
            <a:spLocks noGrp="1" noChangeArrowheads="1"/>
          </p:cNvSpPr>
          <p:nvPr>
            <p:ph type="sldNum" sz="quarter" idx="12"/>
          </p:nvPr>
        </p:nvSpPr>
        <p:spPr>
          <a:ln/>
        </p:spPr>
        <p:txBody>
          <a:bodyPr/>
          <a:lstStyle>
            <a:lvl1pPr>
              <a:defRPr/>
            </a:lvl1pPr>
          </a:lstStyle>
          <a:p>
            <a:fld id="{E2570C6C-A2FC-441B-810A-05C867D9ECD4}" type="slidenum">
              <a:rPr lang="en-US" altLang="en-US"/>
              <a:pPr/>
              <a:t>‹#›</a:t>
            </a:fld>
            <a:endParaRPr lang="en-US" altLang="en-US"/>
          </a:p>
        </p:txBody>
      </p:sp>
    </p:spTree>
    <p:extLst>
      <p:ext uri="{BB962C8B-B14F-4D97-AF65-F5344CB8AC3E}">
        <p14:creationId xmlns:p14="http://schemas.microsoft.com/office/powerpoint/2010/main" val="30052026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40C772ED-2365-4E66-86B2-F7A6AD2F3A5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0">
            <a:extLst>
              <a:ext uri="{FF2B5EF4-FFF2-40B4-BE49-F238E27FC236}">
                <a16:creationId xmlns:a16="http://schemas.microsoft.com/office/drawing/2014/main" id="{BD2C986D-FA70-455E-AF45-D076F80661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1">
            <a:extLst>
              <a:ext uri="{FF2B5EF4-FFF2-40B4-BE49-F238E27FC236}">
                <a16:creationId xmlns:a16="http://schemas.microsoft.com/office/drawing/2014/main" id="{D4DFAA2D-4B9C-4315-BED6-AFCA9D333987}"/>
              </a:ext>
            </a:extLst>
          </p:cNvPr>
          <p:cNvSpPr>
            <a:spLocks noGrp="1" noChangeArrowheads="1"/>
          </p:cNvSpPr>
          <p:nvPr>
            <p:ph type="sldNum" sz="quarter" idx="12"/>
          </p:nvPr>
        </p:nvSpPr>
        <p:spPr>
          <a:ln/>
        </p:spPr>
        <p:txBody>
          <a:bodyPr/>
          <a:lstStyle>
            <a:lvl1pPr>
              <a:defRPr/>
            </a:lvl1pPr>
          </a:lstStyle>
          <a:p>
            <a:fld id="{7B6BBAE8-BC77-426D-A584-297A63337E40}" type="slidenum">
              <a:rPr lang="en-US" altLang="en-US"/>
              <a:pPr/>
              <a:t>‹#›</a:t>
            </a:fld>
            <a:endParaRPr lang="en-US" altLang="en-US"/>
          </a:p>
        </p:txBody>
      </p:sp>
    </p:spTree>
    <p:extLst>
      <p:ext uri="{BB962C8B-B14F-4D97-AF65-F5344CB8AC3E}">
        <p14:creationId xmlns:p14="http://schemas.microsoft.com/office/powerpoint/2010/main" val="3935287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CC3BCE09-92C9-4C65-AF58-24EB66590B5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D82CEA0C-0696-4D2B-B9CA-6789179C051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
            <a:extLst>
              <a:ext uri="{FF2B5EF4-FFF2-40B4-BE49-F238E27FC236}">
                <a16:creationId xmlns:a16="http://schemas.microsoft.com/office/drawing/2014/main" id="{B2C652DF-351F-4F71-93E6-3B7A39FDC803}"/>
              </a:ext>
            </a:extLst>
          </p:cNvPr>
          <p:cNvSpPr>
            <a:spLocks noGrp="1" noChangeArrowheads="1"/>
          </p:cNvSpPr>
          <p:nvPr>
            <p:ph type="sldNum" sz="quarter" idx="12"/>
          </p:nvPr>
        </p:nvSpPr>
        <p:spPr>
          <a:ln/>
        </p:spPr>
        <p:txBody>
          <a:bodyPr/>
          <a:lstStyle>
            <a:lvl1pPr>
              <a:defRPr/>
            </a:lvl1pPr>
          </a:lstStyle>
          <a:p>
            <a:fld id="{6989332B-023B-4E05-BAC1-F9BBED1CAF11}" type="slidenum">
              <a:rPr lang="en-US" altLang="en-US"/>
              <a:pPr/>
              <a:t>‹#›</a:t>
            </a:fld>
            <a:endParaRPr lang="en-US" altLang="en-US"/>
          </a:p>
        </p:txBody>
      </p:sp>
    </p:spTree>
    <p:extLst>
      <p:ext uri="{BB962C8B-B14F-4D97-AF65-F5344CB8AC3E}">
        <p14:creationId xmlns:p14="http://schemas.microsoft.com/office/powerpoint/2010/main" val="1346642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72F26501-E652-468E-B4ED-3D3391A04CF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818C0A40-A546-4259-8CD9-A0E7529791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
            <a:extLst>
              <a:ext uri="{FF2B5EF4-FFF2-40B4-BE49-F238E27FC236}">
                <a16:creationId xmlns:a16="http://schemas.microsoft.com/office/drawing/2014/main" id="{2623210D-EC4F-446C-919A-B998E64D3F16}"/>
              </a:ext>
            </a:extLst>
          </p:cNvPr>
          <p:cNvSpPr>
            <a:spLocks noGrp="1" noChangeArrowheads="1"/>
          </p:cNvSpPr>
          <p:nvPr>
            <p:ph type="sldNum" sz="quarter" idx="12"/>
          </p:nvPr>
        </p:nvSpPr>
        <p:spPr>
          <a:ln/>
        </p:spPr>
        <p:txBody>
          <a:bodyPr/>
          <a:lstStyle>
            <a:lvl1pPr>
              <a:defRPr/>
            </a:lvl1pPr>
          </a:lstStyle>
          <a:p>
            <a:fld id="{58D06416-4C02-4C2B-873E-2CE2F854E6C4}" type="slidenum">
              <a:rPr lang="en-US" altLang="en-US"/>
              <a:pPr/>
              <a:t>‹#›</a:t>
            </a:fld>
            <a:endParaRPr lang="en-US" altLang="en-US"/>
          </a:p>
        </p:txBody>
      </p:sp>
    </p:spTree>
    <p:extLst>
      <p:ext uri="{BB962C8B-B14F-4D97-AF65-F5344CB8AC3E}">
        <p14:creationId xmlns:p14="http://schemas.microsoft.com/office/powerpoint/2010/main" val="24706890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23658A08-B34E-4FB7-8732-5D7951EA0B2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9DF3C783-BA16-4941-A835-68DB67E6D91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6068F511-FB90-48A6-915A-0B296BFFDBA6}"/>
              </a:ext>
            </a:extLst>
          </p:cNvPr>
          <p:cNvSpPr>
            <a:spLocks noGrp="1" noChangeArrowheads="1"/>
          </p:cNvSpPr>
          <p:nvPr>
            <p:ph type="sldNum" sz="quarter" idx="12"/>
          </p:nvPr>
        </p:nvSpPr>
        <p:spPr>
          <a:ln/>
        </p:spPr>
        <p:txBody>
          <a:bodyPr/>
          <a:lstStyle>
            <a:lvl1pPr>
              <a:defRPr/>
            </a:lvl1pPr>
          </a:lstStyle>
          <a:p>
            <a:fld id="{F338C0AB-946E-4E9F-8498-BF7A69863D1C}" type="slidenum">
              <a:rPr lang="en-US" altLang="en-US"/>
              <a:pPr/>
              <a:t>‹#›</a:t>
            </a:fld>
            <a:endParaRPr lang="en-US" altLang="en-US"/>
          </a:p>
        </p:txBody>
      </p:sp>
    </p:spTree>
    <p:extLst>
      <p:ext uri="{BB962C8B-B14F-4D97-AF65-F5344CB8AC3E}">
        <p14:creationId xmlns:p14="http://schemas.microsoft.com/office/powerpoint/2010/main" val="14118665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F9B309A3-07C5-47E8-B49B-0A3441E1DE3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E4D6F167-C7B5-4401-ADE1-291AD5ECD6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E667454B-F7C4-408E-8A8A-2E04C76C7B5A}"/>
              </a:ext>
            </a:extLst>
          </p:cNvPr>
          <p:cNvSpPr>
            <a:spLocks noGrp="1" noChangeArrowheads="1"/>
          </p:cNvSpPr>
          <p:nvPr>
            <p:ph type="sldNum" sz="quarter" idx="12"/>
          </p:nvPr>
        </p:nvSpPr>
        <p:spPr>
          <a:ln/>
        </p:spPr>
        <p:txBody>
          <a:bodyPr/>
          <a:lstStyle>
            <a:lvl1pPr>
              <a:defRPr/>
            </a:lvl1pPr>
          </a:lstStyle>
          <a:p>
            <a:fld id="{AFDA6484-A455-4230-AE8B-5EA01545705B}" type="slidenum">
              <a:rPr lang="en-US" altLang="en-US"/>
              <a:pPr/>
              <a:t>‹#›</a:t>
            </a:fld>
            <a:endParaRPr lang="en-US" altLang="en-US"/>
          </a:p>
        </p:txBody>
      </p:sp>
    </p:spTree>
    <p:extLst>
      <p:ext uri="{BB962C8B-B14F-4D97-AF65-F5344CB8AC3E}">
        <p14:creationId xmlns:p14="http://schemas.microsoft.com/office/powerpoint/2010/main" val="36029557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440" y="2129984"/>
            <a:ext cx="7773120" cy="1470394"/>
          </a:xfrm>
        </p:spPr>
        <p:txBody>
          <a:bodyPr/>
          <a:lstStyle/>
          <a:p>
            <a:r>
              <a:rPr lang="en-US"/>
              <a:t>Click to edit Master title style</a:t>
            </a:r>
            <a:endParaRPr lang="en-IN"/>
          </a:p>
        </p:txBody>
      </p:sp>
      <p:sp>
        <p:nvSpPr>
          <p:cNvPr id="3" name="Subtitle 2"/>
          <p:cNvSpPr>
            <a:spLocks noGrp="1"/>
          </p:cNvSpPr>
          <p:nvPr>
            <p:ph type="subTitle" idx="1"/>
          </p:nvPr>
        </p:nvSpPr>
        <p:spPr>
          <a:xfrm>
            <a:off x="1372321" y="3885528"/>
            <a:ext cx="6400800" cy="1752664"/>
          </a:xfrm>
        </p:spPr>
        <p:txBody>
          <a:bodyPr/>
          <a:lstStyle>
            <a:lvl1pPr marL="0" indent="0" algn="ctr">
              <a:buNone/>
              <a:defRPr/>
            </a:lvl1pPr>
            <a:lvl2pPr marL="414726" indent="0" algn="ctr">
              <a:buNone/>
              <a:defRPr/>
            </a:lvl2pPr>
            <a:lvl3pPr marL="829452" indent="0" algn="ctr">
              <a:buNone/>
              <a:defRPr/>
            </a:lvl3pPr>
            <a:lvl4pPr marL="1244178" indent="0" algn="ctr">
              <a:buNone/>
              <a:defRPr/>
            </a:lvl4pPr>
            <a:lvl5pPr marL="1658904" indent="0" algn="ctr">
              <a:buNone/>
              <a:defRPr/>
            </a:lvl5pPr>
            <a:lvl6pPr marL="2073631" indent="0" algn="ctr">
              <a:buNone/>
              <a:defRPr/>
            </a:lvl6pPr>
            <a:lvl7pPr marL="2488357" indent="0" algn="ctr">
              <a:buNone/>
              <a:defRPr/>
            </a:lvl7pPr>
            <a:lvl8pPr marL="2903083" indent="0" algn="ctr">
              <a:buNone/>
              <a:defRPr/>
            </a:lvl8pPr>
            <a:lvl9pPr marL="3317809" indent="0" algn="ctr">
              <a:buNone/>
              <a:defRPr/>
            </a:lvl9pPr>
          </a:lstStyle>
          <a:p>
            <a:r>
              <a:rPr lang="en-US"/>
              <a:t>Click to edit Master subtitle style</a:t>
            </a:r>
            <a:endParaRPr lang="en-IN"/>
          </a:p>
        </p:txBody>
      </p:sp>
      <p:sp>
        <p:nvSpPr>
          <p:cNvPr id="4" name="Rectangle 3">
            <a:extLst>
              <a:ext uri="{FF2B5EF4-FFF2-40B4-BE49-F238E27FC236}">
                <a16:creationId xmlns:a16="http://schemas.microsoft.com/office/drawing/2014/main" id="{26D7546D-30C6-4222-9029-0E9F757A31F5}"/>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816E17CF-BC41-40E3-81E0-8C9C50D1B56F}"/>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6" name="Rectangle 5">
            <a:extLst>
              <a:ext uri="{FF2B5EF4-FFF2-40B4-BE49-F238E27FC236}">
                <a16:creationId xmlns:a16="http://schemas.microsoft.com/office/drawing/2014/main" id="{E903219C-C9D5-4937-A881-90A7F9601849}"/>
              </a:ext>
            </a:extLst>
          </p:cNvPr>
          <p:cNvSpPr>
            <a:spLocks noGrp="1" noChangeArrowheads="1"/>
          </p:cNvSpPr>
          <p:nvPr>
            <p:ph type="sldNum" idx="12"/>
          </p:nvPr>
        </p:nvSpPr>
        <p:spPr>
          <a:ln/>
        </p:spPr>
        <p:txBody>
          <a:bodyPr/>
          <a:lstStyle>
            <a:lvl1pPr>
              <a:defRPr/>
            </a:lvl1pPr>
          </a:lstStyle>
          <a:p>
            <a:fld id="{DE68F0FE-0124-405B-B0C9-501CDC52B4D3}" type="slidenum">
              <a:rPr lang="en-IN" altLang="en-US"/>
              <a:pPr/>
              <a:t>‹#›</a:t>
            </a:fld>
            <a:endParaRPr lang="en-IN" altLang="en-US"/>
          </a:p>
        </p:txBody>
      </p:sp>
    </p:spTree>
    <p:extLst>
      <p:ext uri="{BB962C8B-B14F-4D97-AF65-F5344CB8AC3E}">
        <p14:creationId xmlns:p14="http://schemas.microsoft.com/office/powerpoint/2010/main" val="16258062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a:extLst>
              <a:ext uri="{FF2B5EF4-FFF2-40B4-BE49-F238E27FC236}">
                <a16:creationId xmlns:a16="http://schemas.microsoft.com/office/drawing/2014/main" id="{74A8B3A9-3061-4DFC-A27A-BB29FAC78D21}"/>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4A75DCC7-C350-4493-92E9-AF488ED9D3C7}"/>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6" name="Rectangle 5">
            <a:extLst>
              <a:ext uri="{FF2B5EF4-FFF2-40B4-BE49-F238E27FC236}">
                <a16:creationId xmlns:a16="http://schemas.microsoft.com/office/drawing/2014/main" id="{125707BD-9F62-4071-BF88-B0AE8A803AB3}"/>
              </a:ext>
            </a:extLst>
          </p:cNvPr>
          <p:cNvSpPr>
            <a:spLocks noGrp="1" noChangeArrowheads="1"/>
          </p:cNvSpPr>
          <p:nvPr>
            <p:ph type="sldNum" idx="12"/>
          </p:nvPr>
        </p:nvSpPr>
        <p:spPr>
          <a:ln/>
        </p:spPr>
        <p:txBody>
          <a:bodyPr/>
          <a:lstStyle>
            <a:lvl1pPr>
              <a:defRPr/>
            </a:lvl1pPr>
          </a:lstStyle>
          <a:p>
            <a:fld id="{4932111D-EFFF-4D79-9BD1-A550A9445539}" type="slidenum">
              <a:rPr lang="en-IN" altLang="en-US"/>
              <a:pPr/>
              <a:t>‹#›</a:t>
            </a:fld>
            <a:endParaRPr lang="en-IN" altLang="en-US"/>
          </a:p>
        </p:txBody>
      </p:sp>
    </p:spTree>
    <p:extLst>
      <p:ext uri="{BB962C8B-B14F-4D97-AF65-F5344CB8AC3E}">
        <p14:creationId xmlns:p14="http://schemas.microsoft.com/office/powerpoint/2010/main" val="22653929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880" y="4406863"/>
            <a:ext cx="7771680" cy="1362383"/>
          </a:xfrm>
        </p:spPr>
        <p:txBody>
          <a:bodyPr anchor="t"/>
          <a:lstStyle>
            <a:lvl1pPr algn="l">
              <a:defRPr sz="3628" b="1" cap="all"/>
            </a:lvl1pPr>
          </a:lstStyle>
          <a:p>
            <a:r>
              <a:rPr lang="en-US"/>
              <a:t>Click to edit Master title style</a:t>
            </a:r>
            <a:endParaRPr lang="en-IN"/>
          </a:p>
        </p:txBody>
      </p:sp>
      <p:sp>
        <p:nvSpPr>
          <p:cNvPr id="3" name="Text Placeholder 2"/>
          <p:cNvSpPr>
            <a:spLocks noGrp="1"/>
          </p:cNvSpPr>
          <p:nvPr>
            <p:ph type="body" idx="1"/>
          </p:nvPr>
        </p:nvSpPr>
        <p:spPr>
          <a:xfrm>
            <a:off x="722880" y="2906225"/>
            <a:ext cx="7771680" cy="1500638"/>
          </a:xfrm>
        </p:spPr>
        <p:txBody>
          <a:bodyPr anchor="b"/>
          <a:lstStyle>
            <a:lvl1pPr marL="0" indent="0">
              <a:buNone/>
              <a:defRPr sz="1814"/>
            </a:lvl1pPr>
            <a:lvl2pPr marL="414726" indent="0">
              <a:buNone/>
              <a:defRPr sz="1633"/>
            </a:lvl2pPr>
            <a:lvl3pPr marL="829452" indent="0">
              <a:buNone/>
              <a:defRPr sz="1451"/>
            </a:lvl3pPr>
            <a:lvl4pPr marL="1244178" indent="0">
              <a:buNone/>
              <a:defRPr sz="1270"/>
            </a:lvl4pPr>
            <a:lvl5pPr marL="1658904" indent="0">
              <a:buNone/>
              <a:defRPr sz="1270"/>
            </a:lvl5pPr>
            <a:lvl6pPr marL="2073631" indent="0">
              <a:buNone/>
              <a:defRPr sz="1270"/>
            </a:lvl6pPr>
            <a:lvl7pPr marL="2488357" indent="0">
              <a:buNone/>
              <a:defRPr sz="1270"/>
            </a:lvl7pPr>
            <a:lvl8pPr marL="2903083" indent="0">
              <a:buNone/>
              <a:defRPr sz="1270"/>
            </a:lvl8pPr>
            <a:lvl9pPr marL="3317809" indent="0">
              <a:buNone/>
              <a:defRPr sz="1270"/>
            </a:lvl9pPr>
          </a:lstStyle>
          <a:p>
            <a:pPr lvl="0"/>
            <a:r>
              <a:rPr lang="en-US"/>
              <a:t>Click to edit Master text styles</a:t>
            </a:r>
          </a:p>
        </p:txBody>
      </p:sp>
      <p:sp>
        <p:nvSpPr>
          <p:cNvPr id="4" name="Rectangle 3">
            <a:extLst>
              <a:ext uri="{FF2B5EF4-FFF2-40B4-BE49-F238E27FC236}">
                <a16:creationId xmlns:a16="http://schemas.microsoft.com/office/drawing/2014/main" id="{B92535BB-4C42-4D33-AD67-75EE0874C0F0}"/>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0F367FEF-EF2E-4EFE-856E-8EEA63FC3B92}"/>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6" name="Rectangle 5">
            <a:extLst>
              <a:ext uri="{FF2B5EF4-FFF2-40B4-BE49-F238E27FC236}">
                <a16:creationId xmlns:a16="http://schemas.microsoft.com/office/drawing/2014/main" id="{89EAF065-A5BC-40CA-84F3-86A781B73F81}"/>
              </a:ext>
            </a:extLst>
          </p:cNvPr>
          <p:cNvSpPr>
            <a:spLocks noGrp="1" noChangeArrowheads="1"/>
          </p:cNvSpPr>
          <p:nvPr>
            <p:ph type="sldNum" idx="12"/>
          </p:nvPr>
        </p:nvSpPr>
        <p:spPr>
          <a:ln/>
        </p:spPr>
        <p:txBody>
          <a:bodyPr/>
          <a:lstStyle>
            <a:lvl1pPr>
              <a:defRPr/>
            </a:lvl1pPr>
          </a:lstStyle>
          <a:p>
            <a:fld id="{AE7D4CBE-413D-41BA-AF22-A682D15D6303}" type="slidenum">
              <a:rPr lang="en-IN" altLang="en-US"/>
              <a:pPr/>
              <a:t>‹#›</a:t>
            </a:fld>
            <a:endParaRPr lang="en-IN" altLang="en-US"/>
          </a:p>
        </p:txBody>
      </p:sp>
    </p:spTree>
    <p:extLst>
      <p:ext uri="{BB962C8B-B14F-4D97-AF65-F5344CB8AC3E}">
        <p14:creationId xmlns:p14="http://schemas.microsoft.com/office/powerpoint/2010/main" val="20115123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6481" y="1604328"/>
            <a:ext cx="3952800" cy="3976258"/>
          </a:xfrm>
        </p:spPr>
        <p:txBody>
          <a:bodyPr/>
          <a:lstStyle>
            <a:lvl1pPr>
              <a:defRPr sz="2540"/>
            </a:lvl1pPr>
            <a:lvl2pPr>
              <a:defRPr sz="2177"/>
            </a:lvl2pPr>
            <a:lvl3pPr>
              <a:defRPr sz="1814"/>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547520" y="1604328"/>
            <a:ext cx="3952800" cy="3976258"/>
          </a:xfrm>
        </p:spPr>
        <p:txBody>
          <a:bodyPr/>
          <a:lstStyle>
            <a:lvl1pPr>
              <a:defRPr sz="2540"/>
            </a:lvl1pPr>
            <a:lvl2pPr>
              <a:defRPr sz="2177"/>
            </a:lvl2pPr>
            <a:lvl3pPr>
              <a:defRPr sz="1814"/>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3">
            <a:extLst>
              <a:ext uri="{FF2B5EF4-FFF2-40B4-BE49-F238E27FC236}">
                <a16:creationId xmlns:a16="http://schemas.microsoft.com/office/drawing/2014/main" id="{66072DE3-1414-42E7-9C98-99563D7B2468}"/>
              </a:ext>
            </a:extLst>
          </p:cNvPr>
          <p:cNvSpPr>
            <a:spLocks noGrp="1" noChangeArrowheads="1"/>
          </p:cNvSpPr>
          <p:nvPr>
            <p:ph type="dt" idx="10"/>
          </p:nvPr>
        </p:nvSpPr>
        <p:spPr>
          <a:ln/>
        </p:spPr>
        <p:txBody>
          <a:bodyPr/>
          <a:lstStyle>
            <a:lvl1pPr>
              <a:defRPr/>
            </a:lvl1pPr>
          </a:lstStyle>
          <a:p>
            <a:pPr>
              <a:defRPr/>
            </a:pPr>
            <a:endParaRPr lang="en-IN"/>
          </a:p>
        </p:txBody>
      </p:sp>
      <p:sp>
        <p:nvSpPr>
          <p:cNvPr id="6" name="Rectangle 4">
            <a:extLst>
              <a:ext uri="{FF2B5EF4-FFF2-40B4-BE49-F238E27FC236}">
                <a16:creationId xmlns:a16="http://schemas.microsoft.com/office/drawing/2014/main" id="{2355B5CF-1652-4B06-9DE4-8026179A06F9}"/>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7" name="Rectangle 5">
            <a:extLst>
              <a:ext uri="{FF2B5EF4-FFF2-40B4-BE49-F238E27FC236}">
                <a16:creationId xmlns:a16="http://schemas.microsoft.com/office/drawing/2014/main" id="{071016BC-E725-460F-A359-8FB3AE46EA98}"/>
              </a:ext>
            </a:extLst>
          </p:cNvPr>
          <p:cNvSpPr>
            <a:spLocks noGrp="1" noChangeArrowheads="1"/>
          </p:cNvSpPr>
          <p:nvPr>
            <p:ph type="sldNum" idx="12"/>
          </p:nvPr>
        </p:nvSpPr>
        <p:spPr>
          <a:ln/>
        </p:spPr>
        <p:txBody>
          <a:bodyPr/>
          <a:lstStyle>
            <a:lvl1pPr>
              <a:defRPr/>
            </a:lvl1pPr>
          </a:lstStyle>
          <a:p>
            <a:fld id="{4A7635CD-9BAD-4554-9AB4-1C21B6B11902}" type="slidenum">
              <a:rPr lang="en-IN" altLang="en-US"/>
              <a:pPr/>
              <a:t>‹#›</a:t>
            </a:fld>
            <a:endParaRPr lang="en-IN" altLang="en-US"/>
          </a:p>
        </p:txBody>
      </p:sp>
    </p:spTree>
    <p:extLst>
      <p:ext uri="{BB962C8B-B14F-4D97-AF65-F5344CB8AC3E}">
        <p14:creationId xmlns:p14="http://schemas.microsoft.com/office/powerpoint/2010/main" val="4110611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1" y="275070"/>
            <a:ext cx="8229600" cy="1142039"/>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177" b="1"/>
            </a:lvl1pPr>
            <a:lvl2pPr marL="414726" indent="0">
              <a:buNone/>
              <a:defRPr sz="1814" b="1"/>
            </a:lvl2pPr>
            <a:lvl3pPr marL="829452" indent="0">
              <a:buNone/>
              <a:defRPr sz="1633" b="1"/>
            </a:lvl3pPr>
            <a:lvl4pPr marL="1244178" indent="0">
              <a:buNone/>
              <a:defRPr sz="1451" b="1"/>
            </a:lvl4pPr>
            <a:lvl5pPr marL="1658904" indent="0">
              <a:buNone/>
              <a:defRPr sz="1451" b="1"/>
            </a:lvl5pPr>
            <a:lvl6pPr marL="2073631" indent="0">
              <a:buNone/>
              <a:defRPr sz="1451" b="1"/>
            </a:lvl6pPr>
            <a:lvl7pPr marL="2488357" indent="0">
              <a:buNone/>
              <a:defRPr sz="1451" b="1"/>
            </a:lvl7pPr>
            <a:lvl8pPr marL="2903083" indent="0">
              <a:buNone/>
              <a:defRPr sz="1451" b="1"/>
            </a:lvl8pPr>
            <a:lvl9pPr marL="3317809" indent="0">
              <a:buNone/>
              <a:defRPr sz="1451" b="1"/>
            </a:lvl9pPr>
          </a:lstStyle>
          <a:p>
            <a:pPr lvl="0"/>
            <a:r>
              <a:rPr lang="en-US"/>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177"/>
            </a:lvl1pPr>
            <a:lvl2pPr>
              <a:defRPr sz="1814"/>
            </a:lvl2pPr>
            <a:lvl3pPr>
              <a:defRPr sz="1633"/>
            </a:lvl3pPr>
            <a:lvl4pPr>
              <a:defRPr sz="1451"/>
            </a:lvl4pPr>
            <a:lvl5pPr>
              <a:defRPr sz="1451"/>
            </a:lvl5pPr>
            <a:lvl6pPr>
              <a:defRPr sz="1451"/>
            </a:lvl6pPr>
            <a:lvl7pPr>
              <a:defRPr sz="1451"/>
            </a:lvl7pPr>
            <a:lvl8pPr>
              <a:defRPr sz="1451"/>
            </a:lvl8pPr>
            <a:lvl9pPr>
              <a:defRPr sz="14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441" y="1535201"/>
            <a:ext cx="4042080" cy="639427"/>
          </a:xfrm>
        </p:spPr>
        <p:txBody>
          <a:bodyPr anchor="b"/>
          <a:lstStyle>
            <a:lvl1pPr marL="0" indent="0">
              <a:buNone/>
              <a:defRPr sz="2177" b="1"/>
            </a:lvl1pPr>
            <a:lvl2pPr marL="414726" indent="0">
              <a:buNone/>
              <a:defRPr sz="1814" b="1"/>
            </a:lvl2pPr>
            <a:lvl3pPr marL="829452" indent="0">
              <a:buNone/>
              <a:defRPr sz="1633" b="1"/>
            </a:lvl3pPr>
            <a:lvl4pPr marL="1244178" indent="0">
              <a:buNone/>
              <a:defRPr sz="1451" b="1"/>
            </a:lvl4pPr>
            <a:lvl5pPr marL="1658904" indent="0">
              <a:buNone/>
              <a:defRPr sz="1451" b="1"/>
            </a:lvl5pPr>
            <a:lvl6pPr marL="2073631" indent="0">
              <a:buNone/>
              <a:defRPr sz="1451" b="1"/>
            </a:lvl6pPr>
            <a:lvl7pPr marL="2488357" indent="0">
              <a:buNone/>
              <a:defRPr sz="1451" b="1"/>
            </a:lvl7pPr>
            <a:lvl8pPr marL="2903083" indent="0">
              <a:buNone/>
              <a:defRPr sz="1451" b="1"/>
            </a:lvl8pPr>
            <a:lvl9pPr marL="3317809" indent="0">
              <a:buNone/>
              <a:defRPr sz="1451" b="1"/>
            </a:lvl9pPr>
          </a:lstStyle>
          <a:p>
            <a:pPr lvl="0"/>
            <a:r>
              <a:rPr lang="en-US"/>
              <a:t>Click to edit Master text styles</a:t>
            </a:r>
          </a:p>
        </p:txBody>
      </p:sp>
      <p:sp>
        <p:nvSpPr>
          <p:cNvPr id="6" name="Content Placeholder 5"/>
          <p:cNvSpPr>
            <a:spLocks noGrp="1"/>
          </p:cNvSpPr>
          <p:nvPr>
            <p:ph sz="quarter" idx="4"/>
          </p:nvPr>
        </p:nvSpPr>
        <p:spPr>
          <a:xfrm>
            <a:off x="4645441" y="2174628"/>
            <a:ext cx="4042080" cy="3951775"/>
          </a:xfrm>
        </p:spPr>
        <p:txBody>
          <a:bodyPr/>
          <a:lstStyle>
            <a:lvl1pPr>
              <a:defRPr sz="2177"/>
            </a:lvl1pPr>
            <a:lvl2pPr>
              <a:defRPr sz="1814"/>
            </a:lvl2pPr>
            <a:lvl3pPr>
              <a:defRPr sz="1633"/>
            </a:lvl3pPr>
            <a:lvl4pPr>
              <a:defRPr sz="1451"/>
            </a:lvl4pPr>
            <a:lvl5pPr>
              <a:defRPr sz="1451"/>
            </a:lvl5pPr>
            <a:lvl6pPr>
              <a:defRPr sz="1451"/>
            </a:lvl6pPr>
            <a:lvl7pPr>
              <a:defRPr sz="1451"/>
            </a:lvl7pPr>
            <a:lvl8pPr>
              <a:defRPr sz="1451"/>
            </a:lvl8pPr>
            <a:lvl9pPr>
              <a:defRPr sz="14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3">
            <a:extLst>
              <a:ext uri="{FF2B5EF4-FFF2-40B4-BE49-F238E27FC236}">
                <a16:creationId xmlns:a16="http://schemas.microsoft.com/office/drawing/2014/main" id="{600300E3-86E2-4C94-8CD0-3779A7284404}"/>
              </a:ext>
            </a:extLst>
          </p:cNvPr>
          <p:cNvSpPr>
            <a:spLocks noGrp="1" noChangeArrowheads="1"/>
          </p:cNvSpPr>
          <p:nvPr>
            <p:ph type="dt" idx="10"/>
          </p:nvPr>
        </p:nvSpPr>
        <p:spPr>
          <a:ln/>
        </p:spPr>
        <p:txBody>
          <a:bodyPr/>
          <a:lstStyle>
            <a:lvl1pPr>
              <a:defRPr/>
            </a:lvl1pPr>
          </a:lstStyle>
          <a:p>
            <a:pPr>
              <a:defRPr/>
            </a:pPr>
            <a:endParaRPr lang="en-IN"/>
          </a:p>
        </p:txBody>
      </p:sp>
      <p:sp>
        <p:nvSpPr>
          <p:cNvPr id="8" name="Rectangle 4">
            <a:extLst>
              <a:ext uri="{FF2B5EF4-FFF2-40B4-BE49-F238E27FC236}">
                <a16:creationId xmlns:a16="http://schemas.microsoft.com/office/drawing/2014/main" id="{F7570BC1-7906-4BC8-A419-A653160BC915}"/>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9" name="Rectangle 5">
            <a:extLst>
              <a:ext uri="{FF2B5EF4-FFF2-40B4-BE49-F238E27FC236}">
                <a16:creationId xmlns:a16="http://schemas.microsoft.com/office/drawing/2014/main" id="{C1B41ED8-826B-4A25-83B7-41EE5F47136F}"/>
              </a:ext>
            </a:extLst>
          </p:cNvPr>
          <p:cNvSpPr>
            <a:spLocks noGrp="1" noChangeArrowheads="1"/>
          </p:cNvSpPr>
          <p:nvPr>
            <p:ph type="sldNum" idx="12"/>
          </p:nvPr>
        </p:nvSpPr>
        <p:spPr>
          <a:ln/>
        </p:spPr>
        <p:txBody>
          <a:bodyPr/>
          <a:lstStyle>
            <a:lvl1pPr>
              <a:defRPr/>
            </a:lvl1pPr>
          </a:lstStyle>
          <a:p>
            <a:fld id="{99B5282A-D71D-4F9C-AF9B-9AF0907EC65F}" type="slidenum">
              <a:rPr lang="en-IN" altLang="en-US"/>
              <a:pPr/>
              <a:t>‹#›</a:t>
            </a:fld>
            <a:endParaRPr lang="en-IN" altLang="en-US"/>
          </a:p>
        </p:txBody>
      </p:sp>
    </p:spTree>
    <p:extLst>
      <p:ext uri="{BB962C8B-B14F-4D97-AF65-F5344CB8AC3E}">
        <p14:creationId xmlns:p14="http://schemas.microsoft.com/office/powerpoint/2010/main" val="23484895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3">
            <a:extLst>
              <a:ext uri="{FF2B5EF4-FFF2-40B4-BE49-F238E27FC236}">
                <a16:creationId xmlns:a16="http://schemas.microsoft.com/office/drawing/2014/main" id="{90269334-E7AA-4B4D-A0C1-787279CD76ED}"/>
              </a:ext>
            </a:extLst>
          </p:cNvPr>
          <p:cNvSpPr>
            <a:spLocks noGrp="1" noChangeArrowheads="1"/>
          </p:cNvSpPr>
          <p:nvPr>
            <p:ph type="dt" idx="10"/>
          </p:nvPr>
        </p:nvSpPr>
        <p:spPr>
          <a:ln/>
        </p:spPr>
        <p:txBody>
          <a:bodyPr/>
          <a:lstStyle>
            <a:lvl1pPr>
              <a:defRPr/>
            </a:lvl1pPr>
          </a:lstStyle>
          <a:p>
            <a:pPr>
              <a:defRPr/>
            </a:pPr>
            <a:endParaRPr lang="en-IN"/>
          </a:p>
        </p:txBody>
      </p:sp>
      <p:sp>
        <p:nvSpPr>
          <p:cNvPr id="4" name="Rectangle 4">
            <a:extLst>
              <a:ext uri="{FF2B5EF4-FFF2-40B4-BE49-F238E27FC236}">
                <a16:creationId xmlns:a16="http://schemas.microsoft.com/office/drawing/2014/main" id="{C2FC8779-920B-4AC4-85CA-009DC1384D5E}"/>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5" name="Rectangle 5">
            <a:extLst>
              <a:ext uri="{FF2B5EF4-FFF2-40B4-BE49-F238E27FC236}">
                <a16:creationId xmlns:a16="http://schemas.microsoft.com/office/drawing/2014/main" id="{6DA15916-7BB3-4F18-B46F-F6EE2018300E}"/>
              </a:ext>
            </a:extLst>
          </p:cNvPr>
          <p:cNvSpPr>
            <a:spLocks noGrp="1" noChangeArrowheads="1"/>
          </p:cNvSpPr>
          <p:nvPr>
            <p:ph type="sldNum" idx="12"/>
          </p:nvPr>
        </p:nvSpPr>
        <p:spPr>
          <a:ln/>
        </p:spPr>
        <p:txBody>
          <a:bodyPr/>
          <a:lstStyle>
            <a:lvl1pPr>
              <a:defRPr/>
            </a:lvl1pPr>
          </a:lstStyle>
          <a:p>
            <a:fld id="{77535F14-F19A-41A0-867B-51CE5123202A}" type="slidenum">
              <a:rPr lang="en-IN" altLang="en-US"/>
              <a:pPr/>
              <a:t>‹#›</a:t>
            </a:fld>
            <a:endParaRPr lang="en-IN" altLang="en-US"/>
          </a:p>
        </p:txBody>
      </p:sp>
    </p:spTree>
    <p:extLst>
      <p:ext uri="{BB962C8B-B14F-4D97-AF65-F5344CB8AC3E}">
        <p14:creationId xmlns:p14="http://schemas.microsoft.com/office/powerpoint/2010/main" val="2161698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3A8C409-17C2-4AA4-A4F7-A534572D4FD9}"/>
              </a:ext>
            </a:extLst>
          </p:cNvPr>
          <p:cNvSpPr>
            <a:spLocks noGrp="1" noChangeArrowheads="1"/>
          </p:cNvSpPr>
          <p:nvPr>
            <p:ph type="dt" idx="10"/>
          </p:nvPr>
        </p:nvSpPr>
        <p:spPr>
          <a:ln/>
        </p:spPr>
        <p:txBody>
          <a:bodyPr/>
          <a:lstStyle>
            <a:lvl1pPr>
              <a:defRPr/>
            </a:lvl1pPr>
          </a:lstStyle>
          <a:p>
            <a:pPr>
              <a:defRPr/>
            </a:pPr>
            <a:endParaRPr lang="en-IN"/>
          </a:p>
        </p:txBody>
      </p:sp>
      <p:sp>
        <p:nvSpPr>
          <p:cNvPr id="3" name="Rectangle 4">
            <a:extLst>
              <a:ext uri="{FF2B5EF4-FFF2-40B4-BE49-F238E27FC236}">
                <a16:creationId xmlns:a16="http://schemas.microsoft.com/office/drawing/2014/main" id="{2DEE5579-2C4E-4A28-910C-B3DC198A1B42}"/>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4" name="Rectangle 5">
            <a:extLst>
              <a:ext uri="{FF2B5EF4-FFF2-40B4-BE49-F238E27FC236}">
                <a16:creationId xmlns:a16="http://schemas.microsoft.com/office/drawing/2014/main" id="{4D2550D5-1CB8-4225-A6CD-4CE64E99E9C3}"/>
              </a:ext>
            </a:extLst>
          </p:cNvPr>
          <p:cNvSpPr>
            <a:spLocks noGrp="1" noChangeArrowheads="1"/>
          </p:cNvSpPr>
          <p:nvPr>
            <p:ph type="sldNum" idx="12"/>
          </p:nvPr>
        </p:nvSpPr>
        <p:spPr>
          <a:ln/>
        </p:spPr>
        <p:txBody>
          <a:bodyPr/>
          <a:lstStyle>
            <a:lvl1pPr>
              <a:defRPr/>
            </a:lvl1pPr>
          </a:lstStyle>
          <a:p>
            <a:fld id="{4F3A6919-B7D2-4099-9B32-A0DAE3E76589}" type="slidenum">
              <a:rPr lang="en-IN" altLang="en-US"/>
              <a:pPr/>
              <a:t>‹#›</a:t>
            </a:fld>
            <a:endParaRPr lang="en-IN" altLang="en-US"/>
          </a:p>
        </p:txBody>
      </p:sp>
    </p:spTree>
    <p:extLst>
      <p:ext uri="{BB962C8B-B14F-4D97-AF65-F5344CB8AC3E}">
        <p14:creationId xmlns:p14="http://schemas.microsoft.com/office/powerpoint/2010/main" val="4150988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3008160" cy="1160762"/>
          </a:xfrm>
        </p:spPr>
        <p:txBody>
          <a:bodyPr anchor="b"/>
          <a:lstStyle>
            <a:lvl1pPr algn="l">
              <a:defRPr sz="1814" b="1"/>
            </a:lvl1pPr>
          </a:lstStyle>
          <a:p>
            <a:r>
              <a:rPr lang="en-US"/>
              <a:t>Click to edit Master title style</a:t>
            </a:r>
            <a:endParaRPr lang="en-IN"/>
          </a:p>
        </p:txBody>
      </p:sp>
      <p:sp>
        <p:nvSpPr>
          <p:cNvPr id="3" name="Content Placeholder 2"/>
          <p:cNvSpPr>
            <a:spLocks noGrp="1"/>
          </p:cNvSpPr>
          <p:nvPr>
            <p:ph idx="1"/>
          </p:nvPr>
        </p:nvSpPr>
        <p:spPr>
          <a:xfrm>
            <a:off x="3575521" y="273629"/>
            <a:ext cx="5112000" cy="5852774"/>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920" y="1434391"/>
            <a:ext cx="3008160" cy="4692013"/>
          </a:xfrm>
        </p:spPr>
        <p:txBody>
          <a:bodyPr/>
          <a:lstStyle>
            <a:lvl1pPr marL="0" indent="0">
              <a:buNone/>
              <a:defRPr sz="1270"/>
            </a:lvl1pPr>
            <a:lvl2pPr marL="414726" indent="0">
              <a:buNone/>
              <a:defRPr sz="1089"/>
            </a:lvl2pPr>
            <a:lvl3pPr marL="829452" indent="0">
              <a:buNone/>
              <a:defRPr sz="907"/>
            </a:lvl3pPr>
            <a:lvl4pPr marL="1244178" indent="0">
              <a:buNone/>
              <a:defRPr sz="816"/>
            </a:lvl4pPr>
            <a:lvl5pPr marL="1658904" indent="0">
              <a:buNone/>
              <a:defRPr sz="816"/>
            </a:lvl5pPr>
            <a:lvl6pPr marL="2073631" indent="0">
              <a:buNone/>
              <a:defRPr sz="816"/>
            </a:lvl6pPr>
            <a:lvl7pPr marL="2488357" indent="0">
              <a:buNone/>
              <a:defRPr sz="816"/>
            </a:lvl7pPr>
            <a:lvl8pPr marL="2903083" indent="0">
              <a:buNone/>
              <a:defRPr sz="816"/>
            </a:lvl8pPr>
            <a:lvl9pPr marL="3317809" indent="0">
              <a:buNone/>
              <a:defRPr sz="816"/>
            </a:lvl9pPr>
          </a:lstStyle>
          <a:p>
            <a:pPr lvl="0"/>
            <a:r>
              <a:rPr lang="en-US"/>
              <a:t>Click to edit Master text styles</a:t>
            </a:r>
          </a:p>
        </p:txBody>
      </p:sp>
      <p:sp>
        <p:nvSpPr>
          <p:cNvPr id="5" name="Rectangle 3">
            <a:extLst>
              <a:ext uri="{FF2B5EF4-FFF2-40B4-BE49-F238E27FC236}">
                <a16:creationId xmlns:a16="http://schemas.microsoft.com/office/drawing/2014/main" id="{B3D57004-4A9C-4D3A-9439-512DB03C3429}"/>
              </a:ext>
            </a:extLst>
          </p:cNvPr>
          <p:cNvSpPr>
            <a:spLocks noGrp="1" noChangeArrowheads="1"/>
          </p:cNvSpPr>
          <p:nvPr>
            <p:ph type="dt" idx="10"/>
          </p:nvPr>
        </p:nvSpPr>
        <p:spPr>
          <a:ln/>
        </p:spPr>
        <p:txBody>
          <a:bodyPr/>
          <a:lstStyle>
            <a:lvl1pPr>
              <a:defRPr/>
            </a:lvl1pPr>
          </a:lstStyle>
          <a:p>
            <a:pPr>
              <a:defRPr/>
            </a:pPr>
            <a:endParaRPr lang="en-IN"/>
          </a:p>
        </p:txBody>
      </p:sp>
      <p:sp>
        <p:nvSpPr>
          <p:cNvPr id="6" name="Rectangle 4">
            <a:extLst>
              <a:ext uri="{FF2B5EF4-FFF2-40B4-BE49-F238E27FC236}">
                <a16:creationId xmlns:a16="http://schemas.microsoft.com/office/drawing/2014/main" id="{C7D3DBB1-F43B-4F47-83A4-5106BFF02C8F}"/>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7" name="Rectangle 5">
            <a:extLst>
              <a:ext uri="{FF2B5EF4-FFF2-40B4-BE49-F238E27FC236}">
                <a16:creationId xmlns:a16="http://schemas.microsoft.com/office/drawing/2014/main" id="{08D6AF4D-3182-4F28-BB67-C7CD9E0B522A}"/>
              </a:ext>
            </a:extLst>
          </p:cNvPr>
          <p:cNvSpPr>
            <a:spLocks noGrp="1" noChangeArrowheads="1"/>
          </p:cNvSpPr>
          <p:nvPr>
            <p:ph type="sldNum" idx="12"/>
          </p:nvPr>
        </p:nvSpPr>
        <p:spPr>
          <a:ln/>
        </p:spPr>
        <p:txBody>
          <a:bodyPr/>
          <a:lstStyle>
            <a:lvl1pPr>
              <a:defRPr/>
            </a:lvl1pPr>
          </a:lstStyle>
          <a:p>
            <a:fld id="{D1AD6A5B-5217-48A7-AADC-E6E047D51788}" type="slidenum">
              <a:rPr lang="en-IN" altLang="en-US"/>
              <a:pPr/>
              <a:t>‹#›</a:t>
            </a:fld>
            <a:endParaRPr lang="en-IN" altLang="en-US"/>
          </a:p>
        </p:txBody>
      </p:sp>
    </p:spTree>
    <p:extLst>
      <p:ext uri="{BB962C8B-B14F-4D97-AF65-F5344CB8AC3E}">
        <p14:creationId xmlns:p14="http://schemas.microsoft.com/office/powerpoint/2010/main" val="34084172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801" y="4800025"/>
            <a:ext cx="5486400" cy="567420"/>
          </a:xfrm>
        </p:spPr>
        <p:txBody>
          <a:bodyPr anchor="b"/>
          <a:lstStyle>
            <a:lvl1pPr algn="l">
              <a:defRPr sz="1814" b="1"/>
            </a:lvl1pPr>
          </a:lstStyle>
          <a:p>
            <a:r>
              <a:rPr lang="en-US"/>
              <a:t>Click to edit Master title style</a:t>
            </a:r>
            <a:endParaRPr lang="en-IN"/>
          </a:p>
        </p:txBody>
      </p:sp>
      <p:sp>
        <p:nvSpPr>
          <p:cNvPr id="3" name="Picture Placeholder 2"/>
          <p:cNvSpPr>
            <a:spLocks noGrp="1"/>
          </p:cNvSpPr>
          <p:nvPr>
            <p:ph type="pic" idx="1"/>
          </p:nvPr>
        </p:nvSpPr>
        <p:spPr>
          <a:xfrm>
            <a:off x="1792801" y="612065"/>
            <a:ext cx="5486400" cy="4115952"/>
          </a:xfrm>
        </p:spPr>
        <p:txBody>
          <a:bodyPr/>
          <a:lstStyle>
            <a:lvl1pPr marL="0" indent="0">
              <a:buNone/>
              <a:defRPr sz="2903"/>
            </a:lvl1pPr>
            <a:lvl2pPr marL="414726" indent="0">
              <a:buNone/>
              <a:defRPr sz="2540"/>
            </a:lvl2pPr>
            <a:lvl3pPr marL="829452" indent="0">
              <a:buNone/>
              <a:defRPr sz="2177"/>
            </a:lvl3pPr>
            <a:lvl4pPr marL="1244178" indent="0">
              <a:buNone/>
              <a:defRPr sz="1814"/>
            </a:lvl4pPr>
            <a:lvl5pPr marL="1658904" indent="0">
              <a:buNone/>
              <a:defRPr sz="1814"/>
            </a:lvl5pPr>
            <a:lvl6pPr marL="2073631" indent="0">
              <a:buNone/>
              <a:defRPr sz="1814"/>
            </a:lvl6pPr>
            <a:lvl7pPr marL="2488357" indent="0">
              <a:buNone/>
              <a:defRPr sz="1814"/>
            </a:lvl7pPr>
            <a:lvl8pPr marL="2903083" indent="0">
              <a:buNone/>
              <a:defRPr sz="1814"/>
            </a:lvl8pPr>
            <a:lvl9pPr marL="3317809" indent="0">
              <a:buNone/>
              <a:defRPr sz="1814"/>
            </a:lvl9pPr>
          </a:lstStyle>
          <a:p>
            <a:pPr lvl="0"/>
            <a:endParaRPr lang="en-IN" noProof="0"/>
          </a:p>
        </p:txBody>
      </p:sp>
      <p:sp>
        <p:nvSpPr>
          <p:cNvPr id="4" name="Text Placeholder 3"/>
          <p:cNvSpPr>
            <a:spLocks noGrp="1"/>
          </p:cNvSpPr>
          <p:nvPr>
            <p:ph type="body" sz="half" idx="2"/>
          </p:nvPr>
        </p:nvSpPr>
        <p:spPr>
          <a:xfrm>
            <a:off x="1792801" y="5367444"/>
            <a:ext cx="5486400" cy="805044"/>
          </a:xfrm>
        </p:spPr>
        <p:txBody>
          <a:bodyPr/>
          <a:lstStyle>
            <a:lvl1pPr marL="0" indent="0">
              <a:buNone/>
              <a:defRPr sz="1270"/>
            </a:lvl1pPr>
            <a:lvl2pPr marL="414726" indent="0">
              <a:buNone/>
              <a:defRPr sz="1089"/>
            </a:lvl2pPr>
            <a:lvl3pPr marL="829452" indent="0">
              <a:buNone/>
              <a:defRPr sz="907"/>
            </a:lvl3pPr>
            <a:lvl4pPr marL="1244178" indent="0">
              <a:buNone/>
              <a:defRPr sz="816"/>
            </a:lvl4pPr>
            <a:lvl5pPr marL="1658904" indent="0">
              <a:buNone/>
              <a:defRPr sz="816"/>
            </a:lvl5pPr>
            <a:lvl6pPr marL="2073631" indent="0">
              <a:buNone/>
              <a:defRPr sz="816"/>
            </a:lvl6pPr>
            <a:lvl7pPr marL="2488357" indent="0">
              <a:buNone/>
              <a:defRPr sz="816"/>
            </a:lvl7pPr>
            <a:lvl8pPr marL="2903083" indent="0">
              <a:buNone/>
              <a:defRPr sz="816"/>
            </a:lvl8pPr>
            <a:lvl9pPr marL="3317809" indent="0">
              <a:buNone/>
              <a:defRPr sz="816"/>
            </a:lvl9pPr>
          </a:lstStyle>
          <a:p>
            <a:pPr lvl="0"/>
            <a:r>
              <a:rPr lang="en-US"/>
              <a:t>Click to edit Master text styles</a:t>
            </a:r>
          </a:p>
        </p:txBody>
      </p:sp>
      <p:sp>
        <p:nvSpPr>
          <p:cNvPr id="5" name="Rectangle 3">
            <a:extLst>
              <a:ext uri="{FF2B5EF4-FFF2-40B4-BE49-F238E27FC236}">
                <a16:creationId xmlns:a16="http://schemas.microsoft.com/office/drawing/2014/main" id="{5158F9E9-AEBD-44F8-B427-A423A57414B6}"/>
              </a:ext>
            </a:extLst>
          </p:cNvPr>
          <p:cNvSpPr>
            <a:spLocks noGrp="1" noChangeArrowheads="1"/>
          </p:cNvSpPr>
          <p:nvPr>
            <p:ph type="dt" idx="10"/>
          </p:nvPr>
        </p:nvSpPr>
        <p:spPr>
          <a:ln/>
        </p:spPr>
        <p:txBody>
          <a:bodyPr/>
          <a:lstStyle>
            <a:lvl1pPr>
              <a:defRPr/>
            </a:lvl1pPr>
          </a:lstStyle>
          <a:p>
            <a:pPr>
              <a:defRPr/>
            </a:pPr>
            <a:endParaRPr lang="en-IN"/>
          </a:p>
        </p:txBody>
      </p:sp>
      <p:sp>
        <p:nvSpPr>
          <p:cNvPr id="6" name="Rectangle 4">
            <a:extLst>
              <a:ext uri="{FF2B5EF4-FFF2-40B4-BE49-F238E27FC236}">
                <a16:creationId xmlns:a16="http://schemas.microsoft.com/office/drawing/2014/main" id="{169F8412-4124-48E6-A15F-53A370B5B9D3}"/>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7" name="Rectangle 5">
            <a:extLst>
              <a:ext uri="{FF2B5EF4-FFF2-40B4-BE49-F238E27FC236}">
                <a16:creationId xmlns:a16="http://schemas.microsoft.com/office/drawing/2014/main" id="{E1CB3B03-C437-4B05-BC1D-AB2D0C02C35E}"/>
              </a:ext>
            </a:extLst>
          </p:cNvPr>
          <p:cNvSpPr>
            <a:spLocks noGrp="1" noChangeArrowheads="1"/>
          </p:cNvSpPr>
          <p:nvPr>
            <p:ph type="sldNum" idx="12"/>
          </p:nvPr>
        </p:nvSpPr>
        <p:spPr>
          <a:ln/>
        </p:spPr>
        <p:txBody>
          <a:bodyPr/>
          <a:lstStyle>
            <a:lvl1pPr>
              <a:defRPr/>
            </a:lvl1pPr>
          </a:lstStyle>
          <a:p>
            <a:fld id="{B50DB69D-EDAD-44C0-B498-6DCC65C4E794}" type="slidenum">
              <a:rPr lang="en-IN" altLang="en-US"/>
              <a:pPr/>
              <a:t>‹#›</a:t>
            </a:fld>
            <a:endParaRPr lang="en-IN" altLang="en-US"/>
          </a:p>
        </p:txBody>
      </p:sp>
    </p:spTree>
    <p:extLst>
      <p:ext uri="{BB962C8B-B14F-4D97-AF65-F5344CB8AC3E}">
        <p14:creationId xmlns:p14="http://schemas.microsoft.com/office/powerpoint/2010/main" val="2692826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a:extLst>
              <a:ext uri="{FF2B5EF4-FFF2-40B4-BE49-F238E27FC236}">
                <a16:creationId xmlns:a16="http://schemas.microsoft.com/office/drawing/2014/main" id="{C6BB4763-4518-4790-90DF-9BF3506B346B}"/>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2BAFA8CD-C59A-4A6B-8375-A1E0B71D8D49}"/>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6" name="Rectangle 5">
            <a:extLst>
              <a:ext uri="{FF2B5EF4-FFF2-40B4-BE49-F238E27FC236}">
                <a16:creationId xmlns:a16="http://schemas.microsoft.com/office/drawing/2014/main" id="{DB4AA48B-29CD-436C-9209-9641FE319D7B}"/>
              </a:ext>
            </a:extLst>
          </p:cNvPr>
          <p:cNvSpPr>
            <a:spLocks noGrp="1" noChangeArrowheads="1"/>
          </p:cNvSpPr>
          <p:nvPr>
            <p:ph type="sldNum" idx="12"/>
          </p:nvPr>
        </p:nvSpPr>
        <p:spPr>
          <a:ln/>
        </p:spPr>
        <p:txBody>
          <a:bodyPr/>
          <a:lstStyle>
            <a:lvl1pPr>
              <a:defRPr/>
            </a:lvl1pPr>
          </a:lstStyle>
          <a:p>
            <a:fld id="{8B63A3CE-EE8F-46BC-AA54-501984CD03F1}" type="slidenum">
              <a:rPr lang="en-IN" altLang="en-US"/>
              <a:pPr/>
              <a:t>‹#›</a:t>
            </a:fld>
            <a:endParaRPr lang="en-IN" altLang="en-US"/>
          </a:p>
        </p:txBody>
      </p:sp>
    </p:spTree>
    <p:extLst>
      <p:ext uri="{BB962C8B-B14F-4D97-AF65-F5344CB8AC3E}">
        <p14:creationId xmlns:p14="http://schemas.microsoft.com/office/powerpoint/2010/main" val="5015200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880" y="273629"/>
            <a:ext cx="2056320" cy="530695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6481" y="273629"/>
            <a:ext cx="6032160" cy="530695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a:extLst>
              <a:ext uri="{FF2B5EF4-FFF2-40B4-BE49-F238E27FC236}">
                <a16:creationId xmlns:a16="http://schemas.microsoft.com/office/drawing/2014/main" id="{BB71424F-C80A-4B5E-9568-E8F6DBC972BA}"/>
              </a:ext>
            </a:extLst>
          </p:cNvPr>
          <p:cNvSpPr>
            <a:spLocks noGrp="1" noChangeArrowheads="1"/>
          </p:cNvSpPr>
          <p:nvPr>
            <p:ph type="dt" idx="10"/>
          </p:nvPr>
        </p:nvSpPr>
        <p:spPr>
          <a:ln/>
        </p:spPr>
        <p:txBody>
          <a:bodyPr/>
          <a:lstStyle>
            <a:lvl1pPr>
              <a:defRPr/>
            </a:lvl1pPr>
          </a:lstStyle>
          <a:p>
            <a:pPr>
              <a:defRPr/>
            </a:pPr>
            <a:endParaRPr lang="en-IN"/>
          </a:p>
        </p:txBody>
      </p:sp>
      <p:sp>
        <p:nvSpPr>
          <p:cNvPr id="5" name="Rectangle 4">
            <a:extLst>
              <a:ext uri="{FF2B5EF4-FFF2-40B4-BE49-F238E27FC236}">
                <a16:creationId xmlns:a16="http://schemas.microsoft.com/office/drawing/2014/main" id="{5660DA36-1236-475A-9533-7E15DA849A6A}"/>
              </a:ext>
            </a:extLst>
          </p:cNvPr>
          <p:cNvSpPr>
            <a:spLocks noGrp="1" noChangeArrowheads="1"/>
          </p:cNvSpPr>
          <p:nvPr>
            <p:ph type="ftr" idx="11"/>
          </p:nvPr>
        </p:nvSpPr>
        <p:spPr>
          <a:ln/>
        </p:spPr>
        <p:txBody>
          <a:bodyPr/>
          <a:lstStyle>
            <a:lvl2pPr lvl="1">
              <a:defRPr/>
            </a:lvl2pPr>
          </a:lstStyle>
          <a:p>
            <a:pPr lvl="1">
              <a:defRPr/>
            </a:pPr>
            <a:r>
              <a:rPr lang="en-IN"/>
              <a:t>Passing Away of Bhismadeva</a:t>
            </a:r>
            <a:endParaRPr lang="en-US"/>
          </a:p>
        </p:txBody>
      </p:sp>
      <p:sp>
        <p:nvSpPr>
          <p:cNvPr id="6" name="Rectangle 5">
            <a:extLst>
              <a:ext uri="{FF2B5EF4-FFF2-40B4-BE49-F238E27FC236}">
                <a16:creationId xmlns:a16="http://schemas.microsoft.com/office/drawing/2014/main" id="{854DEFE6-AB3D-4F48-8FBB-611CFBDD53E4}"/>
              </a:ext>
            </a:extLst>
          </p:cNvPr>
          <p:cNvSpPr>
            <a:spLocks noGrp="1" noChangeArrowheads="1"/>
          </p:cNvSpPr>
          <p:nvPr>
            <p:ph type="sldNum" idx="12"/>
          </p:nvPr>
        </p:nvSpPr>
        <p:spPr>
          <a:ln/>
        </p:spPr>
        <p:txBody>
          <a:bodyPr/>
          <a:lstStyle>
            <a:lvl1pPr>
              <a:defRPr/>
            </a:lvl1pPr>
          </a:lstStyle>
          <a:p>
            <a:fld id="{4791EB82-8A5E-47F6-ABCA-661E0D0E480B}" type="slidenum">
              <a:rPr lang="en-IN" altLang="en-US"/>
              <a:pPr/>
              <a:t>‹#›</a:t>
            </a:fld>
            <a:endParaRPr lang="en-IN" altLang="en-US"/>
          </a:p>
        </p:txBody>
      </p:sp>
    </p:spTree>
    <p:extLst>
      <p:ext uri="{BB962C8B-B14F-4D97-AF65-F5344CB8AC3E}">
        <p14:creationId xmlns:p14="http://schemas.microsoft.com/office/powerpoint/2010/main" val="3272261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1BCAB-A011-4321-A525-D661A597988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AA5BC63-EA2A-4C07-8C09-145BAA3F192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7574626-8AAD-42EC-9C18-A1F23F3E44B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62543AE-FB63-439B-8434-FDB1BEDAFB9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A99116B-7094-4106-8787-04337B5A6997}"/>
              </a:ext>
            </a:extLst>
          </p:cNvPr>
          <p:cNvSpPr>
            <a:spLocks noGrp="1"/>
          </p:cNvSpPr>
          <p:nvPr>
            <p:ph type="sldNum" sz="quarter" idx="12"/>
          </p:nvPr>
        </p:nvSpPr>
        <p:spPr/>
        <p:txBody>
          <a:bodyPr/>
          <a:lstStyle>
            <a:lvl1pPr>
              <a:defRPr/>
            </a:lvl1pPr>
          </a:lstStyle>
          <a:p>
            <a:fld id="{93B25C67-2F7A-4FE8-B434-A98543E9D57D}" type="slidenum">
              <a:rPr lang="en-US" altLang="en-US"/>
              <a:pPr/>
              <a:t>‹#›</a:t>
            </a:fld>
            <a:endParaRPr lang="en-US" altLang="en-US"/>
          </a:p>
        </p:txBody>
      </p:sp>
    </p:spTree>
    <p:extLst>
      <p:ext uri="{BB962C8B-B14F-4D97-AF65-F5344CB8AC3E}">
        <p14:creationId xmlns:p14="http://schemas.microsoft.com/office/powerpoint/2010/main" val="40647026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F9918-5404-4CAC-B281-248C497FEB6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3B598A1-8223-4291-A9C4-BBD8D74D64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539D90-E05C-4558-9221-BE39F308D1D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ED631C1-9100-4FA3-B085-216CCF479D3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A3B8F6C-BA79-4ED5-9CD6-05032E7730C7}"/>
              </a:ext>
            </a:extLst>
          </p:cNvPr>
          <p:cNvSpPr>
            <a:spLocks noGrp="1"/>
          </p:cNvSpPr>
          <p:nvPr>
            <p:ph type="sldNum" sz="quarter" idx="12"/>
          </p:nvPr>
        </p:nvSpPr>
        <p:spPr/>
        <p:txBody>
          <a:bodyPr/>
          <a:lstStyle>
            <a:lvl1pPr>
              <a:defRPr/>
            </a:lvl1pPr>
          </a:lstStyle>
          <a:p>
            <a:fld id="{76BB259C-2E5A-455F-9BF8-3CDFEA094AAE}" type="slidenum">
              <a:rPr lang="en-US" altLang="en-US"/>
              <a:pPr/>
              <a:t>‹#›</a:t>
            </a:fld>
            <a:endParaRPr lang="en-US" altLang="en-US"/>
          </a:p>
        </p:txBody>
      </p:sp>
    </p:spTree>
    <p:extLst>
      <p:ext uri="{BB962C8B-B14F-4D97-AF65-F5344CB8AC3E}">
        <p14:creationId xmlns:p14="http://schemas.microsoft.com/office/powerpoint/2010/main" val="2737195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1E47C-337B-45F6-A7E6-1FB6558C1E5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8B92B5A-D869-4426-9936-50FFFAC2946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CEDEA560-CB5C-4D6D-96DE-090F48A27E4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3C009BC-346D-4BAE-832A-FA61FFE0942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62ECFCE-AFA0-4690-A3F7-21E95F0CF78E}"/>
              </a:ext>
            </a:extLst>
          </p:cNvPr>
          <p:cNvSpPr>
            <a:spLocks noGrp="1"/>
          </p:cNvSpPr>
          <p:nvPr>
            <p:ph type="sldNum" sz="quarter" idx="12"/>
          </p:nvPr>
        </p:nvSpPr>
        <p:spPr/>
        <p:txBody>
          <a:bodyPr/>
          <a:lstStyle>
            <a:lvl1pPr>
              <a:defRPr/>
            </a:lvl1pPr>
          </a:lstStyle>
          <a:p>
            <a:fld id="{74A2E4E0-7320-428A-9D69-6F9990D60DD6}" type="slidenum">
              <a:rPr lang="en-US" altLang="en-US"/>
              <a:pPr/>
              <a:t>‹#›</a:t>
            </a:fld>
            <a:endParaRPr lang="en-US" altLang="en-US"/>
          </a:p>
        </p:txBody>
      </p:sp>
    </p:spTree>
    <p:extLst>
      <p:ext uri="{BB962C8B-B14F-4D97-AF65-F5344CB8AC3E}">
        <p14:creationId xmlns:p14="http://schemas.microsoft.com/office/powerpoint/2010/main" val="13315649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005FC-3433-4206-A0DC-31E26A1A818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5604139-5D55-4F8A-B73D-CD1217CDCD27}"/>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38A6080-C3C7-41FD-AE49-E18E57EC748A}"/>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D3CCF20-4F73-4DC8-9738-A0C21B2E8997}"/>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8734110-CCA4-498F-A3D6-BAF528DF7E7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0D1723D-72B2-466C-A73D-0580E1BF6E49}"/>
              </a:ext>
            </a:extLst>
          </p:cNvPr>
          <p:cNvSpPr>
            <a:spLocks noGrp="1"/>
          </p:cNvSpPr>
          <p:nvPr>
            <p:ph type="sldNum" sz="quarter" idx="12"/>
          </p:nvPr>
        </p:nvSpPr>
        <p:spPr/>
        <p:txBody>
          <a:bodyPr/>
          <a:lstStyle>
            <a:lvl1pPr>
              <a:defRPr/>
            </a:lvl1pPr>
          </a:lstStyle>
          <a:p>
            <a:fld id="{772089D8-BC74-4BAA-909F-269E2B136696}" type="slidenum">
              <a:rPr lang="en-US" altLang="en-US"/>
              <a:pPr/>
              <a:t>‹#›</a:t>
            </a:fld>
            <a:endParaRPr lang="en-US" altLang="en-US"/>
          </a:p>
        </p:txBody>
      </p:sp>
    </p:spTree>
    <p:extLst>
      <p:ext uri="{BB962C8B-B14F-4D97-AF65-F5344CB8AC3E}">
        <p14:creationId xmlns:p14="http://schemas.microsoft.com/office/powerpoint/2010/main" val="14090962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A722-A190-405C-9AC1-AF232124F625}"/>
              </a:ext>
            </a:extLst>
          </p:cNvPr>
          <p:cNvSpPr>
            <a:spLocks noGrp="1"/>
          </p:cNvSpPr>
          <p:nvPr>
            <p:ph type="title"/>
          </p:nvPr>
        </p:nvSpPr>
        <p:spPr>
          <a:xfrm>
            <a:off x="630238" y="365125"/>
            <a:ext cx="78867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1BA690D-4C51-404F-9373-28676F5E991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0FE68E-4817-4DFC-BDC7-B4C2F14DC00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6897817-A952-4915-9A18-EB4F517280F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0AB9A1-65AD-4E2D-A724-3579752FFDF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9D74055-D497-4ACB-BCFC-7A70B9C4313C}"/>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618921E1-ECFB-41CC-9920-5F546D80EDDA}"/>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BD0EA7E9-3F76-49F4-88BA-F7A0EB2DA668}"/>
              </a:ext>
            </a:extLst>
          </p:cNvPr>
          <p:cNvSpPr>
            <a:spLocks noGrp="1"/>
          </p:cNvSpPr>
          <p:nvPr>
            <p:ph type="sldNum" sz="quarter" idx="12"/>
          </p:nvPr>
        </p:nvSpPr>
        <p:spPr/>
        <p:txBody>
          <a:bodyPr/>
          <a:lstStyle>
            <a:lvl1pPr>
              <a:defRPr/>
            </a:lvl1pPr>
          </a:lstStyle>
          <a:p>
            <a:fld id="{372568C0-14D0-4A69-8B33-4821BFA32AA6}" type="slidenum">
              <a:rPr lang="en-US" altLang="en-US"/>
              <a:pPr/>
              <a:t>‹#›</a:t>
            </a:fld>
            <a:endParaRPr lang="en-US" altLang="en-US"/>
          </a:p>
        </p:txBody>
      </p:sp>
    </p:spTree>
    <p:extLst>
      <p:ext uri="{BB962C8B-B14F-4D97-AF65-F5344CB8AC3E}">
        <p14:creationId xmlns:p14="http://schemas.microsoft.com/office/powerpoint/2010/main" val="29368658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E8291-C4C7-4561-BDDE-F2465636885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55CE8EE-7680-4EE8-B29B-6354F757851D}"/>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843B240F-A211-468B-9542-C5215371CA17}"/>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BC2AE4F5-A8E9-4556-BAB3-BEF04D59BD5B}"/>
              </a:ext>
            </a:extLst>
          </p:cNvPr>
          <p:cNvSpPr>
            <a:spLocks noGrp="1"/>
          </p:cNvSpPr>
          <p:nvPr>
            <p:ph type="sldNum" sz="quarter" idx="12"/>
          </p:nvPr>
        </p:nvSpPr>
        <p:spPr/>
        <p:txBody>
          <a:bodyPr/>
          <a:lstStyle>
            <a:lvl1pPr>
              <a:defRPr/>
            </a:lvl1pPr>
          </a:lstStyle>
          <a:p>
            <a:fld id="{DE112E66-9357-41CD-B7D7-1ACBEC50EBBB}" type="slidenum">
              <a:rPr lang="en-US" altLang="en-US"/>
              <a:pPr/>
              <a:t>‹#›</a:t>
            </a:fld>
            <a:endParaRPr lang="en-US" altLang="en-US"/>
          </a:p>
        </p:txBody>
      </p:sp>
    </p:spTree>
    <p:extLst>
      <p:ext uri="{BB962C8B-B14F-4D97-AF65-F5344CB8AC3E}">
        <p14:creationId xmlns:p14="http://schemas.microsoft.com/office/powerpoint/2010/main" val="14843686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BDE3F6-DAD9-4551-A76A-952797262E2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D19D70A5-B645-476F-902D-6695CA85815B}"/>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109A7236-6D5E-4929-9223-EAE420C863D7}"/>
              </a:ext>
            </a:extLst>
          </p:cNvPr>
          <p:cNvSpPr>
            <a:spLocks noGrp="1"/>
          </p:cNvSpPr>
          <p:nvPr>
            <p:ph type="sldNum" sz="quarter" idx="12"/>
          </p:nvPr>
        </p:nvSpPr>
        <p:spPr/>
        <p:txBody>
          <a:bodyPr/>
          <a:lstStyle>
            <a:lvl1pPr>
              <a:defRPr/>
            </a:lvl1pPr>
          </a:lstStyle>
          <a:p>
            <a:fld id="{FA98D3CD-9C83-4A0E-9F62-FB28DAA6A3EB}" type="slidenum">
              <a:rPr lang="en-US" altLang="en-US"/>
              <a:pPr/>
              <a:t>‹#›</a:t>
            </a:fld>
            <a:endParaRPr lang="en-US" altLang="en-US"/>
          </a:p>
        </p:txBody>
      </p:sp>
    </p:spTree>
    <p:extLst>
      <p:ext uri="{BB962C8B-B14F-4D97-AF65-F5344CB8AC3E}">
        <p14:creationId xmlns:p14="http://schemas.microsoft.com/office/powerpoint/2010/main" val="30280731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146E0-2BCB-4B03-AB32-1EA1948FC8A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FB2E949-39D3-4679-BAC5-4A94E3B0849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1B12A9-16D4-4DC2-BDBF-34E53DDE993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D21840-717A-4710-828C-64BC10D6948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9FB4919-1F09-4F8E-94C8-AB3FA81BF1F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A5037EF-13AF-4AFD-B19D-8CE1A230F7C5}"/>
              </a:ext>
            </a:extLst>
          </p:cNvPr>
          <p:cNvSpPr>
            <a:spLocks noGrp="1"/>
          </p:cNvSpPr>
          <p:nvPr>
            <p:ph type="sldNum" sz="quarter" idx="12"/>
          </p:nvPr>
        </p:nvSpPr>
        <p:spPr/>
        <p:txBody>
          <a:bodyPr/>
          <a:lstStyle>
            <a:lvl1pPr>
              <a:defRPr/>
            </a:lvl1pPr>
          </a:lstStyle>
          <a:p>
            <a:fld id="{0E8A650A-9848-40A0-903A-7FB6BE83D4BC}" type="slidenum">
              <a:rPr lang="en-US" altLang="en-US"/>
              <a:pPr/>
              <a:t>‹#›</a:t>
            </a:fld>
            <a:endParaRPr lang="en-US" altLang="en-US"/>
          </a:p>
        </p:txBody>
      </p:sp>
    </p:spTree>
    <p:extLst>
      <p:ext uri="{BB962C8B-B14F-4D97-AF65-F5344CB8AC3E}">
        <p14:creationId xmlns:p14="http://schemas.microsoft.com/office/powerpoint/2010/main" val="40814253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1E50D-1800-49F6-9B5F-9D99FC52E5E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CF2318E-02C7-4FF5-AF51-12C35FA1FA0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645AC03-113F-48BF-B749-156340EB1E6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4BDBA-623C-4AF3-958C-37E7F9AC3D80}"/>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81F7DA3-4CA1-4CFB-88A5-F2F015BC6D7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2D4635F-2B45-478D-B0EF-D86473C2EBF7}"/>
              </a:ext>
            </a:extLst>
          </p:cNvPr>
          <p:cNvSpPr>
            <a:spLocks noGrp="1"/>
          </p:cNvSpPr>
          <p:nvPr>
            <p:ph type="sldNum" sz="quarter" idx="12"/>
          </p:nvPr>
        </p:nvSpPr>
        <p:spPr/>
        <p:txBody>
          <a:bodyPr/>
          <a:lstStyle>
            <a:lvl1pPr>
              <a:defRPr/>
            </a:lvl1pPr>
          </a:lstStyle>
          <a:p>
            <a:fld id="{599F40B1-FEE0-4EA9-9E3B-3E536E716124}" type="slidenum">
              <a:rPr lang="en-US" altLang="en-US"/>
              <a:pPr/>
              <a:t>‹#›</a:t>
            </a:fld>
            <a:endParaRPr lang="en-US" altLang="en-US"/>
          </a:p>
        </p:txBody>
      </p:sp>
    </p:spTree>
    <p:extLst>
      <p:ext uri="{BB962C8B-B14F-4D97-AF65-F5344CB8AC3E}">
        <p14:creationId xmlns:p14="http://schemas.microsoft.com/office/powerpoint/2010/main" val="30767225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6B6ED-3882-4D45-9A2D-38E22021BF7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42B0039-79B4-4C0A-8A63-5FF97B876C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F536438-61A9-450A-83D8-D39526A61D5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E25B924-2104-450B-94F5-37D0EEACE78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7482D80-FAC5-4CE2-96AB-6C94690A934C}"/>
              </a:ext>
            </a:extLst>
          </p:cNvPr>
          <p:cNvSpPr>
            <a:spLocks noGrp="1"/>
          </p:cNvSpPr>
          <p:nvPr>
            <p:ph type="sldNum" sz="quarter" idx="12"/>
          </p:nvPr>
        </p:nvSpPr>
        <p:spPr/>
        <p:txBody>
          <a:bodyPr/>
          <a:lstStyle>
            <a:lvl1pPr>
              <a:defRPr/>
            </a:lvl1pPr>
          </a:lstStyle>
          <a:p>
            <a:fld id="{4BA7B412-BC12-4126-B45E-25ECAB56270D}" type="slidenum">
              <a:rPr lang="en-US" altLang="en-US"/>
              <a:pPr/>
              <a:t>‹#›</a:t>
            </a:fld>
            <a:endParaRPr lang="en-US" altLang="en-US"/>
          </a:p>
        </p:txBody>
      </p:sp>
    </p:spTree>
    <p:extLst>
      <p:ext uri="{BB962C8B-B14F-4D97-AF65-F5344CB8AC3E}">
        <p14:creationId xmlns:p14="http://schemas.microsoft.com/office/powerpoint/2010/main" val="8780936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2DF53B-6321-4CC0-8E65-0BC0453FCF7C}"/>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759B1CE-9B2B-44D2-B3D5-4A6407FC70E6}"/>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0ED9AC4-DC55-49E5-874E-934F4F796D6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74106CC-F835-40AA-B1E0-34940CEAE08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D465195-D14A-4EF4-B490-4CEB84CFE126}"/>
              </a:ext>
            </a:extLst>
          </p:cNvPr>
          <p:cNvSpPr>
            <a:spLocks noGrp="1"/>
          </p:cNvSpPr>
          <p:nvPr>
            <p:ph type="sldNum" sz="quarter" idx="12"/>
          </p:nvPr>
        </p:nvSpPr>
        <p:spPr/>
        <p:txBody>
          <a:bodyPr/>
          <a:lstStyle>
            <a:lvl1pPr>
              <a:defRPr/>
            </a:lvl1pPr>
          </a:lstStyle>
          <a:p>
            <a:fld id="{0569DD0D-7D33-4D6E-9EA6-B5F504EAD104}" type="slidenum">
              <a:rPr lang="en-US" altLang="en-US"/>
              <a:pPr/>
              <a:t>‹#›</a:t>
            </a:fld>
            <a:endParaRPr lang="en-US" altLang="en-US"/>
          </a:p>
        </p:txBody>
      </p:sp>
    </p:spTree>
    <p:extLst>
      <p:ext uri="{BB962C8B-B14F-4D97-AF65-F5344CB8AC3E}">
        <p14:creationId xmlns:p14="http://schemas.microsoft.com/office/powerpoint/2010/main" val="3018843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A0FEAD-FA44-4835-B4E3-B7535BCFC2A5}" type="datetimeFigureOut">
              <a:rPr lang="en-IN" smtClean="0"/>
              <a:t>25-04-2020</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CC6D86-A9E8-4E59-8DB4-ABA100E87F14}" type="slidenum">
              <a:rPr lang="en-IN" smtClean="0"/>
              <a:t>‹#›</a:t>
            </a:fld>
            <a:endParaRPr lang="en-IN"/>
          </a:p>
        </p:txBody>
      </p:sp>
    </p:spTree>
    <p:extLst>
      <p:ext uri="{BB962C8B-B14F-4D97-AF65-F5344CB8AC3E}">
        <p14:creationId xmlns:p14="http://schemas.microsoft.com/office/powerpoint/2010/main" val="14864398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t>25-04-2020</a:t>
            </a:fld>
            <a:endParaRPr lang="en-IN"/>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t>‹#›</a:t>
            </a:fld>
            <a:endParaRPr lang="en-IN"/>
          </a:p>
        </p:txBody>
      </p:sp>
    </p:spTree>
    <p:extLst>
      <p:ext uri="{BB962C8B-B14F-4D97-AF65-F5344CB8AC3E}">
        <p14:creationId xmlns:p14="http://schemas.microsoft.com/office/powerpoint/2010/main" val="39612411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26979" name="Rectangle 3">
            <a:extLst>
              <a:ext uri="{FF2B5EF4-FFF2-40B4-BE49-F238E27FC236}">
                <a16:creationId xmlns:a16="http://schemas.microsoft.com/office/drawing/2014/main" id="{F6B85859-C5C7-4A08-94B7-2D115BC00755}"/>
              </a:ext>
            </a:extLst>
          </p:cNvPr>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6980" name="Rectangle 4">
            <a:extLst>
              <a:ext uri="{FF2B5EF4-FFF2-40B4-BE49-F238E27FC236}">
                <a16:creationId xmlns:a16="http://schemas.microsoft.com/office/drawing/2014/main" id="{F3938130-A6EB-46EE-8092-9B0C977ACE01}"/>
              </a:ext>
            </a:extLst>
          </p:cNvPr>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6985" name="Rectangle 9">
            <a:extLst>
              <a:ext uri="{FF2B5EF4-FFF2-40B4-BE49-F238E27FC236}">
                <a16:creationId xmlns:a16="http://schemas.microsoft.com/office/drawing/2014/main" id="{CFBC9743-7786-4554-85F3-C8F0C3A14472}"/>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C0C0C0"/>
                  </a:outerShdw>
                </a:effectLst>
                <a:latin typeface="Arial" charset="0"/>
              </a:defRPr>
            </a:lvl1pPr>
          </a:lstStyle>
          <a:p>
            <a:pPr>
              <a:defRPr/>
            </a:pPr>
            <a:endParaRPr lang="en-US"/>
          </a:p>
        </p:txBody>
      </p:sp>
      <p:sp>
        <p:nvSpPr>
          <p:cNvPr id="126986" name="Rectangle 10">
            <a:extLst>
              <a:ext uri="{FF2B5EF4-FFF2-40B4-BE49-F238E27FC236}">
                <a16:creationId xmlns:a16="http://schemas.microsoft.com/office/drawing/2014/main" id="{4ED0FD80-4EFD-4B11-94A7-7AF90F706A6F}"/>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C0C0C0"/>
                  </a:outerShdw>
                </a:effectLst>
                <a:latin typeface="Arial" charset="0"/>
              </a:defRPr>
            </a:lvl1pPr>
          </a:lstStyle>
          <a:p>
            <a:pPr>
              <a:defRPr/>
            </a:pPr>
            <a:endParaRPr lang="en-US"/>
          </a:p>
        </p:txBody>
      </p:sp>
      <p:sp>
        <p:nvSpPr>
          <p:cNvPr id="126987" name="Rectangle 11">
            <a:extLst>
              <a:ext uri="{FF2B5EF4-FFF2-40B4-BE49-F238E27FC236}">
                <a16:creationId xmlns:a16="http://schemas.microsoft.com/office/drawing/2014/main" id="{DE5485D0-EC40-4A31-AE8B-FFD03A4D05A6}"/>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C0C0C0"/>
                  </a:outerShdw>
                </a:effectLst>
                <a:latin typeface="Arial" panose="020B0604020202020204" pitchFamily="34" charset="0"/>
              </a:defRPr>
            </a:lvl1pPr>
          </a:lstStyle>
          <a:p>
            <a:fld id="{725E7106-0258-418C-8C2E-E3D30224C828}" type="slidenum">
              <a:rPr lang="en-US" altLang="en-US"/>
              <a:pPr/>
              <a:t>‹#›</a:t>
            </a:fld>
            <a:endParaRPr lang="en-US" altLang="en-US"/>
          </a:p>
        </p:txBody>
      </p:sp>
    </p:spTree>
    <p:extLst>
      <p:ext uri="{BB962C8B-B14F-4D97-AF65-F5344CB8AC3E}">
        <p14:creationId xmlns:p14="http://schemas.microsoft.com/office/powerpoint/2010/main" val="23846393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ScaHelvetica" pitchFamily="2"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ScaHelvetica" pitchFamily="2"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ScaHelvetica" pitchFamily="2"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ScaHelvetica" pitchFamily="2"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ScaHelvetica" pitchFamily="2"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ScaHelvetica" pitchFamily="2"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ScaHelvetica" pitchFamily="2"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ScaHelvetica" pitchFamily="2"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B62BA4F7-6B93-47E3-BE37-B7EB630580CB}"/>
              </a:ext>
            </a:extLst>
          </p:cNvPr>
          <p:cNvSpPr>
            <a:spLocks noGrp="1" noChangeArrowheads="1"/>
          </p:cNvSpPr>
          <p:nvPr>
            <p:ph type="title"/>
          </p:nvPr>
        </p:nvSpPr>
        <p:spPr bwMode="auto">
          <a:xfrm>
            <a:off x="456481" y="273629"/>
            <a:ext cx="8226720" cy="1143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DC299B76-3D3B-4F68-BE95-D0EE42D8FFC3}"/>
              </a:ext>
            </a:extLst>
          </p:cNvPr>
          <p:cNvSpPr>
            <a:spLocks noGrp="1" noChangeArrowheads="1"/>
          </p:cNvSpPr>
          <p:nvPr>
            <p:ph type="body" idx="1"/>
          </p:nvPr>
        </p:nvSpPr>
        <p:spPr bwMode="auto">
          <a:xfrm>
            <a:off x="456481" y="1604328"/>
            <a:ext cx="8043840" cy="3976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
        <p:nvSpPr>
          <p:cNvPr id="2" name="Rectangle 3">
            <a:extLst>
              <a:ext uri="{FF2B5EF4-FFF2-40B4-BE49-F238E27FC236}">
                <a16:creationId xmlns:a16="http://schemas.microsoft.com/office/drawing/2014/main" id="{08ABD5A0-64DA-441A-8B0D-88E2E58A889E}"/>
              </a:ext>
            </a:extLst>
          </p:cNvPr>
          <p:cNvSpPr>
            <a:spLocks noGrp="1" noChangeArrowheads="1"/>
          </p:cNvSpPr>
          <p:nvPr>
            <p:ph type="dt"/>
          </p:nvPr>
        </p:nvSpPr>
        <p:spPr bwMode="auto">
          <a:xfrm>
            <a:off x="456481" y="6247376"/>
            <a:ext cx="212832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
                <a:srgbClr val="000000"/>
              </a:buClr>
              <a:buSzPct val="100000"/>
              <a:buFont typeface="Times New Roman" pitchFamily="16" charset="0"/>
              <a:buNone/>
              <a:tabLst>
                <a:tab pos="656650" algn="l"/>
                <a:tab pos="1313299" algn="l"/>
                <a:tab pos="1969949" algn="l"/>
              </a:tabLst>
              <a:defRPr sz="1270">
                <a:solidFill>
                  <a:srgbClr val="000000"/>
                </a:solidFill>
                <a:latin typeface="Times New Roman" pitchFamily="16" charset="0"/>
                <a:ea typeface="DejaVu Sans" charset="0"/>
                <a:cs typeface="DejaVu Sans" charset="0"/>
              </a:defRPr>
            </a:lvl1pPr>
          </a:lstStyle>
          <a:p>
            <a:pPr>
              <a:defRPr/>
            </a:pPr>
            <a:endParaRPr lang="en-IN"/>
          </a:p>
        </p:txBody>
      </p:sp>
      <p:sp>
        <p:nvSpPr>
          <p:cNvPr id="1028" name="Rectangle 4">
            <a:extLst>
              <a:ext uri="{FF2B5EF4-FFF2-40B4-BE49-F238E27FC236}">
                <a16:creationId xmlns:a16="http://schemas.microsoft.com/office/drawing/2014/main" id="{59806585-5384-498E-ABB3-1113024586F4}"/>
              </a:ext>
            </a:extLst>
          </p:cNvPr>
          <p:cNvSpPr>
            <a:spLocks noGrp="1" noChangeArrowheads="1"/>
          </p:cNvSpPr>
          <p:nvPr>
            <p:ph type="ftr"/>
          </p:nvPr>
        </p:nvSpPr>
        <p:spPr bwMode="auto">
          <a:xfrm>
            <a:off x="3127680" y="6247376"/>
            <a:ext cx="289728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2pPr marL="722891" lvl="1" indent="-525608" eaLnBrk="1">
              <a:lnSpc>
                <a:spcPct val="99000"/>
              </a:lnSpc>
              <a:buClr>
                <a:srgbClr val="000000"/>
              </a:buClr>
              <a:buSzPct val="45000"/>
              <a:buFont typeface="Wingdings" charset="2"/>
              <a:buNone/>
              <a:tabLst>
                <a:tab pos="656650" algn="l"/>
                <a:tab pos="1313299" algn="l"/>
                <a:tab pos="1969949" algn="l"/>
                <a:tab pos="2626599" algn="l"/>
              </a:tabLst>
              <a:defRPr sz="1361" b="1">
                <a:solidFill>
                  <a:srgbClr val="000000"/>
                </a:solidFill>
                <a:latin typeface="Balaram" charset="0"/>
                <a:ea typeface="+mn-ea"/>
                <a:cs typeface="Arial" charset="0"/>
              </a:defRPr>
            </a:lvl2pPr>
          </a:lstStyle>
          <a:p>
            <a:pPr lvl="1">
              <a:defRPr/>
            </a:pPr>
            <a:r>
              <a:rPr lang="en-IN"/>
              <a:t>Passing Away of Bhismadeva</a:t>
            </a:r>
            <a:endParaRPr lang="en-US"/>
          </a:p>
        </p:txBody>
      </p:sp>
      <p:sp>
        <p:nvSpPr>
          <p:cNvPr id="1029" name="Rectangle 5">
            <a:extLst>
              <a:ext uri="{FF2B5EF4-FFF2-40B4-BE49-F238E27FC236}">
                <a16:creationId xmlns:a16="http://schemas.microsoft.com/office/drawing/2014/main" id="{1700D8CF-E1CE-417F-A535-C4B61F8EE592}"/>
              </a:ext>
            </a:extLst>
          </p:cNvPr>
          <p:cNvSpPr>
            <a:spLocks noGrp="1" noChangeArrowheads="1"/>
          </p:cNvSpPr>
          <p:nvPr>
            <p:ph type="sldNum"/>
          </p:nvPr>
        </p:nvSpPr>
        <p:spPr bwMode="auto">
          <a:xfrm>
            <a:off x="6554880" y="6247376"/>
            <a:ext cx="212832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3000"/>
              </a:lnSpc>
              <a:buClr>
                <a:srgbClr val="000000"/>
              </a:buClr>
              <a:buSzPct val="100000"/>
              <a:buFont typeface="Times New Roman" panose="02020603050405020304" pitchFamily="18" charset="0"/>
              <a:buNone/>
              <a:tabLst>
                <a:tab pos="656650" algn="l"/>
                <a:tab pos="1313299" algn="l"/>
                <a:tab pos="1969949" algn="l"/>
              </a:tabLst>
              <a:defRPr sz="1270">
                <a:solidFill>
                  <a:srgbClr val="000000"/>
                </a:solidFill>
                <a:latin typeface="Times New Roman" panose="02020603050405020304" pitchFamily="18" charset="0"/>
                <a:cs typeface="DejaVu Sans" charset="0"/>
              </a:defRPr>
            </a:lvl1pPr>
          </a:lstStyle>
          <a:p>
            <a:fld id="{5BF3AE92-86F8-40C9-9CCE-F2A4AEB8D19D}" type="slidenum">
              <a:rPr lang="en-IN" altLang="en-US"/>
              <a:pPr/>
              <a:t>‹#›</a:t>
            </a:fld>
            <a:endParaRPr lang="en-IN" altLang="en-US"/>
          </a:p>
        </p:txBody>
      </p:sp>
    </p:spTree>
    <p:extLst>
      <p:ext uri="{BB962C8B-B14F-4D97-AF65-F5344CB8AC3E}">
        <p14:creationId xmlns:p14="http://schemas.microsoft.com/office/powerpoint/2010/main" val="159221129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mj-lt"/>
          <a:ea typeface="+mj-ea"/>
          <a:cs typeface="+mj-cs"/>
        </a:defRPr>
      </a:lvl1pPr>
      <a:lvl2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Arial" charset="0"/>
          <a:ea typeface="Droid Sans" charset="0"/>
          <a:cs typeface="Droid Sans" charset="0"/>
        </a:defRPr>
      </a:lvl2pPr>
      <a:lvl3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Arial" charset="0"/>
          <a:ea typeface="Droid Sans" charset="0"/>
          <a:cs typeface="Droid Sans" charset="0"/>
        </a:defRPr>
      </a:lvl3pPr>
      <a:lvl4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Arial" charset="0"/>
          <a:ea typeface="Droid Sans" charset="0"/>
          <a:cs typeface="Droid Sans" charset="0"/>
        </a:defRPr>
      </a:lvl4pPr>
      <a:lvl5pPr algn="ctr" defTabSz="407526" rtl="0" eaLnBrk="0" fontAlgn="base" hangingPunct="0">
        <a:lnSpc>
          <a:spcPct val="93000"/>
        </a:lnSpc>
        <a:spcBef>
          <a:spcPct val="0"/>
        </a:spcBef>
        <a:spcAft>
          <a:spcPct val="0"/>
        </a:spcAft>
        <a:buClr>
          <a:srgbClr val="000000"/>
        </a:buClr>
        <a:buSzPct val="100000"/>
        <a:buFont typeface="Times New Roman" panose="02020603050405020304" pitchFamily="18" charset="0"/>
        <a:defRPr sz="3991">
          <a:solidFill>
            <a:srgbClr val="000000"/>
          </a:solidFill>
          <a:latin typeface="Arial" charset="0"/>
          <a:ea typeface="Droid Sans" charset="0"/>
          <a:cs typeface="Droid Sans" charset="0"/>
        </a:defRPr>
      </a:lvl5pPr>
      <a:lvl6pPr marL="2280994" indent="-207363" algn="ctr" defTabSz="407526" rtl="0" fontAlgn="base" hangingPunct="0">
        <a:lnSpc>
          <a:spcPct val="93000"/>
        </a:lnSpc>
        <a:spcBef>
          <a:spcPct val="0"/>
        </a:spcBef>
        <a:spcAft>
          <a:spcPct val="0"/>
        </a:spcAft>
        <a:buClr>
          <a:srgbClr val="000000"/>
        </a:buClr>
        <a:buSzPct val="100000"/>
        <a:buFont typeface="Times New Roman" pitchFamily="16" charset="0"/>
        <a:defRPr sz="3991">
          <a:solidFill>
            <a:srgbClr val="000000"/>
          </a:solidFill>
          <a:latin typeface="Arial" charset="0"/>
          <a:ea typeface="Droid Sans" charset="0"/>
          <a:cs typeface="Droid Sans" charset="0"/>
        </a:defRPr>
      </a:lvl6pPr>
      <a:lvl7pPr marL="2695720" indent="-207363" algn="ctr" defTabSz="407526" rtl="0" fontAlgn="base" hangingPunct="0">
        <a:lnSpc>
          <a:spcPct val="93000"/>
        </a:lnSpc>
        <a:spcBef>
          <a:spcPct val="0"/>
        </a:spcBef>
        <a:spcAft>
          <a:spcPct val="0"/>
        </a:spcAft>
        <a:buClr>
          <a:srgbClr val="000000"/>
        </a:buClr>
        <a:buSzPct val="100000"/>
        <a:buFont typeface="Times New Roman" pitchFamily="16" charset="0"/>
        <a:defRPr sz="3991">
          <a:solidFill>
            <a:srgbClr val="000000"/>
          </a:solidFill>
          <a:latin typeface="Arial" charset="0"/>
          <a:ea typeface="Droid Sans" charset="0"/>
          <a:cs typeface="Droid Sans" charset="0"/>
        </a:defRPr>
      </a:lvl7pPr>
      <a:lvl8pPr marL="3110446" indent="-207363" algn="ctr" defTabSz="407526" rtl="0" fontAlgn="base" hangingPunct="0">
        <a:lnSpc>
          <a:spcPct val="93000"/>
        </a:lnSpc>
        <a:spcBef>
          <a:spcPct val="0"/>
        </a:spcBef>
        <a:spcAft>
          <a:spcPct val="0"/>
        </a:spcAft>
        <a:buClr>
          <a:srgbClr val="000000"/>
        </a:buClr>
        <a:buSzPct val="100000"/>
        <a:buFont typeface="Times New Roman" pitchFamily="16" charset="0"/>
        <a:defRPr sz="3991">
          <a:solidFill>
            <a:srgbClr val="000000"/>
          </a:solidFill>
          <a:latin typeface="Arial" charset="0"/>
          <a:ea typeface="Droid Sans" charset="0"/>
          <a:cs typeface="Droid Sans" charset="0"/>
        </a:defRPr>
      </a:lvl8pPr>
      <a:lvl9pPr marL="3525172" indent="-207363" algn="ctr" defTabSz="407526" rtl="0" fontAlgn="base" hangingPunct="0">
        <a:lnSpc>
          <a:spcPct val="93000"/>
        </a:lnSpc>
        <a:spcBef>
          <a:spcPct val="0"/>
        </a:spcBef>
        <a:spcAft>
          <a:spcPct val="0"/>
        </a:spcAft>
        <a:buClr>
          <a:srgbClr val="000000"/>
        </a:buClr>
        <a:buSzPct val="100000"/>
        <a:buFont typeface="Times New Roman" pitchFamily="16" charset="0"/>
        <a:defRPr sz="3991">
          <a:solidFill>
            <a:srgbClr val="000000"/>
          </a:solidFill>
          <a:latin typeface="Arial" charset="0"/>
          <a:ea typeface="Droid Sans" charset="0"/>
          <a:cs typeface="Droid Sans" charset="0"/>
        </a:defRPr>
      </a:lvl9pPr>
    </p:titleStyle>
    <p:bodyStyle>
      <a:lvl1pPr marL="311045" indent="-311045" algn="l" defTabSz="407526" rtl="0" eaLnBrk="0" fontAlgn="base" hangingPunct="0">
        <a:lnSpc>
          <a:spcPct val="93000"/>
        </a:lnSpc>
        <a:spcBef>
          <a:spcPct val="0"/>
        </a:spcBef>
        <a:spcAft>
          <a:spcPts val="1293"/>
        </a:spcAft>
        <a:buClr>
          <a:srgbClr val="000000"/>
        </a:buClr>
        <a:buSzPct val="100000"/>
        <a:buFont typeface="Times New Roman" panose="02020603050405020304" pitchFamily="18" charset="0"/>
        <a:defRPr sz="2903">
          <a:solidFill>
            <a:srgbClr val="000000"/>
          </a:solidFill>
          <a:latin typeface="+mn-lt"/>
          <a:ea typeface="+mn-ea"/>
          <a:cs typeface="+mn-cs"/>
        </a:defRPr>
      </a:lvl1pPr>
      <a:lvl2pPr marL="673930" indent="-259204" algn="l" defTabSz="407526" rtl="0" eaLnBrk="0" fontAlgn="base" hangingPunct="0">
        <a:lnSpc>
          <a:spcPct val="93000"/>
        </a:lnSpc>
        <a:spcBef>
          <a:spcPct val="0"/>
        </a:spcBef>
        <a:spcAft>
          <a:spcPts val="1032"/>
        </a:spcAft>
        <a:buClr>
          <a:srgbClr val="000000"/>
        </a:buClr>
        <a:buSzPct val="100000"/>
        <a:buFont typeface="Times New Roman" panose="02020603050405020304" pitchFamily="18" charset="0"/>
        <a:defRPr sz="2540">
          <a:solidFill>
            <a:srgbClr val="000000"/>
          </a:solidFill>
          <a:latin typeface="+mn-lt"/>
          <a:ea typeface="+mn-ea"/>
          <a:cs typeface="+mn-cs"/>
        </a:defRPr>
      </a:lvl2pPr>
      <a:lvl3pPr marL="1036815" indent="-207363" algn="l" defTabSz="407526" rtl="0" eaLnBrk="0" fontAlgn="base" hangingPunct="0">
        <a:lnSpc>
          <a:spcPct val="93000"/>
        </a:lnSpc>
        <a:spcBef>
          <a:spcPct val="0"/>
        </a:spcBef>
        <a:spcAft>
          <a:spcPts val="771"/>
        </a:spcAft>
        <a:buClr>
          <a:srgbClr val="000000"/>
        </a:buClr>
        <a:buSzPct val="100000"/>
        <a:buFont typeface="Times New Roman" panose="02020603050405020304" pitchFamily="18" charset="0"/>
        <a:defRPr sz="2177">
          <a:solidFill>
            <a:srgbClr val="000000"/>
          </a:solidFill>
          <a:latin typeface="+mn-lt"/>
          <a:ea typeface="+mn-ea"/>
          <a:cs typeface="+mn-cs"/>
        </a:defRPr>
      </a:lvl3pPr>
      <a:lvl4pPr marL="1451541" indent="-207363" algn="l" defTabSz="407526" rtl="0" eaLnBrk="0" fontAlgn="base" hangingPunct="0">
        <a:lnSpc>
          <a:spcPct val="93000"/>
        </a:lnSpc>
        <a:spcBef>
          <a:spcPct val="0"/>
        </a:spcBef>
        <a:spcAft>
          <a:spcPts val="522"/>
        </a:spcAft>
        <a:buClr>
          <a:srgbClr val="000000"/>
        </a:buClr>
        <a:buSzPct val="100000"/>
        <a:buFont typeface="Times New Roman" panose="02020603050405020304" pitchFamily="18" charset="0"/>
        <a:defRPr sz="1814">
          <a:solidFill>
            <a:srgbClr val="000000"/>
          </a:solidFill>
          <a:latin typeface="+mn-lt"/>
          <a:ea typeface="+mn-ea"/>
          <a:cs typeface="+mn-cs"/>
        </a:defRPr>
      </a:lvl4pPr>
      <a:lvl5pPr marL="1866268" indent="-207363" algn="l" defTabSz="407526" rtl="0" eaLnBrk="0" fontAlgn="base" hangingPunct="0">
        <a:lnSpc>
          <a:spcPct val="93000"/>
        </a:lnSpc>
        <a:spcBef>
          <a:spcPct val="0"/>
        </a:spcBef>
        <a:spcAft>
          <a:spcPts val="261"/>
        </a:spcAft>
        <a:buClr>
          <a:srgbClr val="000000"/>
        </a:buClr>
        <a:buSzPct val="100000"/>
        <a:buFont typeface="Times New Roman" panose="02020603050405020304" pitchFamily="18" charset="0"/>
        <a:defRPr sz="1814">
          <a:solidFill>
            <a:srgbClr val="000000"/>
          </a:solidFill>
          <a:latin typeface="+mn-lt"/>
          <a:ea typeface="+mn-ea"/>
          <a:cs typeface="+mn-cs"/>
        </a:defRPr>
      </a:lvl5pPr>
      <a:lvl6pPr marL="2280994" indent="-207363" algn="l" defTabSz="407526" rtl="0" fontAlgn="base" hangingPunct="0">
        <a:lnSpc>
          <a:spcPct val="93000"/>
        </a:lnSpc>
        <a:spcBef>
          <a:spcPct val="0"/>
        </a:spcBef>
        <a:spcAft>
          <a:spcPts val="261"/>
        </a:spcAft>
        <a:buClr>
          <a:srgbClr val="000000"/>
        </a:buClr>
        <a:buSzPct val="100000"/>
        <a:buFont typeface="Times New Roman" pitchFamily="16" charset="0"/>
        <a:defRPr sz="1814">
          <a:solidFill>
            <a:srgbClr val="000000"/>
          </a:solidFill>
          <a:latin typeface="+mn-lt"/>
          <a:ea typeface="+mn-ea"/>
          <a:cs typeface="+mn-cs"/>
        </a:defRPr>
      </a:lvl6pPr>
      <a:lvl7pPr marL="2695720" indent="-207363" algn="l" defTabSz="407526" rtl="0" fontAlgn="base" hangingPunct="0">
        <a:lnSpc>
          <a:spcPct val="93000"/>
        </a:lnSpc>
        <a:spcBef>
          <a:spcPct val="0"/>
        </a:spcBef>
        <a:spcAft>
          <a:spcPts val="261"/>
        </a:spcAft>
        <a:buClr>
          <a:srgbClr val="000000"/>
        </a:buClr>
        <a:buSzPct val="100000"/>
        <a:buFont typeface="Times New Roman" pitchFamily="16" charset="0"/>
        <a:defRPr sz="1814">
          <a:solidFill>
            <a:srgbClr val="000000"/>
          </a:solidFill>
          <a:latin typeface="+mn-lt"/>
          <a:ea typeface="+mn-ea"/>
          <a:cs typeface="+mn-cs"/>
        </a:defRPr>
      </a:lvl7pPr>
      <a:lvl8pPr marL="3110446" indent="-207363" algn="l" defTabSz="407526" rtl="0" fontAlgn="base" hangingPunct="0">
        <a:lnSpc>
          <a:spcPct val="93000"/>
        </a:lnSpc>
        <a:spcBef>
          <a:spcPct val="0"/>
        </a:spcBef>
        <a:spcAft>
          <a:spcPts val="261"/>
        </a:spcAft>
        <a:buClr>
          <a:srgbClr val="000000"/>
        </a:buClr>
        <a:buSzPct val="100000"/>
        <a:buFont typeface="Times New Roman" pitchFamily="16" charset="0"/>
        <a:defRPr sz="1814">
          <a:solidFill>
            <a:srgbClr val="000000"/>
          </a:solidFill>
          <a:latin typeface="+mn-lt"/>
          <a:ea typeface="+mn-ea"/>
          <a:cs typeface="+mn-cs"/>
        </a:defRPr>
      </a:lvl8pPr>
      <a:lvl9pPr marL="3525172" indent="-207363" algn="l" defTabSz="407526" rtl="0" fontAlgn="base" hangingPunct="0">
        <a:lnSpc>
          <a:spcPct val="93000"/>
        </a:lnSpc>
        <a:spcBef>
          <a:spcPct val="0"/>
        </a:spcBef>
        <a:spcAft>
          <a:spcPts val="261"/>
        </a:spcAft>
        <a:buClr>
          <a:srgbClr val="000000"/>
        </a:buClr>
        <a:buSzPct val="100000"/>
        <a:buFont typeface="Times New Roman" pitchFamily="16" charset="0"/>
        <a:defRPr sz="1814">
          <a:solidFill>
            <a:srgbClr val="000000"/>
          </a:solidFill>
          <a:latin typeface="+mn-lt"/>
          <a:ea typeface="+mn-ea"/>
          <a:cs typeface="+mn-cs"/>
        </a:defRPr>
      </a:lvl9pPr>
    </p:bodyStyle>
    <p:otherStyle>
      <a:defPPr>
        <a:defRPr lang="en-US"/>
      </a:defPPr>
      <a:lvl1pPr marL="0" algn="l" defTabSz="829452" rtl="0" eaLnBrk="1" latinLnBrk="0" hangingPunct="1">
        <a:defRPr sz="1633" kern="1200">
          <a:solidFill>
            <a:schemeClr val="tx1"/>
          </a:solidFill>
          <a:latin typeface="+mn-lt"/>
          <a:ea typeface="+mn-ea"/>
          <a:cs typeface="+mn-cs"/>
        </a:defRPr>
      </a:lvl1pPr>
      <a:lvl2pPr marL="414726" algn="l" defTabSz="829452" rtl="0" eaLnBrk="1" latinLnBrk="0" hangingPunct="1">
        <a:defRPr sz="1633" kern="1200">
          <a:solidFill>
            <a:schemeClr val="tx1"/>
          </a:solidFill>
          <a:latin typeface="+mn-lt"/>
          <a:ea typeface="+mn-ea"/>
          <a:cs typeface="+mn-cs"/>
        </a:defRPr>
      </a:lvl2pPr>
      <a:lvl3pPr marL="829452" algn="l" defTabSz="829452" rtl="0" eaLnBrk="1" latinLnBrk="0" hangingPunct="1">
        <a:defRPr sz="1633" kern="1200">
          <a:solidFill>
            <a:schemeClr val="tx1"/>
          </a:solidFill>
          <a:latin typeface="+mn-lt"/>
          <a:ea typeface="+mn-ea"/>
          <a:cs typeface="+mn-cs"/>
        </a:defRPr>
      </a:lvl3pPr>
      <a:lvl4pPr marL="1244178" algn="l" defTabSz="829452" rtl="0" eaLnBrk="1" latinLnBrk="0" hangingPunct="1">
        <a:defRPr sz="1633" kern="1200">
          <a:solidFill>
            <a:schemeClr val="tx1"/>
          </a:solidFill>
          <a:latin typeface="+mn-lt"/>
          <a:ea typeface="+mn-ea"/>
          <a:cs typeface="+mn-cs"/>
        </a:defRPr>
      </a:lvl4pPr>
      <a:lvl5pPr marL="1658904" algn="l" defTabSz="829452" rtl="0" eaLnBrk="1" latinLnBrk="0" hangingPunct="1">
        <a:defRPr sz="1633" kern="1200">
          <a:solidFill>
            <a:schemeClr val="tx1"/>
          </a:solidFill>
          <a:latin typeface="+mn-lt"/>
          <a:ea typeface="+mn-ea"/>
          <a:cs typeface="+mn-cs"/>
        </a:defRPr>
      </a:lvl5pPr>
      <a:lvl6pPr marL="2073631" algn="l" defTabSz="829452" rtl="0" eaLnBrk="1" latinLnBrk="0" hangingPunct="1">
        <a:defRPr sz="1633" kern="1200">
          <a:solidFill>
            <a:schemeClr val="tx1"/>
          </a:solidFill>
          <a:latin typeface="+mn-lt"/>
          <a:ea typeface="+mn-ea"/>
          <a:cs typeface="+mn-cs"/>
        </a:defRPr>
      </a:lvl6pPr>
      <a:lvl7pPr marL="2488357" algn="l" defTabSz="829452" rtl="0" eaLnBrk="1" latinLnBrk="0" hangingPunct="1">
        <a:defRPr sz="1633" kern="1200">
          <a:solidFill>
            <a:schemeClr val="tx1"/>
          </a:solidFill>
          <a:latin typeface="+mn-lt"/>
          <a:ea typeface="+mn-ea"/>
          <a:cs typeface="+mn-cs"/>
        </a:defRPr>
      </a:lvl7pPr>
      <a:lvl8pPr marL="2903083" algn="l" defTabSz="829452" rtl="0" eaLnBrk="1" latinLnBrk="0" hangingPunct="1">
        <a:defRPr sz="1633" kern="1200">
          <a:solidFill>
            <a:schemeClr val="tx1"/>
          </a:solidFill>
          <a:latin typeface="+mn-lt"/>
          <a:ea typeface="+mn-ea"/>
          <a:cs typeface="+mn-cs"/>
        </a:defRPr>
      </a:lvl8pPr>
      <a:lvl9pPr marL="3317809" algn="l" defTabSz="829452" rtl="0" eaLnBrk="1" latinLnBrk="0" hangingPunct="1">
        <a:defRPr sz="163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BEAC1"/>
            </a:gs>
            <a:gs pos="50000">
              <a:schemeClr val="bg1"/>
            </a:gs>
            <a:gs pos="100000">
              <a:srgbClr val="FBEAC1"/>
            </a:gs>
          </a:gsLst>
          <a:lin ang="5400000" scaled="1"/>
        </a:gra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2D7CD6B-1DD1-4A25-B77B-02EA11CA63A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2531" name="Rectangle 3">
            <a:extLst>
              <a:ext uri="{FF2B5EF4-FFF2-40B4-BE49-F238E27FC236}">
                <a16:creationId xmlns:a16="http://schemas.microsoft.com/office/drawing/2014/main" id="{6DFC7571-0D7B-4CF1-A69E-6CF5BA52329C}"/>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532" name="Rectangle 4">
            <a:extLst>
              <a:ext uri="{FF2B5EF4-FFF2-40B4-BE49-F238E27FC236}">
                <a16:creationId xmlns:a16="http://schemas.microsoft.com/office/drawing/2014/main" id="{AF8AC3D9-7265-4BF7-AEEB-64FCC62CE8A1}"/>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22533" name="Rectangle 5">
            <a:extLst>
              <a:ext uri="{FF2B5EF4-FFF2-40B4-BE49-F238E27FC236}">
                <a16:creationId xmlns:a16="http://schemas.microsoft.com/office/drawing/2014/main" id="{ACA81CBC-669A-4391-844B-7C9C9B7E6801}"/>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22534" name="Rectangle 6">
            <a:extLst>
              <a:ext uri="{FF2B5EF4-FFF2-40B4-BE49-F238E27FC236}">
                <a16:creationId xmlns:a16="http://schemas.microsoft.com/office/drawing/2014/main" id="{5E3DC905-C947-492F-AA5F-DA8886351AB6}"/>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42F05D12-FC58-4701-96B2-42727FCD5D88}" type="slidenum">
              <a:rPr lang="en-US" altLang="en-US"/>
              <a:pPr/>
              <a:t>‹#›</a:t>
            </a:fld>
            <a:endParaRPr lang="en-US" altLang="en-US"/>
          </a:p>
        </p:txBody>
      </p:sp>
    </p:spTree>
    <p:extLst>
      <p:ext uri="{BB962C8B-B14F-4D97-AF65-F5344CB8AC3E}">
        <p14:creationId xmlns:p14="http://schemas.microsoft.com/office/powerpoint/2010/main" val="422936697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ive.radheshyamdas.com/" TargetMode="External"/><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0.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39.xml"/><Relationship Id="rId4" Type="http://schemas.openxmlformats.org/officeDocument/2006/relationships/image" Target="../media/image2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jpeg"/><Relationship Id="rId1" Type="http://schemas.openxmlformats.org/officeDocument/2006/relationships/slideLayout" Target="../slideLayouts/slideLayout23.xml"/><Relationship Id="rId6" Type="http://schemas.openxmlformats.org/officeDocument/2006/relationships/image" Target="../media/image26.gif"/><Relationship Id="rId5" Type="http://schemas.microsoft.com/office/2007/relationships/hdphoto" Target="../media/hdphoto2.wdp"/><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3.xml"/><Relationship Id="rId5" Type="http://schemas.openxmlformats.org/officeDocument/2006/relationships/image" Target="../media/image31.jpeg"/><Relationship Id="rId4" Type="http://schemas.openxmlformats.org/officeDocument/2006/relationships/image" Target="../media/image30.jpg"/></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36.jpeg"/><Relationship Id="rId7" Type="http://schemas.openxmlformats.org/officeDocument/2006/relationships/image" Target="../media/image34.png"/><Relationship Id="rId2" Type="http://schemas.openxmlformats.org/officeDocument/2006/relationships/slideLayout" Target="../slideLayouts/slideLayout5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5.bin"/><Relationship Id="rId5" Type="http://schemas.openxmlformats.org/officeDocument/2006/relationships/image" Target="../media/image33.png"/><Relationship Id="rId10" Type="http://schemas.openxmlformats.org/officeDocument/2006/relationships/image" Target="../media/image35.png"/><Relationship Id="rId4" Type="http://schemas.openxmlformats.org/officeDocument/2006/relationships/oleObject" Target="../embeddings/oleObject1.bin"/><Relationship Id="rId9" Type="http://schemas.openxmlformats.org/officeDocument/2006/relationships/oleObject" Target="../embeddings/oleObject4.bin"/></Relationships>
</file>

<file path=ppt/slides/_rels/slide5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1.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51.xml"/><Relationship Id="rId1" Type="http://schemas.openxmlformats.org/officeDocument/2006/relationships/vmlDrawing" Target="../drawings/vmlDrawing2.vml"/><Relationship Id="rId5" Type="http://schemas.openxmlformats.org/officeDocument/2006/relationships/image" Target="../media/image38.png"/><Relationship Id="rId4" Type="http://schemas.openxmlformats.org/officeDocument/2006/relationships/oleObject" Target="../embeddings/oleObject6.bin"/></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51.xml"/><Relationship Id="rId4" Type="http://schemas.openxmlformats.org/officeDocument/2006/relationships/image" Target="../media/image42.jpeg"/></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51.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51.xml"/><Relationship Id="rId1" Type="http://schemas.openxmlformats.org/officeDocument/2006/relationships/vmlDrawing" Target="../drawings/vmlDrawing3.vml"/><Relationship Id="rId5" Type="http://schemas.openxmlformats.org/officeDocument/2006/relationships/image" Target="../media/image47.jpeg"/><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51.xml"/><Relationship Id="rId1" Type="http://schemas.openxmlformats.org/officeDocument/2006/relationships/vmlDrawing" Target="../drawings/vmlDrawing4.vml"/><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51.xml"/><Relationship Id="rId1" Type="http://schemas.openxmlformats.org/officeDocument/2006/relationships/vmlDrawing" Target="../drawings/vmlDrawing5.vml"/><Relationship Id="rId4" Type="http://schemas.openxmlformats.org/officeDocument/2006/relationships/image" Target="../media/image49.png"/></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51.xml"/></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image" Target="../media/image36.jpeg"/><Relationship Id="rId7" Type="http://schemas.openxmlformats.org/officeDocument/2006/relationships/image" Target="../media/image34.png"/><Relationship Id="rId2" Type="http://schemas.openxmlformats.org/officeDocument/2006/relationships/slideLayout" Target="../slideLayouts/slideLayout51.xml"/><Relationship Id="rId1" Type="http://schemas.openxmlformats.org/officeDocument/2006/relationships/vmlDrawing" Target="../drawings/vmlDrawing6.vml"/><Relationship Id="rId6" Type="http://schemas.openxmlformats.org/officeDocument/2006/relationships/oleObject" Target="../embeddings/oleObject11.bin"/><Relationship Id="rId11" Type="http://schemas.openxmlformats.org/officeDocument/2006/relationships/oleObject" Target="../embeddings/oleObject14.bin"/><Relationship Id="rId5" Type="http://schemas.openxmlformats.org/officeDocument/2006/relationships/image" Target="../media/image52.png"/><Relationship Id="rId10" Type="http://schemas.openxmlformats.org/officeDocument/2006/relationships/image" Target="../media/image35.png"/><Relationship Id="rId4" Type="http://schemas.openxmlformats.org/officeDocument/2006/relationships/oleObject" Target="../embeddings/oleObject10.bin"/><Relationship Id="rId9" Type="http://schemas.openxmlformats.org/officeDocument/2006/relationships/oleObject" Target="../embeddings/oleObject13.bin"/></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image" Target="../media/image36.jpeg"/><Relationship Id="rId7" Type="http://schemas.openxmlformats.org/officeDocument/2006/relationships/oleObject" Target="../embeddings/oleObject16.bin"/><Relationship Id="rId2" Type="http://schemas.openxmlformats.org/officeDocument/2006/relationships/slideLayout" Target="../slideLayouts/slideLayout51.xml"/><Relationship Id="rId1" Type="http://schemas.openxmlformats.org/officeDocument/2006/relationships/vmlDrawing" Target="../drawings/vmlDrawing7.vml"/><Relationship Id="rId6" Type="http://schemas.openxmlformats.org/officeDocument/2006/relationships/image" Target="../media/image35.png"/><Relationship Id="rId5" Type="http://schemas.openxmlformats.org/officeDocument/2006/relationships/oleObject" Target="../embeddings/oleObject15.bin"/><Relationship Id="rId10" Type="http://schemas.openxmlformats.org/officeDocument/2006/relationships/oleObject" Target="../embeddings/oleObject18.bin"/><Relationship Id="rId4" Type="http://schemas.openxmlformats.org/officeDocument/2006/relationships/image" Target="../media/image53.jpeg"/><Relationship Id="rId9" Type="http://schemas.openxmlformats.org/officeDocument/2006/relationships/image" Target="../media/image34.png"/></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51.xml"/><Relationship Id="rId1" Type="http://schemas.openxmlformats.org/officeDocument/2006/relationships/vmlDrawing" Target="../drawings/vmlDrawing8.vml"/><Relationship Id="rId5" Type="http://schemas.openxmlformats.org/officeDocument/2006/relationships/image" Target="../media/image54.png"/><Relationship Id="rId4" Type="http://schemas.openxmlformats.org/officeDocument/2006/relationships/oleObject" Target="../embeddings/oleObject19.bin"/></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51.xml"/><Relationship Id="rId4" Type="http://schemas.openxmlformats.org/officeDocument/2006/relationships/image" Target="../media/image58.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51.xml"/><Relationship Id="rId1" Type="http://schemas.openxmlformats.org/officeDocument/2006/relationships/vmlDrawing" Target="../drawings/vmlDrawing9.vml"/><Relationship Id="rId5" Type="http://schemas.openxmlformats.org/officeDocument/2006/relationships/image" Target="../media/image59.png"/><Relationship Id="rId4" Type="http://schemas.openxmlformats.org/officeDocument/2006/relationships/oleObject" Target="../embeddings/oleObject20.bin"/></Relationships>
</file>

<file path=ppt/slides/_rels/slide64.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image" Target="../media/image36.jpeg"/><Relationship Id="rId7" Type="http://schemas.openxmlformats.org/officeDocument/2006/relationships/image" Target="../media/image34.png"/><Relationship Id="rId2" Type="http://schemas.openxmlformats.org/officeDocument/2006/relationships/slideLayout" Target="../slideLayouts/slideLayout51.xml"/><Relationship Id="rId1" Type="http://schemas.openxmlformats.org/officeDocument/2006/relationships/vmlDrawing" Target="../drawings/vmlDrawing10.vml"/><Relationship Id="rId6" Type="http://schemas.openxmlformats.org/officeDocument/2006/relationships/oleObject" Target="../embeddings/oleObject22.bin"/><Relationship Id="rId11" Type="http://schemas.openxmlformats.org/officeDocument/2006/relationships/oleObject" Target="../embeddings/oleObject25.bin"/><Relationship Id="rId5" Type="http://schemas.openxmlformats.org/officeDocument/2006/relationships/image" Target="../media/image61.png"/><Relationship Id="rId10" Type="http://schemas.openxmlformats.org/officeDocument/2006/relationships/image" Target="../media/image35.png"/><Relationship Id="rId4" Type="http://schemas.openxmlformats.org/officeDocument/2006/relationships/oleObject" Target="../embeddings/oleObject21.bin"/><Relationship Id="rId9" Type="http://schemas.openxmlformats.org/officeDocument/2006/relationships/oleObject" Target="../embeddings/oleObject24.bin"/></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image" Target="../media/image36.jpeg"/><Relationship Id="rId7" Type="http://schemas.openxmlformats.org/officeDocument/2006/relationships/oleObject" Target="../embeddings/oleObject27.bin"/><Relationship Id="rId2" Type="http://schemas.openxmlformats.org/officeDocument/2006/relationships/slideLayout" Target="../slideLayouts/slideLayout51.xml"/><Relationship Id="rId1" Type="http://schemas.openxmlformats.org/officeDocument/2006/relationships/vmlDrawing" Target="../drawings/vmlDrawing11.vml"/><Relationship Id="rId6" Type="http://schemas.openxmlformats.org/officeDocument/2006/relationships/image" Target="../media/image34.png"/><Relationship Id="rId5" Type="http://schemas.openxmlformats.org/officeDocument/2006/relationships/oleObject" Target="../embeddings/oleObject26.bin"/><Relationship Id="rId10" Type="http://schemas.openxmlformats.org/officeDocument/2006/relationships/oleObject" Target="../embeddings/oleObject29.bin"/><Relationship Id="rId4" Type="http://schemas.openxmlformats.org/officeDocument/2006/relationships/image" Target="../media/image62.jpeg"/><Relationship Id="rId9" Type="http://schemas.openxmlformats.org/officeDocument/2006/relationships/image" Target="../media/image35.png"/></Relationships>
</file>

<file path=ppt/slides/_rels/slide66.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4.jpg"/><Relationship Id="rId7" Type="http://schemas.openxmlformats.org/officeDocument/2006/relationships/image" Target="../media/image66.jpeg"/><Relationship Id="rId2" Type="http://schemas.openxmlformats.org/officeDocument/2006/relationships/slideLayout" Target="../slideLayouts/slideLayout51.xml"/><Relationship Id="rId1" Type="http://schemas.openxmlformats.org/officeDocument/2006/relationships/vmlDrawing" Target="../drawings/vmlDrawing12.vml"/><Relationship Id="rId6" Type="http://schemas.openxmlformats.org/officeDocument/2006/relationships/image" Target="../media/image65.jpg"/><Relationship Id="rId5" Type="http://schemas.openxmlformats.org/officeDocument/2006/relationships/image" Target="../media/image63.wmf"/><Relationship Id="rId4" Type="http://schemas.openxmlformats.org/officeDocument/2006/relationships/oleObject" Target="../embeddings/oleObject30.bin"/><Relationship Id="rId9" Type="http://schemas.openxmlformats.org/officeDocument/2006/relationships/image" Target="../media/image68.jpeg"/></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image" Target="../media/image36.jpeg"/><Relationship Id="rId7" Type="http://schemas.openxmlformats.org/officeDocument/2006/relationships/oleObject" Target="../embeddings/oleObject32.bin"/><Relationship Id="rId2" Type="http://schemas.openxmlformats.org/officeDocument/2006/relationships/slideLayout" Target="../slideLayouts/slideLayout51.xml"/><Relationship Id="rId1" Type="http://schemas.openxmlformats.org/officeDocument/2006/relationships/vmlDrawing" Target="../drawings/vmlDrawing13.vml"/><Relationship Id="rId6" Type="http://schemas.openxmlformats.org/officeDocument/2006/relationships/image" Target="../media/image34.png"/><Relationship Id="rId5" Type="http://schemas.openxmlformats.org/officeDocument/2006/relationships/oleObject" Target="../embeddings/oleObject31.bin"/><Relationship Id="rId10" Type="http://schemas.openxmlformats.org/officeDocument/2006/relationships/oleObject" Target="../embeddings/oleObject34.bin"/><Relationship Id="rId4" Type="http://schemas.openxmlformats.org/officeDocument/2006/relationships/image" Target="../media/image32.jpeg"/><Relationship Id="rId9" Type="http://schemas.openxmlformats.org/officeDocument/2006/relationships/image" Target="../media/image35.png"/></Relationships>
</file>

<file path=ppt/slides/_rels/slide6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51.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51.xml"/><Relationship Id="rId1" Type="http://schemas.openxmlformats.org/officeDocument/2006/relationships/vmlDrawing" Target="../drawings/vmlDrawing14.vml"/><Relationship Id="rId5" Type="http://schemas.openxmlformats.org/officeDocument/2006/relationships/image" Target="../media/image71.jpeg"/><Relationship Id="rId4" Type="http://schemas.openxmlformats.org/officeDocument/2006/relationships/image" Target="../media/image70.png"/></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image" Target="../media/image36.jpeg"/><Relationship Id="rId7" Type="http://schemas.openxmlformats.org/officeDocument/2006/relationships/oleObject" Target="../embeddings/oleObject37.bin"/><Relationship Id="rId2" Type="http://schemas.openxmlformats.org/officeDocument/2006/relationships/slideLayout" Target="../slideLayouts/slideLayout51.xml"/><Relationship Id="rId1" Type="http://schemas.openxmlformats.org/officeDocument/2006/relationships/vmlDrawing" Target="../drawings/vmlDrawing15.vml"/><Relationship Id="rId6" Type="http://schemas.openxmlformats.org/officeDocument/2006/relationships/image" Target="../media/image34.png"/><Relationship Id="rId5" Type="http://schemas.openxmlformats.org/officeDocument/2006/relationships/oleObject" Target="../embeddings/oleObject36.bin"/><Relationship Id="rId10" Type="http://schemas.openxmlformats.org/officeDocument/2006/relationships/oleObject" Target="../embeddings/oleObject39.bin"/><Relationship Id="rId4" Type="http://schemas.openxmlformats.org/officeDocument/2006/relationships/image" Target="../media/image72.jpeg"/><Relationship Id="rId9" Type="http://schemas.openxmlformats.org/officeDocument/2006/relationships/image" Target="../media/image35.png"/></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image" Target="../media/image36.jpeg"/><Relationship Id="rId7" Type="http://schemas.openxmlformats.org/officeDocument/2006/relationships/oleObject" Target="../embeddings/oleObject41.bin"/><Relationship Id="rId2" Type="http://schemas.openxmlformats.org/officeDocument/2006/relationships/slideLayout" Target="../slideLayouts/slideLayout51.xml"/><Relationship Id="rId1" Type="http://schemas.openxmlformats.org/officeDocument/2006/relationships/vmlDrawing" Target="../drawings/vmlDrawing16.vml"/><Relationship Id="rId6" Type="http://schemas.openxmlformats.org/officeDocument/2006/relationships/image" Target="../media/image34.png"/><Relationship Id="rId5" Type="http://schemas.openxmlformats.org/officeDocument/2006/relationships/oleObject" Target="../embeddings/oleObject40.bin"/><Relationship Id="rId10" Type="http://schemas.openxmlformats.org/officeDocument/2006/relationships/oleObject" Target="../embeddings/oleObject43.bin"/><Relationship Id="rId4" Type="http://schemas.openxmlformats.org/officeDocument/2006/relationships/image" Target="../media/image73.jpeg"/><Relationship Id="rId9" Type="http://schemas.openxmlformats.org/officeDocument/2006/relationships/image" Target="../media/image35.png"/></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51.xml"/><Relationship Id="rId1" Type="http://schemas.openxmlformats.org/officeDocument/2006/relationships/vmlDrawing" Target="../drawings/vmlDrawing17.vml"/><Relationship Id="rId4" Type="http://schemas.openxmlformats.org/officeDocument/2006/relationships/image" Target="../media/image74.png"/></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image" Target="../media/image36.jpeg"/><Relationship Id="rId7" Type="http://schemas.openxmlformats.org/officeDocument/2006/relationships/oleObject" Target="../embeddings/oleObject46.bin"/><Relationship Id="rId2" Type="http://schemas.openxmlformats.org/officeDocument/2006/relationships/slideLayout" Target="../slideLayouts/slideLayout51.xml"/><Relationship Id="rId1" Type="http://schemas.openxmlformats.org/officeDocument/2006/relationships/vmlDrawing" Target="../drawings/vmlDrawing18.vml"/><Relationship Id="rId6" Type="http://schemas.openxmlformats.org/officeDocument/2006/relationships/image" Target="../media/image34.png"/><Relationship Id="rId5" Type="http://schemas.openxmlformats.org/officeDocument/2006/relationships/oleObject" Target="../embeddings/oleObject45.bin"/><Relationship Id="rId10" Type="http://schemas.openxmlformats.org/officeDocument/2006/relationships/oleObject" Target="../embeddings/oleObject48.bin"/><Relationship Id="rId4" Type="http://schemas.openxmlformats.org/officeDocument/2006/relationships/image" Target="../media/image75.jpeg"/><Relationship Id="rId9" Type="http://schemas.openxmlformats.org/officeDocument/2006/relationships/image" Target="../media/image35.pn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51.xml"/><Relationship Id="rId1" Type="http://schemas.openxmlformats.org/officeDocument/2006/relationships/vmlDrawing" Target="../drawings/vmlDrawing19.vml"/><Relationship Id="rId6" Type="http://schemas.openxmlformats.org/officeDocument/2006/relationships/image" Target="../media/image76.png"/><Relationship Id="rId5" Type="http://schemas.openxmlformats.org/officeDocument/2006/relationships/oleObject" Target="../embeddings/oleObject49.bin"/><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51.xml"/></Relationships>
</file>

<file path=ppt/slides/_rels/slide7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51.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slideLayout" Target="../slideLayouts/slideLayout51.xml"/><Relationship Id="rId1" Type="http://schemas.openxmlformats.org/officeDocument/2006/relationships/vmlDrawing" Target="../drawings/vmlDrawing20.vml"/><Relationship Id="rId6" Type="http://schemas.openxmlformats.org/officeDocument/2006/relationships/image" Target="../media/image80.png"/><Relationship Id="rId5" Type="http://schemas.openxmlformats.org/officeDocument/2006/relationships/oleObject" Target="../embeddings/oleObject50.bin"/><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51.xml"/><Relationship Id="rId1" Type="http://schemas.openxmlformats.org/officeDocument/2006/relationships/vmlDrawing" Target="../drawings/vmlDrawing21.vml"/><Relationship Id="rId5" Type="http://schemas.openxmlformats.org/officeDocument/2006/relationships/image" Target="../media/image84.jpeg"/><Relationship Id="rId4" Type="http://schemas.openxmlformats.org/officeDocument/2006/relationships/image" Target="../media/image83.png"/></Relationships>
</file>

<file path=ppt/slides/_rels/slide7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51.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51.xml"/><Relationship Id="rId1" Type="http://schemas.openxmlformats.org/officeDocument/2006/relationships/vmlDrawing" Target="../drawings/vmlDrawing22.vml"/><Relationship Id="rId4" Type="http://schemas.openxmlformats.org/officeDocument/2006/relationships/image" Target="../media/image86.png"/></Relationships>
</file>

<file path=ppt/slides/_rels/slide8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51.xml"/></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51.xml"/></Relationships>
</file>

<file path=ppt/slides/_rels/slide8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51.xml"/><Relationship Id="rId4" Type="http://schemas.openxmlformats.org/officeDocument/2006/relationships/image" Target="../media/image95.jpeg"/></Relationships>
</file>

<file path=ppt/slides/_rels/slide8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51.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51.xml"/><Relationship Id="rId1" Type="http://schemas.openxmlformats.org/officeDocument/2006/relationships/vmlDrawing" Target="../drawings/vmlDrawing23.vml"/><Relationship Id="rId6" Type="http://schemas.openxmlformats.org/officeDocument/2006/relationships/image" Target="../media/image98.png"/><Relationship Id="rId5" Type="http://schemas.openxmlformats.org/officeDocument/2006/relationships/oleObject" Target="../embeddings/oleObject54.bin"/><Relationship Id="rId4" Type="http://schemas.openxmlformats.org/officeDocument/2006/relationships/image" Target="../media/image97.png"/></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51.xml"/><Relationship Id="rId1" Type="http://schemas.openxmlformats.org/officeDocument/2006/relationships/vmlDrawing" Target="../drawings/vmlDrawing24.vml"/><Relationship Id="rId5" Type="http://schemas.openxmlformats.org/officeDocument/2006/relationships/image" Target="../media/image100.jpeg"/><Relationship Id="rId4" Type="http://schemas.openxmlformats.org/officeDocument/2006/relationships/image" Target="../media/image99.png"/></Relationships>
</file>

<file path=ppt/slides/_rels/slide88.xml.rels><?xml version="1.0" encoding="UTF-8" standalone="yes"?>
<Relationships xmlns="http://schemas.openxmlformats.org/package/2006/relationships"><Relationship Id="rId3" Type="http://schemas.openxmlformats.org/officeDocument/2006/relationships/hyperlink" Target="http://photobucket.com/" TargetMode="External"/><Relationship Id="rId2" Type="http://schemas.openxmlformats.org/officeDocument/2006/relationships/slideLayout" Target="../slideLayouts/slideLayout51.xml"/><Relationship Id="rId1" Type="http://schemas.openxmlformats.org/officeDocument/2006/relationships/vmlDrawing" Target="../drawings/vmlDrawing25.vml"/><Relationship Id="rId6" Type="http://schemas.openxmlformats.org/officeDocument/2006/relationships/image" Target="../media/image101.png"/><Relationship Id="rId5" Type="http://schemas.openxmlformats.org/officeDocument/2006/relationships/oleObject" Target="../embeddings/oleObject56.bin"/><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oleObject" Target="../embeddings/oleObject57.bin"/><Relationship Id="rId7" Type="http://schemas.openxmlformats.org/officeDocument/2006/relationships/oleObject" Target="../embeddings/oleObject59.bin"/><Relationship Id="rId2" Type="http://schemas.openxmlformats.org/officeDocument/2006/relationships/slideLayout" Target="../slideLayouts/slideLayout51.xml"/><Relationship Id="rId1" Type="http://schemas.openxmlformats.org/officeDocument/2006/relationships/vmlDrawing" Target="../drawings/vmlDrawing26.vml"/><Relationship Id="rId6" Type="http://schemas.openxmlformats.org/officeDocument/2006/relationships/image" Target="../media/image104.png"/><Relationship Id="rId5" Type="http://schemas.openxmlformats.org/officeDocument/2006/relationships/oleObject" Target="../embeddings/oleObject58.bin"/><Relationship Id="rId4" Type="http://schemas.openxmlformats.org/officeDocument/2006/relationships/image" Target="../media/image103.png"/></Relationships>
</file>

<file path=ppt/slides/_rels/slide9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51.xml"/></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51.xml"/><Relationship Id="rId1" Type="http://schemas.openxmlformats.org/officeDocument/2006/relationships/vmlDrawing" Target="../drawings/vmlDrawing27.v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png"/></Relationships>
</file>

<file path=ppt/slides/_rels/slide92.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51.xml"/></Relationships>
</file>

<file path=ppt/slides/_rels/slide9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51.xml"/></Relationships>
</file>

<file path=ppt/slides/_rels/slide9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jpeg"/><Relationship Id="rId7" Type="http://schemas.openxmlformats.org/officeDocument/2006/relationships/oleObject" Target="../embeddings/oleObject62.bin"/><Relationship Id="rId12" Type="http://schemas.openxmlformats.org/officeDocument/2006/relationships/oleObject" Target="../embeddings/oleObject65.bin"/><Relationship Id="rId2" Type="http://schemas.openxmlformats.org/officeDocument/2006/relationships/slideLayout" Target="../slideLayouts/slideLayout51.xml"/><Relationship Id="rId1" Type="http://schemas.openxmlformats.org/officeDocument/2006/relationships/vmlDrawing" Target="../drawings/vmlDrawing28.vml"/><Relationship Id="rId6" Type="http://schemas.openxmlformats.org/officeDocument/2006/relationships/image" Target="../media/image114.png"/><Relationship Id="rId11" Type="http://schemas.openxmlformats.org/officeDocument/2006/relationships/image" Target="../media/image35.png"/><Relationship Id="rId5" Type="http://schemas.openxmlformats.org/officeDocument/2006/relationships/image" Target="../media/image113.png"/><Relationship Id="rId10" Type="http://schemas.openxmlformats.org/officeDocument/2006/relationships/oleObject" Target="../embeddings/oleObject64.bin"/><Relationship Id="rId4" Type="http://schemas.openxmlformats.org/officeDocument/2006/relationships/oleObject" Target="../embeddings/oleObject61.bin"/><Relationship Id="rId9" Type="http://schemas.openxmlformats.org/officeDocument/2006/relationships/oleObject" Target="../embeddings/oleObject63.bin"/></Relationships>
</file>

<file path=ppt/slides/_rels/slide95.xml.rels><?xml version="1.0" encoding="UTF-8" standalone="yes"?>
<Relationships xmlns="http://schemas.openxmlformats.org/package/2006/relationships"><Relationship Id="rId8" Type="http://schemas.openxmlformats.org/officeDocument/2006/relationships/oleObject" Target="../embeddings/oleObject68.bin"/><Relationship Id="rId3" Type="http://schemas.openxmlformats.org/officeDocument/2006/relationships/image" Target="../media/image36.jpeg"/><Relationship Id="rId7" Type="http://schemas.openxmlformats.org/officeDocument/2006/relationships/image" Target="../media/image34.png"/><Relationship Id="rId2" Type="http://schemas.openxmlformats.org/officeDocument/2006/relationships/slideLayout" Target="../slideLayouts/slideLayout51.xml"/><Relationship Id="rId1" Type="http://schemas.openxmlformats.org/officeDocument/2006/relationships/vmlDrawing" Target="../drawings/vmlDrawing29.vml"/><Relationship Id="rId6" Type="http://schemas.openxmlformats.org/officeDocument/2006/relationships/oleObject" Target="../embeddings/oleObject67.bin"/><Relationship Id="rId11" Type="http://schemas.openxmlformats.org/officeDocument/2006/relationships/oleObject" Target="../embeddings/oleObject70.bin"/><Relationship Id="rId5" Type="http://schemas.openxmlformats.org/officeDocument/2006/relationships/image" Target="../media/image115.png"/><Relationship Id="rId10" Type="http://schemas.openxmlformats.org/officeDocument/2006/relationships/image" Target="../media/image35.png"/><Relationship Id="rId4" Type="http://schemas.openxmlformats.org/officeDocument/2006/relationships/oleObject" Target="../embeddings/oleObject66.bin"/><Relationship Id="rId9" Type="http://schemas.openxmlformats.org/officeDocument/2006/relationships/oleObject" Target="../embeddings/oleObject69.bin"/></Relationships>
</file>

<file path=ppt/slides/_rels/slide9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51.xml"/></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51.xml"/><Relationship Id="rId1" Type="http://schemas.openxmlformats.org/officeDocument/2006/relationships/vmlDrawing" Target="../drawings/vmlDrawing30.vml"/><Relationship Id="rId6" Type="http://schemas.openxmlformats.org/officeDocument/2006/relationships/image" Target="../media/image119.png"/><Relationship Id="rId5" Type="http://schemas.openxmlformats.org/officeDocument/2006/relationships/oleObject" Target="../embeddings/oleObject72.bin"/><Relationship Id="rId4" Type="http://schemas.openxmlformats.org/officeDocument/2006/relationships/image" Target="../media/image118.png"/></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Layout" Target="../slideLayouts/slideLayout51.xml"/><Relationship Id="rId1" Type="http://schemas.openxmlformats.org/officeDocument/2006/relationships/vmlDrawing" Target="../drawings/vmlDrawing31.vml"/><Relationship Id="rId5" Type="http://schemas.openxmlformats.org/officeDocument/2006/relationships/image" Target="../media/image121.jpeg"/><Relationship Id="rId4" Type="http://schemas.openxmlformats.org/officeDocument/2006/relationships/image" Target="../media/image120.png"/></Relationships>
</file>

<file path=ppt/slides/_rels/slide99.xml.rels><?xml version="1.0" encoding="UTF-8" standalone="yes"?>
<Relationships xmlns="http://schemas.openxmlformats.org/package/2006/relationships"><Relationship Id="rId8" Type="http://schemas.openxmlformats.org/officeDocument/2006/relationships/oleObject" Target="../embeddings/oleObject76.bin"/><Relationship Id="rId3" Type="http://schemas.openxmlformats.org/officeDocument/2006/relationships/image" Target="../media/image123.jpeg"/><Relationship Id="rId7" Type="http://schemas.openxmlformats.org/officeDocument/2006/relationships/image" Target="../media/image125.jpeg"/><Relationship Id="rId2" Type="http://schemas.openxmlformats.org/officeDocument/2006/relationships/slideLayout" Target="../slideLayouts/slideLayout51.xml"/><Relationship Id="rId1" Type="http://schemas.openxmlformats.org/officeDocument/2006/relationships/vmlDrawing" Target="../drawings/vmlDrawing32.vml"/><Relationship Id="rId6" Type="http://schemas.openxmlformats.org/officeDocument/2006/relationships/oleObject" Target="../embeddings/oleObject75.bin"/><Relationship Id="rId5" Type="http://schemas.openxmlformats.org/officeDocument/2006/relationships/oleObject" Target="../embeddings/oleObject74.bin"/><Relationship Id="rId4" Type="http://schemas.openxmlformats.org/officeDocument/2006/relationships/image" Target="../media/image124.jpeg"/><Relationship Id="rId9" Type="http://schemas.openxmlformats.org/officeDocument/2006/relationships/image" Target="../media/image122.png"/></Relationships>
</file>

<file path=ppt/slides/_rels/slide100.xml.rels><?xml version="1.0" encoding="UTF-8" standalone="yes"?>
<Relationships xmlns="http://schemas.openxmlformats.org/package/2006/relationships"><Relationship Id="rId8" Type="http://schemas.openxmlformats.org/officeDocument/2006/relationships/oleObject" Target="../embeddings/oleObject79.bin"/><Relationship Id="rId3" Type="http://schemas.openxmlformats.org/officeDocument/2006/relationships/image" Target="../media/image36.jpeg"/><Relationship Id="rId7" Type="http://schemas.openxmlformats.org/officeDocument/2006/relationships/image" Target="../media/image34.png"/><Relationship Id="rId2" Type="http://schemas.openxmlformats.org/officeDocument/2006/relationships/slideLayout" Target="../slideLayouts/slideLayout51.xml"/><Relationship Id="rId1" Type="http://schemas.openxmlformats.org/officeDocument/2006/relationships/vmlDrawing" Target="../drawings/vmlDrawing33.vml"/><Relationship Id="rId6" Type="http://schemas.openxmlformats.org/officeDocument/2006/relationships/oleObject" Target="../embeddings/oleObject78.bin"/><Relationship Id="rId11" Type="http://schemas.openxmlformats.org/officeDocument/2006/relationships/oleObject" Target="../embeddings/oleObject81.bin"/><Relationship Id="rId5" Type="http://schemas.openxmlformats.org/officeDocument/2006/relationships/image" Target="../media/image126.png"/><Relationship Id="rId10" Type="http://schemas.openxmlformats.org/officeDocument/2006/relationships/image" Target="../media/image35.png"/><Relationship Id="rId4" Type="http://schemas.openxmlformats.org/officeDocument/2006/relationships/oleObject" Target="../embeddings/oleObject77.bin"/><Relationship Id="rId9" Type="http://schemas.openxmlformats.org/officeDocument/2006/relationships/oleObject" Target="../embeddings/oleObject80.bin"/></Relationships>
</file>

<file path=ppt/slides/_rels/slide10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jpeg"/><Relationship Id="rId1" Type="http://schemas.openxmlformats.org/officeDocument/2006/relationships/slideLayout" Target="../slideLayouts/slideLayout51.xml"/></Relationships>
</file>

<file path=ppt/slides/_rels/slide10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slideLayout" Target="../slideLayouts/slideLayout51.xml"/><Relationship Id="rId1" Type="http://schemas.openxmlformats.org/officeDocument/2006/relationships/vmlDrawing" Target="../drawings/vmlDrawing34.vml"/><Relationship Id="rId6" Type="http://schemas.openxmlformats.org/officeDocument/2006/relationships/image" Target="../media/image129.png"/><Relationship Id="rId5" Type="http://schemas.openxmlformats.org/officeDocument/2006/relationships/oleObject" Target="../embeddings/oleObject82.bin"/><Relationship Id="rId4" Type="http://schemas.openxmlformats.org/officeDocument/2006/relationships/image" Target="../media/image13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51.xml"/></Relationships>
</file>

<file path=ppt/slides/_rels/slide104.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51.xml"/></Relationships>
</file>

<file path=ppt/slides/_rels/slide105.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oleObject" Target="../embeddings/oleObject83.bin"/><Relationship Id="rId7" Type="http://schemas.openxmlformats.org/officeDocument/2006/relationships/oleObject" Target="../embeddings/oleObject84.bin"/><Relationship Id="rId2" Type="http://schemas.openxmlformats.org/officeDocument/2006/relationships/slideLayout" Target="../slideLayouts/slideLayout51.xml"/><Relationship Id="rId1" Type="http://schemas.openxmlformats.org/officeDocument/2006/relationships/vmlDrawing" Target="../drawings/vmlDrawing35.vml"/><Relationship Id="rId6" Type="http://schemas.openxmlformats.org/officeDocument/2006/relationships/image" Target="../media/image138.png"/><Relationship Id="rId5" Type="http://schemas.openxmlformats.org/officeDocument/2006/relationships/image" Target="../media/image137.jpeg"/><Relationship Id="rId4" Type="http://schemas.openxmlformats.org/officeDocument/2006/relationships/image" Target="../media/image135.png"/></Relationships>
</file>

<file path=ppt/slides/_rels/slide106.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51.xml"/></Relationships>
</file>

<file path=ppt/slides/_rels/slide107.xml.rels><?xml version="1.0" encoding="UTF-8" standalone="yes"?>
<Relationships xmlns="http://schemas.openxmlformats.org/package/2006/relationships"><Relationship Id="rId8" Type="http://schemas.openxmlformats.org/officeDocument/2006/relationships/oleObject" Target="../embeddings/oleObject87.bin"/><Relationship Id="rId3" Type="http://schemas.openxmlformats.org/officeDocument/2006/relationships/image" Target="../media/image144.jpeg"/><Relationship Id="rId7" Type="http://schemas.openxmlformats.org/officeDocument/2006/relationships/image" Target="../media/image142.png"/><Relationship Id="rId2" Type="http://schemas.openxmlformats.org/officeDocument/2006/relationships/slideLayout" Target="../slideLayouts/slideLayout51.xml"/><Relationship Id="rId1" Type="http://schemas.openxmlformats.org/officeDocument/2006/relationships/vmlDrawing" Target="../drawings/vmlDrawing36.vml"/><Relationship Id="rId6" Type="http://schemas.openxmlformats.org/officeDocument/2006/relationships/oleObject" Target="../embeddings/oleObject86.bin"/><Relationship Id="rId5" Type="http://schemas.openxmlformats.org/officeDocument/2006/relationships/image" Target="../media/image141.png"/><Relationship Id="rId4" Type="http://schemas.openxmlformats.org/officeDocument/2006/relationships/oleObject" Target="../embeddings/oleObject85.bin"/><Relationship Id="rId9" Type="http://schemas.openxmlformats.org/officeDocument/2006/relationships/image" Target="../media/image143.png"/></Relationships>
</file>

<file path=ppt/slides/_rels/slide108.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slideLayout" Target="../slideLayouts/slideLayout51.xml"/><Relationship Id="rId1" Type="http://schemas.openxmlformats.org/officeDocument/2006/relationships/vmlDrawing" Target="../drawings/vmlDrawing37.vml"/><Relationship Id="rId5" Type="http://schemas.openxmlformats.org/officeDocument/2006/relationships/image" Target="../media/image145.png"/><Relationship Id="rId4" Type="http://schemas.openxmlformats.org/officeDocument/2006/relationships/oleObject" Target="../embeddings/oleObject88.bin"/></Relationships>
</file>

<file path=ppt/slides/_rels/slide109.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51.xml"/></Relationships>
</file>

<file path=ppt/slides/_rels/slide110.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51.xml"/></Relationships>
</file>

<file path=ppt/slides/_rels/slide111.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51.xml"/><Relationship Id="rId5" Type="http://schemas.openxmlformats.org/officeDocument/2006/relationships/image" Target="../media/image152.png"/><Relationship Id="rId4" Type="http://schemas.openxmlformats.org/officeDocument/2006/relationships/image" Target="../media/image15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eg"/><Relationship Id="rId1" Type="http://schemas.openxmlformats.org/officeDocument/2006/relationships/slideLayout" Target="../slideLayouts/slideLayout51.xml"/><Relationship Id="rId4" Type="http://schemas.openxmlformats.org/officeDocument/2006/relationships/image" Target="../media/image155.jpeg"/></Relationships>
</file>

<file path=ppt/slides/_rels/slide113.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51.xml"/></Relationships>
</file>

<file path=ppt/slides/_rels/slide114.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51.xml"/></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89.bin"/><Relationship Id="rId2" Type="http://schemas.openxmlformats.org/officeDocument/2006/relationships/slideLayout" Target="../slideLayouts/slideLayout51.xml"/><Relationship Id="rId1" Type="http://schemas.openxmlformats.org/officeDocument/2006/relationships/vmlDrawing" Target="../drawings/vmlDrawing38.vml"/><Relationship Id="rId4" Type="http://schemas.openxmlformats.org/officeDocument/2006/relationships/image" Target="../media/image158.png"/></Relationships>
</file>

<file path=ppt/slides/_rels/slide116.xml.rels><?xml version="1.0" encoding="UTF-8" standalone="yes"?>
<Relationships xmlns="http://schemas.openxmlformats.org/package/2006/relationships"><Relationship Id="rId3" Type="http://schemas.openxmlformats.org/officeDocument/2006/relationships/image" Target="../media/image160.jpeg"/><Relationship Id="rId7" Type="http://schemas.openxmlformats.org/officeDocument/2006/relationships/image" Target="../media/image164.jpeg"/><Relationship Id="rId2" Type="http://schemas.openxmlformats.org/officeDocument/2006/relationships/image" Target="../media/image159.jpeg"/><Relationship Id="rId1" Type="http://schemas.openxmlformats.org/officeDocument/2006/relationships/slideLayout" Target="../slideLayouts/slideLayout51.xml"/><Relationship Id="rId6" Type="http://schemas.openxmlformats.org/officeDocument/2006/relationships/image" Target="../media/image163.jpeg"/><Relationship Id="rId5" Type="http://schemas.openxmlformats.org/officeDocument/2006/relationships/image" Target="../media/image162.jpeg"/><Relationship Id="rId4" Type="http://schemas.openxmlformats.org/officeDocument/2006/relationships/image" Target="../media/image161.jpg"/></Relationships>
</file>

<file path=ppt/slides/_rels/slide11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5.jpeg"/><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90.bin"/><Relationship Id="rId2" Type="http://schemas.openxmlformats.org/officeDocument/2006/relationships/slideLayout" Target="../slideLayouts/slideLayout29.xml"/><Relationship Id="rId1" Type="http://schemas.openxmlformats.org/officeDocument/2006/relationships/vmlDrawing" Target="../drawings/vmlDrawing39.vml"/><Relationship Id="rId6" Type="http://schemas.openxmlformats.org/officeDocument/2006/relationships/image" Target="../media/image74.png"/><Relationship Id="rId5" Type="http://schemas.openxmlformats.org/officeDocument/2006/relationships/oleObject" Target="../embeddings/oleObject44.bin"/><Relationship Id="rId4" Type="http://schemas.openxmlformats.org/officeDocument/2006/relationships/image" Target="../media/image115.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65.jpg"/><Relationship Id="rId2" Type="http://schemas.openxmlformats.org/officeDocument/2006/relationships/image" Target="../media/image24.jpeg"/><Relationship Id="rId1" Type="http://schemas.openxmlformats.org/officeDocument/2006/relationships/slideLayout" Target="../slideLayouts/slideLayout23.xml"/><Relationship Id="rId6" Type="http://schemas.openxmlformats.org/officeDocument/2006/relationships/image" Target="../media/image26.gif"/><Relationship Id="rId5" Type="http://schemas.microsoft.com/office/2007/relationships/hdphoto" Target="../media/hdphoto2.wdp"/><Relationship Id="rId4" Type="http://schemas.openxmlformats.org/officeDocument/2006/relationships/image" Target="../media/image25.png"/></Relationships>
</file>

<file path=ppt/slides/_rels/slide1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5BEBED-B435-44F0-87A4-B46EA0A93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21" y="0"/>
            <a:ext cx="9191429" cy="6858000"/>
          </a:xfrm>
          <a:prstGeom prst="rect">
            <a:avLst/>
          </a:prstGeom>
        </p:spPr>
      </p:pic>
      <p:sp>
        <p:nvSpPr>
          <p:cNvPr id="4" name="TextBox 3">
            <a:extLst>
              <a:ext uri="{FF2B5EF4-FFF2-40B4-BE49-F238E27FC236}">
                <a16:creationId xmlns:a16="http://schemas.microsoft.com/office/drawing/2014/main" id="{FE92C3C2-2F5D-4283-B930-6A3D31F51449}"/>
              </a:ext>
            </a:extLst>
          </p:cNvPr>
          <p:cNvSpPr txBox="1"/>
          <p:nvPr/>
        </p:nvSpPr>
        <p:spPr>
          <a:xfrm>
            <a:off x="-19263" y="620688"/>
            <a:ext cx="9143999" cy="400110"/>
          </a:xfrm>
          <a:prstGeom prst="rect">
            <a:avLst/>
          </a:prstGeom>
          <a:solidFill>
            <a:srgbClr val="002060"/>
          </a:solidFill>
        </p:spPr>
        <p:txBody>
          <a:bodyPr wrap="square" rtlCol="0">
            <a:spAutoFit/>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a:ea typeface="+mn-ea"/>
                <a:cs typeface="+mn-cs"/>
              </a:rPr>
              <a:t>By His Divine Grace </a:t>
            </a:r>
            <a:r>
              <a:rPr kumimoji="0" lang="en-IN" sz="2000" b="0" i="0" u="none" strike="noStrike" kern="1200" cap="none" spc="0" normalizeH="0" baseline="0" noProof="0" dirty="0" err="1">
                <a:ln>
                  <a:noFill/>
                </a:ln>
                <a:solidFill>
                  <a:prstClr val="white"/>
                </a:solidFill>
                <a:effectLst/>
                <a:uLnTx/>
                <a:uFillTx/>
                <a:latin typeface="Calibri"/>
                <a:ea typeface="+mn-ea"/>
                <a:cs typeface="+mn-cs"/>
              </a:rPr>
              <a:t>A.C.Bhaktivedanta</a:t>
            </a:r>
            <a:r>
              <a:rPr kumimoji="0" lang="en-IN" sz="2000" b="0" i="0" u="none" strike="noStrike" kern="1200" cap="none" spc="0" normalizeH="0" baseline="0" noProof="0" dirty="0">
                <a:ln>
                  <a:noFill/>
                </a:ln>
                <a:solidFill>
                  <a:prstClr val="white"/>
                </a:solidFill>
                <a:effectLst/>
                <a:uLnTx/>
                <a:uFillTx/>
                <a:latin typeface="Calibri"/>
                <a:ea typeface="+mn-ea"/>
                <a:cs typeface="+mn-cs"/>
              </a:rPr>
              <a:t> Swami Prabhupada, </a:t>
            </a:r>
            <a:r>
              <a:rPr kumimoji="0" lang="en-IN" sz="1800" b="0" i="0" u="none" strike="noStrike" kern="1200" cap="none" spc="0" normalizeH="0" baseline="0" noProof="0" dirty="0">
                <a:ln>
                  <a:noFill/>
                </a:ln>
                <a:solidFill>
                  <a:prstClr val="white"/>
                </a:solidFill>
                <a:effectLst/>
                <a:uLnTx/>
                <a:uFillTx/>
                <a:latin typeface="Calibri"/>
                <a:ea typeface="+mn-ea"/>
                <a:cs typeface="+mn-cs"/>
              </a:rPr>
              <a:t>Founder </a:t>
            </a:r>
            <a:r>
              <a:rPr kumimoji="0" lang="en-IN" sz="1800" b="0" i="0" u="none" strike="noStrike" kern="1200" cap="none" spc="0" normalizeH="0" baseline="0" noProof="0" dirty="0" err="1">
                <a:ln>
                  <a:noFill/>
                </a:ln>
                <a:solidFill>
                  <a:prstClr val="white"/>
                </a:solidFill>
                <a:effectLst/>
                <a:uLnTx/>
                <a:uFillTx/>
                <a:latin typeface="Calibri"/>
                <a:ea typeface="+mn-ea"/>
                <a:cs typeface="+mn-cs"/>
              </a:rPr>
              <a:t>Acarya</a:t>
            </a:r>
            <a:r>
              <a:rPr kumimoji="0" lang="en-IN" sz="1800" b="0" i="0" u="none" strike="noStrike" kern="1200" cap="none" spc="0" normalizeH="0" baseline="0" noProof="0" dirty="0">
                <a:ln>
                  <a:noFill/>
                </a:ln>
                <a:solidFill>
                  <a:prstClr val="white"/>
                </a:solidFill>
                <a:effectLst/>
                <a:uLnTx/>
                <a:uFillTx/>
                <a:latin typeface="Calibri"/>
                <a:ea typeface="+mn-ea"/>
                <a:cs typeface="+mn-cs"/>
              </a:rPr>
              <a:t> of ISKCON</a:t>
            </a:r>
          </a:p>
        </p:txBody>
      </p:sp>
      <p:sp>
        <p:nvSpPr>
          <p:cNvPr id="5" name="TextBox 4">
            <a:extLst>
              <a:ext uri="{FF2B5EF4-FFF2-40B4-BE49-F238E27FC236}">
                <a16:creationId xmlns:a16="http://schemas.microsoft.com/office/drawing/2014/main" id="{51368662-93B3-4163-B439-5EA9E87ED1E7}"/>
              </a:ext>
            </a:extLst>
          </p:cNvPr>
          <p:cNvSpPr txBox="1"/>
          <p:nvPr/>
        </p:nvSpPr>
        <p:spPr>
          <a:xfrm>
            <a:off x="-23841" y="0"/>
            <a:ext cx="9167841" cy="523220"/>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white"/>
                </a:solidFill>
                <a:effectLst/>
                <a:uLnTx/>
                <a:uFillTx/>
                <a:latin typeface="Calibri"/>
                <a:ea typeface="+mn-ea"/>
                <a:cs typeface="+mn-cs"/>
              </a:rPr>
              <a:t>SRIMAD BHAGAVATAM, the Crest Jewel of All Puranas</a:t>
            </a:r>
            <a:endParaRPr kumimoji="0" lang="en-IN"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0FCD34CE-00DB-468B-AE40-D2EE95499028}"/>
              </a:ext>
            </a:extLst>
          </p:cNvPr>
          <p:cNvSpPr txBox="1"/>
          <p:nvPr/>
        </p:nvSpPr>
        <p:spPr>
          <a:xfrm>
            <a:off x="3277463" y="6027003"/>
            <a:ext cx="4294191" cy="830997"/>
          </a:xfrm>
          <a:prstGeom prst="rect">
            <a:avLst/>
          </a:prstGeom>
          <a:solidFill>
            <a:srgbClr val="FFFF00"/>
          </a:solidFill>
          <a:ln w="19050">
            <a:solidFill>
              <a:srgbClr val="C00000"/>
            </a:solidFill>
          </a:ln>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A 19-Session Presentation of First Canto of SB</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by Radheshyam das, ISKCON, NVCC, Pune</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hlinkClick r:id="rId3"/>
              </a:rPr>
              <a:t>www.live.radheshyamdas.com</a:t>
            </a:r>
            <a:r>
              <a:rPr kumimoji="0" lang="en-IN" sz="16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8" name="Rectangle 7">
            <a:extLst>
              <a:ext uri="{FF2B5EF4-FFF2-40B4-BE49-F238E27FC236}">
                <a16:creationId xmlns:a16="http://schemas.microsoft.com/office/drawing/2014/main" id="{033CC9AF-80D3-408E-9081-B3BDEF531DCF}"/>
              </a:ext>
            </a:extLst>
          </p:cNvPr>
          <p:cNvSpPr/>
          <p:nvPr/>
        </p:nvSpPr>
        <p:spPr>
          <a:xfrm>
            <a:off x="-17023" y="5534561"/>
            <a:ext cx="3268202" cy="1323439"/>
          </a:xfrm>
          <a:prstGeom prst="rect">
            <a:avLst/>
          </a:prstGeom>
          <a:solidFill>
            <a:srgbClr val="FFC000"/>
          </a:solidFill>
          <a:ln>
            <a:solidFill>
              <a:srgbClr val="C00000"/>
            </a:solidFill>
          </a:ln>
        </p:spPr>
        <p:txBody>
          <a:bodyPr wrap="none" lIns="91440" tIns="45720" rIns="91440" bIns="4572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rPr>
              <a:t>Bhagavata </a:t>
            </a:r>
            <a:br>
              <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rPr>
            </a:br>
            <a:r>
              <a:rPr kumimoji="0" lang="en-US" sz="4000" b="1" i="0" u="none" strike="noStrike" kern="1200" cap="none" spc="0" normalizeH="0" baseline="0" noProof="0" dirty="0" err="1">
                <a:ln w="22225">
                  <a:solidFill>
                    <a:srgbClr val="C0504D"/>
                  </a:solidFill>
                  <a:prstDash val="solid"/>
                </a:ln>
                <a:solidFill>
                  <a:srgbClr val="C00000"/>
                </a:solidFill>
                <a:effectLst/>
                <a:uLnTx/>
                <a:uFillTx/>
                <a:latin typeface="ScaGoudy" panose="00000400000000000000" pitchFamily="2" charset="0"/>
                <a:ea typeface="+mn-ea"/>
                <a:cs typeface="+mn-cs"/>
              </a:rPr>
              <a:t>Rasamaalayam</a:t>
            </a:r>
            <a:endPar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endParaRPr>
          </a:p>
        </p:txBody>
      </p:sp>
    </p:spTree>
    <p:extLst>
      <p:ext uri="{BB962C8B-B14F-4D97-AF65-F5344CB8AC3E}">
        <p14:creationId xmlns:p14="http://schemas.microsoft.com/office/powerpoint/2010/main" val="390213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kadeva Goswami instructs Maharaja Pariksit.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497"/>
            <a:ext cx="9144000" cy="6901497"/>
          </a:xfrm>
          <a:prstGeom prst="rect">
            <a:avLst/>
          </a:prstGeom>
        </p:spPr>
      </p:pic>
      <p:sp>
        <p:nvSpPr>
          <p:cNvPr id="6" name="Rectangle 5">
            <a:extLst>
              <a:ext uri="{FF2B5EF4-FFF2-40B4-BE49-F238E27FC236}">
                <a16:creationId xmlns:a16="http://schemas.microsoft.com/office/drawing/2014/main" id="{B8D6333D-155B-49ED-8EF6-A3EDBA632BD2}"/>
              </a:ext>
            </a:extLst>
          </p:cNvPr>
          <p:cNvSpPr/>
          <p:nvPr/>
        </p:nvSpPr>
        <p:spPr>
          <a:xfrm>
            <a:off x="0" y="0"/>
            <a:ext cx="5706370" cy="707886"/>
          </a:xfrm>
          <a:prstGeom prst="rect">
            <a:avLst/>
          </a:prstGeom>
          <a:solidFill>
            <a:srgbClr val="FFC000"/>
          </a:solidFill>
          <a:ln>
            <a:solidFill>
              <a:srgbClr val="C00000"/>
            </a:solidFill>
          </a:ln>
        </p:spPr>
        <p:txBody>
          <a:bodyPr wrap="none" lIns="91440" tIns="45720" rIns="91440" bIns="4572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rPr>
              <a:t>Bhagavata </a:t>
            </a:r>
            <a:r>
              <a:rPr kumimoji="0" lang="en-US" sz="4000" b="1" i="0" u="none" strike="noStrike" kern="1200" cap="none" spc="0" normalizeH="0" baseline="0" noProof="0" dirty="0" err="1">
                <a:ln w="22225">
                  <a:solidFill>
                    <a:srgbClr val="C0504D"/>
                  </a:solidFill>
                  <a:prstDash val="solid"/>
                </a:ln>
                <a:solidFill>
                  <a:srgbClr val="C00000"/>
                </a:solidFill>
                <a:effectLst/>
                <a:uLnTx/>
                <a:uFillTx/>
                <a:latin typeface="ScaGoudy" panose="00000400000000000000" pitchFamily="2" charset="0"/>
                <a:ea typeface="+mn-ea"/>
                <a:cs typeface="+mn-cs"/>
              </a:rPr>
              <a:t>Rasamaalayam</a:t>
            </a:r>
            <a:endPar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endParaRPr>
          </a:p>
        </p:txBody>
      </p:sp>
      <p:sp>
        <p:nvSpPr>
          <p:cNvPr id="8" name="Rectangle 7">
            <a:extLst>
              <a:ext uri="{FF2B5EF4-FFF2-40B4-BE49-F238E27FC236}">
                <a16:creationId xmlns:a16="http://schemas.microsoft.com/office/drawing/2014/main" id="{051F3781-3AB7-4895-8FE8-36D8A385E894}"/>
              </a:ext>
            </a:extLst>
          </p:cNvPr>
          <p:cNvSpPr/>
          <p:nvPr/>
        </p:nvSpPr>
        <p:spPr>
          <a:xfrm>
            <a:off x="1480356" y="1498228"/>
            <a:ext cx="5945730"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9BBB59"/>
                </a:solidFill>
                <a:effectLst/>
                <a:uLnTx/>
                <a:uFillTx/>
                <a:latin typeface="Calibri"/>
                <a:ea typeface="+mn-ea"/>
                <a:cs typeface="+mn-cs"/>
              </a:rPr>
              <a:t>SB Canto 1 Chapter 10</a:t>
            </a:r>
          </a:p>
          <a:p>
            <a:pPr lvl="0" algn="ctr">
              <a:defRPr/>
            </a:pPr>
            <a:r>
              <a:rPr kumimoji="0" lang="en-US" sz="2800" b="1" i="0" u="none" strike="noStrike" kern="1200" cap="none" spc="0" normalizeH="0" baseline="0" noProof="0" dirty="0">
                <a:ln/>
                <a:solidFill>
                  <a:srgbClr val="9BBB59"/>
                </a:solidFill>
                <a:effectLst/>
                <a:uLnTx/>
                <a:uFillTx/>
                <a:latin typeface="Calibri"/>
                <a:ea typeface="+mn-ea"/>
                <a:cs typeface="+mn-cs"/>
              </a:rPr>
              <a:t>Departure of Lord Krishna for </a:t>
            </a:r>
            <a:r>
              <a:rPr kumimoji="0" lang="en-US" sz="2800" b="1" i="0" u="none" strike="noStrike" kern="1200" cap="none" spc="0" normalizeH="0" baseline="0" noProof="0" dirty="0" err="1">
                <a:ln/>
                <a:solidFill>
                  <a:srgbClr val="9BBB59"/>
                </a:solidFill>
                <a:effectLst/>
                <a:uLnTx/>
                <a:uFillTx/>
                <a:latin typeface="Calibri"/>
                <a:ea typeface="+mn-ea"/>
                <a:cs typeface="+mn-cs"/>
              </a:rPr>
              <a:t>Dwaraka</a:t>
            </a:r>
            <a:endParaRPr kumimoji="0" lang="en-US" sz="2800" b="1" i="0" u="none" strike="noStrike" kern="1200" cap="none" spc="0" normalizeH="0" baseline="0" noProof="0" dirty="0">
              <a:ln/>
              <a:solidFill>
                <a:srgbClr val="9BBB59"/>
              </a:solidFill>
              <a:effectLst/>
              <a:uLnTx/>
              <a:uFillTx/>
              <a:latin typeface="Calibri"/>
              <a:ea typeface="+mn-ea"/>
              <a:cs typeface="+mn-cs"/>
            </a:endParaRPr>
          </a:p>
        </p:txBody>
      </p:sp>
      <p:sp>
        <p:nvSpPr>
          <p:cNvPr id="9" name="TextBox 8">
            <a:extLst>
              <a:ext uri="{FF2B5EF4-FFF2-40B4-BE49-F238E27FC236}">
                <a16:creationId xmlns:a16="http://schemas.microsoft.com/office/drawing/2014/main" id="{DC6DB20D-89BA-4BB5-A21E-36768AF5AECF}"/>
              </a:ext>
            </a:extLst>
          </p:cNvPr>
          <p:cNvSpPr txBox="1"/>
          <p:nvPr/>
        </p:nvSpPr>
        <p:spPr>
          <a:xfrm>
            <a:off x="706089" y="913453"/>
            <a:ext cx="4294191" cy="584775"/>
          </a:xfrm>
          <a:prstGeom prst="rect">
            <a:avLst/>
          </a:prstGeom>
          <a:solidFill>
            <a:srgbClr val="FFFF00"/>
          </a:solidFill>
          <a:ln w="19050">
            <a:solidFill>
              <a:srgbClr val="C00000"/>
            </a:solidFill>
          </a:ln>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A 19-Session Presentation of First Canto of SB</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by Radheshyam das, ISKCON, NVCC, Pune</a:t>
            </a:r>
          </a:p>
        </p:txBody>
      </p:sp>
    </p:spTree>
    <p:extLst>
      <p:ext uri="{BB962C8B-B14F-4D97-AF65-F5344CB8AC3E}">
        <p14:creationId xmlns:p14="http://schemas.microsoft.com/office/powerpoint/2010/main" val="1484430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E20437-488E-49D7-BDDB-5201A1D9E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68736" cy="6858000"/>
          </a:xfrm>
          <a:prstGeom prst="rect">
            <a:avLst/>
          </a:prstGeom>
        </p:spPr>
      </p:pic>
    </p:spTree>
    <p:extLst>
      <p:ext uri="{BB962C8B-B14F-4D97-AF65-F5344CB8AC3E}">
        <p14:creationId xmlns:p14="http://schemas.microsoft.com/office/powerpoint/2010/main" val="1786255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1">
            <a:extLst>
              <a:ext uri="{FF2B5EF4-FFF2-40B4-BE49-F238E27FC236}">
                <a16:creationId xmlns:a16="http://schemas.microsoft.com/office/drawing/2014/main" id="{C145E129-DD3F-4866-BAEC-AE83687FB41A}"/>
              </a:ext>
            </a:extLst>
          </p:cNvPr>
          <p:cNvSpPr txBox="1">
            <a:spLocks noChangeArrowheads="1"/>
          </p:cNvSpPr>
          <p:nvPr/>
        </p:nvSpPr>
        <p:spPr bwMode="auto">
          <a:xfrm>
            <a:off x="131041" y="273961"/>
            <a:ext cx="8881920" cy="5963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1.9.32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çré-bhéñma uväca—</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iti matir upakalpitä vitåñëä</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bhagavati sätvata-puìgave vibhümni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sva-sukham upagate kvacid vihartuà</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prakåtim upeyuñi yad bhava-pravähaù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Bhéñma said: </a:t>
            </a:r>
            <a:r>
              <a:rPr lang="en-IN" altLang="en-US" sz="2540">
                <a:latin typeface="Balaram" panose="00000400000000000000" pitchFamily="2" charset="0"/>
              </a:rPr>
              <a:t>At the end of my life I offer my thoughts (</a:t>
            </a:r>
            <a:r>
              <a:rPr lang="en-IN" altLang="en-US" sz="2540" b="1">
                <a:solidFill>
                  <a:srgbClr val="FF0000"/>
                </a:solidFill>
                <a:latin typeface="Balaram" panose="00000400000000000000" pitchFamily="2" charset="0"/>
              </a:rPr>
              <a:t>iti matir upakalpitä vitåñëä</a:t>
            </a:r>
            <a:r>
              <a:rPr lang="en-IN" altLang="en-US" sz="2540">
                <a:latin typeface="Balaram" panose="00000400000000000000" pitchFamily="2" charset="0"/>
              </a:rPr>
              <a:t>) to you, bhagavän full of six qualities (</a:t>
            </a:r>
            <a:r>
              <a:rPr lang="en-IN" altLang="en-US" sz="2540" b="1">
                <a:solidFill>
                  <a:srgbClr val="FF0000"/>
                </a:solidFill>
                <a:latin typeface="Balaram" panose="00000400000000000000" pitchFamily="2" charset="0"/>
              </a:rPr>
              <a:t>bhagavati</a:t>
            </a:r>
            <a:r>
              <a:rPr lang="en-IN" altLang="en-US" sz="2540">
                <a:latin typeface="Balaram" panose="00000400000000000000" pitchFamily="2" charset="0"/>
              </a:rPr>
              <a:t>), best of the Yadus (</a:t>
            </a:r>
            <a:r>
              <a:rPr lang="en-IN" altLang="en-US" sz="2540" b="1">
                <a:solidFill>
                  <a:srgbClr val="FF0000"/>
                </a:solidFill>
                <a:latin typeface="Balaram" panose="00000400000000000000" pitchFamily="2" charset="0"/>
              </a:rPr>
              <a:t>sätvata-puìgave</a:t>
            </a:r>
            <a:r>
              <a:rPr lang="en-IN" altLang="en-US" sz="2540">
                <a:latin typeface="Balaram" panose="00000400000000000000" pitchFamily="2" charset="0"/>
              </a:rPr>
              <a:t>), superior to all other forms of the Lord (</a:t>
            </a:r>
            <a:r>
              <a:rPr lang="en-IN" altLang="en-US" sz="2540" b="1">
                <a:solidFill>
                  <a:srgbClr val="FF0000"/>
                </a:solidFill>
                <a:latin typeface="Balaram" panose="00000400000000000000" pitchFamily="2" charset="0"/>
              </a:rPr>
              <a:t>vibhümni</a:t>
            </a:r>
            <a:r>
              <a:rPr lang="en-IN" altLang="en-US" sz="2540">
                <a:latin typeface="Balaram" panose="00000400000000000000" pitchFamily="2" charset="0"/>
              </a:rPr>
              <a:t>), absorbed in bliss with your associates (</a:t>
            </a:r>
            <a:r>
              <a:rPr lang="en-IN" altLang="en-US" sz="2540" b="1">
                <a:solidFill>
                  <a:srgbClr val="FF0000"/>
                </a:solidFill>
                <a:latin typeface="Balaram" panose="00000400000000000000" pitchFamily="2" charset="0"/>
              </a:rPr>
              <a:t>sva-sukham upagate</a:t>
            </a:r>
            <a:r>
              <a:rPr lang="en-IN" altLang="en-US" sz="2540">
                <a:latin typeface="Balaram" panose="00000400000000000000" pitchFamily="2" charset="0"/>
              </a:rPr>
              <a:t>), and who, as a pastime (</a:t>
            </a:r>
            <a:r>
              <a:rPr lang="en-IN" altLang="en-US" sz="2540" b="1">
                <a:solidFill>
                  <a:srgbClr val="FF0000"/>
                </a:solidFill>
                <a:latin typeface="Balaram" panose="00000400000000000000" pitchFamily="2" charset="0"/>
              </a:rPr>
              <a:t>vihartuà</a:t>
            </a:r>
            <a:r>
              <a:rPr lang="en-IN" altLang="en-US" sz="2540">
                <a:latin typeface="Balaram" panose="00000400000000000000" pitchFamily="2" charset="0"/>
              </a:rPr>
              <a:t>), in the form of the puruñävatara, sometimes accepts mäyä by your glance (</a:t>
            </a:r>
            <a:r>
              <a:rPr lang="en-IN" altLang="en-US" sz="2540" b="1">
                <a:solidFill>
                  <a:srgbClr val="FF0000"/>
                </a:solidFill>
                <a:latin typeface="Balaram" panose="00000400000000000000" pitchFamily="2" charset="0"/>
              </a:rPr>
              <a:t>kvacid prakåtim upeyuñi</a:t>
            </a:r>
            <a:r>
              <a:rPr lang="en-IN" altLang="en-US" sz="2540">
                <a:latin typeface="Balaram" panose="00000400000000000000" pitchFamily="2" charset="0"/>
              </a:rPr>
              <a:t>), which produces the material world (</a:t>
            </a:r>
            <a:r>
              <a:rPr lang="en-IN" altLang="en-US" sz="2540" b="1">
                <a:solidFill>
                  <a:srgbClr val="FF0000"/>
                </a:solidFill>
                <a:latin typeface="Balaram" panose="00000400000000000000" pitchFamily="2" charset="0"/>
              </a:rPr>
              <a:t>yad bhava-pravähaù</a:t>
            </a:r>
            <a:r>
              <a:rPr lang="en-IN" altLang="en-US" sz="2540">
                <a:latin typeface="Balaram" panose="00000400000000000000" pitchFamily="2"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88066" name="Text Box 1">
            <a:extLst>
              <a:ext uri="{FF2B5EF4-FFF2-40B4-BE49-F238E27FC236}">
                <a16:creationId xmlns:a16="http://schemas.microsoft.com/office/drawing/2014/main" id="{B84862E5-7CDB-412A-90E1-5A971C863CBB}"/>
              </a:ext>
            </a:extLst>
          </p:cNvPr>
          <p:cNvSpPr txBox="1">
            <a:spLocks noChangeArrowheads="1"/>
          </p:cNvSpPr>
          <p:nvPr/>
        </p:nvSpPr>
        <p:spPr bwMode="auto">
          <a:xfrm>
            <a:off x="131041" y="405001"/>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At the end of my life (</a:t>
            </a:r>
            <a:r>
              <a:rPr lang="en-US" altLang="en-US" sz="2540" dirty="0" err="1">
                <a:latin typeface="Balaram" panose="00000400000000000000" pitchFamily="2" charset="0"/>
              </a:rPr>
              <a:t>iti</a:t>
            </a:r>
            <a:r>
              <a:rPr lang="en-US" altLang="en-US" sz="2540" dirty="0">
                <a:latin typeface="Balaram" panose="00000400000000000000" pitchFamily="2" charset="0"/>
              </a:rPr>
              <a:t>), my thoughts are offered to the Lord.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Since my master has come to me at the time of my passing away under the influence of his mercy, I must give him a gift.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There is nothing suitable in this abode of possessiveness and ego. Therefore I make a gift of my thoughts alone.</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b="1" i="1" u="sng" dirty="0">
                <a:latin typeface="Balaram" panose="00000400000000000000" pitchFamily="2" charset="0"/>
              </a:rPr>
              <a:t>“But in this world we see people who give also desire to take.”</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“My thoughts are without desire (</a:t>
            </a:r>
            <a:r>
              <a:rPr lang="en-US" altLang="en-US" sz="2540" dirty="0" err="1">
                <a:latin typeface="Balaram" panose="00000400000000000000" pitchFamily="2" charset="0"/>
              </a:rPr>
              <a:t>vitåñëä</a:t>
            </a:r>
            <a:r>
              <a:rPr lang="en-US" altLang="en-US" sz="2540" dirty="0">
                <a:latin typeface="Balaram" panose="00000400000000000000" pitchFamily="2" charset="0"/>
              </a:rPr>
              <a:t>). I offer them to </a:t>
            </a:r>
            <a:r>
              <a:rPr lang="en-US" altLang="en-US" sz="2540" dirty="0" err="1">
                <a:latin typeface="Balaram" panose="00000400000000000000" pitchFamily="2" charset="0"/>
              </a:rPr>
              <a:t>bhagavän</a:t>
            </a:r>
            <a:r>
              <a:rPr lang="en-US" altLang="en-US" sz="2540" dirty="0">
                <a:latin typeface="Balaram" panose="00000400000000000000" pitchFamily="2" charset="0"/>
              </a:rPr>
              <a:t>, who is full of six wondrous qualities.”</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89090" name="Text Box 1">
            <a:extLst>
              <a:ext uri="{FF2B5EF4-FFF2-40B4-BE49-F238E27FC236}">
                <a16:creationId xmlns:a16="http://schemas.microsoft.com/office/drawing/2014/main" id="{D6D11C43-A895-4BBF-BCCF-A3352D4FDF26}"/>
              </a:ext>
            </a:extLst>
          </p:cNvPr>
          <p:cNvSpPr txBox="1">
            <a:spLocks noChangeArrowheads="1"/>
          </p:cNvSpPr>
          <p:nvPr/>
        </p:nvSpPr>
        <p:spPr bwMode="auto">
          <a:xfrm>
            <a:off x="131041" y="405001"/>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lvl="0" indent="-414726" algn="just" defTabSz="407526" fontAlgn="base" hangingPunct="0">
              <a:lnSpc>
                <a:spcPct val="99000"/>
              </a:lnSpc>
              <a:spcBef>
                <a:spcPct val="0"/>
              </a:spcBef>
              <a:spcAft>
                <a:spcPct val="0"/>
              </a:spcAft>
              <a:buClrTx/>
              <a:buSzTx/>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b="1" i="1" u="sng" dirty="0">
                <a:latin typeface="Balaram" panose="00000400000000000000" pitchFamily="2" charset="0"/>
              </a:rPr>
              <a:t>“But the Lord is famous as </a:t>
            </a:r>
            <a:r>
              <a:rPr lang="en-US" altLang="en-US" sz="2540" b="1" i="1" u="sng" dirty="0" err="1">
                <a:latin typeface="Balaram" panose="00000400000000000000" pitchFamily="2" charset="0"/>
              </a:rPr>
              <a:t>Näräyaëa</a:t>
            </a:r>
            <a:r>
              <a:rPr lang="en-US" altLang="en-US" sz="2540" b="1" i="1" u="sng" dirty="0">
                <a:latin typeface="Balaram" panose="00000400000000000000" pitchFamily="2" charset="0"/>
              </a:rPr>
              <a:t>.”</a:t>
            </a:r>
          </a:p>
          <a:p>
            <a:pPr marL="414726" lvl="0" indent="-414726" algn="just" defTabSz="407526" fontAlgn="base" hangingPunct="0">
              <a:lnSpc>
                <a:spcPct val="99000"/>
              </a:lnSpc>
              <a:spcBef>
                <a:spcPct val="0"/>
              </a:spcBef>
              <a:spcAft>
                <a:spcPct val="0"/>
              </a:spcAft>
              <a:buClrTx/>
              <a:buSzTx/>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lvl="0" indent="-414726" algn="just" defTabSz="407526" fontAlgn="base" hangingPunct="0">
              <a:lnSpc>
                <a:spcPct val="99000"/>
              </a:lnSpc>
              <a:spcBef>
                <a:spcPct val="0"/>
              </a:spcBef>
              <a:spcAft>
                <a:spcPct val="0"/>
              </a:spcAft>
              <a:buClrTx/>
              <a:buSzTx/>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“No, he is famous as the best of the </a:t>
            </a:r>
            <a:r>
              <a:rPr lang="en-US" altLang="en-US" sz="2540" dirty="0" err="1">
                <a:latin typeface="Balaram" panose="00000400000000000000" pitchFamily="2" charset="0"/>
              </a:rPr>
              <a:t>Yadu</a:t>
            </a:r>
            <a:r>
              <a:rPr lang="en-US" altLang="en-US" sz="2540" dirty="0">
                <a:latin typeface="Balaram" panose="00000400000000000000" pitchFamily="2" charset="0"/>
              </a:rPr>
              <a:t> dynasty.”</a:t>
            </a:r>
            <a:endParaRPr lang="en-IN"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b="1" i="1" u="sng"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b="1" i="1" u="sng" dirty="0">
                <a:latin typeface="Balaram" panose="00000400000000000000" pitchFamily="2" charset="0"/>
              </a:rPr>
              <a:t>“But </a:t>
            </a:r>
            <a:r>
              <a:rPr lang="en-US" altLang="en-US" sz="2540" b="1" i="1" u="sng" dirty="0" err="1">
                <a:latin typeface="Balaram" panose="00000400000000000000" pitchFamily="2" charset="0"/>
              </a:rPr>
              <a:t>Näräyaëa</a:t>
            </a:r>
            <a:r>
              <a:rPr lang="en-US" altLang="en-US" sz="2540" b="1" i="1" u="sng" dirty="0">
                <a:latin typeface="Balaram" panose="00000400000000000000" pitchFamily="2" charset="0"/>
              </a:rPr>
              <a:t> is greatly famous as </a:t>
            </a:r>
            <a:r>
              <a:rPr lang="en-US" altLang="en-US" sz="2540" b="1" i="1" u="sng" dirty="0" err="1">
                <a:latin typeface="Balaram" panose="00000400000000000000" pitchFamily="2" charset="0"/>
              </a:rPr>
              <a:t>bhagavän</a:t>
            </a:r>
            <a:r>
              <a:rPr lang="en-US" altLang="en-US" sz="2540" b="1" i="1" u="sng" dirty="0">
                <a:latin typeface="Balaram" panose="00000400000000000000" pitchFamily="2" charset="0"/>
              </a:rPr>
              <a:t> for all time.”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“There is no greatness superior to his (</a:t>
            </a:r>
            <a:r>
              <a:rPr lang="en-US" altLang="en-US" sz="2540" dirty="0" err="1">
                <a:latin typeface="Balaram" panose="00000400000000000000" pitchFamily="2" charset="0"/>
              </a:rPr>
              <a:t>vibhümni</a:t>
            </a:r>
            <a:r>
              <a:rPr lang="en-US" altLang="en-US" sz="2540" dirty="0">
                <a:latin typeface="Balaram" panose="00000400000000000000" pitchFamily="2" charset="0"/>
              </a:rPr>
              <a:t>). He is the source of </a:t>
            </a:r>
            <a:r>
              <a:rPr lang="en-US" altLang="en-US" sz="2540" dirty="0" err="1">
                <a:latin typeface="Balaram" panose="00000400000000000000" pitchFamily="2" charset="0"/>
              </a:rPr>
              <a:t>Näräyaëa</a:t>
            </a:r>
            <a:r>
              <a:rPr lang="en-US" altLang="en-US" sz="2540" dirty="0">
                <a:latin typeface="Balaram" panose="00000400000000000000" pitchFamily="2" charset="0"/>
              </a:rPr>
              <a:t>.”</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He attained (gate) profusely (</a:t>
            </a:r>
            <a:r>
              <a:rPr lang="en-US" altLang="en-US" sz="2540" dirty="0" err="1">
                <a:latin typeface="Balaram" panose="00000400000000000000" pitchFamily="2" charset="0"/>
              </a:rPr>
              <a:t>upa</a:t>
            </a:r>
            <a:r>
              <a:rPr lang="en-US" altLang="en-US" sz="2540" dirty="0">
                <a:latin typeface="Balaram" panose="00000400000000000000" pitchFamily="2" charset="0"/>
              </a:rPr>
              <a:t>) the highest bliss (</a:t>
            </a:r>
            <a:r>
              <a:rPr lang="en-US" altLang="en-US" sz="2540" dirty="0" err="1">
                <a:latin typeface="Balaram" panose="00000400000000000000" pitchFamily="2" charset="0"/>
              </a:rPr>
              <a:t>sukham</a:t>
            </a:r>
            <a:r>
              <a:rPr lang="en-US" altLang="en-US" sz="2540" dirty="0">
                <a:latin typeface="Balaram" panose="00000400000000000000" pitchFamily="2" charset="0"/>
              </a:rPr>
              <a:t>) with his own </a:t>
            </a:r>
            <a:r>
              <a:rPr lang="en-US" altLang="en-US" sz="2540" dirty="0" err="1">
                <a:latin typeface="Balaram" panose="00000400000000000000" pitchFamily="2" charset="0"/>
              </a:rPr>
              <a:t>Yädavas</a:t>
            </a:r>
            <a:r>
              <a:rPr lang="en-US" altLang="en-US" sz="2540" dirty="0">
                <a:latin typeface="Balaram" panose="00000400000000000000" pitchFamily="2" charset="0"/>
              </a:rPr>
              <a:t> and </a:t>
            </a:r>
            <a:r>
              <a:rPr lang="en-US" altLang="en-US" sz="2540" dirty="0" err="1">
                <a:latin typeface="Balaram" panose="00000400000000000000" pitchFamily="2" charset="0"/>
              </a:rPr>
              <a:t>Päëòavas</a:t>
            </a:r>
            <a:r>
              <a:rPr lang="en-US" altLang="en-US" sz="2540" dirty="0">
                <a:latin typeface="Balaram" panose="00000400000000000000" pitchFamily="2" charset="0"/>
              </a:rPr>
              <a:t> (</a:t>
            </a:r>
            <a:r>
              <a:rPr lang="en-US" altLang="en-US" sz="2540" dirty="0" err="1">
                <a:latin typeface="Balaram" panose="00000400000000000000" pitchFamily="2" charset="0"/>
              </a:rPr>
              <a:t>sva</a:t>
            </a:r>
            <a:r>
              <a:rPr lang="en-US" altLang="en-US" sz="2540" dirty="0">
                <a:latin typeface="Balaram" panose="00000400000000000000" pitchFamily="2" charset="0"/>
              </a:rPr>
              <a: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 main qualities of the Lord have thus been described.</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B1AA-66D3-47AF-A720-5017EDC41ACF}"/>
              </a:ext>
            </a:extLst>
          </p:cNvPr>
          <p:cNvSpPr>
            <a:spLocks noGrp="1"/>
          </p:cNvSpPr>
          <p:nvPr>
            <p:ph type="title"/>
          </p:nvPr>
        </p:nvSpPr>
        <p:spPr>
          <a:xfrm>
            <a:off x="373354" y="-262080"/>
            <a:ext cx="8226720" cy="1143480"/>
          </a:xfrm>
        </p:spPr>
        <p:txBody>
          <a:bodyPr/>
          <a:lstStyle/>
          <a:p>
            <a:r>
              <a:rPr lang="en-IN" sz="3200" dirty="0"/>
              <a:t>SP Purport 1.9.32</a:t>
            </a:r>
          </a:p>
        </p:txBody>
      </p:sp>
      <p:sp>
        <p:nvSpPr>
          <p:cNvPr id="3" name="Rectangle 2">
            <a:extLst>
              <a:ext uri="{FF2B5EF4-FFF2-40B4-BE49-F238E27FC236}">
                <a16:creationId xmlns:a16="http://schemas.microsoft.com/office/drawing/2014/main" id="{AE707AE2-183D-4CC9-8D9C-3D0D3B84E6CC}"/>
              </a:ext>
            </a:extLst>
          </p:cNvPr>
          <p:cNvSpPr/>
          <p:nvPr/>
        </p:nvSpPr>
        <p:spPr>
          <a:xfrm>
            <a:off x="73892" y="490116"/>
            <a:ext cx="5968936" cy="6109365"/>
          </a:xfrm>
          <a:prstGeom prst="rect">
            <a:avLst/>
          </a:prstGeom>
        </p:spPr>
        <p:txBody>
          <a:bodyPr wrap="square">
            <a:spAutoFit/>
          </a:bodyPr>
          <a:lstStyle/>
          <a:p>
            <a:r>
              <a:rPr lang="en-IN" sz="2300" dirty="0">
                <a:latin typeface="ScaGoudy" panose="00000400000000000000" pitchFamily="2" charset="0"/>
              </a:rPr>
              <a:t>Pure devotees of the Lord have no desire other than the service of the Lord, and therefore they are called </a:t>
            </a:r>
            <a:r>
              <a:rPr lang="en-IN" sz="2300" dirty="0" err="1">
                <a:latin typeface="ScaGoudy" panose="00000400000000000000" pitchFamily="2" charset="0"/>
              </a:rPr>
              <a:t>sätvatas</a:t>
            </a:r>
            <a:r>
              <a:rPr lang="en-IN" sz="2300" dirty="0">
                <a:latin typeface="ScaGoudy" panose="00000400000000000000" pitchFamily="2" charset="0"/>
              </a:rPr>
              <a:t>. The Lord is the chief amongst such </a:t>
            </a:r>
            <a:r>
              <a:rPr lang="en-IN" sz="2300" dirty="0" err="1">
                <a:latin typeface="ScaGoudy" panose="00000400000000000000" pitchFamily="2" charset="0"/>
              </a:rPr>
              <a:t>sätvatas</a:t>
            </a:r>
            <a:r>
              <a:rPr lang="en-IN" sz="2300" dirty="0">
                <a:latin typeface="ScaGoudy" panose="00000400000000000000" pitchFamily="2" charset="0"/>
              </a:rPr>
              <a:t>. </a:t>
            </a:r>
            <a:r>
              <a:rPr lang="en-IN" sz="2300" dirty="0" err="1">
                <a:latin typeface="ScaGoudy" panose="00000400000000000000" pitchFamily="2" charset="0"/>
              </a:rPr>
              <a:t>Bhéñmadeva</a:t>
            </a:r>
            <a:r>
              <a:rPr lang="en-IN" sz="2300" dirty="0">
                <a:latin typeface="ScaGoudy" panose="00000400000000000000" pitchFamily="2" charset="0"/>
              </a:rPr>
              <a:t>, therefore, had no other desires—he was completely free of all material desires. </a:t>
            </a:r>
            <a:r>
              <a:rPr lang="en-IN" sz="2300" b="1" i="1" dirty="0">
                <a:latin typeface="ScaGoudy" panose="00000400000000000000" pitchFamily="2" charset="0"/>
              </a:rPr>
              <a:t>Unless one is purified from all sorts of material desires, the Lord does not become one's leader. Desires cannot be wiped out, but they have only to be purified. </a:t>
            </a:r>
          </a:p>
          <a:p>
            <a:endParaRPr lang="en-IN" sz="2300" dirty="0">
              <a:latin typeface="ScaGoudy" panose="00000400000000000000" pitchFamily="2" charset="0"/>
            </a:endParaRPr>
          </a:p>
          <a:p>
            <a:r>
              <a:rPr lang="en-IN" sz="2300" dirty="0">
                <a:latin typeface="ScaGoudy" panose="00000400000000000000" pitchFamily="2" charset="0"/>
              </a:rPr>
              <a:t>It is confirmed in the Bhagavad-</a:t>
            </a:r>
            <a:r>
              <a:rPr lang="en-IN" sz="2300" dirty="0" err="1">
                <a:latin typeface="ScaGoudy" panose="00000400000000000000" pitchFamily="2" charset="0"/>
              </a:rPr>
              <a:t>gétä</a:t>
            </a:r>
            <a:r>
              <a:rPr lang="en-IN" sz="2300" dirty="0">
                <a:latin typeface="ScaGoudy" panose="00000400000000000000" pitchFamily="2" charset="0"/>
              </a:rPr>
              <a:t> by the Lord Himself that </a:t>
            </a:r>
            <a:r>
              <a:rPr lang="en-IN" sz="2300" b="1" dirty="0">
                <a:latin typeface="ScaGoudy" panose="00000400000000000000" pitchFamily="2" charset="0"/>
              </a:rPr>
              <a:t>He gives His instruction from within the heart of a pure devotee who is constantly engaged in the service of the Lord</a:t>
            </a:r>
            <a:r>
              <a:rPr lang="en-IN" sz="2300" dirty="0">
                <a:latin typeface="ScaGoudy" panose="00000400000000000000" pitchFamily="2" charset="0"/>
              </a:rPr>
              <a:t>. Such instruction is given not for any material purpose but only for going back home, back to Godhead (Bg. 10.10). </a:t>
            </a:r>
          </a:p>
        </p:txBody>
      </p:sp>
      <p:pic>
        <p:nvPicPr>
          <p:cNvPr id="5" name="Picture 4">
            <a:extLst>
              <a:ext uri="{FF2B5EF4-FFF2-40B4-BE49-F238E27FC236}">
                <a16:creationId xmlns:a16="http://schemas.microsoft.com/office/drawing/2014/main" id="{12FCDC13-9444-4462-8B40-2E437E6C8F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2828" y="2168401"/>
            <a:ext cx="3132599" cy="3724400"/>
          </a:xfrm>
          <a:prstGeom prst="rect">
            <a:avLst/>
          </a:prstGeom>
        </p:spPr>
      </p:pic>
      <p:sp>
        <p:nvSpPr>
          <p:cNvPr id="6" name="TextBox 5">
            <a:extLst>
              <a:ext uri="{FF2B5EF4-FFF2-40B4-BE49-F238E27FC236}">
                <a16:creationId xmlns:a16="http://schemas.microsoft.com/office/drawing/2014/main" id="{D55B914D-9DAC-4FCD-B3EB-55415E0CFF22}"/>
              </a:ext>
            </a:extLst>
          </p:cNvPr>
          <p:cNvSpPr txBox="1"/>
          <p:nvPr/>
        </p:nvSpPr>
        <p:spPr>
          <a:xfrm flipH="1">
            <a:off x="6280263" y="490116"/>
            <a:ext cx="2706717" cy="1569660"/>
          </a:xfrm>
          <a:prstGeom prst="rect">
            <a:avLst/>
          </a:prstGeom>
          <a:solidFill>
            <a:srgbClr val="C00000"/>
          </a:solidFill>
        </p:spPr>
        <p:txBody>
          <a:bodyPr wrap="square" rtlCol="0">
            <a:spAutoFit/>
          </a:bodyPr>
          <a:lstStyle/>
          <a:p>
            <a:r>
              <a:rPr lang="en-IN" sz="2400" dirty="0">
                <a:solidFill>
                  <a:schemeClr val="bg1"/>
                </a:solidFill>
              </a:rPr>
              <a:t>Lord gives instructions from within the heart of a pure devotee</a:t>
            </a:r>
          </a:p>
        </p:txBody>
      </p:sp>
    </p:spTree>
    <p:extLst>
      <p:ext uri="{BB962C8B-B14F-4D97-AF65-F5344CB8AC3E}">
        <p14:creationId xmlns:p14="http://schemas.microsoft.com/office/powerpoint/2010/main" val="2372406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707AE2-183D-4CC9-8D9C-3D0D3B84E6CC}"/>
              </a:ext>
            </a:extLst>
          </p:cNvPr>
          <p:cNvSpPr/>
          <p:nvPr/>
        </p:nvSpPr>
        <p:spPr>
          <a:xfrm>
            <a:off x="-18473" y="3733222"/>
            <a:ext cx="9144000" cy="3970318"/>
          </a:xfrm>
          <a:prstGeom prst="rect">
            <a:avLst/>
          </a:prstGeom>
        </p:spPr>
        <p:txBody>
          <a:bodyPr wrap="square">
            <a:spAutoFit/>
          </a:bodyPr>
          <a:lstStyle/>
          <a:p>
            <a:endParaRPr lang="en-IN" sz="2800" dirty="0">
              <a:latin typeface="ScaGoudy" panose="00000400000000000000" pitchFamily="2" charset="0"/>
            </a:endParaRPr>
          </a:p>
          <a:p>
            <a:r>
              <a:rPr lang="en-IN" sz="2800" b="1" i="1" dirty="0">
                <a:latin typeface="ScaGoudy" panose="00000400000000000000" pitchFamily="2" charset="0"/>
              </a:rPr>
              <a:t>For the ordinary man who wants to lord it over material nature, the Lord only sanctions and becomes a witness of activities, but He never gives the </a:t>
            </a:r>
            <a:r>
              <a:rPr lang="en-IN" sz="2800" b="1" i="1" dirty="0" err="1">
                <a:latin typeface="ScaGoudy" panose="00000400000000000000" pitchFamily="2" charset="0"/>
              </a:rPr>
              <a:t>nondevotee</a:t>
            </a:r>
            <a:r>
              <a:rPr lang="en-IN" sz="2800" b="1" i="1" dirty="0">
                <a:latin typeface="ScaGoudy" panose="00000400000000000000" pitchFamily="2" charset="0"/>
              </a:rPr>
              <a:t> instructions for going back to Godhead. </a:t>
            </a:r>
            <a:r>
              <a:rPr lang="en-IN" sz="2800" dirty="0">
                <a:latin typeface="ScaGoudy" panose="00000400000000000000" pitchFamily="2" charset="0"/>
              </a:rPr>
              <a:t>That is the difference in dealings by the Lord with different living beings, both the devotee and the </a:t>
            </a:r>
            <a:r>
              <a:rPr lang="en-IN" sz="2800" dirty="0" err="1">
                <a:latin typeface="ScaGoudy" panose="00000400000000000000" pitchFamily="2" charset="0"/>
              </a:rPr>
              <a:t>nondevotee</a:t>
            </a:r>
            <a:r>
              <a:rPr lang="en-IN" sz="2800" dirty="0">
                <a:latin typeface="ScaGoudy" panose="00000400000000000000" pitchFamily="2" charset="0"/>
              </a:rPr>
              <a:t>. [</a:t>
            </a:r>
            <a:r>
              <a:rPr lang="en-IN" sz="2800" dirty="0"/>
              <a:t>SP Purport 1.9.32]</a:t>
            </a:r>
          </a:p>
          <a:p>
            <a:endParaRPr lang="en-IN" sz="2800" dirty="0">
              <a:latin typeface="ScaGoudy" panose="00000400000000000000" pitchFamily="2" charset="0"/>
            </a:endParaRPr>
          </a:p>
          <a:p>
            <a:endParaRPr lang="en-IN" sz="2800" dirty="0">
              <a:latin typeface="ScaGoudy" panose="00000400000000000000" pitchFamily="2" charset="0"/>
            </a:endParaRPr>
          </a:p>
        </p:txBody>
      </p:sp>
      <p:pic>
        <p:nvPicPr>
          <p:cNvPr id="10" name="Picture 9">
            <a:extLst>
              <a:ext uri="{FF2B5EF4-FFF2-40B4-BE49-F238E27FC236}">
                <a16:creationId xmlns:a16="http://schemas.microsoft.com/office/drawing/2014/main" id="{BF77F86C-D712-4AAB-AA10-B27310F7A1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8711" y="1"/>
            <a:ext cx="6219072" cy="4146048"/>
          </a:xfrm>
          <a:prstGeom prst="rect">
            <a:avLst/>
          </a:prstGeom>
        </p:spPr>
      </p:pic>
    </p:spTree>
    <p:extLst>
      <p:ext uri="{BB962C8B-B14F-4D97-AF65-F5344CB8AC3E}">
        <p14:creationId xmlns:p14="http://schemas.microsoft.com/office/powerpoint/2010/main" val="3234329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1">
            <a:extLst>
              <a:ext uri="{FF2B5EF4-FFF2-40B4-BE49-F238E27FC236}">
                <a16:creationId xmlns:a16="http://schemas.microsoft.com/office/drawing/2014/main" id="{CA976D13-3717-42A3-8EEB-B985771C9C12}"/>
              </a:ext>
            </a:extLst>
          </p:cNvPr>
          <p:cNvSpPr txBox="1">
            <a:spLocks noChangeArrowheads="1"/>
          </p:cNvSpPr>
          <p:nvPr/>
        </p:nvSpPr>
        <p:spPr bwMode="auto">
          <a:xfrm>
            <a:off x="131041" y="273961"/>
            <a:ext cx="8881920" cy="5963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dirty="0">
                <a:latin typeface="Balaram" panose="00000400000000000000" pitchFamily="2" charset="0"/>
              </a:rPr>
              <a:t>|| 1.9.33 ||</a:t>
            </a:r>
          </a:p>
          <a:p>
            <a:pP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dirty="0"/>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dirty="0">
                <a:solidFill>
                  <a:srgbClr val="FF0000"/>
                </a:solidFill>
                <a:latin typeface="Balaram" panose="00000400000000000000" pitchFamily="2" charset="0"/>
              </a:rPr>
              <a:t>tri-</a:t>
            </a:r>
            <a:r>
              <a:rPr lang="en-IN" altLang="en-US" sz="2540" b="1" dirty="0" err="1">
                <a:solidFill>
                  <a:srgbClr val="FF0000"/>
                </a:solidFill>
                <a:latin typeface="Balaram" panose="00000400000000000000" pitchFamily="2" charset="0"/>
              </a:rPr>
              <a:t>bhuvana</a:t>
            </a:r>
            <a:r>
              <a:rPr lang="en-IN" altLang="en-US" sz="2540" b="1" dirty="0">
                <a:solidFill>
                  <a:srgbClr val="FF0000"/>
                </a:solidFill>
                <a:latin typeface="Balaram" panose="00000400000000000000" pitchFamily="2" charset="0"/>
              </a:rPr>
              <a:t>-</a:t>
            </a:r>
            <a:r>
              <a:rPr lang="en-IN" altLang="en-US" sz="2540" b="1" dirty="0" err="1">
                <a:solidFill>
                  <a:srgbClr val="FF0000"/>
                </a:solidFill>
                <a:latin typeface="Balaram" panose="00000400000000000000" pitchFamily="2" charset="0"/>
              </a:rPr>
              <a:t>kamanaà</a:t>
            </a:r>
            <a:r>
              <a:rPr lang="en-IN" altLang="en-US" sz="2540" b="1" dirty="0">
                <a:solidFill>
                  <a:srgbClr val="FF0000"/>
                </a:solidFill>
                <a:latin typeface="Balaram" panose="00000400000000000000" pitchFamily="2" charset="0"/>
              </a:rPr>
              <a:t> </a:t>
            </a:r>
            <a:r>
              <a:rPr lang="en-IN" altLang="en-US" sz="2540" b="1" dirty="0" err="1">
                <a:solidFill>
                  <a:srgbClr val="FF0000"/>
                </a:solidFill>
                <a:latin typeface="Balaram" panose="00000400000000000000" pitchFamily="2" charset="0"/>
              </a:rPr>
              <a:t>tamäla-varëaà</a:t>
            </a:r>
            <a:endParaRPr lang="en-IN" altLang="en-US" sz="2540" b="1" dirty="0">
              <a:solidFill>
                <a:srgbClr val="FF0000"/>
              </a:solidFill>
              <a:latin typeface="Balaram" panose="00000400000000000000" pitchFamily="2" charset="0"/>
            </a:endParaRP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dirty="0">
                <a:solidFill>
                  <a:srgbClr val="FF0000"/>
                </a:solidFill>
                <a:latin typeface="Balaram" panose="00000400000000000000" pitchFamily="2" charset="0"/>
              </a:rPr>
              <a:t>ravi-</a:t>
            </a:r>
            <a:r>
              <a:rPr lang="en-IN" altLang="en-US" sz="2540" b="1" dirty="0" err="1">
                <a:solidFill>
                  <a:srgbClr val="FF0000"/>
                </a:solidFill>
                <a:latin typeface="Balaram" panose="00000400000000000000" pitchFamily="2" charset="0"/>
              </a:rPr>
              <a:t>kara</a:t>
            </a:r>
            <a:r>
              <a:rPr lang="en-IN" altLang="en-US" sz="2540" b="1" dirty="0">
                <a:solidFill>
                  <a:srgbClr val="FF0000"/>
                </a:solidFill>
                <a:latin typeface="Balaram" panose="00000400000000000000" pitchFamily="2" charset="0"/>
              </a:rPr>
              <a:t>-gaura-</a:t>
            </a:r>
            <a:r>
              <a:rPr lang="en-IN" altLang="en-US" sz="2540" b="1" dirty="0" err="1">
                <a:solidFill>
                  <a:srgbClr val="FF0000"/>
                </a:solidFill>
                <a:latin typeface="Balaram" panose="00000400000000000000" pitchFamily="2" charset="0"/>
              </a:rPr>
              <a:t>varämbaraà</a:t>
            </a:r>
            <a:r>
              <a:rPr lang="en-IN" altLang="en-US" sz="2540" b="1" dirty="0">
                <a:solidFill>
                  <a:srgbClr val="FF0000"/>
                </a:solidFill>
                <a:latin typeface="Balaram" panose="00000400000000000000" pitchFamily="2" charset="0"/>
              </a:rPr>
              <a:t> </a:t>
            </a:r>
            <a:r>
              <a:rPr lang="en-IN" altLang="en-US" sz="2540" b="1" dirty="0" err="1">
                <a:solidFill>
                  <a:srgbClr val="FF0000"/>
                </a:solidFill>
                <a:latin typeface="Balaram" panose="00000400000000000000" pitchFamily="2" charset="0"/>
              </a:rPr>
              <a:t>dadhäne</a:t>
            </a:r>
            <a:r>
              <a:rPr lang="en-IN" altLang="en-US" sz="2540" b="1" dirty="0">
                <a:solidFill>
                  <a:srgbClr val="FF0000"/>
                </a:solidFill>
                <a:latin typeface="Balaram" panose="00000400000000000000" pitchFamily="2" charset="0"/>
              </a:rPr>
              <a:t> |</a:t>
            </a: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dirty="0" err="1">
                <a:solidFill>
                  <a:srgbClr val="FF0000"/>
                </a:solidFill>
                <a:latin typeface="Balaram" panose="00000400000000000000" pitchFamily="2" charset="0"/>
              </a:rPr>
              <a:t>vapur</a:t>
            </a:r>
            <a:r>
              <a:rPr lang="en-IN" altLang="en-US" sz="2540" b="1" dirty="0">
                <a:solidFill>
                  <a:srgbClr val="FF0000"/>
                </a:solidFill>
                <a:latin typeface="Balaram" panose="00000400000000000000" pitchFamily="2" charset="0"/>
              </a:rPr>
              <a:t> </a:t>
            </a:r>
            <a:r>
              <a:rPr lang="en-IN" altLang="en-US" sz="2540" b="1" dirty="0" err="1">
                <a:solidFill>
                  <a:srgbClr val="FF0000"/>
                </a:solidFill>
                <a:latin typeface="Balaram" panose="00000400000000000000" pitchFamily="2" charset="0"/>
              </a:rPr>
              <a:t>alaka-kulävåtänanäbjaà</a:t>
            </a:r>
            <a:endParaRPr lang="en-IN" altLang="en-US" sz="2540" b="1" dirty="0">
              <a:solidFill>
                <a:srgbClr val="FF0000"/>
              </a:solidFill>
              <a:latin typeface="Balaram" panose="00000400000000000000" pitchFamily="2" charset="0"/>
            </a:endParaRP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dirty="0" err="1">
                <a:solidFill>
                  <a:srgbClr val="FF0000"/>
                </a:solidFill>
                <a:latin typeface="Balaram" panose="00000400000000000000" pitchFamily="2" charset="0"/>
              </a:rPr>
              <a:t>vijaya-sakhe</a:t>
            </a:r>
            <a:r>
              <a:rPr lang="en-IN" altLang="en-US" sz="2540" b="1" dirty="0">
                <a:solidFill>
                  <a:srgbClr val="FF0000"/>
                </a:solidFill>
                <a:latin typeface="Balaram" panose="00000400000000000000" pitchFamily="2" charset="0"/>
              </a:rPr>
              <a:t> </a:t>
            </a:r>
            <a:r>
              <a:rPr lang="en-IN" altLang="en-US" sz="2540" b="1" dirty="0" err="1">
                <a:solidFill>
                  <a:srgbClr val="FF0000"/>
                </a:solidFill>
                <a:latin typeface="Balaram" panose="00000400000000000000" pitchFamily="2" charset="0"/>
              </a:rPr>
              <a:t>ratir</a:t>
            </a:r>
            <a:r>
              <a:rPr lang="en-IN" altLang="en-US" sz="2540" b="1" dirty="0">
                <a:solidFill>
                  <a:srgbClr val="FF0000"/>
                </a:solidFill>
                <a:latin typeface="Balaram" panose="00000400000000000000" pitchFamily="2" charset="0"/>
              </a:rPr>
              <a:t> </a:t>
            </a:r>
            <a:r>
              <a:rPr lang="en-IN" altLang="en-US" sz="2540" b="1" dirty="0" err="1">
                <a:solidFill>
                  <a:srgbClr val="FF0000"/>
                </a:solidFill>
                <a:latin typeface="Balaram" panose="00000400000000000000" pitchFamily="2" charset="0"/>
              </a:rPr>
              <a:t>astu</a:t>
            </a:r>
            <a:r>
              <a:rPr lang="en-IN" altLang="en-US" sz="2540" b="1" dirty="0">
                <a:solidFill>
                  <a:srgbClr val="FF0000"/>
                </a:solidFill>
                <a:latin typeface="Balaram" panose="00000400000000000000" pitchFamily="2" charset="0"/>
              </a:rPr>
              <a:t> me ’</a:t>
            </a:r>
            <a:r>
              <a:rPr lang="en-IN" altLang="en-US" sz="2540" b="1" dirty="0" err="1">
                <a:solidFill>
                  <a:srgbClr val="FF0000"/>
                </a:solidFill>
                <a:latin typeface="Balaram" panose="00000400000000000000" pitchFamily="2" charset="0"/>
              </a:rPr>
              <a:t>navadyä</a:t>
            </a:r>
            <a:r>
              <a:rPr lang="en-IN" altLang="en-US" sz="2540" b="1" dirty="0">
                <a:solidFill>
                  <a:srgbClr val="FF0000"/>
                </a:solidFill>
                <a:latin typeface="Balaram" panose="00000400000000000000" pitchFamily="2" charset="0"/>
              </a:rPr>
              <a:t> ||</a:t>
            </a: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dirty="0">
              <a:solidFill>
                <a:srgbClr val="FF0000"/>
              </a:solidFill>
              <a:latin typeface="Balaram" panose="00000400000000000000" pitchFamily="2" charset="0"/>
            </a:endParaRP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dirty="0">
              <a:latin typeface="Balaram" panose="00000400000000000000" pitchFamily="2" charset="0"/>
            </a:endParaRP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dirty="0">
                <a:latin typeface="Balaram" panose="00000400000000000000" pitchFamily="2" charset="0"/>
              </a:rPr>
              <a:t>Let me have pure prema (</a:t>
            </a:r>
            <a:r>
              <a:rPr lang="en-IN" altLang="en-US" sz="2540" b="1" dirty="0" err="1">
                <a:solidFill>
                  <a:srgbClr val="FF0000"/>
                </a:solidFill>
                <a:latin typeface="Balaram" panose="00000400000000000000" pitchFamily="2" charset="0"/>
              </a:rPr>
              <a:t>anavadyä</a:t>
            </a:r>
            <a:r>
              <a:rPr lang="en-IN" altLang="en-US" sz="2540" b="1" dirty="0">
                <a:solidFill>
                  <a:srgbClr val="FF0000"/>
                </a:solidFill>
                <a:latin typeface="Balaram" panose="00000400000000000000" pitchFamily="2" charset="0"/>
              </a:rPr>
              <a:t> </a:t>
            </a:r>
            <a:r>
              <a:rPr lang="en-IN" altLang="en-US" sz="2540" b="1" dirty="0" err="1">
                <a:solidFill>
                  <a:srgbClr val="FF0000"/>
                </a:solidFill>
                <a:latin typeface="Balaram" panose="00000400000000000000" pitchFamily="2" charset="0"/>
              </a:rPr>
              <a:t>ratir</a:t>
            </a:r>
            <a:r>
              <a:rPr lang="en-IN" altLang="en-US" sz="2540" b="1" dirty="0">
                <a:solidFill>
                  <a:srgbClr val="FF0000"/>
                </a:solidFill>
                <a:latin typeface="Balaram" panose="00000400000000000000" pitchFamily="2" charset="0"/>
              </a:rPr>
              <a:t> </a:t>
            </a:r>
            <a:r>
              <a:rPr lang="en-IN" altLang="en-US" sz="2540" b="1" dirty="0" err="1">
                <a:solidFill>
                  <a:srgbClr val="FF0000"/>
                </a:solidFill>
                <a:latin typeface="Balaram" panose="00000400000000000000" pitchFamily="2" charset="0"/>
              </a:rPr>
              <a:t>astu</a:t>
            </a:r>
            <a:r>
              <a:rPr lang="en-IN" altLang="en-US" sz="2540" b="1" dirty="0">
                <a:solidFill>
                  <a:srgbClr val="FF0000"/>
                </a:solidFill>
                <a:latin typeface="Balaram" panose="00000400000000000000" pitchFamily="2" charset="0"/>
              </a:rPr>
              <a:t> me</a:t>
            </a:r>
            <a:r>
              <a:rPr lang="en-IN" altLang="en-US" sz="2540" dirty="0">
                <a:latin typeface="Balaram" panose="00000400000000000000" pitchFamily="2" charset="0"/>
              </a:rPr>
              <a:t>) for </a:t>
            </a:r>
            <a:r>
              <a:rPr lang="en-IN" altLang="en-US" sz="2540" dirty="0" err="1">
                <a:latin typeface="Balaram" panose="00000400000000000000" pitchFamily="2" charset="0"/>
              </a:rPr>
              <a:t>Kåñëa</a:t>
            </a:r>
            <a:r>
              <a:rPr lang="en-IN" altLang="en-US" sz="2540" dirty="0">
                <a:latin typeface="Balaram" panose="00000400000000000000" pitchFamily="2" charset="0"/>
              </a:rPr>
              <a:t>, the friend of Arjuna (</a:t>
            </a:r>
            <a:r>
              <a:rPr lang="en-IN" altLang="en-US" sz="2540" b="1" dirty="0" err="1">
                <a:solidFill>
                  <a:srgbClr val="FF0000"/>
                </a:solidFill>
                <a:latin typeface="Balaram" panose="00000400000000000000" pitchFamily="2" charset="0"/>
              </a:rPr>
              <a:t>vijaya-sakhe</a:t>
            </a:r>
            <a:r>
              <a:rPr lang="en-IN" altLang="en-US" sz="2540" dirty="0">
                <a:latin typeface="Balaram" panose="00000400000000000000" pitchFamily="2" charset="0"/>
              </a:rPr>
              <a:t>), who possesses a body desired by all the inhabitants of the three worlds (</a:t>
            </a:r>
            <a:r>
              <a:rPr lang="en-IN" altLang="en-US" sz="2540" b="1" dirty="0">
                <a:solidFill>
                  <a:srgbClr val="FF0000"/>
                </a:solidFill>
                <a:latin typeface="Balaram" panose="00000400000000000000" pitchFamily="2" charset="0"/>
              </a:rPr>
              <a:t>tri-</a:t>
            </a:r>
            <a:r>
              <a:rPr lang="en-IN" altLang="en-US" sz="2540" b="1" dirty="0" err="1">
                <a:solidFill>
                  <a:srgbClr val="FF0000"/>
                </a:solidFill>
                <a:latin typeface="Balaram" panose="00000400000000000000" pitchFamily="2" charset="0"/>
              </a:rPr>
              <a:t>bhuvana</a:t>
            </a:r>
            <a:r>
              <a:rPr lang="en-IN" altLang="en-US" sz="2540" b="1" dirty="0">
                <a:solidFill>
                  <a:srgbClr val="FF0000"/>
                </a:solidFill>
                <a:latin typeface="Balaram" panose="00000400000000000000" pitchFamily="2" charset="0"/>
              </a:rPr>
              <a:t>-</a:t>
            </a:r>
            <a:r>
              <a:rPr lang="en-IN" altLang="en-US" sz="2540" b="1" dirty="0" err="1">
                <a:solidFill>
                  <a:srgbClr val="FF0000"/>
                </a:solidFill>
                <a:latin typeface="Balaram" panose="00000400000000000000" pitchFamily="2" charset="0"/>
              </a:rPr>
              <a:t>kamanaà</a:t>
            </a:r>
            <a:r>
              <a:rPr lang="en-IN" altLang="en-US" sz="2540" b="1" dirty="0">
                <a:solidFill>
                  <a:srgbClr val="FF0000"/>
                </a:solidFill>
                <a:latin typeface="Balaram" panose="00000400000000000000" pitchFamily="2" charset="0"/>
              </a:rPr>
              <a:t> </a:t>
            </a:r>
            <a:r>
              <a:rPr lang="en-IN" altLang="en-US" sz="2540" b="1" dirty="0" err="1">
                <a:solidFill>
                  <a:srgbClr val="FF0000"/>
                </a:solidFill>
                <a:latin typeface="Balaram" panose="00000400000000000000" pitchFamily="2" charset="0"/>
              </a:rPr>
              <a:t>vapuh</a:t>
            </a:r>
            <a:r>
              <a:rPr lang="en-IN" altLang="en-US" sz="2540" dirty="0">
                <a:latin typeface="Balaram" panose="00000400000000000000" pitchFamily="2" charset="0"/>
              </a:rPr>
              <a:t>), which is clothed with intense yellow garments shining in the sun (</a:t>
            </a:r>
            <a:r>
              <a:rPr lang="en-IN" altLang="en-US" sz="2540" b="1" dirty="0">
                <a:solidFill>
                  <a:srgbClr val="FF0000"/>
                </a:solidFill>
                <a:latin typeface="Balaram" panose="00000400000000000000" pitchFamily="2" charset="0"/>
              </a:rPr>
              <a:t>ravi-</a:t>
            </a:r>
            <a:r>
              <a:rPr lang="en-IN" altLang="en-US" sz="2540" b="1" dirty="0" err="1">
                <a:solidFill>
                  <a:srgbClr val="FF0000"/>
                </a:solidFill>
                <a:latin typeface="Balaram" panose="00000400000000000000" pitchFamily="2" charset="0"/>
              </a:rPr>
              <a:t>kara</a:t>
            </a:r>
            <a:r>
              <a:rPr lang="en-IN" altLang="en-US" sz="2540" b="1" dirty="0">
                <a:solidFill>
                  <a:srgbClr val="FF0000"/>
                </a:solidFill>
                <a:latin typeface="Balaram" panose="00000400000000000000" pitchFamily="2" charset="0"/>
              </a:rPr>
              <a:t>-gaura-</a:t>
            </a:r>
            <a:r>
              <a:rPr lang="en-IN" altLang="en-US" sz="2540" b="1" dirty="0" err="1">
                <a:solidFill>
                  <a:srgbClr val="FF0000"/>
                </a:solidFill>
                <a:latin typeface="Balaram" panose="00000400000000000000" pitchFamily="2" charset="0"/>
              </a:rPr>
              <a:t>vara</a:t>
            </a:r>
            <a:r>
              <a:rPr lang="en-IN" altLang="en-US" sz="2540" b="1" dirty="0">
                <a:solidFill>
                  <a:srgbClr val="FF0000"/>
                </a:solidFill>
                <a:latin typeface="Balaram" panose="00000400000000000000" pitchFamily="2" charset="0"/>
              </a:rPr>
              <a:t>-</a:t>
            </a:r>
            <a:r>
              <a:rPr lang="en-IN" altLang="en-US" sz="2540" b="1" dirty="0" err="1">
                <a:solidFill>
                  <a:srgbClr val="FF0000"/>
                </a:solidFill>
                <a:latin typeface="Balaram" panose="00000400000000000000" pitchFamily="2" charset="0"/>
              </a:rPr>
              <a:t>ambaraà</a:t>
            </a:r>
            <a:r>
              <a:rPr lang="en-IN" altLang="en-US" sz="2540" b="1" dirty="0">
                <a:solidFill>
                  <a:srgbClr val="FF0000"/>
                </a:solidFill>
                <a:latin typeface="Balaram" panose="00000400000000000000" pitchFamily="2" charset="0"/>
              </a:rPr>
              <a:t> </a:t>
            </a:r>
            <a:r>
              <a:rPr lang="en-IN" altLang="en-US" sz="2540" b="1" dirty="0" err="1">
                <a:solidFill>
                  <a:srgbClr val="FF0000"/>
                </a:solidFill>
                <a:latin typeface="Balaram" panose="00000400000000000000" pitchFamily="2" charset="0"/>
              </a:rPr>
              <a:t>dadhäne</a:t>
            </a:r>
            <a:r>
              <a:rPr lang="en-IN" altLang="en-US" sz="2540" dirty="0">
                <a:latin typeface="Balaram" panose="00000400000000000000" pitchFamily="2" charset="0"/>
              </a:rPr>
              <a:t>), whose complexion is dark like the </a:t>
            </a:r>
            <a:r>
              <a:rPr lang="en-IN" altLang="en-US" sz="2540" dirty="0" err="1">
                <a:latin typeface="Balaram" panose="00000400000000000000" pitchFamily="2" charset="0"/>
              </a:rPr>
              <a:t>tamäla</a:t>
            </a:r>
            <a:r>
              <a:rPr lang="en-IN" altLang="en-US" sz="2540" dirty="0">
                <a:latin typeface="Balaram" panose="00000400000000000000" pitchFamily="2" charset="0"/>
              </a:rPr>
              <a:t> tree (</a:t>
            </a:r>
            <a:r>
              <a:rPr lang="en-IN" altLang="en-US" sz="2540" b="1" dirty="0" err="1">
                <a:solidFill>
                  <a:srgbClr val="FF0000"/>
                </a:solidFill>
                <a:latin typeface="Balaram" panose="00000400000000000000" pitchFamily="2" charset="0"/>
              </a:rPr>
              <a:t>tamäla-varëaà</a:t>
            </a:r>
            <a:r>
              <a:rPr lang="en-IN" altLang="en-US" sz="2540" dirty="0">
                <a:latin typeface="Balaram" panose="00000400000000000000" pitchFamily="2" charset="0"/>
              </a:rPr>
              <a:t>), and whose lotus face is surrounded by locks of hair (</a:t>
            </a:r>
            <a:r>
              <a:rPr lang="en-IN" altLang="en-US" sz="2540" b="1" dirty="0" err="1">
                <a:solidFill>
                  <a:srgbClr val="FF0000"/>
                </a:solidFill>
                <a:latin typeface="Balaram" panose="00000400000000000000" pitchFamily="2" charset="0"/>
              </a:rPr>
              <a:t>alaka-kula-ävåta-änana-abjaà</a:t>
            </a:r>
            <a:r>
              <a:rPr lang="en-IN" altLang="en-US" sz="2540" dirty="0">
                <a:latin typeface="Balaram" panose="00000400000000000000" pitchFamily="2" charset="0"/>
              </a:rPr>
              <a:t>).</a:t>
            </a:r>
          </a:p>
        </p:txBody>
      </p:sp>
      <p:pic>
        <p:nvPicPr>
          <p:cNvPr id="3" name="Picture 2">
            <a:extLst>
              <a:ext uri="{FF2B5EF4-FFF2-40B4-BE49-F238E27FC236}">
                <a16:creationId xmlns:a16="http://schemas.microsoft.com/office/drawing/2014/main" id="{875D4DC7-FAF3-4188-9E34-17DE54687375}"/>
              </a:ext>
            </a:extLst>
          </p:cNvPr>
          <p:cNvPicPr>
            <a:picLocks noChangeAspect="1"/>
          </p:cNvPicPr>
          <p:nvPr/>
        </p:nvPicPr>
        <p:blipFill>
          <a:blip r:embed="rId2"/>
          <a:stretch>
            <a:fillRect/>
          </a:stretch>
        </p:blipFill>
        <p:spPr>
          <a:xfrm>
            <a:off x="5357091" y="0"/>
            <a:ext cx="3786910" cy="3431887"/>
          </a:xfrm>
          <a:prstGeom prst="rect">
            <a:avLst/>
          </a:prstGeom>
          <a:effectLst>
            <a:softEdge rad="1270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91138" name="Text Box 1">
            <a:extLst>
              <a:ext uri="{FF2B5EF4-FFF2-40B4-BE49-F238E27FC236}">
                <a16:creationId xmlns:a16="http://schemas.microsoft.com/office/drawing/2014/main" id="{D2A27846-5CC6-489F-8894-DDB468650322}"/>
              </a:ext>
            </a:extLst>
          </p:cNvPr>
          <p:cNvSpPr txBox="1">
            <a:spLocks noChangeArrowheads="1"/>
          </p:cNvSpPr>
          <p:nvPr/>
        </p:nvSpPr>
        <p:spPr bwMode="auto">
          <a:xfrm>
            <a:off x="131041" y="405001"/>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b="1" i="1" u="sng" dirty="0">
                <a:latin typeface="Balaram" panose="00000400000000000000" pitchFamily="2" charset="0"/>
              </a:rPr>
              <a:t>“What is the nature of your thoughts?”</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Let me have pure prema (</a:t>
            </a:r>
            <a:r>
              <a:rPr lang="en-US" altLang="en-US" sz="2540" dirty="0" err="1">
                <a:latin typeface="Balaram" panose="00000400000000000000" pitchFamily="2" charset="0"/>
              </a:rPr>
              <a:t>ratiù</a:t>
            </a:r>
            <a:r>
              <a:rPr lang="en-US" altLang="en-US" sz="2540" dirty="0">
                <a:latin typeface="Balaram" panose="00000400000000000000" pitchFamily="2" charset="0"/>
              </a:rPr>
              <a:t>) without desire for results, for the friend of Arjuna (</a:t>
            </a:r>
            <a:r>
              <a:rPr lang="en-US" altLang="en-US" sz="2540" dirty="0" err="1">
                <a:latin typeface="Balaram" panose="00000400000000000000" pitchFamily="2" charset="0"/>
              </a:rPr>
              <a:t>vijaya-sakhe</a:t>
            </a:r>
            <a:r>
              <a:rPr lang="en-US" altLang="en-US" sz="2540" dirty="0">
                <a:latin typeface="Balaram" panose="00000400000000000000" pitchFamily="2" charset="0"/>
              </a:rPr>
              <a:t>), who accepts a body which is desired by all persons in the upper, middle and lower planets, which is clothed in garments golden in the sun’s rays.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My thoughts take the form of a prayer to have this prema for the most beautiful </a:t>
            </a:r>
            <a:r>
              <a:rPr lang="en-US" altLang="en-US" sz="2540" dirty="0" err="1">
                <a:latin typeface="Balaram" panose="00000400000000000000" pitchFamily="2" charset="0"/>
              </a:rPr>
              <a:t>Kåñëa</a:t>
            </a:r>
            <a:r>
              <a:rPr lang="en-US" altLang="en-US" sz="2540" dirty="0">
                <a:latin typeface="Balaram" panose="00000400000000000000" pitchFamily="2" charset="0"/>
              </a:rPr>
              <a:t> as the charioteer of Arjuna.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In the prayers of following verses also there is no use of the second person, though </a:t>
            </a:r>
            <a:r>
              <a:rPr lang="en-US" altLang="en-US" sz="2540" dirty="0" err="1">
                <a:latin typeface="Balaram" panose="00000400000000000000" pitchFamily="2" charset="0"/>
              </a:rPr>
              <a:t>Kåñëa</a:t>
            </a:r>
            <a:r>
              <a:rPr lang="en-US" altLang="en-US" sz="2540" dirty="0">
                <a:latin typeface="Balaram" panose="00000400000000000000" pitchFamily="2" charset="0"/>
              </a:rPr>
              <a:t> was present before him This indicates his attraction for the sweetness of the Lord absorbed in </a:t>
            </a:r>
            <a:r>
              <a:rPr lang="en-US" altLang="en-US" sz="2540" dirty="0" err="1">
                <a:latin typeface="Balaram" panose="00000400000000000000" pitchFamily="2" charset="0"/>
              </a:rPr>
              <a:t>véra</a:t>
            </a:r>
            <a:r>
              <a:rPr lang="en-US" altLang="en-US" sz="2540" dirty="0">
                <a:latin typeface="Balaram" panose="00000400000000000000" pitchFamily="2" charset="0"/>
              </a:rPr>
              <a:t>-rasa during the battle, and his absorption in relishing it.  </a:t>
            </a:r>
            <a:endParaRPr lang="en-IN" altLang="en-US" sz="2540" dirty="0">
              <a:latin typeface="Balaram" panose="00000400000000000000"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1">
            <a:extLst>
              <a:ext uri="{FF2B5EF4-FFF2-40B4-BE49-F238E27FC236}">
                <a16:creationId xmlns:a16="http://schemas.microsoft.com/office/drawing/2014/main" id="{CD6F9A76-B6DD-4911-9577-AC80B8051845}"/>
              </a:ext>
            </a:extLst>
          </p:cNvPr>
          <p:cNvSpPr txBox="1">
            <a:spLocks noChangeArrowheads="1"/>
          </p:cNvSpPr>
          <p:nvPr/>
        </p:nvSpPr>
        <p:spPr bwMode="auto">
          <a:xfrm>
            <a:off x="131041" y="273960"/>
            <a:ext cx="88171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1.9.34 |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yudhi turaga-rajo-vidhümra-viñvak-</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kaca-lulita-çramaväry-alaìkåtäsye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mama niçita-çarair vibhidyamäna-</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tvaci vilasat-kavace ’stu kåñëa ätmä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  </a:t>
            </a: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May my mind concentrate on Kåñëa (</a:t>
            </a:r>
            <a:r>
              <a:rPr lang="en-IN" altLang="en-US" sz="2540" b="1">
                <a:solidFill>
                  <a:srgbClr val="FF0000"/>
                </a:solidFill>
                <a:latin typeface="Balaram" panose="00000400000000000000" pitchFamily="2" charset="0"/>
              </a:rPr>
              <a:t>kåñëa astu ätmä</a:t>
            </a:r>
            <a:r>
              <a:rPr lang="en-IN" altLang="en-US" sz="2540">
                <a:latin typeface="Balaram" panose="00000400000000000000" pitchFamily="2" charset="0"/>
              </a:rPr>
              <a:t>), whose face was decorated (</a:t>
            </a:r>
            <a:r>
              <a:rPr lang="en-IN" altLang="en-US" sz="2540" b="1">
                <a:solidFill>
                  <a:srgbClr val="FF0000"/>
                </a:solidFill>
                <a:latin typeface="Balaram" panose="00000400000000000000" pitchFamily="2" charset="0"/>
              </a:rPr>
              <a:t>alaìkåta äsye</a:t>
            </a:r>
            <a:r>
              <a:rPr lang="en-IN" altLang="en-US" sz="2540">
                <a:latin typeface="Balaram" panose="00000400000000000000" pitchFamily="2" charset="0"/>
              </a:rPr>
              <a:t>) with wavy hair (</a:t>
            </a:r>
            <a:r>
              <a:rPr lang="en-IN" altLang="en-US" sz="2540" b="1">
                <a:solidFill>
                  <a:srgbClr val="FF0000"/>
                </a:solidFill>
                <a:latin typeface="Balaram" panose="00000400000000000000" pitchFamily="2" charset="0"/>
              </a:rPr>
              <a:t>viñvak-kaca</a:t>
            </a:r>
            <a:r>
              <a:rPr lang="en-IN" altLang="en-US" sz="2540">
                <a:latin typeface="Balaram" panose="00000400000000000000" pitchFamily="2" charset="0"/>
              </a:rPr>
              <a:t>) covered with the dust raised by horses (</a:t>
            </a:r>
            <a:r>
              <a:rPr lang="en-IN" altLang="en-US" sz="2540" b="1">
                <a:solidFill>
                  <a:srgbClr val="FF0000"/>
                </a:solidFill>
                <a:latin typeface="Balaram" panose="00000400000000000000" pitchFamily="2" charset="0"/>
              </a:rPr>
              <a:t>yudhi turaga-rajo-vidhümra</a:t>
            </a:r>
            <a:r>
              <a:rPr lang="en-IN" altLang="en-US" sz="2540">
                <a:latin typeface="Balaram" panose="00000400000000000000" pitchFamily="2" charset="0"/>
              </a:rPr>
              <a:t>), tossed all about because of the speed of his driving (</a:t>
            </a:r>
            <a:r>
              <a:rPr lang="en-IN" altLang="en-US" sz="2540" b="1">
                <a:solidFill>
                  <a:srgbClr val="FF0000"/>
                </a:solidFill>
                <a:latin typeface="Balaram" panose="00000400000000000000" pitchFamily="2" charset="0"/>
              </a:rPr>
              <a:t>lulita</a:t>
            </a:r>
            <a:r>
              <a:rPr lang="en-IN" altLang="en-US" sz="2540">
                <a:latin typeface="Balaram" panose="00000400000000000000" pitchFamily="2" charset="0"/>
              </a:rPr>
              <a:t>), and with perspiration because of his great effort in protecting Arjuna (</a:t>
            </a:r>
            <a:r>
              <a:rPr lang="en-IN" altLang="en-US" sz="2540" b="1">
                <a:solidFill>
                  <a:srgbClr val="FF0000"/>
                </a:solidFill>
                <a:latin typeface="Balaram" panose="00000400000000000000" pitchFamily="2" charset="0"/>
              </a:rPr>
              <a:t>çramaväry</a:t>
            </a:r>
            <a:r>
              <a:rPr lang="en-IN" altLang="en-US" sz="2540">
                <a:latin typeface="Balaram" panose="00000400000000000000" pitchFamily="2" charset="0"/>
              </a:rPr>
              <a:t>), whose armor shone brightly (</a:t>
            </a:r>
            <a:r>
              <a:rPr lang="en-IN" altLang="en-US" sz="2540" b="1">
                <a:solidFill>
                  <a:srgbClr val="FF0000"/>
                </a:solidFill>
                <a:latin typeface="Balaram" panose="00000400000000000000" pitchFamily="2" charset="0"/>
              </a:rPr>
              <a:t>tvaci vilasat-kavace</a:t>
            </a:r>
            <a:r>
              <a:rPr lang="en-IN" altLang="en-US" sz="2540">
                <a:latin typeface="Balaram" panose="00000400000000000000" pitchFamily="2" charset="0"/>
              </a:rPr>
              <a:t>), pierced slightly by my sharp arrows (</a:t>
            </a:r>
            <a:r>
              <a:rPr lang="en-IN" altLang="en-US" sz="2540" b="1">
                <a:solidFill>
                  <a:srgbClr val="FF0000"/>
                </a:solidFill>
                <a:latin typeface="Balaram" panose="00000400000000000000" pitchFamily="2" charset="0"/>
              </a:rPr>
              <a:t>mama niçita-çarair vibhidyamäna</a:t>
            </a:r>
            <a:r>
              <a:rPr lang="en-IN" altLang="en-US" sz="2540">
                <a:latin typeface="Balaram" panose="00000400000000000000" pitchFamily="2"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94210" name="Text Box 1">
            <a:extLst>
              <a:ext uri="{FF2B5EF4-FFF2-40B4-BE49-F238E27FC236}">
                <a16:creationId xmlns:a16="http://schemas.microsoft.com/office/drawing/2014/main" id="{A0D4A83C-416E-49E1-A7DC-5C8FAC2354A0}"/>
              </a:ext>
            </a:extLst>
          </p:cNvPr>
          <p:cNvSpPr txBox="1">
            <a:spLocks noChangeArrowheads="1"/>
          </p:cNvSpPr>
          <p:nvPr/>
        </p:nvSpPr>
        <p:spPr bwMode="auto">
          <a:xfrm>
            <a:off x="131040" y="654382"/>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Having spoken of </a:t>
            </a:r>
            <a:r>
              <a:rPr lang="en-US" altLang="en-US" sz="2540" dirty="0" err="1">
                <a:latin typeface="Balaram" panose="00000400000000000000" pitchFamily="2" charset="0"/>
              </a:rPr>
              <a:t>Kåñëa’s</a:t>
            </a:r>
            <a:r>
              <a:rPr lang="en-US" altLang="en-US" sz="2540" dirty="0">
                <a:latin typeface="Balaram" panose="00000400000000000000" pitchFamily="2" charset="0"/>
              </a:rPr>
              <a:t> face </a:t>
            </a:r>
            <a:br>
              <a:rPr lang="en-US" altLang="en-US" sz="2540" dirty="0">
                <a:latin typeface="Balaram" panose="00000400000000000000" pitchFamily="2" charset="0"/>
              </a:rPr>
            </a:br>
            <a:r>
              <a:rPr lang="en-US" altLang="en-US" sz="2540" dirty="0">
                <a:latin typeface="Balaram" panose="00000400000000000000" pitchFamily="2" charset="0"/>
              </a:rPr>
              <a:t>surrounded by locks of hair, </a:t>
            </a:r>
            <a:br>
              <a:rPr lang="en-US" altLang="en-US" sz="2540" dirty="0">
                <a:latin typeface="Balaram" panose="00000400000000000000" pitchFamily="2" charset="0"/>
              </a:rPr>
            </a:br>
            <a:r>
              <a:rPr lang="en-US" altLang="en-US" sz="2540" dirty="0" err="1">
                <a:latin typeface="Balaram" panose="00000400000000000000" pitchFamily="2" charset="0"/>
              </a:rPr>
              <a:t>Bhéñma</a:t>
            </a:r>
            <a:r>
              <a:rPr lang="en-US" altLang="en-US" sz="2540" dirty="0">
                <a:latin typeface="Balaram" panose="00000400000000000000" pitchFamily="2" charset="0"/>
              </a:rPr>
              <a:t> cannot give up that sweetness.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Again he describes more details.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 face is decorated with hair thrown all about because of the speed of the chariot, and colored with the dust raised by the horses.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 face is decorated with perspiration arising from effort.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This indicates </a:t>
            </a:r>
            <a:r>
              <a:rPr lang="en-US" altLang="en-US" sz="2540" dirty="0" err="1">
                <a:latin typeface="Balaram" panose="00000400000000000000" pitchFamily="2" charset="0"/>
              </a:rPr>
              <a:t>Kåñëa’s</a:t>
            </a:r>
            <a:r>
              <a:rPr lang="en-US" altLang="en-US" sz="2540" dirty="0">
                <a:latin typeface="Balaram" panose="00000400000000000000" pitchFamily="2" charset="0"/>
              </a:rPr>
              <a:t> efforts because of his affection for Arjuna.  </a:t>
            </a:r>
            <a:endParaRPr lang="en-IN" altLang="en-US" sz="2540" dirty="0">
              <a:latin typeface="Balaram" panose="00000400000000000000" pitchFamily="2" charset="0"/>
            </a:endParaRPr>
          </a:p>
        </p:txBody>
      </p:sp>
      <p:pic>
        <p:nvPicPr>
          <p:cNvPr id="5" name="Picture 4">
            <a:extLst>
              <a:ext uri="{FF2B5EF4-FFF2-40B4-BE49-F238E27FC236}">
                <a16:creationId xmlns:a16="http://schemas.microsoft.com/office/drawing/2014/main" id="{65EEFE8E-31D2-44AA-AF49-F1ED323257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7485" y="0"/>
            <a:ext cx="3306515" cy="27062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B1AA-66D3-47AF-A720-5017EDC41ACF}"/>
              </a:ext>
            </a:extLst>
          </p:cNvPr>
          <p:cNvSpPr>
            <a:spLocks noGrp="1"/>
          </p:cNvSpPr>
          <p:nvPr>
            <p:ph type="title"/>
          </p:nvPr>
        </p:nvSpPr>
        <p:spPr>
          <a:xfrm>
            <a:off x="373354" y="-262080"/>
            <a:ext cx="8226720" cy="1143480"/>
          </a:xfrm>
        </p:spPr>
        <p:txBody>
          <a:bodyPr/>
          <a:lstStyle/>
          <a:p>
            <a:r>
              <a:rPr lang="en-IN" sz="3200" dirty="0"/>
              <a:t>SP Purport 1.9.34</a:t>
            </a:r>
          </a:p>
        </p:txBody>
      </p:sp>
      <p:sp>
        <p:nvSpPr>
          <p:cNvPr id="3" name="Rectangle 2">
            <a:extLst>
              <a:ext uri="{FF2B5EF4-FFF2-40B4-BE49-F238E27FC236}">
                <a16:creationId xmlns:a16="http://schemas.microsoft.com/office/drawing/2014/main" id="{AE707AE2-183D-4CC9-8D9C-3D0D3B84E6CC}"/>
              </a:ext>
            </a:extLst>
          </p:cNvPr>
          <p:cNvSpPr/>
          <p:nvPr/>
        </p:nvSpPr>
        <p:spPr>
          <a:xfrm>
            <a:off x="157020" y="3932218"/>
            <a:ext cx="9070108" cy="3170099"/>
          </a:xfrm>
          <a:prstGeom prst="rect">
            <a:avLst/>
          </a:prstGeom>
        </p:spPr>
        <p:txBody>
          <a:bodyPr wrap="square">
            <a:spAutoFit/>
          </a:bodyPr>
          <a:lstStyle/>
          <a:p>
            <a:pPr lvl="0"/>
            <a:r>
              <a:rPr lang="en-US" sz="2000" dirty="0">
                <a:solidFill>
                  <a:srgbClr val="000000"/>
                </a:solidFill>
                <a:latin typeface="ScaGoudy" panose="00000400000000000000" pitchFamily="2" charset="0"/>
              </a:rPr>
              <a:t>The Lord is the absolute form of eternity, bliss and knowledge. As such, transcendental loving service to the Lord in one of the five principal relations, namely </a:t>
            </a:r>
            <a:r>
              <a:rPr lang="en-US" sz="2000" dirty="0" err="1">
                <a:solidFill>
                  <a:srgbClr val="000000"/>
                </a:solidFill>
                <a:latin typeface="ScaGoudy" panose="00000400000000000000" pitchFamily="2" charset="0"/>
              </a:rPr>
              <a:t>çänta</a:t>
            </a:r>
            <a:r>
              <a:rPr lang="en-US" sz="2000" dirty="0">
                <a:solidFill>
                  <a:srgbClr val="000000"/>
                </a:solidFill>
                <a:latin typeface="ScaGoudy" panose="00000400000000000000" pitchFamily="2" charset="0"/>
              </a:rPr>
              <a:t>, </a:t>
            </a:r>
            <a:r>
              <a:rPr lang="en-US" sz="2000" dirty="0" err="1">
                <a:solidFill>
                  <a:srgbClr val="000000"/>
                </a:solidFill>
                <a:latin typeface="ScaGoudy" panose="00000400000000000000" pitchFamily="2" charset="0"/>
              </a:rPr>
              <a:t>däsya</a:t>
            </a:r>
            <a:r>
              <a:rPr lang="en-US" sz="2000" dirty="0">
                <a:solidFill>
                  <a:srgbClr val="000000"/>
                </a:solidFill>
                <a:latin typeface="ScaGoudy" panose="00000400000000000000" pitchFamily="2" charset="0"/>
              </a:rPr>
              <a:t>, </a:t>
            </a:r>
            <a:r>
              <a:rPr lang="en-US" sz="2000" dirty="0" err="1">
                <a:solidFill>
                  <a:srgbClr val="000000"/>
                </a:solidFill>
                <a:latin typeface="ScaGoudy" panose="00000400000000000000" pitchFamily="2" charset="0"/>
              </a:rPr>
              <a:t>sakhya</a:t>
            </a:r>
            <a:r>
              <a:rPr lang="en-US" sz="2000" dirty="0">
                <a:solidFill>
                  <a:srgbClr val="000000"/>
                </a:solidFill>
                <a:latin typeface="ScaGoudy" panose="00000400000000000000" pitchFamily="2" charset="0"/>
              </a:rPr>
              <a:t>, </a:t>
            </a:r>
            <a:r>
              <a:rPr lang="en-US" sz="2000" dirty="0" err="1">
                <a:solidFill>
                  <a:srgbClr val="000000"/>
                </a:solidFill>
                <a:latin typeface="ScaGoudy" panose="00000400000000000000" pitchFamily="2" charset="0"/>
              </a:rPr>
              <a:t>vätsalya</a:t>
            </a:r>
            <a:r>
              <a:rPr lang="en-US" sz="2000" dirty="0">
                <a:solidFill>
                  <a:srgbClr val="000000"/>
                </a:solidFill>
                <a:latin typeface="ScaGoudy" panose="00000400000000000000" pitchFamily="2" charset="0"/>
              </a:rPr>
              <a:t> and </a:t>
            </a:r>
            <a:r>
              <a:rPr lang="en-US" sz="2000" dirty="0" err="1">
                <a:solidFill>
                  <a:srgbClr val="000000"/>
                </a:solidFill>
                <a:latin typeface="ScaGoudy" panose="00000400000000000000" pitchFamily="2" charset="0"/>
              </a:rPr>
              <a:t>mädhurya</a:t>
            </a:r>
            <a:r>
              <a:rPr lang="en-US" sz="2000" dirty="0">
                <a:solidFill>
                  <a:srgbClr val="000000"/>
                </a:solidFill>
                <a:latin typeface="ScaGoudy" panose="00000400000000000000" pitchFamily="2" charset="0"/>
              </a:rPr>
              <a:t>, i.e., neutrality, </a:t>
            </a:r>
            <a:r>
              <a:rPr lang="en-US" sz="2000" dirty="0" err="1">
                <a:solidFill>
                  <a:srgbClr val="000000"/>
                </a:solidFill>
                <a:latin typeface="ScaGoudy" panose="00000400000000000000" pitchFamily="2" charset="0"/>
              </a:rPr>
              <a:t>servitorship</a:t>
            </a:r>
            <a:r>
              <a:rPr lang="en-US" sz="2000" dirty="0">
                <a:solidFill>
                  <a:srgbClr val="000000"/>
                </a:solidFill>
                <a:latin typeface="ScaGoudy" panose="00000400000000000000" pitchFamily="2" charset="0"/>
              </a:rPr>
              <a:t>, fraternity, parental affection and conjugal love, is graciously accepted by the Lord when offered to the Lord in genuine love and affection. </a:t>
            </a:r>
          </a:p>
          <a:p>
            <a:pPr lvl="0"/>
            <a:endParaRPr lang="en-US" sz="2000" dirty="0">
              <a:solidFill>
                <a:srgbClr val="000000"/>
              </a:solidFill>
              <a:latin typeface="ScaGoudy" panose="00000400000000000000" pitchFamily="2" charset="0"/>
            </a:endParaRPr>
          </a:p>
          <a:p>
            <a:pPr lvl="0"/>
            <a:r>
              <a:rPr lang="en-US" sz="2000" dirty="0" err="1">
                <a:solidFill>
                  <a:srgbClr val="000000"/>
                </a:solidFill>
                <a:latin typeface="ScaGoudy" panose="00000400000000000000" pitchFamily="2" charset="0"/>
              </a:rPr>
              <a:t>Çré</a:t>
            </a:r>
            <a:r>
              <a:rPr lang="en-US" sz="2000" dirty="0">
                <a:solidFill>
                  <a:srgbClr val="000000"/>
                </a:solidFill>
                <a:latin typeface="ScaGoudy" panose="00000400000000000000" pitchFamily="2" charset="0"/>
              </a:rPr>
              <a:t> </a:t>
            </a:r>
            <a:r>
              <a:rPr lang="en-US" sz="2000" dirty="0" err="1">
                <a:solidFill>
                  <a:srgbClr val="000000"/>
                </a:solidFill>
                <a:latin typeface="ScaGoudy" panose="00000400000000000000" pitchFamily="2" charset="0"/>
              </a:rPr>
              <a:t>Bhéñmadeva</a:t>
            </a:r>
            <a:r>
              <a:rPr lang="en-US" sz="2000" dirty="0">
                <a:solidFill>
                  <a:srgbClr val="000000"/>
                </a:solidFill>
                <a:latin typeface="ScaGoudy" panose="00000400000000000000" pitchFamily="2" charset="0"/>
              </a:rPr>
              <a:t> is a great devotee of the Lord in the relation of </a:t>
            </a:r>
            <a:r>
              <a:rPr lang="en-US" sz="2000" dirty="0" err="1">
                <a:solidFill>
                  <a:srgbClr val="000000"/>
                </a:solidFill>
                <a:latin typeface="ScaGoudy" panose="00000400000000000000" pitchFamily="2" charset="0"/>
              </a:rPr>
              <a:t>servitorship</a:t>
            </a:r>
            <a:r>
              <a:rPr lang="en-US" sz="2000" dirty="0">
                <a:solidFill>
                  <a:srgbClr val="000000"/>
                </a:solidFill>
                <a:latin typeface="ScaGoudy" panose="00000400000000000000" pitchFamily="2" charset="0"/>
              </a:rPr>
              <a:t>. </a:t>
            </a:r>
            <a:r>
              <a:rPr lang="en-US" sz="2000" b="1" i="1" dirty="0">
                <a:solidFill>
                  <a:srgbClr val="000000"/>
                </a:solidFill>
                <a:latin typeface="ScaGoudy" panose="00000400000000000000" pitchFamily="2" charset="0"/>
              </a:rPr>
              <a:t>Thus his throwing of sharp arrows at the transcendental body of the Lord is as good as the worship of another devotee who throws soft roses upon Him.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dirty="0">
              <a:ln>
                <a:noFill/>
              </a:ln>
              <a:solidFill>
                <a:srgbClr val="000000"/>
              </a:solidFill>
              <a:effectLst/>
              <a:uLnTx/>
              <a:uFillTx/>
              <a:latin typeface="ScaGoudy" panose="00000400000000000000" pitchFamily="2" charset="0"/>
            </a:endParaRPr>
          </a:p>
        </p:txBody>
      </p:sp>
      <p:sp>
        <p:nvSpPr>
          <p:cNvPr id="6" name="TextBox 5">
            <a:extLst>
              <a:ext uri="{FF2B5EF4-FFF2-40B4-BE49-F238E27FC236}">
                <a16:creationId xmlns:a16="http://schemas.microsoft.com/office/drawing/2014/main" id="{D55B914D-9DAC-4FCD-B3EB-55415E0CFF22}"/>
              </a:ext>
            </a:extLst>
          </p:cNvPr>
          <p:cNvSpPr txBox="1"/>
          <p:nvPr/>
        </p:nvSpPr>
        <p:spPr>
          <a:xfrm flipH="1">
            <a:off x="157020" y="490116"/>
            <a:ext cx="8829960" cy="461665"/>
          </a:xfrm>
          <a:prstGeom prst="rect">
            <a:avLst/>
          </a:prstGeom>
          <a:solidFill>
            <a:srgbClr val="C000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solidFill>
                  <a:srgbClr val="FFFFFF"/>
                </a:solidFill>
                <a:effectLst/>
                <a:uLnTx/>
                <a:uFillTx/>
                <a:latin typeface="Arial"/>
              </a:rPr>
              <a:t>Sharp arrows are soft roses when thrown with love for the Lord.</a:t>
            </a:r>
          </a:p>
        </p:txBody>
      </p:sp>
      <p:pic>
        <p:nvPicPr>
          <p:cNvPr id="7" name="Picture 2" descr="Krishna attacks Bhisma 2">
            <a:extLst>
              <a:ext uri="{FF2B5EF4-FFF2-40B4-BE49-F238E27FC236}">
                <a16:creationId xmlns:a16="http://schemas.microsoft.com/office/drawing/2014/main" id="{3020BEC4-5EFA-42AA-AE13-281FF8975D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18" t="1276" b="33168"/>
          <a:stretch/>
        </p:blipFill>
        <p:spPr bwMode="auto">
          <a:xfrm>
            <a:off x="1729659" y="977688"/>
            <a:ext cx="5514109" cy="2954530"/>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0316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B1AA-66D3-47AF-A720-5017EDC41ACF}"/>
              </a:ext>
            </a:extLst>
          </p:cNvPr>
          <p:cNvSpPr>
            <a:spLocks noGrp="1"/>
          </p:cNvSpPr>
          <p:nvPr>
            <p:ph type="title"/>
          </p:nvPr>
        </p:nvSpPr>
        <p:spPr>
          <a:xfrm>
            <a:off x="373354" y="-262080"/>
            <a:ext cx="8226720" cy="1143480"/>
          </a:xfrm>
        </p:spPr>
        <p:txBody>
          <a:bodyPr/>
          <a:lstStyle/>
          <a:p>
            <a:r>
              <a:rPr lang="en-IN" sz="3200" dirty="0"/>
              <a:t>SP Purport 1.9.34</a:t>
            </a:r>
          </a:p>
        </p:txBody>
      </p:sp>
      <p:sp>
        <p:nvSpPr>
          <p:cNvPr id="3" name="Rectangle 2">
            <a:extLst>
              <a:ext uri="{FF2B5EF4-FFF2-40B4-BE49-F238E27FC236}">
                <a16:creationId xmlns:a16="http://schemas.microsoft.com/office/drawing/2014/main" id="{AE707AE2-183D-4CC9-8D9C-3D0D3B84E6CC}"/>
              </a:ext>
            </a:extLst>
          </p:cNvPr>
          <p:cNvSpPr/>
          <p:nvPr/>
        </p:nvSpPr>
        <p:spPr>
          <a:xfrm>
            <a:off x="36946" y="4357091"/>
            <a:ext cx="9070108" cy="2308324"/>
          </a:xfrm>
          <a:prstGeom prst="rect">
            <a:avLst/>
          </a:prstGeom>
        </p:spPr>
        <p:txBody>
          <a:bodyPr wrap="square">
            <a:spAutoFit/>
          </a:bodyPr>
          <a:lstStyle/>
          <a:p>
            <a:pPr lvl="0"/>
            <a:r>
              <a:rPr lang="en-US" sz="2400" dirty="0">
                <a:solidFill>
                  <a:srgbClr val="000000"/>
                </a:solidFill>
                <a:latin typeface="ScaGoudy" panose="00000400000000000000" pitchFamily="2" charset="0"/>
              </a:rPr>
              <a:t>It appears that </a:t>
            </a:r>
            <a:r>
              <a:rPr lang="en-US" sz="2400" dirty="0" err="1">
                <a:solidFill>
                  <a:srgbClr val="000000"/>
                </a:solidFill>
                <a:latin typeface="ScaGoudy" panose="00000400000000000000" pitchFamily="2" charset="0"/>
              </a:rPr>
              <a:t>Bhéñmadeva</a:t>
            </a:r>
            <a:r>
              <a:rPr lang="en-US" sz="2400" dirty="0">
                <a:solidFill>
                  <a:srgbClr val="000000"/>
                </a:solidFill>
                <a:latin typeface="ScaGoudy" panose="00000400000000000000" pitchFamily="2" charset="0"/>
              </a:rPr>
              <a:t> is repenting the actions he committed against the person of the Lord. But factually the Lord's body was not at all pained, due to His transcendental existence. His body is not matter. Both He Himself and His body are complete spiritual identity. Spirit is never pierced, burnt, dried, moistened, etc. This is vividly explained in the Bhagavad-</a:t>
            </a:r>
            <a:r>
              <a:rPr lang="en-US" sz="2400" dirty="0" err="1">
                <a:solidFill>
                  <a:srgbClr val="000000"/>
                </a:solidFill>
                <a:latin typeface="ScaGoudy" panose="00000400000000000000" pitchFamily="2" charset="0"/>
              </a:rPr>
              <a:t>gétä</a:t>
            </a:r>
            <a:r>
              <a:rPr lang="en-US" sz="2400" dirty="0">
                <a:solidFill>
                  <a:srgbClr val="000000"/>
                </a:solidFill>
                <a:latin typeface="ScaGoudy" panose="00000400000000000000" pitchFamily="2" charset="0"/>
              </a:rPr>
              <a:t>. </a:t>
            </a:r>
            <a:endParaRPr kumimoji="0" lang="en-IN" sz="2400" b="0" i="0" u="none" strike="noStrike" kern="1200" cap="none" spc="0" normalizeH="0" baseline="0" noProof="0" dirty="0">
              <a:ln>
                <a:noFill/>
              </a:ln>
              <a:solidFill>
                <a:srgbClr val="000000"/>
              </a:solidFill>
              <a:effectLst/>
              <a:uLnTx/>
              <a:uFillTx/>
              <a:latin typeface="ScaGoudy" panose="00000400000000000000" pitchFamily="2" charset="0"/>
            </a:endParaRPr>
          </a:p>
        </p:txBody>
      </p:sp>
      <p:sp>
        <p:nvSpPr>
          <p:cNvPr id="6" name="TextBox 5">
            <a:extLst>
              <a:ext uri="{FF2B5EF4-FFF2-40B4-BE49-F238E27FC236}">
                <a16:creationId xmlns:a16="http://schemas.microsoft.com/office/drawing/2014/main" id="{D55B914D-9DAC-4FCD-B3EB-55415E0CFF22}"/>
              </a:ext>
            </a:extLst>
          </p:cNvPr>
          <p:cNvSpPr txBox="1"/>
          <p:nvPr/>
        </p:nvSpPr>
        <p:spPr>
          <a:xfrm flipH="1">
            <a:off x="157020" y="490116"/>
            <a:ext cx="8829960" cy="461665"/>
          </a:xfrm>
          <a:prstGeom prst="rect">
            <a:avLst/>
          </a:prstGeom>
          <a:solidFill>
            <a:srgbClr val="C000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solidFill>
                  <a:srgbClr val="FFFFFF"/>
                </a:solidFill>
                <a:effectLst/>
                <a:uLnTx/>
                <a:uFillTx/>
                <a:latin typeface="Arial"/>
              </a:rPr>
              <a:t>Sharp arrows are soft roses when thrown with love for the Lord.</a:t>
            </a:r>
          </a:p>
        </p:txBody>
      </p:sp>
      <p:pic>
        <p:nvPicPr>
          <p:cNvPr id="8" name="Picture 7">
            <a:extLst>
              <a:ext uri="{FF2B5EF4-FFF2-40B4-BE49-F238E27FC236}">
                <a16:creationId xmlns:a16="http://schemas.microsoft.com/office/drawing/2014/main" id="{1F2CFD03-6E0B-4212-9268-34D34CFFDD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4437" y="951781"/>
            <a:ext cx="5135417" cy="3407890"/>
          </a:xfrm>
          <a:prstGeom prst="rect">
            <a:avLst/>
          </a:prstGeom>
        </p:spPr>
      </p:pic>
    </p:spTree>
    <p:extLst>
      <p:ext uri="{BB962C8B-B14F-4D97-AF65-F5344CB8AC3E}">
        <p14:creationId xmlns:p14="http://schemas.microsoft.com/office/powerpoint/2010/main" val="1056133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B1AA-66D3-47AF-A720-5017EDC41ACF}"/>
              </a:ext>
            </a:extLst>
          </p:cNvPr>
          <p:cNvSpPr>
            <a:spLocks noGrp="1"/>
          </p:cNvSpPr>
          <p:nvPr>
            <p:ph type="title"/>
          </p:nvPr>
        </p:nvSpPr>
        <p:spPr>
          <a:xfrm>
            <a:off x="373354" y="-262080"/>
            <a:ext cx="8226720" cy="1143480"/>
          </a:xfrm>
        </p:spPr>
        <p:txBody>
          <a:bodyPr/>
          <a:lstStyle/>
          <a:p>
            <a:r>
              <a:rPr lang="en-IN" sz="3200" dirty="0"/>
              <a:t>SP Purport 1.9.34</a:t>
            </a:r>
          </a:p>
        </p:txBody>
      </p:sp>
      <p:sp>
        <p:nvSpPr>
          <p:cNvPr id="3" name="Rectangle 2">
            <a:extLst>
              <a:ext uri="{FF2B5EF4-FFF2-40B4-BE49-F238E27FC236}">
                <a16:creationId xmlns:a16="http://schemas.microsoft.com/office/drawing/2014/main" id="{AE707AE2-183D-4CC9-8D9C-3D0D3B84E6CC}"/>
              </a:ext>
            </a:extLst>
          </p:cNvPr>
          <p:cNvSpPr/>
          <p:nvPr/>
        </p:nvSpPr>
        <p:spPr>
          <a:xfrm>
            <a:off x="170872" y="3969164"/>
            <a:ext cx="8802255" cy="3416320"/>
          </a:xfrm>
          <a:prstGeom prst="rect">
            <a:avLst/>
          </a:prstGeom>
        </p:spPr>
        <p:txBody>
          <a:bodyPr wrap="square">
            <a:spAutoFit/>
          </a:bodyPr>
          <a:lstStyle/>
          <a:p>
            <a:pPr lvl="0"/>
            <a:r>
              <a:rPr lang="en-US" sz="2600" dirty="0" err="1">
                <a:solidFill>
                  <a:srgbClr val="000000"/>
                </a:solidFill>
                <a:latin typeface="ScaGoudy" panose="00000400000000000000" pitchFamily="2" charset="0"/>
              </a:rPr>
              <a:t>Kaàsa</a:t>
            </a:r>
            <a:r>
              <a:rPr lang="en-US" sz="2600" dirty="0">
                <a:solidFill>
                  <a:srgbClr val="000000"/>
                </a:solidFill>
                <a:latin typeface="ScaGoudy" panose="00000400000000000000" pitchFamily="2" charset="0"/>
              </a:rPr>
              <a:t> wanted to kill </a:t>
            </a:r>
            <a:r>
              <a:rPr lang="en-US" sz="2600" dirty="0" err="1">
                <a:solidFill>
                  <a:srgbClr val="000000"/>
                </a:solidFill>
                <a:latin typeface="ScaGoudy" panose="00000400000000000000" pitchFamily="2" charset="0"/>
              </a:rPr>
              <a:t>Kåñëa</a:t>
            </a:r>
            <a:r>
              <a:rPr lang="en-US" sz="2600" dirty="0">
                <a:solidFill>
                  <a:srgbClr val="000000"/>
                </a:solidFill>
                <a:latin typeface="ScaGoudy" panose="00000400000000000000" pitchFamily="2" charset="0"/>
              </a:rPr>
              <a:t>, and </a:t>
            </a:r>
            <a:r>
              <a:rPr lang="en-US" sz="2600" dirty="0" err="1">
                <a:solidFill>
                  <a:srgbClr val="000000"/>
                </a:solidFill>
                <a:latin typeface="ScaGoudy" panose="00000400000000000000" pitchFamily="2" charset="0"/>
              </a:rPr>
              <a:t>Rävaëa</a:t>
            </a:r>
            <a:r>
              <a:rPr lang="en-US" sz="2600" dirty="0">
                <a:solidFill>
                  <a:srgbClr val="000000"/>
                </a:solidFill>
                <a:latin typeface="ScaGoudy" panose="00000400000000000000" pitchFamily="2" charset="0"/>
              </a:rPr>
              <a:t> wanted to kill </a:t>
            </a:r>
            <a:r>
              <a:rPr lang="en-US" sz="2600" dirty="0" err="1">
                <a:solidFill>
                  <a:srgbClr val="000000"/>
                </a:solidFill>
                <a:latin typeface="ScaGoudy" panose="00000400000000000000" pitchFamily="2" charset="0"/>
              </a:rPr>
              <a:t>Räma</a:t>
            </a:r>
            <a:r>
              <a:rPr lang="en-US" sz="2600" dirty="0">
                <a:solidFill>
                  <a:srgbClr val="000000"/>
                </a:solidFill>
                <a:latin typeface="ScaGoudy" panose="00000400000000000000" pitchFamily="2" charset="0"/>
              </a:rPr>
              <a:t>, because foolishly they were unaware of the fact that the Lord is never killed, for the spirit is never annihilated.</a:t>
            </a:r>
          </a:p>
          <a:p>
            <a:pPr lvl="0"/>
            <a:endParaRPr lang="en-US" dirty="0">
              <a:solidFill>
                <a:srgbClr val="000000"/>
              </a:solidFill>
              <a:latin typeface="ScaGoudy" panose="00000400000000000000" pitchFamily="2" charset="0"/>
            </a:endParaRPr>
          </a:p>
          <a:p>
            <a:pPr lvl="0"/>
            <a:r>
              <a:rPr lang="en-US" sz="2600" dirty="0">
                <a:solidFill>
                  <a:srgbClr val="000000"/>
                </a:solidFill>
                <a:latin typeface="ScaGoudy" panose="00000400000000000000" pitchFamily="2" charset="0"/>
              </a:rPr>
              <a:t>Therefore </a:t>
            </a:r>
            <a:r>
              <a:rPr lang="en-US" sz="2600" dirty="0" err="1">
                <a:solidFill>
                  <a:srgbClr val="000000"/>
                </a:solidFill>
                <a:latin typeface="ScaGoudy" panose="00000400000000000000" pitchFamily="2" charset="0"/>
              </a:rPr>
              <a:t>Bhéñmadeva's</a:t>
            </a:r>
            <a:r>
              <a:rPr lang="en-US" sz="2600" dirty="0">
                <a:solidFill>
                  <a:srgbClr val="000000"/>
                </a:solidFill>
                <a:latin typeface="ScaGoudy" panose="00000400000000000000" pitchFamily="2" charset="0"/>
              </a:rPr>
              <a:t> piercing of the body of Lord </a:t>
            </a:r>
            <a:r>
              <a:rPr lang="en-US" sz="2600" dirty="0" err="1">
                <a:solidFill>
                  <a:srgbClr val="000000"/>
                </a:solidFill>
                <a:latin typeface="ScaGoudy" panose="00000400000000000000" pitchFamily="2" charset="0"/>
              </a:rPr>
              <a:t>Kåñëa</a:t>
            </a:r>
            <a:r>
              <a:rPr lang="en-US" sz="2600" dirty="0">
                <a:solidFill>
                  <a:srgbClr val="000000"/>
                </a:solidFill>
                <a:latin typeface="ScaGoudy" panose="00000400000000000000" pitchFamily="2" charset="0"/>
              </a:rPr>
              <a:t> is a sort of bewildering problem for the </a:t>
            </a:r>
            <a:r>
              <a:rPr lang="en-US" sz="2600" dirty="0" err="1">
                <a:solidFill>
                  <a:srgbClr val="000000"/>
                </a:solidFill>
                <a:latin typeface="ScaGoudy" panose="00000400000000000000" pitchFamily="2" charset="0"/>
              </a:rPr>
              <a:t>nondevotee</a:t>
            </a:r>
            <a:r>
              <a:rPr lang="en-US" sz="2600" dirty="0">
                <a:solidFill>
                  <a:srgbClr val="000000"/>
                </a:solidFill>
                <a:latin typeface="ScaGoudy" panose="00000400000000000000" pitchFamily="2" charset="0"/>
              </a:rPr>
              <a:t> atheist, but those who are devotees, or liberated souls, are not bewildered.</a:t>
            </a:r>
          </a:p>
          <a:p>
            <a:pPr lvl="0"/>
            <a:endParaRPr lang="en-US" sz="3600" dirty="0">
              <a:solidFill>
                <a:srgbClr val="000000"/>
              </a:solidFill>
              <a:latin typeface="ScaGoudy" panose="00000400000000000000" pitchFamily="2" charset="0"/>
            </a:endParaRPr>
          </a:p>
        </p:txBody>
      </p:sp>
      <p:pic>
        <p:nvPicPr>
          <p:cNvPr id="5" name="Picture 4">
            <a:extLst>
              <a:ext uri="{FF2B5EF4-FFF2-40B4-BE49-F238E27FC236}">
                <a16:creationId xmlns:a16="http://schemas.microsoft.com/office/drawing/2014/main" id="{6247233F-C5A2-4BB4-8B4D-75C2FEC603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0517" y="680452"/>
            <a:ext cx="4733483" cy="3011621"/>
          </a:xfrm>
          <a:prstGeom prst="rect">
            <a:avLst/>
          </a:prstGeom>
        </p:spPr>
      </p:pic>
      <p:pic>
        <p:nvPicPr>
          <p:cNvPr id="9" name="Picture 8">
            <a:extLst>
              <a:ext uri="{FF2B5EF4-FFF2-40B4-BE49-F238E27FC236}">
                <a16:creationId xmlns:a16="http://schemas.microsoft.com/office/drawing/2014/main" id="{FE535157-A6EF-4D03-B47C-00EDD201D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0452"/>
            <a:ext cx="4205216" cy="3011621"/>
          </a:xfrm>
          <a:prstGeom prst="rect">
            <a:avLst/>
          </a:prstGeom>
        </p:spPr>
      </p:pic>
    </p:spTree>
    <p:extLst>
      <p:ext uri="{BB962C8B-B14F-4D97-AF65-F5344CB8AC3E}">
        <p14:creationId xmlns:p14="http://schemas.microsoft.com/office/powerpoint/2010/main" val="2403037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B1AA-66D3-47AF-A720-5017EDC41ACF}"/>
              </a:ext>
            </a:extLst>
          </p:cNvPr>
          <p:cNvSpPr>
            <a:spLocks noGrp="1"/>
          </p:cNvSpPr>
          <p:nvPr>
            <p:ph type="title"/>
          </p:nvPr>
        </p:nvSpPr>
        <p:spPr>
          <a:xfrm>
            <a:off x="-2462210" y="-299026"/>
            <a:ext cx="8226720" cy="1143480"/>
          </a:xfrm>
        </p:spPr>
        <p:txBody>
          <a:bodyPr/>
          <a:lstStyle/>
          <a:p>
            <a:r>
              <a:rPr lang="en-IN" sz="3200" dirty="0"/>
              <a:t>SP Purport 1.9.34</a:t>
            </a:r>
          </a:p>
        </p:txBody>
      </p:sp>
      <p:sp>
        <p:nvSpPr>
          <p:cNvPr id="3" name="Rectangle 2">
            <a:extLst>
              <a:ext uri="{FF2B5EF4-FFF2-40B4-BE49-F238E27FC236}">
                <a16:creationId xmlns:a16="http://schemas.microsoft.com/office/drawing/2014/main" id="{AE707AE2-183D-4CC9-8D9C-3D0D3B84E6CC}"/>
              </a:ext>
            </a:extLst>
          </p:cNvPr>
          <p:cNvSpPr/>
          <p:nvPr/>
        </p:nvSpPr>
        <p:spPr>
          <a:xfrm>
            <a:off x="235527" y="3692072"/>
            <a:ext cx="8802255" cy="3046988"/>
          </a:xfrm>
          <a:prstGeom prst="rect">
            <a:avLst/>
          </a:prstGeom>
        </p:spPr>
        <p:txBody>
          <a:bodyPr wrap="square">
            <a:spAutoFit/>
          </a:bodyPr>
          <a:lstStyle/>
          <a:p>
            <a:pPr lvl="0"/>
            <a:endParaRPr lang="en-US" sz="3600" dirty="0">
              <a:solidFill>
                <a:srgbClr val="000000"/>
              </a:solidFill>
              <a:latin typeface="ScaGoudy" panose="00000400000000000000" pitchFamily="2" charset="0"/>
            </a:endParaRPr>
          </a:p>
          <a:p>
            <a:pPr lvl="0"/>
            <a:r>
              <a:rPr lang="en-US" sz="2600" dirty="0" err="1">
                <a:solidFill>
                  <a:srgbClr val="000000"/>
                </a:solidFill>
                <a:latin typeface="ScaGoudy" panose="00000400000000000000" pitchFamily="2" charset="0"/>
              </a:rPr>
              <a:t>Bhéñmadeva</a:t>
            </a:r>
            <a:r>
              <a:rPr lang="en-US" sz="2600" dirty="0">
                <a:solidFill>
                  <a:srgbClr val="000000"/>
                </a:solidFill>
                <a:latin typeface="ScaGoudy" panose="00000400000000000000" pitchFamily="2" charset="0"/>
              </a:rPr>
              <a:t> appreciated the all-merciful attitude of the Lord: although He had been disturbed by </a:t>
            </a:r>
            <a:r>
              <a:rPr lang="en-US" sz="2600" dirty="0" err="1">
                <a:solidFill>
                  <a:srgbClr val="000000"/>
                </a:solidFill>
                <a:latin typeface="ScaGoudy" panose="00000400000000000000" pitchFamily="2" charset="0"/>
              </a:rPr>
              <a:t>Bhéñmadeva's</a:t>
            </a:r>
            <a:r>
              <a:rPr lang="en-US" sz="2600" dirty="0">
                <a:solidFill>
                  <a:srgbClr val="000000"/>
                </a:solidFill>
                <a:latin typeface="ScaGoudy" panose="00000400000000000000" pitchFamily="2" charset="0"/>
              </a:rPr>
              <a:t> sharp arrows, He had not left Arjuna alone, nor was He reluctant to come before </a:t>
            </a:r>
            <a:r>
              <a:rPr lang="en-US" sz="2600" dirty="0" err="1">
                <a:solidFill>
                  <a:srgbClr val="000000"/>
                </a:solidFill>
                <a:latin typeface="ScaGoudy" panose="00000400000000000000" pitchFamily="2" charset="0"/>
              </a:rPr>
              <a:t>Bhéñma's</a:t>
            </a:r>
            <a:r>
              <a:rPr lang="en-US" sz="2600" dirty="0">
                <a:solidFill>
                  <a:srgbClr val="000000"/>
                </a:solidFill>
                <a:latin typeface="ScaGoudy" panose="00000400000000000000" pitchFamily="2" charset="0"/>
              </a:rPr>
              <a:t> deathbed even though He had been ill-treated by him on the battlefield. </a:t>
            </a:r>
            <a:r>
              <a:rPr lang="en-US" sz="2600" b="1" i="1" dirty="0" err="1">
                <a:solidFill>
                  <a:srgbClr val="000000"/>
                </a:solidFill>
                <a:latin typeface="ScaGoudy" panose="00000400000000000000" pitchFamily="2" charset="0"/>
              </a:rPr>
              <a:t>Bhéñma's</a:t>
            </a:r>
            <a:r>
              <a:rPr lang="en-US" sz="2600" b="1" i="1" dirty="0">
                <a:solidFill>
                  <a:srgbClr val="000000"/>
                </a:solidFill>
                <a:latin typeface="ScaGoudy" panose="00000400000000000000" pitchFamily="2" charset="0"/>
              </a:rPr>
              <a:t> repentance </a:t>
            </a:r>
            <a:r>
              <a:rPr lang="en-US" sz="2600" dirty="0">
                <a:solidFill>
                  <a:srgbClr val="000000"/>
                </a:solidFill>
                <a:latin typeface="ScaGoudy" panose="00000400000000000000" pitchFamily="2" charset="0"/>
              </a:rPr>
              <a:t>and the </a:t>
            </a:r>
            <a:r>
              <a:rPr lang="en-US" sz="2600" b="1" i="1" dirty="0">
                <a:solidFill>
                  <a:srgbClr val="000000"/>
                </a:solidFill>
                <a:latin typeface="ScaGoudy" panose="00000400000000000000" pitchFamily="2" charset="0"/>
              </a:rPr>
              <a:t>Lord's merciful attitude </a:t>
            </a:r>
            <a:r>
              <a:rPr lang="en-US" sz="2600" dirty="0">
                <a:solidFill>
                  <a:srgbClr val="000000"/>
                </a:solidFill>
                <a:latin typeface="ScaGoudy" panose="00000400000000000000" pitchFamily="2" charset="0"/>
              </a:rPr>
              <a:t>are </a:t>
            </a:r>
            <a:r>
              <a:rPr lang="en-US" sz="2600" b="1" i="1" dirty="0">
                <a:solidFill>
                  <a:srgbClr val="000000"/>
                </a:solidFill>
                <a:latin typeface="ScaGoudy" panose="00000400000000000000" pitchFamily="2" charset="0"/>
              </a:rPr>
              <a:t>both unique </a:t>
            </a:r>
            <a:r>
              <a:rPr lang="en-US" sz="2600" dirty="0">
                <a:solidFill>
                  <a:srgbClr val="000000"/>
                </a:solidFill>
                <a:latin typeface="ScaGoudy" panose="00000400000000000000" pitchFamily="2" charset="0"/>
              </a:rPr>
              <a:t>in this picture.</a:t>
            </a:r>
          </a:p>
        </p:txBody>
      </p:sp>
      <p:pic>
        <p:nvPicPr>
          <p:cNvPr id="5" name="Picture 4">
            <a:extLst>
              <a:ext uri="{FF2B5EF4-FFF2-40B4-BE49-F238E27FC236}">
                <a16:creationId xmlns:a16="http://schemas.microsoft.com/office/drawing/2014/main" id="{45734FA7-D46B-48C1-8A87-967CE1B8CF2B}"/>
              </a:ext>
            </a:extLst>
          </p:cNvPr>
          <p:cNvPicPr>
            <a:picLocks noChangeAspect="1"/>
          </p:cNvPicPr>
          <p:nvPr/>
        </p:nvPicPr>
        <p:blipFill rotWithShape="1">
          <a:blip r:embed="rId2">
            <a:extLst>
              <a:ext uri="{28A0092B-C50C-407E-A947-70E740481C1C}">
                <a14:useLocalDpi xmlns:a14="http://schemas.microsoft.com/office/drawing/2010/main" val="0"/>
              </a:ext>
            </a:extLst>
          </a:blip>
          <a:srcRect l="2837" t="1745" r="1956" b="2513"/>
          <a:stretch/>
        </p:blipFill>
        <p:spPr>
          <a:xfrm>
            <a:off x="3363457" y="0"/>
            <a:ext cx="5780543" cy="4174836"/>
          </a:xfrm>
          <a:prstGeom prst="rect">
            <a:avLst/>
          </a:prstGeom>
        </p:spPr>
      </p:pic>
      <p:sp>
        <p:nvSpPr>
          <p:cNvPr id="6" name="Rectangle 5">
            <a:extLst>
              <a:ext uri="{FF2B5EF4-FFF2-40B4-BE49-F238E27FC236}">
                <a16:creationId xmlns:a16="http://schemas.microsoft.com/office/drawing/2014/main" id="{2D8A5673-E3DF-4640-B3D6-24239908AF89}"/>
              </a:ext>
            </a:extLst>
          </p:cNvPr>
          <p:cNvSpPr/>
          <p:nvPr/>
        </p:nvSpPr>
        <p:spPr>
          <a:xfrm>
            <a:off x="438167" y="844454"/>
            <a:ext cx="2425965" cy="2308324"/>
          </a:xfrm>
          <a:prstGeom prst="rect">
            <a:avLst/>
          </a:prstGeom>
          <a:solidFill>
            <a:srgbClr val="C00000"/>
          </a:solidFill>
        </p:spPr>
        <p:txBody>
          <a:bodyPr wrap="square" lIns="91440" tIns="45720" rIns="91440" bIns="45720">
            <a:spAutoFit/>
          </a:bodyPr>
          <a:lstStyle/>
          <a:p>
            <a:pPr algn="ctr"/>
            <a:r>
              <a:rPr lang="en-US" sz="2400" b="0" cap="none" spc="0" dirty="0" err="1">
                <a:ln w="0"/>
                <a:solidFill>
                  <a:schemeClr val="bg1"/>
                </a:solidFill>
                <a:effectLst>
                  <a:outerShdw blurRad="38100" dist="19050" dir="2700000" algn="tl" rotWithShape="0">
                    <a:schemeClr val="dk1">
                      <a:alpha val="40000"/>
                    </a:schemeClr>
                  </a:outerShdw>
                </a:effectLst>
              </a:rPr>
              <a:t>Bhishma’s</a:t>
            </a:r>
            <a:r>
              <a:rPr lang="en-US" sz="2400" b="0" cap="none" spc="0" dirty="0">
                <a:ln w="0"/>
                <a:solidFill>
                  <a:schemeClr val="bg1"/>
                </a:solidFill>
                <a:effectLst>
                  <a:outerShdw blurRad="38100" dist="19050" dir="2700000" algn="tl" rotWithShape="0">
                    <a:schemeClr val="dk1">
                      <a:alpha val="40000"/>
                    </a:schemeClr>
                  </a:outerShdw>
                </a:effectLst>
              </a:rPr>
              <a:t> </a:t>
            </a:r>
            <a:br>
              <a:rPr lang="en-US" sz="2400" b="0" cap="none" spc="0" dirty="0">
                <a:ln w="0"/>
                <a:solidFill>
                  <a:schemeClr val="bg1"/>
                </a:solidFill>
                <a:effectLst>
                  <a:outerShdw blurRad="38100" dist="19050" dir="2700000" algn="tl" rotWithShape="0">
                    <a:schemeClr val="dk1">
                      <a:alpha val="40000"/>
                    </a:schemeClr>
                  </a:outerShdw>
                </a:effectLst>
              </a:rPr>
            </a:br>
            <a:r>
              <a:rPr lang="en-US" sz="2400" b="0" cap="none" spc="0" dirty="0">
                <a:ln w="0"/>
                <a:solidFill>
                  <a:schemeClr val="bg1"/>
                </a:solidFill>
                <a:effectLst>
                  <a:outerShdw blurRad="38100" dist="19050" dir="2700000" algn="tl" rotWithShape="0">
                    <a:schemeClr val="dk1">
                      <a:alpha val="40000"/>
                    </a:schemeClr>
                  </a:outerShdw>
                </a:effectLst>
              </a:rPr>
              <a:t>Repentance </a:t>
            </a:r>
            <a:br>
              <a:rPr lang="en-US" sz="2400" b="0" cap="none" spc="0" dirty="0">
                <a:ln w="0"/>
                <a:solidFill>
                  <a:schemeClr val="bg1"/>
                </a:solidFill>
                <a:effectLst>
                  <a:outerShdw blurRad="38100" dist="19050" dir="2700000" algn="tl" rotWithShape="0">
                    <a:schemeClr val="dk1">
                      <a:alpha val="40000"/>
                    </a:schemeClr>
                  </a:outerShdw>
                </a:effectLst>
              </a:rPr>
            </a:br>
            <a:r>
              <a:rPr lang="en-US" sz="2400" b="0" cap="none" spc="0" dirty="0">
                <a:ln w="0"/>
                <a:solidFill>
                  <a:schemeClr val="bg1"/>
                </a:solidFill>
                <a:effectLst>
                  <a:outerShdw blurRad="38100" dist="19050" dir="2700000" algn="tl" rotWithShape="0">
                    <a:schemeClr val="dk1">
                      <a:alpha val="40000"/>
                    </a:schemeClr>
                  </a:outerShdw>
                </a:effectLst>
              </a:rPr>
              <a:t>&amp;</a:t>
            </a:r>
          </a:p>
          <a:p>
            <a:pPr algn="ctr"/>
            <a:r>
              <a:rPr lang="en-US" sz="2400" dirty="0">
                <a:ln w="0"/>
                <a:solidFill>
                  <a:schemeClr val="bg1"/>
                </a:solidFill>
                <a:effectLst>
                  <a:outerShdw blurRad="38100" dist="19050" dir="2700000" algn="tl" rotWithShape="0">
                    <a:schemeClr val="dk1">
                      <a:alpha val="40000"/>
                    </a:schemeClr>
                  </a:outerShdw>
                </a:effectLst>
              </a:rPr>
              <a:t>Lord Krishna’s </a:t>
            </a:r>
            <a:br>
              <a:rPr lang="en-US" sz="2400" dirty="0">
                <a:ln w="0"/>
                <a:solidFill>
                  <a:schemeClr val="bg1"/>
                </a:solidFill>
                <a:effectLst>
                  <a:outerShdw blurRad="38100" dist="19050" dir="2700000" algn="tl" rotWithShape="0">
                    <a:schemeClr val="dk1">
                      <a:alpha val="40000"/>
                    </a:schemeClr>
                  </a:outerShdw>
                </a:effectLst>
              </a:rPr>
            </a:br>
            <a:r>
              <a:rPr lang="en-US" sz="2400" dirty="0">
                <a:ln w="0"/>
                <a:solidFill>
                  <a:schemeClr val="bg1"/>
                </a:solidFill>
                <a:effectLst>
                  <a:outerShdw blurRad="38100" dist="19050" dir="2700000" algn="tl" rotWithShape="0">
                    <a:schemeClr val="dk1">
                      <a:alpha val="40000"/>
                    </a:schemeClr>
                  </a:outerShdw>
                </a:effectLst>
              </a:rPr>
              <a:t>merciful attitude</a:t>
            </a:r>
          </a:p>
          <a:p>
            <a:pPr algn="ctr"/>
            <a:r>
              <a:rPr lang="en-US" sz="2400" dirty="0">
                <a:ln w="0"/>
                <a:solidFill>
                  <a:schemeClr val="bg1"/>
                </a:solidFill>
                <a:effectLst>
                  <a:outerShdw blurRad="38100" dist="19050" dir="2700000" algn="tl" rotWithShape="0">
                    <a:schemeClr val="dk1">
                      <a:alpha val="40000"/>
                    </a:schemeClr>
                  </a:outerShdw>
                </a:effectLst>
              </a:rPr>
              <a:t>a</a:t>
            </a:r>
            <a:r>
              <a:rPr lang="en-US" sz="2400" b="0" cap="none" spc="0" dirty="0">
                <a:ln w="0"/>
                <a:solidFill>
                  <a:schemeClr val="bg1"/>
                </a:solidFill>
                <a:effectLst>
                  <a:outerShdw blurRad="38100" dist="19050" dir="2700000" algn="tl" rotWithShape="0">
                    <a:schemeClr val="dk1">
                      <a:alpha val="40000"/>
                    </a:schemeClr>
                  </a:outerShdw>
                </a:effectLst>
              </a:rPr>
              <a:t>re both unique.</a:t>
            </a:r>
          </a:p>
        </p:txBody>
      </p:sp>
    </p:spTree>
    <p:extLst>
      <p:ext uri="{BB962C8B-B14F-4D97-AF65-F5344CB8AC3E}">
        <p14:creationId xmlns:p14="http://schemas.microsoft.com/office/powerpoint/2010/main" val="3180380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1">
            <a:extLst>
              <a:ext uri="{FF2B5EF4-FFF2-40B4-BE49-F238E27FC236}">
                <a16:creationId xmlns:a16="http://schemas.microsoft.com/office/drawing/2014/main" id="{55B42C6B-292E-40F8-84D7-83549BB35C85}"/>
              </a:ext>
            </a:extLst>
          </p:cNvPr>
          <p:cNvSpPr txBox="1">
            <a:spLocks noChangeArrowheads="1"/>
          </p:cNvSpPr>
          <p:nvPr/>
        </p:nvSpPr>
        <p:spPr bwMode="auto">
          <a:xfrm>
            <a:off x="131041" y="273961"/>
            <a:ext cx="8881920" cy="5963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1.9.35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sapadi sakhi-vaco niçamya madhye</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nija-parayor balayo rathaà niveçya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sthitavati para-sainikäyur akñëä</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håtavati pärtha-sakhe ratir mamästu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  </a:t>
            </a: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May I have prema for the chariot driver of Arjuna (</a:t>
            </a:r>
            <a:r>
              <a:rPr lang="en-IN" altLang="en-US" sz="2540" b="1">
                <a:solidFill>
                  <a:srgbClr val="FF0000"/>
                </a:solidFill>
                <a:latin typeface="Balaram" panose="00000400000000000000" pitchFamily="2" charset="0"/>
              </a:rPr>
              <a:t>pärtha-sakhe ratir mama astu</a:t>
            </a:r>
            <a:r>
              <a:rPr lang="en-IN" altLang="en-US" sz="2540">
                <a:latin typeface="Balaram" panose="00000400000000000000" pitchFamily="2" charset="0"/>
              </a:rPr>
              <a:t>), who placed the chariot between the two opposing armies (</a:t>
            </a:r>
            <a:r>
              <a:rPr lang="en-IN" altLang="en-US" sz="2540" b="1">
                <a:solidFill>
                  <a:srgbClr val="FF0000"/>
                </a:solidFill>
                <a:latin typeface="Balaram" panose="00000400000000000000" pitchFamily="2" charset="0"/>
              </a:rPr>
              <a:t>nija-parayor balayo madhye rathaà niveçya</a:t>
            </a:r>
            <a:r>
              <a:rPr lang="en-IN" altLang="en-US" sz="2540">
                <a:latin typeface="Balaram" panose="00000400000000000000" pitchFamily="2" charset="0"/>
              </a:rPr>
              <a:t>) immediately on hearing Arjuna’s request (</a:t>
            </a:r>
            <a:r>
              <a:rPr lang="en-IN" altLang="en-US" sz="2540" b="1">
                <a:solidFill>
                  <a:srgbClr val="FF0000"/>
                </a:solidFill>
                <a:latin typeface="Balaram" panose="00000400000000000000" pitchFamily="2" charset="0"/>
              </a:rPr>
              <a:t>sakhi-vaco niçamya</a:t>
            </a:r>
            <a:r>
              <a:rPr lang="en-IN" altLang="en-US" sz="2540">
                <a:latin typeface="Balaram" panose="00000400000000000000" pitchFamily="2" charset="0"/>
              </a:rPr>
              <a:t>), and, situated there (</a:t>
            </a:r>
            <a:r>
              <a:rPr lang="en-IN" altLang="en-US" sz="2540" b="1">
                <a:solidFill>
                  <a:srgbClr val="FF0000"/>
                </a:solidFill>
                <a:latin typeface="Balaram" panose="00000400000000000000" pitchFamily="2" charset="0"/>
              </a:rPr>
              <a:t>sthitavati</a:t>
            </a:r>
            <a:r>
              <a:rPr lang="en-IN" altLang="en-US" sz="2540">
                <a:latin typeface="Balaram" panose="00000400000000000000" pitchFamily="2" charset="0"/>
              </a:rPr>
              <a:t>), by his glance (</a:t>
            </a:r>
            <a:r>
              <a:rPr lang="en-IN" altLang="en-US" sz="2540" b="1">
                <a:solidFill>
                  <a:srgbClr val="FF0000"/>
                </a:solidFill>
                <a:latin typeface="Balaram" panose="00000400000000000000" pitchFamily="2" charset="0"/>
              </a:rPr>
              <a:t>akñëä</a:t>
            </a:r>
            <a:r>
              <a:rPr lang="en-IN" altLang="en-US" sz="2540">
                <a:latin typeface="Balaram" panose="00000400000000000000" pitchFamily="2" charset="0"/>
              </a:rPr>
              <a:t>), took away (</a:t>
            </a:r>
            <a:r>
              <a:rPr lang="en-IN" altLang="en-US" sz="2540" b="1">
                <a:solidFill>
                  <a:srgbClr val="FF0000"/>
                </a:solidFill>
                <a:latin typeface="Balaram" panose="00000400000000000000" pitchFamily="2" charset="0"/>
              </a:rPr>
              <a:t>håtavati</a:t>
            </a:r>
            <a:r>
              <a:rPr lang="en-IN" altLang="en-US" sz="2540">
                <a:latin typeface="Balaram" panose="00000400000000000000" pitchFamily="2" charset="0"/>
              </a:rPr>
              <a:t>) the prärabdha-karmas of the opposing party (</a:t>
            </a:r>
            <a:r>
              <a:rPr lang="en-IN" altLang="en-US" sz="2540" b="1">
                <a:solidFill>
                  <a:srgbClr val="FF0000"/>
                </a:solidFill>
                <a:latin typeface="Balaram" panose="00000400000000000000" pitchFamily="2" charset="0"/>
              </a:rPr>
              <a:t>para-sainik äyuh</a:t>
            </a:r>
            <a:r>
              <a:rPr lang="en-IN" altLang="en-US" sz="2540">
                <a:latin typeface="Balaram" panose="00000400000000000000" pitchFamily="2" charset="0"/>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08D14EFD-5D07-4289-8CBC-ADEC2A4CDC86}"/>
              </a:ext>
            </a:extLst>
          </p:cNvPr>
          <p:cNvSpPr txBox="1">
            <a:spLocks noChangeArrowheads="1"/>
          </p:cNvSpPr>
          <p:nvPr/>
        </p:nvSpPr>
        <p:spPr bwMode="auto">
          <a:xfrm>
            <a:off x="131041" y="405001"/>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9pPr>
          </a:lstStyle>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540" dirty="0">
              <a:solidFill>
                <a:srgbClr val="000000"/>
              </a:solidFill>
              <a:latin typeface="Balaram" panose="00000400000000000000" pitchFamily="2" charset="0"/>
            </a:endParaRP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540" dirty="0">
                <a:solidFill>
                  <a:srgbClr val="000000"/>
                </a:solidFill>
                <a:latin typeface="Balaram" panose="00000400000000000000" pitchFamily="2" charset="0"/>
              </a:rPr>
              <a:t>And he immediately followed </a:t>
            </a:r>
            <a:r>
              <a:rPr lang="en-US" sz="2540" dirty="0" err="1">
                <a:solidFill>
                  <a:srgbClr val="000000"/>
                </a:solidFill>
                <a:latin typeface="Balaram" panose="00000400000000000000" pitchFamily="2" charset="0"/>
              </a:rPr>
              <a:t>Arjuna’s</a:t>
            </a:r>
            <a:r>
              <a:rPr lang="en-US" sz="2540" dirty="0">
                <a:solidFill>
                  <a:srgbClr val="000000"/>
                </a:solidFill>
                <a:latin typeface="Balaram" panose="00000400000000000000" pitchFamily="2" charset="0"/>
              </a:rPr>
              <a:t> order. </a:t>
            </a: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540" dirty="0">
              <a:solidFill>
                <a:srgbClr val="000000"/>
              </a:solidFill>
              <a:latin typeface="Balaram" panose="00000400000000000000" pitchFamily="2" charset="0"/>
            </a:endParaRPr>
          </a:p>
          <a:p>
            <a:pPr algn="ctr"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540" b="1" dirty="0" err="1">
                <a:solidFill>
                  <a:srgbClr val="FF0000"/>
                </a:solidFill>
                <a:latin typeface="Balaram" panose="00000400000000000000" pitchFamily="2" charset="0"/>
              </a:rPr>
              <a:t>senayor</a:t>
            </a:r>
            <a:r>
              <a:rPr lang="en-US" sz="2540" b="1" dirty="0">
                <a:solidFill>
                  <a:srgbClr val="FF0000"/>
                </a:solidFill>
                <a:latin typeface="Balaram" panose="00000400000000000000" pitchFamily="2" charset="0"/>
              </a:rPr>
              <a:t> </a:t>
            </a:r>
            <a:r>
              <a:rPr lang="en-US" sz="2540" b="1" dirty="0" err="1">
                <a:solidFill>
                  <a:srgbClr val="FF0000"/>
                </a:solidFill>
                <a:latin typeface="Balaram" panose="00000400000000000000" pitchFamily="2" charset="0"/>
              </a:rPr>
              <a:t>ubhayor</a:t>
            </a:r>
            <a:r>
              <a:rPr lang="en-US" sz="2540" b="1" dirty="0">
                <a:solidFill>
                  <a:srgbClr val="FF0000"/>
                </a:solidFill>
                <a:latin typeface="Balaram" panose="00000400000000000000" pitchFamily="2" charset="0"/>
              </a:rPr>
              <a:t> </a:t>
            </a:r>
            <a:r>
              <a:rPr lang="en-US" sz="2540" b="1" dirty="0" err="1">
                <a:solidFill>
                  <a:srgbClr val="FF0000"/>
                </a:solidFill>
                <a:latin typeface="Balaram" panose="00000400000000000000" pitchFamily="2" charset="0"/>
              </a:rPr>
              <a:t>madhye</a:t>
            </a:r>
            <a:r>
              <a:rPr lang="en-US" sz="2540" b="1" dirty="0">
                <a:solidFill>
                  <a:srgbClr val="FF0000"/>
                </a:solidFill>
                <a:latin typeface="Balaram" panose="00000400000000000000" pitchFamily="2" charset="0"/>
              </a:rPr>
              <a:t> </a:t>
            </a:r>
            <a:r>
              <a:rPr lang="en-US" sz="2540" b="1" dirty="0" err="1">
                <a:solidFill>
                  <a:srgbClr val="FF0000"/>
                </a:solidFill>
                <a:latin typeface="Balaram" panose="00000400000000000000" pitchFamily="2" charset="0"/>
              </a:rPr>
              <a:t>rathaà</a:t>
            </a:r>
            <a:r>
              <a:rPr lang="en-US" sz="2540" b="1" dirty="0">
                <a:solidFill>
                  <a:srgbClr val="FF0000"/>
                </a:solidFill>
                <a:latin typeface="Balaram" panose="00000400000000000000" pitchFamily="2" charset="0"/>
              </a:rPr>
              <a:t> </a:t>
            </a:r>
            <a:r>
              <a:rPr lang="en-US" sz="2540" b="1" dirty="0" err="1">
                <a:solidFill>
                  <a:srgbClr val="FF0000"/>
                </a:solidFill>
                <a:latin typeface="Balaram" panose="00000400000000000000" pitchFamily="2" charset="0"/>
              </a:rPr>
              <a:t>sthäpaya</a:t>
            </a:r>
            <a:r>
              <a:rPr lang="en-US" sz="2540" b="1" dirty="0">
                <a:solidFill>
                  <a:srgbClr val="FF0000"/>
                </a:solidFill>
                <a:latin typeface="Balaram" panose="00000400000000000000" pitchFamily="2" charset="0"/>
              </a:rPr>
              <a:t> me ’</a:t>
            </a:r>
            <a:r>
              <a:rPr lang="en-US" sz="2540" b="1" dirty="0" err="1">
                <a:solidFill>
                  <a:srgbClr val="FF0000"/>
                </a:solidFill>
                <a:latin typeface="Balaram" panose="00000400000000000000" pitchFamily="2" charset="0"/>
              </a:rPr>
              <a:t>cyuta</a:t>
            </a:r>
            <a:r>
              <a:rPr lang="en-US" sz="2540" b="1" dirty="0">
                <a:solidFill>
                  <a:srgbClr val="FF0000"/>
                </a:solidFill>
                <a:latin typeface="Balaram" panose="00000400000000000000" pitchFamily="2" charset="0"/>
              </a:rPr>
              <a:t> | </a:t>
            </a:r>
          </a:p>
          <a:p>
            <a:pPr algn="ctr"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540" b="1" dirty="0" err="1">
                <a:solidFill>
                  <a:srgbClr val="FF0000"/>
                </a:solidFill>
                <a:latin typeface="Balaram" panose="00000400000000000000" pitchFamily="2" charset="0"/>
              </a:rPr>
              <a:t>yävad</a:t>
            </a:r>
            <a:r>
              <a:rPr lang="en-US" sz="2540" b="1" dirty="0">
                <a:solidFill>
                  <a:srgbClr val="FF0000"/>
                </a:solidFill>
                <a:latin typeface="Balaram" panose="00000400000000000000" pitchFamily="2" charset="0"/>
              </a:rPr>
              <a:t> </a:t>
            </a:r>
            <a:r>
              <a:rPr lang="en-US" sz="2540" b="1" dirty="0" err="1">
                <a:solidFill>
                  <a:srgbClr val="FF0000"/>
                </a:solidFill>
                <a:latin typeface="Balaram" panose="00000400000000000000" pitchFamily="2" charset="0"/>
              </a:rPr>
              <a:t>etän</a:t>
            </a:r>
            <a:r>
              <a:rPr lang="en-US" sz="2540" b="1" dirty="0">
                <a:solidFill>
                  <a:srgbClr val="FF0000"/>
                </a:solidFill>
                <a:latin typeface="Balaram" panose="00000400000000000000" pitchFamily="2" charset="0"/>
              </a:rPr>
              <a:t> </a:t>
            </a:r>
            <a:r>
              <a:rPr lang="en-US" sz="2540" b="1" dirty="0" err="1">
                <a:solidFill>
                  <a:srgbClr val="FF0000"/>
                </a:solidFill>
                <a:latin typeface="Balaram" panose="00000400000000000000" pitchFamily="2" charset="0"/>
              </a:rPr>
              <a:t>nirékñye</a:t>
            </a:r>
            <a:r>
              <a:rPr lang="en-US" sz="2540" b="1" dirty="0">
                <a:solidFill>
                  <a:srgbClr val="FF0000"/>
                </a:solidFill>
                <a:latin typeface="Balaram" panose="00000400000000000000" pitchFamily="2" charset="0"/>
              </a:rPr>
              <a:t> ’</a:t>
            </a:r>
            <a:r>
              <a:rPr lang="en-US" sz="2540" b="1" dirty="0" err="1">
                <a:solidFill>
                  <a:srgbClr val="FF0000"/>
                </a:solidFill>
                <a:latin typeface="Balaram" panose="00000400000000000000" pitchFamily="2" charset="0"/>
              </a:rPr>
              <a:t>haà</a:t>
            </a:r>
            <a:r>
              <a:rPr lang="en-US" sz="2540" b="1" dirty="0">
                <a:solidFill>
                  <a:srgbClr val="FF0000"/>
                </a:solidFill>
                <a:latin typeface="Balaram" panose="00000400000000000000" pitchFamily="2" charset="0"/>
              </a:rPr>
              <a:t> </a:t>
            </a:r>
            <a:r>
              <a:rPr lang="en-US" sz="2540" b="1" dirty="0" err="1">
                <a:solidFill>
                  <a:srgbClr val="FF0000"/>
                </a:solidFill>
                <a:latin typeface="Balaram" panose="00000400000000000000" pitchFamily="2" charset="0"/>
              </a:rPr>
              <a:t>yoddhukämän</a:t>
            </a:r>
            <a:r>
              <a:rPr lang="en-US" sz="2540" b="1" dirty="0">
                <a:solidFill>
                  <a:srgbClr val="FF0000"/>
                </a:solidFill>
                <a:latin typeface="Balaram" panose="00000400000000000000" pitchFamily="2" charset="0"/>
              </a:rPr>
              <a:t> </a:t>
            </a:r>
            <a:r>
              <a:rPr lang="en-US" sz="2540" b="1" dirty="0" err="1">
                <a:solidFill>
                  <a:srgbClr val="FF0000"/>
                </a:solidFill>
                <a:latin typeface="Balaram" panose="00000400000000000000" pitchFamily="2" charset="0"/>
              </a:rPr>
              <a:t>avasthitän</a:t>
            </a:r>
            <a:r>
              <a:rPr lang="en-US" sz="2540" b="1" dirty="0">
                <a:solidFill>
                  <a:srgbClr val="FF0000"/>
                </a:solidFill>
                <a:latin typeface="Balaram" panose="00000400000000000000" pitchFamily="2" charset="0"/>
              </a:rPr>
              <a:t> || </a:t>
            </a: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540" dirty="0">
              <a:solidFill>
                <a:srgbClr val="000000"/>
              </a:solidFill>
              <a:latin typeface="Balaram" panose="00000400000000000000" pitchFamily="2" charset="0"/>
            </a:endParaRPr>
          </a:p>
          <a:p>
            <a:pPr algn="just"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540" dirty="0">
                <a:solidFill>
                  <a:srgbClr val="000000"/>
                </a:solidFill>
                <a:latin typeface="Balaram" panose="00000400000000000000" pitchFamily="2" charset="0"/>
              </a:rPr>
              <a:t>O </a:t>
            </a:r>
            <a:r>
              <a:rPr lang="en-US" sz="2540" dirty="0" err="1">
                <a:solidFill>
                  <a:srgbClr val="000000"/>
                </a:solidFill>
                <a:latin typeface="Balaram" panose="00000400000000000000" pitchFamily="2" charset="0"/>
              </a:rPr>
              <a:t>Acyuta</a:t>
            </a:r>
            <a:r>
              <a:rPr lang="en-US" sz="2540" dirty="0">
                <a:solidFill>
                  <a:srgbClr val="000000"/>
                </a:solidFill>
                <a:latin typeface="Balaram" panose="00000400000000000000" pitchFamily="2" charset="0"/>
              </a:rPr>
              <a:t> please station my chariot between the two armies, so I can view at the commencement of the war those situated with a desire to fight, and can see my companions in battle. BG.1.21</a:t>
            </a: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540" dirty="0">
              <a:solidFill>
                <a:srgbClr val="000000"/>
              </a:solidFill>
              <a:latin typeface="Balaram" panose="00000400000000000000" pitchFamily="2" charset="0"/>
            </a:endParaRP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540" dirty="0">
                <a:solidFill>
                  <a:srgbClr val="000000"/>
                </a:solidFill>
                <a:latin typeface="Balaram" panose="00000400000000000000" pitchFamily="2" charset="0"/>
              </a:rPr>
              <a:t>Just by his glance (</a:t>
            </a:r>
            <a:r>
              <a:rPr lang="en-US" sz="2540" dirty="0" err="1">
                <a:solidFill>
                  <a:srgbClr val="000000"/>
                </a:solidFill>
                <a:latin typeface="Balaram" panose="00000400000000000000" pitchFamily="2" charset="0"/>
              </a:rPr>
              <a:t>akñëä</a:t>
            </a:r>
            <a:r>
              <a:rPr lang="en-US" sz="2540" dirty="0">
                <a:solidFill>
                  <a:srgbClr val="000000"/>
                </a:solidFill>
                <a:latin typeface="Balaram" panose="00000400000000000000" pitchFamily="2" charset="0"/>
              </a:rPr>
              <a:t>), showing to </a:t>
            </a:r>
            <a:r>
              <a:rPr lang="en-US" sz="2540" dirty="0" err="1">
                <a:solidFill>
                  <a:srgbClr val="000000"/>
                </a:solidFill>
                <a:latin typeface="Balaram" panose="00000400000000000000" pitchFamily="2" charset="0"/>
              </a:rPr>
              <a:t>Arjuna</a:t>
            </a:r>
            <a:r>
              <a:rPr lang="en-US" sz="2540" dirty="0">
                <a:solidFill>
                  <a:srgbClr val="000000"/>
                </a:solidFill>
                <a:latin typeface="Balaram" panose="00000400000000000000" pitchFamily="2" charset="0"/>
              </a:rPr>
              <a:t> “This is </a:t>
            </a:r>
            <a:r>
              <a:rPr lang="en-US" sz="2540" dirty="0" err="1">
                <a:solidFill>
                  <a:srgbClr val="000000"/>
                </a:solidFill>
                <a:latin typeface="Balaram" panose="00000400000000000000" pitchFamily="2" charset="0"/>
              </a:rPr>
              <a:t>Bhéñma</a:t>
            </a:r>
            <a:r>
              <a:rPr lang="en-US" sz="2540" dirty="0">
                <a:solidFill>
                  <a:srgbClr val="000000"/>
                </a:solidFill>
                <a:latin typeface="Balaram" panose="00000400000000000000" pitchFamily="2" charset="0"/>
              </a:rPr>
              <a:t>, this is </a:t>
            </a:r>
            <a:r>
              <a:rPr lang="en-US" sz="2540" dirty="0" err="1">
                <a:solidFill>
                  <a:srgbClr val="000000"/>
                </a:solidFill>
                <a:latin typeface="Balaram" panose="00000400000000000000" pitchFamily="2" charset="0"/>
              </a:rPr>
              <a:t>Droëa</a:t>
            </a:r>
            <a:r>
              <a:rPr lang="en-US" sz="2540" dirty="0">
                <a:solidFill>
                  <a:srgbClr val="000000"/>
                </a:solidFill>
                <a:latin typeface="Balaram" panose="00000400000000000000" pitchFamily="2" charset="0"/>
              </a:rPr>
              <a:t>, this is </a:t>
            </a:r>
            <a:r>
              <a:rPr lang="en-US" sz="2540" dirty="0" err="1">
                <a:solidFill>
                  <a:srgbClr val="000000"/>
                </a:solidFill>
                <a:latin typeface="Balaram" panose="00000400000000000000" pitchFamily="2" charset="0"/>
              </a:rPr>
              <a:t>Karëa</a:t>
            </a:r>
            <a:r>
              <a:rPr lang="en-US" sz="2540" dirty="0">
                <a:solidFill>
                  <a:srgbClr val="000000"/>
                </a:solidFill>
                <a:latin typeface="Balaram" panose="00000400000000000000" pitchFamily="2" charset="0"/>
              </a:rPr>
              <a:t>,” he took away their lives. </a:t>
            </a: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540" dirty="0">
              <a:solidFill>
                <a:srgbClr val="000000"/>
              </a:solidFill>
              <a:latin typeface="Balaram" panose="00000400000000000000" pitchFamily="2" charset="0"/>
            </a:endParaRP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540" dirty="0">
                <a:solidFill>
                  <a:srgbClr val="000000"/>
                </a:solidFill>
                <a:latin typeface="Balaram" panose="00000400000000000000" pitchFamily="2" charset="0"/>
              </a:rPr>
              <a:t>This actually indicates he took away their </a:t>
            </a:r>
            <a:r>
              <a:rPr lang="en-US" sz="2540" dirty="0" err="1">
                <a:solidFill>
                  <a:srgbClr val="000000"/>
                </a:solidFill>
                <a:latin typeface="Balaram" panose="00000400000000000000" pitchFamily="2" charset="0"/>
              </a:rPr>
              <a:t>prärabdha</a:t>
            </a:r>
            <a:r>
              <a:rPr lang="en-US" sz="2540" dirty="0">
                <a:solidFill>
                  <a:srgbClr val="000000"/>
                </a:solidFill>
                <a:latin typeface="Balaram" panose="00000400000000000000" pitchFamily="2" charset="0"/>
              </a:rPr>
              <a:t>-karma, since it will be said later yam </a:t>
            </a:r>
            <a:r>
              <a:rPr lang="en-US" sz="2540" dirty="0" err="1">
                <a:solidFill>
                  <a:srgbClr val="000000"/>
                </a:solidFill>
                <a:latin typeface="Balaram" panose="00000400000000000000" pitchFamily="2" charset="0"/>
              </a:rPr>
              <a:t>iha</a:t>
            </a:r>
            <a:r>
              <a:rPr lang="en-US" sz="2540" dirty="0">
                <a:solidFill>
                  <a:srgbClr val="000000"/>
                </a:solidFill>
                <a:latin typeface="Balaram" panose="00000400000000000000" pitchFamily="2" charset="0"/>
              </a:rPr>
              <a:t> </a:t>
            </a:r>
            <a:r>
              <a:rPr lang="en-US" sz="2540" dirty="0" err="1">
                <a:solidFill>
                  <a:srgbClr val="000000"/>
                </a:solidFill>
                <a:latin typeface="Balaram" panose="00000400000000000000" pitchFamily="2" charset="0"/>
              </a:rPr>
              <a:t>nirékñya</a:t>
            </a:r>
            <a:r>
              <a:rPr lang="en-US" sz="2540" dirty="0">
                <a:solidFill>
                  <a:srgbClr val="000000"/>
                </a:solidFill>
                <a:latin typeface="Balaram" panose="00000400000000000000" pitchFamily="2" charset="0"/>
              </a:rPr>
              <a:t> </a:t>
            </a:r>
            <a:r>
              <a:rPr lang="en-US" sz="2540" dirty="0" err="1">
                <a:solidFill>
                  <a:srgbClr val="000000"/>
                </a:solidFill>
                <a:latin typeface="Balaram" panose="00000400000000000000" pitchFamily="2" charset="0"/>
              </a:rPr>
              <a:t>hatä</a:t>
            </a:r>
            <a:r>
              <a:rPr lang="en-US" sz="2540" dirty="0">
                <a:solidFill>
                  <a:srgbClr val="000000"/>
                </a:solidFill>
                <a:latin typeface="Balaram" panose="00000400000000000000" pitchFamily="2" charset="0"/>
              </a:rPr>
              <a:t> </a:t>
            </a:r>
            <a:r>
              <a:rPr lang="en-US" sz="2540" dirty="0" err="1">
                <a:solidFill>
                  <a:srgbClr val="000000"/>
                </a:solidFill>
                <a:latin typeface="Balaram" panose="00000400000000000000" pitchFamily="2" charset="0"/>
              </a:rPr>
              <a:t>gatäù</a:t>
            </a:r>
            <a:r>
              <a:rPr lang="en-US" sz="2540" dirty="0">
                <a:solidFill>
                  <a:srgbClr val="000000"/>
                </a:solidFill>
                <a:latin typeface="Balaram" panose="00000400000000000000" pitchFamily="2" charset="0"/>
              </a:rPr>
              <a:t> </a:t>
            </a:r>
            <a:r>
              <a:rPr lang="en-US" sz="2540" dirty="0" err="1">
                <a:solidFill>
                  <a:srgbClr val="000000"/>
                </a:solidFill>
                <a:latin typeface="Balaram" panose="00000400000000000000" pitchFamily="2" charset="0"/>
              </a:rPr>
              <a:t>sva-rüpam</a:t>
            </a:r>
            <a:r>
              <a:rPr lang="en-US" sz="2540" dirty="0">
                <a:solidFill>
                  <a:srgbClr val="000000"/>
                </a:solidFill>
                <a:latin typeface="Balaram" panose="00000400000000000000" pitchFamily="2" charset="0"/>
              </a:rPr>
              <a:t>: those who saw him on the battlefield of </a:t>
            </a:r>
            <a:r>
              <a:rPr lang="en-US" sz="2540" dirty="0" err="1">
                <a:solidFill>
                  <a:srgbClr val="000000"/>
                </a:solidFill>
                <a:latin typeface="Balaram" panose="00000400000000000000" pitchFamily="2" charset="0"/>
              </a:rPr>
              <a:t>Kurukñetra</a:t>
            </a:r>
            <a:r>
              <a:rPr lang="en-US" sz="2540" dirty="0">
                <a:solidFill>
                  <a:srgbClr val="000000"/>
                </a:solidFill>
                <a:latin typeface="Balaram" panose="00000400000000000000" pitchFamily="2" charset="0"/>
              </a:rPr>
              <a:t> attained their original forms after death. (SB 1.9.39)</a:t>
            </a:r>
            <a:endParaRPr lang="en-IN" sz="2540" dirty="0">
              <a:solidFill>
                <a:srgbClr val="000000"/>
              </a:solidFill>
              <a:latin typeface="Balaram" panose="00000400000000000000" pitchFamily="2"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1">
            <a:extLst>
              <a:ext uri="{FF2B5EF4-FFF2-40B4-BE49-F238E27FC236}">
                <a16:creationId xmlns:a16="http://schemas.microsoft.com/office/drawing/2014/main" id="{64F46327-18B5-4035-A5D0-8AE9A34A0EEC}"/>
              </a:ext>
            </a:extLst>
          </p:cNvPr>
          <p:cNvSpPr txBox="1">
            <a:spLocks noChangeArrowheads="1"/>
          </p:cNvSpPr>
          <p:nvPr/>
        </p:nvSpPr>
        <p:spPr bwMode="auto">
          <a:xfrm>
            <a:off x="131041" y="273961"/>
            <a:ext cx="8881920" cy="5963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1.9.36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vyavahita-påtanä-mukhaà nirékñya</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sva-jana-vadhäd vimukhasya doña-buddhyä|</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kumatim aharad ätma-vidyayä yaç</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caraëa-ratiù paramasya tasya me ’stu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 </a:t>
            </a: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May I have prema for the feet of the Supreme Lord (</a:t>
            </a:r>
            <a:r>
              <a:rPr lang="en-IN" altLang="en-US" sz="2540" b="1">
                <a:solidFill>
                  <a:srgbClr val="FF0000"/>
                </a:solidFill>
                <a:latin typeface="Balaram" panose="00000400000000000000" pitchFamily="2" charset="0"/>
              </a:rPr>
              <a:t>tasya paramasya caraëa-ratiù me astu</a:t>
            </a:r>
            <a:r>
              <a:rPr lang="en-IN" altLang="en-US" sz="2540">
                <a:latin typeface="Balaram" panose="00000400000000000000" pitchFamily="2" charset="0"/>
              </a:rPr>
              <a:t>) who, by giving knowledge of Himself (</a:t>
            </a:r>
            <a:r>
              <a:rPr lang="en-IN" altLang="en-US" sz="2540" b="1">
                <a:solidFill>
                  <a:srgbClr val="FF0000"/>
                </a:solidFill>
                <a:latin typeface="Balaram" panose="00000400000000000000" pitchFamily="2" charset="0"/>
              </a:rPr>
              <a:t>ätma-vidyayä yah</a:t>
            </a:r>
            <a:r>
              <a:rPr lang="en-IN" altLang="en-US" sz="2540">
                <a:latin typeface="Balaram" panose="00000400000000000000" pitchFamily="2" charset="0"/>
              </a:rPr>
              <a:t>), destroyed the ignorance (</a:t>
            </a:r>
            <a:r>
              <a:rPr lang="en-IN" altLang="en-US" sz="2540" b="1">
                <a:solidFill>
                  <a:srgbClr val="FF0000"/>
                </a:solidFill>
                <a:latin typeface="Balaram" panose="00000400000000000000" pitchFamily="2" charset="0"/>
              </a:rPr>
              <a:t>kumatim aharad</a:t>
            </a:r>
            <a:r>
              <a:rPr lang="en-IN" altLang="en-US" sz="2540">
                <a:latin typeface="Balaram" panose="00000400000000000000" pitchFamily="2" charset="0"/>
              </a:rPr>
              <a:t>) of Arjuna who, on seeing the heads of the opposing army at a distance (</a:t>
            </a:r>
            <a:r>
              <a:rPr lang="en-IN" altLang="en-US" sz="2540" b="1">
                <a:solidFill>
                  <a:srgbClr val="FF0000"/>
                </a:solidFill>
                <a:latin typeface="Balaram" panose="00000400000000000000" pitchFamily="2" charset="0"/>
              </a:rPr>
              <a:t>vyavahita-påtanä-mukhaà nirékñya</a:t>
            </a:r>
            <a:r>
              <a:rPr lang="en-IN" altLang="en-US" sz="2540">
                <a:latin typeface="Balaram" panose="00000400000000000000" pitchFamily="2" charset="0"/>
              </a:rPr>
              <a:t>), refused to fight (</a:t>
            </a:r>
            <a:r>
              <a:rPr lang="en-IN" altLang="en-US" sz="2540" b="1">
                <a:solidFill>
                  <a:srgbClr val="FF0000"/>
                </a:solidFill>
                <a:latin typeface="Balaram" panose="00000400000000000000" pitchFamily="2" charset="0"/>
              </a:rPr>
              <a:t>vimukhasya</a:t>
            </a:r>
            <a:r>
              <a:rPr lang="en-IN" altLang="en-US" sz="2540">
                <a:latin typeface="Balaram" panose="00000400000000000000" pitchFamily="2" charset="0"/>
              </a:rPr>
              <a:t>) because he thought it was a sin to kill his relatives (</a:t>
            </a:r>
            <a:r>
              <a:rPr lang="en-IN" altLang="en-US" sz="2540" b="1">
                <a:solidFill>
                  <a:srgbClr val="FF0000"/>
                </a:solidFill>
                <a:latin typeface="Balaram" panose="00000400000000000000" pitchFamily="2" charset="0"/>
              </a:rPr>
              <a:t>sva-jana-vadhäd doña-buddhyä</a:t>
            </a:r>
            <a:r>
              <a:rPr lang="en-IN" altLang="en-US" sz="2540">
                <a:latin typeface="Balaram" panose="00000400000000000000" pitchFamily="2" charset="0"/>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77D8CC2E-D6C0-41AF-85E7-057E5FDF78E1}"/>
              </a:ext>
            </a:extLst>
          </p:cNvPr>
          <p:cNvSpPr txBox="1">
            <a:spLocks noChangeArrowheads="1"/>
          </p:cNvSpPr>
          <p:nvPr/>
        </p:nvSpPr>
        <p:spPr bwMode="auto">
          <a:xfrm>
            <a:off x="131041" y="29412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9pPr>
          </a:lstStyle>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177" dirty="0">
              <a:solidFill>
                <a:srgbClr val="000000"/>
              </a:solidFill>
              <a:latin typeface="Balaram" panose="00000400000000000000" pitchFamily="2" charset="0"/>
            </a:endParaRP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177" dirty="0" err="1">
                <a:solidFill>
                  <a:srgbClr val="000000"/>
                </a:solidFill>
                <a:latin typeface="Balaram" panose="00000400000000000000" pitchFamily="2" charset="0"/>
              </a:rPr>
              <a:t>Vyavahita-påtanä-mukhaà</a:t>
            </a:r>
            <a:r>
              <a:rPr lang="en-US" sz="2177" dirty="0">
                <a:solidFill>
                  <a:srgbClr val="000000"/>
                </a:solidFill>
                <a:latin typeface="Balaram" panose="00000400000000000000" pitchFamily="2" charset="0"/>
              </a:rPr>
              <a:t> </a:t>
            </a:r>
            <a:r>
              <a:rPr lang="en-US" sz="2177" dirty="0" err="1">
                <a:solidFill>
                  <a:srgbClr val="000000"/>
                </a:solidFill>
                <a:latin typeface="Balaram" panose="00000400000000000000" pitchFamily="2" charset="0"/>
              </a:rPr>
              <a:t>nirékñya</a:t>
            </a:r>
            <a:r>
              <a:rPr lang="en-US" sz="2177" dirty="0">
                <a:solidFill>
                  <a:srgbClr val="000000"/>
                </a:solidFill>
                <a:latin typeface="Balaram" panose="00000400000000000000" pitchFamily="2" charset="0"/>
              </a:rPr>
              <a:t> means “seeing </a:t>
            </a:r>
            <a:r>
              <a:rPr lang="en-US" sz="2177" dirty="0" err="1">
                <a:solidFill>
                  <a:srgbClr val="000000"/>
                </a:solidFill>
                <a:latin typeface="Balaram" panose="00000400000000000000" pitchFamily="2" charset="0"/>
              </a:rPr>
              <a:t>Bhéñma</a:t>
            </a:r>
            <a:r>
              <a:rPr lang="en-US" sz="2177" dirty="0">
                <a:solidFill>
                  <a:srgbClr val="000000"/>
                </a:solidFill>
                <a:latin typeface="Balaram" panose="00000400000000000000" pitchFamily="2" charset="0"/>
              </a:rPr>
              <a:t> and others standing in front of the army at a distance.” </a:t>
            </a:r>
            <a:r>
              <a:rPr lang="en-US" sz="2177" dirty="0" err="1">
                <a:solidFill>
                  <a:srgbClr val="000000"/>
                </a:solidFill>
                <a:latin typeface="Balaram" panose="00000400000000000000" pitchFamily="2" charset="0"/>
              </a:rPr>
              <a:t>Arjuna</a:t>
            </a:r>
            <a:r>
              <a:rPr lang="en-US" sz="2177" dirty="0">
                <a:solidFill>
                  <a:srgbClr val="000000"/>
                </a:solidFill>
                <a:latin typeface="Balaram" panose="00000400000000000000" pitchFamily="2" charset="0"/>
              </a:rPr>
              <a:t> became disinclined to kill his relatives. </a:t>
            </a: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177" dirty="0">
              <a:solidFill>
                <a:srgbClr val="000000"/>
              </a:solidFill>
              <a:latin typeface="Balaram" panose="00000400000000000000" pitchFamily="2" charset="0"/>
            </a:endParaRPr>
          </a:p>
          <a:p>
            <a:pPr algn="ctr"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177" b="1" dirty="0" err="1">
                <a:solidFill>
                  <a:srgbClr val="FF0000"/>
                </a:solidFill>
                <a:latin typeface="Balaram" panose="00000400000000000000" pitchFamily="2" charset="0"/>
              </a:rPr>
              <a:t>evam</a:t>
            </a:r>
            <a:r>
              <a:rPr lang="en-US" sz="2177" b="1" dirty="0">
                <a:solidFill>
                  <a:srgbClr val="FF0000"/>
                </a:solidFill>
                <a:latin typeface="Balaram" panose="00000400000000000000" pitchFamily="2" charset="0"/>
              </a:rPr>
              <a:t> </a:t>
            </a:r>
            <a:r>
              <a:rPr lang="en-US" sz="2177" b="1" dirty="0" err="1">
                <a:solidFill>
                  <a:srgbClr val="FF0000"/>
                </a:solidFill>
                <a:latin typeface="Balaram" panose="00000400000000000000" pitchFamily="2" charset="0"/>
              </a:rPr>
              <a:t>uktvärjunaù</a:t>
            </a:r>
            <a:r>
              <a:rPr lang="en-US" sz="2177" b="1" dirty="0">
                <a:solidFill>
                  <a:srgbClr val="FF0000"/>
                </a:solidFill>
                <a:latin typeface="Balaram" panose="00000400000000000000" pitchFamily="2" charset="0"/>
              </a:rPr>
              <a:t> </a:t>
            </a:r>
            <a:r>
              <a:rPr lang="en-US" sz="2177" b="1" dirty="0" err="1">
                <a:solidFill>
                  <a:srgbClr val="FF0000"/>
                </a:solidFill>
                <a:latin typeface="Balaram" panose="00000400000000000000" pitchFamily="2" charset="0"/>
              </a:rPr>
              <a:t>saìkhye</a:t>
            </a:r>
            <a:r>
              <a:rPr lang="en-US" sz="2177" b="1" dirty="0">
                <a:solidFill>
                  <a:srgbClr val="FF0000"/>
                </a:solidFill>
                <a:latin typeface="Balaram" panose="00000400000000000000" pitchFamily="2" charset="0"/>
              </a:rPr>
              <a:t> </a:t>
            </a:r>
            <a:r>
              <a:rPr lang="en-US" sz="2177" b="1" dirty="0" err="1">
                <a:solidFill>
                  <a:srgbClr val="FF0000"/>
                </a:solidFill>
                <a:latin typeface="Balaram" panose="00000400000000000000" pitchFamily="2" charset="0"/>
              </a:rPr>
              <a:t>rathopastha</a:t>
            </a:r>
            <a:r>
              <a:rPr lang="en-US" sz="2177" b="1" dirty="0">
                <a:solidFill>
                  <a:srgbClr val="FF0000"/>
                </a:solidFill>
                <a:latin typeface="Balaram" panose="00000400000000000000" pitchFamily="2" charset="0"/>
              </a:rPr>
              <a:t> </a:t>
            </a:r>
            <a:r>
              <a:rPr lang="en-US" sz="2177" b="1" dirty="0" err="1">
                <a:solidFill>
                  <a:srgbClr val="FF0000"/>
                </a:solidFill>
                <a:latin typeface="Balaram" panose="00000400000000000000" pitchFamily="2" charset="0"/>
              </a:rPr>
              <a:t>upäviçat</a:t>
            </a:r>
            <a:r>
              <a:rPr lang="en-US" sz="2177" b="1" dirty="0">
                <a:solidFill>
                  <a:srgbClr val="FF0000"/>
                </a:solidFill>
                <a:latin typeface="Balaram" panose="00000400000000000000" pitchFamily="2" charset="0"/>
              </a:rPr>
              <a:t> |</a:t>
            </a:r>
          </a:p>
          <a:p>
            <a:pPr algn="ctr"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177" b="1" dirty="0" err="1">
                <a:solidFill>
                  <a:srgbClr val="FF0000"/>
                </a:solidFill>
                <a:latin typeface="Balaram" panose="00000400000000000000" pitchFamily="2" charset="0"/>
              </a:rPr>
              <a:t>visåjya</a:t>
            </a:r>
            <a:r>
              <a:rPr lang="en-US" sz="2177" b="1" dirty="0">
                <a:solidFill>
                  <a:srgbClr val="FF0000"/>
                </a:solidFill>
                <a:latin typeface="Balaram" panose="00000400000000000000" pitchFamily="2" charset="0"/>
              </a:rPr>
              <a:t> </a:t>
            </a:r>
            <a:r>
              <a:rPr lang="en-US" sz="2177" b="1" dirty="0" err="1">
                <a:solidFill>
                  <a:srgbClr val="FF0000"/>
                </a:solidFill>
                <a:latin typeface="Balaram" panose="00000400000000000000" pitchFamily="2" charset="0"/>
              </a:rPr>
              <a:t>saçaraà</a:t>
            </a:r>
            <a:r>
              <a:rPr lang="en-US" sz="2177" b="1" dirty="0">
                <a:solidFill>
                  <a:srgbClr val="FF0000"/>
                </a:solidFill>
                <a:latin typeface="Balaram" panose="00000400000000000000" pitchFamily="2" charset="0"/>
              </a:rPr>
              <a:t> </a:t>
            </a:r>
            <a:r>
              <a:rPr lang="en-US" sz="2177" b="1" dirty="0" err="1">
                <a:solidFill>
                  <a:srgbClr val="FF0000"/>
                </a:solidFill>
                <a:latin typeface="Balaram" panose="00000400000000000000" pitchFamily="2" charset="0"/>
              </a:rPr>
              <a:t>cäpaà</a:t>
            </a:r>
            <a:r>
              <a:rPr lang="en-US" sz="2177" b="1" dirty="0">
                <a:solidFill>
                  <a:srgbClr val="FF0000"/>
                </a:solidFill>
                <a:latin typeface="Balaram" panose="00000400000000000000" pitchFamily="2" charset="0"/>
              </a:rPr>
              <a:t> </a:t>
            </a:r>
            <a:r>
              <a:rPr lang="en-US" sz="2177" b="1" dirty="0" err="1">
                <a:solidFill>
                  <a:srgbClr val="FF0000"/>
                </a:solidFill>
                <a:latin typeface="Balaram" panose="00000400000000000000" pitchFamily="2" charset="0"/>
              </a:rPr>
              <a:t>çoka-saàvigna-mänasaù</a:t>
            </a:r>
            <a:r>
              <a:rPr lang="en-US" sz="2177" b="1" dirty="0">
                <a:solidFill>
                  <a:srgbClr val="FF0000"/>
                </a:solidFill>
                <a:latin typeface="Balaram" panose="00000400000000000000" pitchFamily="2" charset="0"/>
              </a:rPr>
              <a:t> ||</a:t>
            </a: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177" dirty="0">
              <a:solidFill>
                <a:srgbClr val="000000"/>
              </a:solidFill>
              <a:latin typeface="Balaram" panose="00000400000000000000" pitchFamily="2" charset="0"/>
            </a:endParaRPr>
          </a:p>
          <a:p>
            <a:pPr algn="just"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177" dirty="0">
                <a:solidFill>
                  <a:srgbClr val="000000"/>
                </a:solidFill>
                <a:latin typeface="Balaram" panose="00000400000000000000" pitchFamily="2" charset="0"/>
              </a:rPr>
              <a:t>Speaking in this manner, </a:t>
            </a:r>
            <a:r>
              <a:rPr lang="en-US" sz="2177" dirty="0" err="1">
                <a:solidFill>
                  <a:srgbClr val="000000"/>
                </a:solidFill>
                <a:latin typeface="Balaram" panose="00000400000000000000" pitchFamily="2" charset="0"/>
              </a:rPr>
              <a:t>Arjuna</a:t>
            </a:r>
            <a:r>
              <a:rPr lang="en-US" sz="2177" dirty="0">
                <a:solidFill>
                  <a:srgbClr val="000000"/>
                </a:solidFill>
                <a:latin typeface="Balaram" panose="00000400000000000000" pitchFamily="2" charset="0"/>
              </a:rPr>
              <a:t>, giving up his bow and arrows, mind disturbed with lamentation, sat down on his chariot amidst the warriors assembled for battle. BG 1.46</a:t>
            </a: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177" dirty="0">
              <a:solidFill>
                <a:srgbClr val="000000"/>
              </a:solidFill>
              <a:latin typeface="Balaram" panose="00000400000000000000" pitchFamily="2" charset="0"/>
            </a:endParaRP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177" dirty="0">
                <a:solidFill>
                  <a:srgbClr val="000000"/>
                </a:solidFill>
                <a:latin typeface="Balaram" panose="00000400000000000000" pitchFamily="2" charset="0"/>
              </a:rPr>
              <a:t>This is described by the word </a:t>
            </a:r>
            <a:r>
              <a:rPr lang="en-US" sz="2177" dirty="0" err="1">
                <a:solidFill>
                  <a:srgbClr val="000000"/>
                </a:solidFill>
                <a:latin typeface="Balaram" panose="00000400000000000000" pitchFamily="2" charset="0"/>
              </a:rPr>
              <a:t>kumatim</a:t>
            </a:r>
            <a:r>
              <a:rPr lang="en-US" sz="2177" dirty="0">
                <a:solidFill>
                  <a:srgbClr val="000000"/>
                </a:solidFill>
                <a:latin typeface="Balaram" panose="00000400000000000000" pitchFamily="2" charset="0"/>
              </a:rPr>
              <a:t>. </a:t>
            </a: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177" dirty="0">
              <a:solidFill>
                <a:srgbClr val="000000"/>
              </a:solidFill>
              <a:latin typeface="Balaram" panose="00000400000000000000" pitchFamily="2" charset="0"/>
            </a:endParaRP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177" dirty="0" err="1">
                <a:solidFill>
                  <a:srgbClr val="000000"/>
                </a:solidFill>
                <a:latin typeface="Balaram" panose="00000400000000000000" pitchFamily="2" charset="0"/>
              </a:rPr>
              <a:t>Arjuna’s</a:t>
            </a:r>
            <a:r>
              <a:rPr lang="en-US" sz="2177" dirty="0">
                <a:solidFill>
                  <a:srgbClr val="000000"/>
                </a:solidFill>
                <a:latin typeface="Balaram" panose="00000400000000000000" pitchFamily="2" charset="0"/>
              </a:rPr>
              <a:t> loss of intelligence was caused by the Lord himself, like </a:t>
            </a:r>
            <a:r>
              <a:rPr lang="en-US" sz="2177" dirty="0" err="1">
                <a:solidFill>
                  <a:srgbClr val="000000"/>
                </a:solidFill>
                <a:latin typeface="Balaram" panose="00000400000000000000" pitchFamily="2" charset="0"/>
              </a:rPr>
              <a:t>Yudhiñöhira’s</a:t>
            </a:r>
            <a:r>
              <a:rPr lang="en-US" sz="2177" dirty="0">
                <a:solidFill>
                  <a:srgbClr val="000000"/>
                </a:solidFill>
                <a:latin typeface="Balaram" panose="00000400000000000000" pitchFamily="2" charset="0"/>
              </a:rPr>
              <a:t> present loss of intelligence, because loss of intelligence is impossible for the eternal associate of the Lord, who is also the </a:t>
            </a:r>
            <a:r>
              <a:rPr lang="en-US" sz="2177" dirty="0" err="1">
                <a:solidFill>
                  <a:srgbClr val="000000"/>
                </a:solidFill>
                <a:latin typeface="Balaram" panose="00000400000000000000" pitchFamily="2" charset="0"/>
              </a:rPr>
              <a:t>avatära</a:t>
            </a:r>
            <a:r>
              <a:rPr lang="en-US" sz="2177" dirty="0">
                <a:solidFill>
                  <a:srgbClr val="000000"/>
                </a:solidFill>
                <a:latin typeface="Balaram" panose="00000400000000000000" pitchFamily="2" charset="0"/>
              </a:rPr>
              <a:t>, Nara. </a:t>
            </a: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sz="2177" dirty="0">
              <a:solidFill>
                <a:srgbClr val="000000"/>
              </a:solidFill>
              <a:latin typeface="Balaram" panose="00000400000000000000" pitchFamily="2" charset="0"/>
            </a:endParaRP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177" dirty="0" err="1">
                <a:solidFill>
                  <a:srgbClr val="000000"/>
                </a:solidFill>
                <a:latin typeface="Balaram" panose="00000400000000000000" pitchFamily="2" charset="0"/>
              </a:rPr>
              <a:t>Kåñëa</a:t>
            </a:r>
            <a:r>
              <a:rPr lang="en-US" sz="2177" dirty="0">
                <a:solidFill>
                  <a:srgbClr val="000000"/>
                </a:solidFill>
                <a:latin typeface="Balaram" panose="00000400000000000000" pitchFamily="2" charset="0"/>
              </a:rPr>
              <a:t> did this in order to reveal Bhagavad-</a:t>
            </a:r>
            <a:r>
              <a:rPr lang="en-US" sz="2177" dirty="0" err="1">
                <a:solidFill>
                  <a:srgbClr val="000000"/>
                </a:solidFill>
                <a:latin typeface="Balaram" panose="00000400000000000000" pitchFamily="2" charset="0"/>
              </a:rPr>
              <a:t>gétä</a:t>
            </a:r>
            <a:r>
              <a:rPr lang="en-US" sz="2177" dirty="0">
                <a:solidFill>
                  <a:srgbClr val="000000"/>
                </a:solidFill>
                <a:latin typeface="Balaram" panose="00000400000000000000" pitchFamily="2" charset="0"/>
              </a:rPr>
              <a:t>, which delivers the whole world by showing the truth about </a:t>
            </a:r>
            <a:r>
              <a:rPr lang="en-US" sz="2177" dirty="0" err="1">
                <a:solidFill>
                  <a:srgbClr val="000000"/>
                </a:solidFill>
                <a:latin typeface="Balaram" panose="00000400000000000000" pitchFamily="2" charset="0"/>
              </a:rPr>
              <a:t>Kåñëa</a:t>
            </a:r>
            <a:r>
              <a:rPr lang="en-US" sz="2177" dirty="0">
                <a:solidFill>
                  <a:srgbClr val="000000"/>
                </a:solidFill>
                <a:latin typeface="Balaram" panose="00000400000000000000" pitchFamily="2" charset="0"/>
              </a:rPr>
              <a:t>. </a:t>
            </a:r>
            <a:r>
              <a:rPr lang="en-US" sz="2177" dirty="0" err="1">
                <a:solidFill>
                  <a:srgbClr val="000000"/>
                </a:solidFill>
                <a:latin typeface="Balaram" panose="00000400000000000000" pitchFamily="2" charset="0"/>
              </a:rPr>
              <a:t>Ätma-vidyayä</a:t>
            </a:r>
            <a:r>
              <a:rPr lang="en-US" sz="2177" dirty="0">
                <a:solidFill>
                  <a:srgbClr val="000000"/>
                </a:solidFill>
                <a:latin typeface="Balaram" panose="00000400000000000000" pitchFamily="2" charset="0"/>
              </a:rPr>
              <a:t> means by knowledge fixed in </a:t>
            </a:r>
            <a:r>
              <a:rPr lang="en-US" sz="2177" dirty="0" err="1">
                <a:solidFill>
                  <a:srgbClr val="000000"/>
                </a:solidFill>
                <a:latin typeface="Balaram" panose="00000400000000000000" pitchFamily="2" charset="0"/>
              </a:rPr>
              <a:t>Kåñëa</a:t>
            </a:r>
            <a:r>
              <a:rPr lang="en-US" sz="2177" dirty="0">
                <a:solidFill>
                  <a:srgbClr val="000000"/>
                </a:solidFill>
                <a:latin typeface="Balaram" panose="00000400000000000000" pitchFamily="2" charset="0"/>
              </a:rPr>
              <a:t>.</a:t>
            </a:r>
            <a:endParaRPr lang="en-IN" sz="2177" dirty="0">
              <a:solidFill>
                <a:srgbClr val="000000"/>
              </a:solidFill>
              <a:latin typeface="Balaram" panose="00000400000000000000" pitchFamily="2"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1">
            <a:extLst>
              <a:ext uri="{FF2B5EF4-FFF2-40B4-BE49-F238E27FC236}">
                <a16:creationId xmlns:a16="http://schemas.microsoft.com/office/drawing/2014/main" id="{B30203E1-0071-45BF-925C-B6755949D8E2}"/>
              </a:ext>
            </a:extLst>
          </p:cNvPr>
          <p:cNvSpPr txBox="1">
            <a:spLocks noChangeArrowheads="1"/>
          </p:cNvSpPr>
          <p:nvPr/>
        </p:nvSpPr>
        <p:spPr bwMode="auto">
          <a:xfrm>
            <a:off x="131041" y="27396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1.9.37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sva-nigamam apahäya mat-pratijïäm</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åtam adhikartum avapluto rathasthaù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dhåta-ratha-caraëo ’bhyayäc caladgur</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harir iva hantum ibhaà gatottaréyaù ||</a:t>
            </a: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Giving up his own promise not to fight (</a:t>
            </a:r>
            <a:r>
              <a:rPr lang="en-IN" altLang="en-US" sz="2540" b="1">
                <a:solidFill>
                  <a:srgbClr val="FF0000"/>
                </a:solidFill>
                <a:latin typeface="Balaram" panose="00000400000000000000" pitchFamily="2" charset="0"/>
              </a:rPr>
              <a:t>sva-nigamam apahäya</a:t>
            </a:r>
            <a:r>
              <a:rPr lang="en-IN" altLang="en-US" sz="2540">
                <a:latin typeface="Balaram" panose="00000400000000000000" pitchFamily="2" charset="0"/>
              </a:rPr>
              <a:t>), and making my vow to make him fight come true (</a:t>
            </a:r>
            <a:r>
              <a:rPr lang="en-IN" altLang="en-US" sz="2540" b="1">
                <a:solidFill>
                  <a:srgbClr val="FF0000"/>
                </a:solidFill>
                <a:latin typeface="Balaram" panose="00000400000000000000" pitchFamily="2" charset="0"/>
              </a:rPr>
              <a:t>mat-pratijïäm åtam adhikartum</a:t>
            </a:r>
            <a:r>
              <a:rPr lang="en-IN" altLang="en-US" sz="2540">
                <a:latin typeface="Balaram" panose="00000400000000000000" pitchFamily="2" charset="0"/>
              </a:rPr>
              <a:t>), Kåñëa, situated on the chariot (</a:t>
            </a:r>
            <a:r>
              <a:rPr lang="en-IN" altLang="en-US" sz="2540" b="1">
                <a:solidFill>
                  <a:srgbClr val="FF0000"/>
                </a:solidFill>
                <a:latin typeface="Balaram" panose="00000400000000000000" pitchFamily="2" charset="0"/>
              </a:rPr>
              <a:t>ratha sthaù</a:t>
            </a:r>
            <a:r>
              <a:rPr lang="en-IN" altLang="en-US" sz="2540">
                <a:latin typeface="Balaram" panose="00000400000000000000" pitchFamily="2" charset="0"/>
              </a:rPr>
              <a:t>), quickly got down (</a:t>
            </a:r>
            <a:r>
              <a:rPr lang="en-IN" altLang="en-US" sz="2540" b="1">
                <a:solidFill>
                  <a:srgbClr val="FF0000"/>
                </a:solidFill>
                <a:latin typeface="Balaram" panose="00000400000000000000" pitchFamily="2" charset="0"/>
              </a:rPr>
              <a:t>avaplutah</a:t>
            </a:r>
            <a:r>
              <a:rPr lang="en-IN" altLang="en-US" sz="2540">
                <a:latin typeface="Balaram" panose="00000400000000000000" pitchFamily="2" charset="0"/>
              </a:rPr>
              <a:t>) and holding the wheel of a chariot (</a:t>
            </a:r>
            <a:r>
              <a:rPr lang="en-IN" altLang="en-US" sz="2540" b="1">
                <a:solidFill>
                  <a:srgbClr val="FF0000"/>
                </a:solidFill>
                <a:latin typeface="Balaram" panose="00000400000000000000" pitchFamily="2" charset="0"/>
              </a:rPr>
              <a:t>dhåta-ratha-caraëo</a:t>
            </a:r>
            <a:r>
              <a:rPr lang="en-IN" altLang="en-US" sz="2540">
                <a:latin typeface="Balaram" panose="00000400000000000000" pitchFamily="2" charset="0"/>
              </a:rPr>
              <a:t>), ran towards me (</a:t>
            </a:r>
            <a:r>
              <a:rPr lang="en-IN" altLang="en-US" sz="2540" b="1">
                <a:solidFill>
                  <a:srgbClr val="FF0000"/>
                </a:solidFill>
                <a:latin typeface="Balaram" panose="00000400000000000000" pitchFamily="2" charset="0"/>
              </a:rPr>
              <a:t>abhyayät</a:t>
            </a:r>
            <a:r>
              <a:rPr lang="en-IN" altLang="en-US" sz="2540">
                <a:latin typeface="Balaram" panose="00000400000000000000" pitchFamily="2" charset="0"/>
              </a:rPr>
              <a:t>), like a lion coming to kill an elephant (</a:t>
            </a:r>
            <a:r>
              <a:rPr lang="en-IN" altLang="en-US" sz="2540" b="1">
                <a:solidFill>
                  <a:srgbClr val="FF0000"/>
                </a:solidFill>
                <a:latin typeface="Balaram" panose="00000400000000000000" pitchFamily="2" charset="0"/>
              </a:rPr>
              <a:t>harir iva hantum ibhaà</a:t>
            </a:r>
            <a:r>
              <a:rPr lang="en-IN" altLang="en-US" sz="2540">
                <a:latin typeface="Balaram" panose="00000400000000000000" pitchFamily="2" charset="0"/>
              </a:rPr>
              <a:t>), while the earth shook (</a:t>
            </a:r>
            <a:r>
              <a:rPr lang="en-IN" altLang="en-US" sz="2540" b="1">
                <a:solidFill>
                  <a:srgbClr val="FF0000"/>
                </a:solidFill>
                <a:latin typeface="Balaram" panose="00000400000000000000" pitchFamily="2" charset="0"/>
              </a:rPr>
              <a:t>caladguh</a:t>
            </a:r>
            <a:r>
              <a:rPr lang="en-IN" altLang="en-US" sz="2540">
                <a:latin typeface="Balaram" panose="00000400000000000000" pitchFamily="2" charset="0"/>
              </a:rPr>
              <a:t>) and his top cloth fell to the ground (</a:t>
            </a:r>
            <a:r>
              <a:rPr lang="en-IN" altLang="en-US" sz="2540" b="1">
                <a:solidFill>
                  <a:srgbClr val="FF0000"/>
                </a:solidFill>
                <a:latin typeface="Balaram" panose="00000400000000000000" pitchFamily="2" charset="0"/>
              </a:rPr>
              <a:t>gata uttaréyaù</a:t>
            </a:r>
            <a:r>
              <a:rPr lang="en-IN" altLang="en-US" sz="2540">
                <a:latin typeface="Balaram" panose="00000400000000000000" pitchFamily="2" charset="0"/>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3426" name="Text Box 1">
            <a:extLst>
              <a:ext uri="{FF2B5EF4-FFF2-40B4-BE49-F238E27FC236}">
                <a16:creationId xmlns:a16="http://schemas.microsoft.com/office/drawing/2014/main" id="{B3CAEF38-17DB-4D32-9D56-0E628DADC5D4}"/>
              </a:ext>
            </a:extLst>
          </p:cNvPr>
          <p:cNvSpPr txBox="1">
            <a:spLocks noChangeArrowheads="1"/>
          </p:cNvSpPr>
          <p:nvPr/>
        </p:nvSpPr>
        <p:spPr bwMode="auto">
          <a:xfrm>
            <a:off x="131041" y="29412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“It is said that </a:t>
            </a:r>
            <a:r>
              <a:rPr lang="en-US" altLang="en-US" sz="2540" dirty="0" err="1">
                <a:latin typeface="Balaram" panose="00000400000000000000" pitchFamily="2" charset="0"/>
              </a:rPr>
              <a:t>Kåñëa</a:t>
            </a:r>
            <a:r>
              <a:rPr lang="en-US" altLang="en-US" sz="2540" dirty="0">
                <a:latin typeface="Balaram" panose="00000400000000000000" pitchFamily="2" charset="0"/>
              </a:rPr>
              <a:t> elevates his devotee to a higher position than his own. I saw that directly.” This is explained in two verses.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err="1">
                <a:latin typeface="Balaram" panose="00000400000000000000" pitchFamily="2" charset="0"/>
              </a:rPr>
              <a:t>Kåñëa</a:t>
            </a:r>
            <a:r>
              <a:rPr lang="en-US" altLang="en-US" sz="2540" dirty="0">
                <a:latin typeface="Balaram" panose="00000400000000000000" pitchFamily="2" charset="0"/>
              </a:rPr>
              <a:t> made a promise (</a:t>
            </a:r>
            <a:r>
              <a:rPr lang="en-US" altLang="en-US" sz="2540" dirty="0" err="1">
                <a:latin typeface="Balaram" panose="00000400000000000000" pitchFamily="2" charset="0"/>
              </a:rPr>
              <a:t>sva-nigamam</a:t>
            </a:r>
            <a:r>
              <a:rPr lang="en-US" altLang="en-US" sz="2540" dirty="0">
                <a:latin typeface="Balaram" panose="00000400000000000000" pitchFamily="2" charset="0"/>
              </a:rPr>
              <a:t>) that he would not take up weapons, but would only assist Arjuna. I made a promise that I would make him give up that promise and take up weapons.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To make sure that this would become true, </a:t>
            </a:r>
            <a:r>
              <a:rPr lang="en-US" altLang="en-US" sz="2540" dirty="0" err="1">
                <a:latin typeface="Balaram" panose="00000400000000000000" pitchFamily="2" charset="0"/>
              </a:rPr>
              <a:t>Kåñëa</a:t>
            </a:r>
            <a:r>
              <a:rPr lang="en-US" altLang="en-US" sz="2540" dirty="0">
                <a:latin typeface="Balaram" panose="00000400000000000000" pitchFamily="2" charset="0"/>
              </a:rPr>
              <a:t>, situated on the chariot, quickly got down from the chariot in such a manner that no one could see his separation from the chariot.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4450" name="Text Box 1">
            <a:extLst>
              <a:ext uri="{FF2B5EF4-FFF2-40B4-BE49-F238E27FC236}">
                <a16:creationId xmlns:a16="http://schemas.microsoft.com/office/drawing/2014/main" id="{7E730741-D3A6-4A2C-A625-40F98C54BEA6}"/>
              </a:ext>
            </a:extLst>
          </p:cNvPr>
          <p:cNvSpPr txBox="1">
            <a:spLocks noChangeArrowheads="1"/>
          </p:cNvSpPr>
          <p:nvPr/>
        </p:nvSpPr>
        <p:spPr bwMode="auto">
          <a:xfrm>
            <a:off x="0" y="1097683"/>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He took the wheel of the chariot and ran towards me. His cloth fell down. He was not even aware.</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 earth trembled because of his great strength exerted through running in excitement.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 Because </a:t>
            </a:r>
            <a:r>
              <a:rPr lang="en-US" altLang="en-US" sz="2540" dirty="0" err="1">
                <a:latin typeface="Balaram" panose="00000400000000000000" pitchFamily="2" charset="0"/>
              </a:rPr>
              <a:t>Kåñëa</a:t>
            </a:r>
            <a:r>
              <a:rPr lang="en-US" altLang="en-US" sz="2540" dirty="0">
                <a:latin typeface="Balaram" panose="00000400000000000000" pitchFamily="2" charset="0"/>
              </a:rPr>
              <a:t> cannot give up his quality of affection for his devotee, when Arjuna would be unable to fight, </a:t>
            </a:r>
            <a:r>
              <a:rPr lang="en-US" altLang="en-US" sz="2540" dirty="0" err="1">
                <a:latin typeface="Balaram" panose="00000400000000000000" pitchFamily="2" charset="0"/>
              </a:rPr>
              <a:t>Kåñëa</a:t>
            </a:r>
            <a:r>
              <a:rPr lang="en-US" altLang="en-US" sz="2540" dirty="0">
                <a:latin typeface="Balaram" panose="00000400000000000000" pitchFamily="2" charset="0"/>
              </a:rPr>
              <a:t> would give up his promise and use weapons to protect Arjuna.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err="1">
                <a:latin typeface="Balaram" panose="00000400000000000000" pitchFamily="2" charset="0"/>
              </a:rPr>
              <a:t>Bhéñma</a:t>
            </a:r>
            <a:r>
              <a:rPr lang="en-US" altLang="en-US" sz="2540" dirty="0">
                <a:latin typeface="Balaram" panose="00000400000000000000" pitchFamily="2" charset="0"/>
              </a:rPr>
              <a:t> made this promise that </a:t>
            </a:r>
            <a:r>
              <a:rPr lang="en-US" altLang="en-US" sz="2540" dirty="0" err="1">
                <a:latin typeface="Balaram" panose="00000400000000000000" pitchFamily="2" charset="0"/>
              </a:rPr>
              <a:t>Kåñëa</a:t>
            </a:r>
            <a:r>
              <a:rPr lang="en-US" altLang="en-US" sz="2540" dirty="0">
                <a:latin typeface="Balaram" panose="00000400000000000000" pitchFamily="2" charset="0"/>
              </a:rPr>
              <a:t> should take up weapons in order to fulfill this desire.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Having seen </a:t>
            </a:r>
            <a:r>
              <a:rPr lang="en-US" altLang="en-US" sz="2540" dirty="0" err="1">
                <a:latin typeface="Balaram" panose="00000400000000000000" pitchFamily="2" charset="0"/>
              </a:rPr>
              <a:t>Kåñëa’s</a:t>
            </a:r>
            <a:r>
              <a:rPr lang="en-US" altLang="en-US" sz="2540" dirty="0">
                <a:latin typeface="Balaram" panose="00000400000000000000" pitchFamily="2" charset="0"/>
              </a:rPr>
              <a:t> prema for Arjuna when he broke his own promise, and satisfying </a:t>
            </a:r>
            <a:r>
              <a:rPr lang="en-US" altLang="en-US" sz="2540" dirty="0" err="1">
                <a:latin typeface="Balaram" panose="00000400000000000000" pitchFamily="2" charset="0"/>
              </a:rPr>
              <a:t>Bhéñma</a:t>
            </a:r>
            <a:r>
              <a:rPr lang="en-US" altLang="en-US" sz="2540" dirty="0">
                <a:latin typeface="Balaram" panose="00000400000000000000" pitchFamily="2" charset="0"/>
              </a:rPr>
              <a:t>, </a:t>
            </a:r>
            <a:r>
              <a:rPr lang="en-US" altLang="en-US" sz="2540" dirty="0" err="1">
                <a:latin typeface="Balaram" panose="00000400000000000000" pitchFamily="2" charset="0"/>
              </a:rPr>
              <a:t>Kåñëa’s</a:t>
            </a:r>
            <a:r>
              <a:rPr lang="en-US" altLang="en-US" sz="2540" dirty="0">
                <a:latin typeface="Balaram" panose="00000400000000000000" pitchFamily="2" charset="0"/>
              </a:rPr>
              <a:t> excellence became famous in the world.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1">
            <a:extLst>
              <a:ext uri="{FF2B5EF4-FFF2-40B4-BE49-F238E27FC236}">
                <a16:creationId xmlns:a16="http://schemas.microsoft.com/office/drawing/2014/main" id="{743EBBF4-EFB3-46E4-994E-5F00665171D2}"/>
              </a:ext>
            </a:extLst>
          </p:cNvPr>
          <p:cNvSpPr txBox="1">
            <a:spLocks noChangeArrowheads="1"/>
          </p:cNvSpPr>
          <p:nvPr/>
        </p:nvSpPr>
        <p:spPr bwMode="auto">
          <a:xfrm>
            <a:off x="131041" y="27396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1.9.38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çita-viçikha-hato viçérëa-daàçaù</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kñataja-paripluta ätatäyino me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prasabham abhisasära mad-vadhärthaà</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sa bhavatu me bhagavän gatir mukundaù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O Kåñëa (</a:t>
            </a:r>
            <a:r>
              <a:rPr lang="en-IN" altLang="en-US" sz="2540" b="1">
                <a:solidFill>
                  <a:srgbClr val="FF0000"/>
                </a:solidFill>
                <a:latin typeface="Balaram" panose="00000400000000000000" pitchFamily="2" charset="0"/>
              </a:rPr>
              <a:t>bhagavän</a:t>
            </a:r>
            <a:r>
              <a:rPr lang="en-IN" altLang="en-US" sz="2540">
                <a:latin typeface="Balaram" panose="00000400000000000000" pitchFamily="2" charset="0"/>
              </a:rPr>
              <a:t>)! Let my only goal be Mukunda (</a:t>
            </a:r>
            <a:r>
              <a:rPr lang="en-IN" altLang="en-US" sz="2540" b="1">
                <a:solidFill>
                  <a:srgbClr val="FF0000"/>
                </a:solidFill>
                <a:latin typeface="Balaram" panose="00000400000000000000" pitchFamily="2" charset="0"/>
              </a:rPr>
              <a:t>sah mukundaù bhavatu me gatih</a:t>
            </a:r>
            <a:r>
              <a:rPr lang="en-IN" altLang="en-US" sz="2540">
                <a:latin typeface="Balaram" panose="00000400000000000000" pitchFamily="2" charset="0"/>
              </a:rPr>
              <a:t>), who, afflicted by my sharp arrows (</a:t>
            </a:r>
            <a:r>
              <a:rPr lang="en-IN" altLang="en-US" sz="2540" b="1">
                <a:solidFill>
                  <a:srgbClr val="FF0000"/>
                </a:solidFill>
                <a:latin typeface="Balaram" panose="00000400000000000000" pitchFamily="2" charset="0"/>
              </a:rPr>
              <a:t>çita-viçikha-hatah</a:t>
            </a:r>
            <a:r>
              <a:rPr lang="en-IN" altLang="en-US" sz="2540">
                <a:latin typeface="Balaram" panose="00000400000000000000" pitchFamily="2" charset="0"/>
              </a:rPr>
              <a:t>), armor broken (</a:t>
            </a:r>
            <a:r>
              <a:rPr lang="en-IN" altLang="en-US" sz="2540" b="1">
                <a:solidFill>
                  <a:srgbClr val="FF0000"/>
                </a:solidFill>
                <a:latin typeface="Balaram" panose="00000400000000000000" pitchFamily="2" charset="0"/>
              </a:rPr>
              <a:t>viçérëa-daàçaù</a:t>
            </a:r>
            <a:r>
              <a:rPr lang="en-IN" altLang="en-US" sz="2540">
                <a:latin typeface="Balaram" panose="00000400000000000000" pitchFamily="2" charset="0"/>
              </a:rPr>
              <a:t>), covered in blood (</a:t>
            </a:r>
            <a:r>
              <a:rPr lang="en-IN" altLang="en-US" sz="2540" b="1">
                <a:solidFill>
                  <a:srgbClr val="FF0000"/>
                </a:solidFill>
                <a:latin typeface="Balaram" panose="00000400000000000000" pitchFamily="2" charset="0"/>
              </a:rPr>
              <a:t>kñataja-paripluta</a:t>
            </a:r>
            <a:r>
              <a:rPr lang="en-IN" altLang="en-US" sz="2540">
                <a:latin typeface="Balaram" panose="00000400000000000000" pitchFamily="2" charset="0"/>
              </a:rPr>
              <a:t>), rushed towards me (</a:t>
            </a:r>
            <a:r>
              <a:rPr lang="en-IN" altLang="en-US" sz="2540" b="1">
                <a:solidFill>
                  <a:srgbClr val="FF0000"/>
                </a:solidFill>
                <a:latin typeface="Balaram" panose="00000400000000000000" pitchFamily="2" charset="0"/>
              </a:rPr>
              <a:t>me abhisasära</a:t>
            </a:r>
            <a:r>
              <a:rPr lang="en-IN" altLang="en-US" sz="2540">
                <a:latin typeface="Balaram" panose="00000400000000000000" pitchFamily="2" charset="0"/>
              </a:rPr>
              <a:t>), his enemy (</a:t>
            </a:r>
            <a:r>
              <a:rPr lang="en-IN" altLang="en-US" sz="2540" b="1">
                <a:solidFill>
                  <a:srgbClr val="FF0000"/>
                </a:solidFill>
                <a:latin typeface="Balaram" panose="00000400000000000000" pitchFamily="2" charset="0"/>
              </a:rPr>
              <a:t>ätatäyinah</a:t>
            </a:r>
            <a:r>
              <a:rPr lang="en-IN" altLang="en-US" sz="2540">
                <a:latin typeface="Balaram" panose="00000400000000000000" pitchFamily="2" charset="0"/>
              </a:rPr>
              <a:t>), with great force (</a:t>
            </a:r>
            <a:r>
              <a:rPr lang="en-IN" altLang="en-US" sz="2540" b="1">
                <a:solidFill>
                  <a:srgbClr val="FF0000"/>
                </a:solidFill>
                <a:latin typeface="Balaram" panose="00000400000000000000" pitchFamily="2" charset="0"/>
              </a:rPr>
              <a:t>prasabham</a:t>
            </a:r>
            <a:r>
              <a:rPr lang="en-IN" altLang="en-US" sz="2540">
                <a:latin typeface="Balaram" panose="00000400000000000000" pitchFamily="2" charset="0"/>
              </a:rPr>
              <a:t>), in order to kill me (</a:t>
            </a:r>
            <a:r>
              <a:rPr lang="en-IN" altLang="en-US" sz="2540" b="1">
                <a:solidFill>
                  <a:srgbClr val="FF0000"/>
                </a:solidFill>
                <a:latin typeface="Balaram" panose="00000400000000000000" pitchFamily="2" charset="0"/>
              </a:rPr>
              <a:t>mad-vadha arthaà</a:t>
            </a:r>
            <a:r>
              <a:rPr lang="en-IN" altLang="en-US" sz="2540">
                <a:latin typeface="Balaram" panose="00000400000000000000" pitchFamily="2"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9570" name="Text Box 1">
            <a:extLst>
              <a:ext uri="{FF2B5EF4-FFF2-40B4-BE49-F238E27FC236}">
                <a16:creationId xmlns:a16="http://schemas.microsoft.com/office/drawing/2014/main" id="{2ADB39B5-4475-4E01-999E-A7870C0937DD}"/>
              </a:ext>
            </a:extLst>
          </p:cNvPr>
          <p:cNvSpPr txBox="1">
            <a:spLocks noChangeArrowheads="1"/>
          </p:cNvSpPr>
          <p:nvPr/>
        </p:nvSpPr>
        <p:spPr bwMode="auto">
          <a:xfrm>
            <a:off x="131041" y="29412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With force (prasabham) he protected Arjuna and came towards me with the intention “Today I will kill Bhéñma with my own hands.”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The word abhisasära is used to indicate a hero desiring to meet his lover.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In a similar manner I became extraordinarily happy when Kåñëa approached me in anger.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May my goal be no one else, only Mukunda, giver of liberation, who acted in this way.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O Kåñëa! I have offered only this prayer to you. </a:t>
            </a:r>
            <a:endParaRPr lang="en-IN" altLang="en-US" sz="2540">
              <a:latin typeface="Balaram" panose="00000400000000000000" pitchFamily="2"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1">
            <a:extLst>
              <a:ext uri="{FF2B5EF4-FFF2-40B4-BE49-F238E27FC236}">
                <a16:creationId xmlns:a16="http://schemas.microsoft.com/office/drawing/2014/main" id="{C9301218-30AD-4206-9913-9C934CDE75DB}"/>
              </a:ext>
            </a:extLst>
          </p:cNvPr>
          <p:cNvSpPr txBox="1">
            <a:spLocks noChangeArrowheads="1"/>
          </p:cNvSpPr>
          <p:nvPr/>
        </p:nvSpPr>
        <p:spPr bwMode="auto">
          <a:xfrm>
            <a:off x="131040" y="1476996"/>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400" b="1" dirty="0">
                <a:latin typeface="Balaram" panose="00000400000000000000" pitchFamily="2" charset="0"/>
              </a:rPr>
              <a:t>|| 1.9.39 ||</a:t>
            </a:r>
          </a:p>
          <a:p>
            <a:pP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400" dirty="0"/>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400" b="1" dirty="0" err="1">
                <a:solidFill>
                  <a:srgbClr val="FF0000"/>
                </a:solidFill>
                <a:latin typeface="Balaram" panose="00000400000000000000" pitchFamily="2" charset="0"/>
              </a:rPr>
              <a:t>vijaya-ratha-kuöumba</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ätta-totre</a:t>
            </a:r>
            <a:endParaRPr lang="en-IN" altLang="en-US" sz="2400" b="1" dirty="0">
              <a:solidFill>
                <a:srgbClr val="FF0000"/>
              </a:solidFill>
              <a:latin typeface="Balaram" panose="00000400000000000000" pitchFamily="2" charset="0"/>
            </a:endParaRP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400" b="1" dirty="0" err="1">
                <a:solidFill>
                  <a:srgbClr val="FF0000"/>
                </a:solidFill>
                <a:latin typeface="Balaram" panose="00000400000000000000" pitchFamily="2" charset="0"/>
              </a:rPr>
              <a:t>dhåta-haya-raçmini</a:t>
            </a:r>
            <a:r>
              <a:rPr lang="en-IN" altLang="en-US" sz="2400" b="1" dirty="0">
                <a:solidFill>
                  <a:srgbClr val="FF0000"/>
                </a:solidFill>
                <a:latin typeface="Balaram" panose="00000400000000000000" pitchFamily="2" charset="0"/>
              </a:rPr>
              <a:t> tac-</a:t>
            </a:r>
            <a:r>
              <a:rPr lang="en-IN" altLang="en-US" sz="2400" b="1" dirty="0" err="1">
                <a:solidFill>
                  <a:srgbClr val="FF0000"/>
                </a:solidFill>
                <a:latin typeface="Balaram" panose="00000400000000000000" pitchFamily="2" charset="0"/>
              </a:rPr>
              <a:t>chriyekñaëéye</a:t>
            </a:r>
            <a:r>
              <a:rPr lang="en-IN" altLang="en-US" sz="2400" b="1" dirty="0">
                <a:solidFill>
                  <a:srgbClr val="FF0000"/>
                </a:solidFill>
                <a:latin typeface="Balaram" panose="00000400000000000000" pitchFamily="2" charset="0"/>
              </a:rPr>
              <a:t> |</a:t>
            </a: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400" b="1" dirty="0" err="1">
                <a:solidFill>
                  <a:srgbClr val="FF0000"/>
                </a:solidFill>
                <a:latin typeface="Balaram" panose="00000400000000000000" pitchFamily="2" charset="0"/>
              </a:rPr>
              <a:t>bhagavati</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ratir</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astu</a:t>
            </a:r>
            <a:r>
              <a:rPr lang="en-IN" altLang="en-US" sz="2400" b="1" dirty="0">
                <a:solidFill>
                  <a:srgbClr val="FF0000"/>
                </a:solidFill>
                <a:latin typeface="Balaram" panose="00000400000000000000" pitchFamily="2" charset="0"/>
              </a:rPr>
              <a:t> me </a:t>
            </a:r>
            <a:r>
              <a:rPr lang="en-IN" altLang="en-US" sz="2400" b="1" dirty="0" err="1">
                <a:solidFill>
                  <a:srgbClr val="FF0000"/>
                </a:solidFill>
                <a:latin typeface="Balaram" panose="00000400000000000000" pitchFamily="2" charset="0"/>
              </a:rPr>
              <a:t>mumürñor</a:t>
            </a:r>
            <a:endParaRPr lang="en-IN" altLang="en-US" sz="2400" b="1" dirty="0">
              <a:solidFill>
                <a:srgbClr val="FF0000"/>
              </a:solidFill>
              <a:latin typeface="Balaram" panose="00000400000000000000" pitchFamily="2" charset="0"/>
            </a:endParaRP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400" b="1" dirty="0">
                <a:solidFill>
                  <a:srgbClr val="FF0000"/>
                </a:solidFill>
                <a:latin typeface="Balaram" panose="00000400000000000000" pitchFamily="2" charset="0"/>
              </a:rPr>
              <a:t>yam </a:t>
            </a:r>
            <a:r>
              <a:rPr lang="en-IN" altLang="en-US" sz="2400" b="1" dirty="0" err="1">
                <a:solidFill>
                  <a:srgbClr val="FF0000"/>
                </a:solidFill>
                <a:latin typeface="Balaram" panose="00000400000000000000" pitchFamily="2" charset="0"/>
              </a:rPr>
              <a:t>iha</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nirékñya</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hatä</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gatäù</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sva-rüpam</a:t>
            </a:r>
            <a:r>
              <a:rPr lang="en-IN" altLang="en-US" sz="2400" b="1" dirty="0">
                <a:solidFill>
                  <a:srgbClr val="FF0000"/>
                </a:solidFill>
                <a:latin typeface="Balaram" panose="00000400000000000000" pitchFamily="2" charset="0"/>
              </a:rPr>
              <a:t>  ||</a:t>
            </a: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400" b="1" dirty="0">
              <a:solidFill>
                <a:srgbClr val="FF0000"/>
              </a:solidFill>
              <a:latin typeface="Balaram" panose="00000400000000000000" pitchFamily="2" charset="0"/>
            </a:endParaRPr>
          </a:p>
          <a:p>
            <a:pP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400" dirty="0">
                <a:latin typeface="Balaram" panose="00000400000000000000" pitchFamily="2" charset="0"/>
              </a:rPr>
              <a:t>Desiring to die (</a:t>
            </a:r>
            <a:r>
              <a:rPr lang="en-IN" altLang="en-US" sz="2400" b="1" dirty="0" err="1">
                <a:solidFill>
                  <a:srgbClr val="FF0000"/>
                </a:solidFill>
                <a:latin typeface="Balaram" panose="00000400000000000000" pitchFamily="2" charset="0"/>
              </a:rPr>
              <a:t>mumürñoh</a:t>
            </a:r>
            <a:r>
              <a:rPr lang="en-IN" altLang="en-US" sz="2400" dirty="0">
                <a:latin typeface="Balaram" panose="00000400000000000000" pitchFamily="2" charset="0"/>
              </a:rPr>
              <a:t>), may I have prema for the Lord (</a:t>
            </a:r>
            <a:r>
              <a:rPr lang="en-IN" altLang="en-US" sz="2400" b="1" dirty="0" err="1">
                <a:solidFill>
                  <a:srgbClr val="FF0000"/>
                </a:solidFill>
                <a:latin typeface="Balaram" panose="00000400000000000000" pitchFamily="2" charset="0"/>
              </a:rPr>
              <a:t>bhagavati</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ratir</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astu</a:t>
            </a:r>
            <a:r>
              <a:rPr lang="en-IN" altLang="en-US" sz="2400" b="1" dirty="0">
                <a:solidFill>
                  <a:srgbClr val="FF0000"/>
                </a:solidFill>
                <a:latin typeface="Balaram" panose="00000400000000000000" pitchFamily="2" charset="0"/>
              </a:rPr>
              <a:t> me</a:t>
            </a:r>
            <a:r>
              <a:rPr lang="en-IN" altLang="en-US" sz="2400" dirty="0">
                <a:latin typeface="Balaram" panose="00000400000000000000" pitchFamily="2" charset="0"/>
              </a:rPr>
              <a:t>) who protected Arjuna’s chariot (</a:t>
            </a:r>
            <a:r>
              <a:rPr lang="en-IN" altLang="en-US" sz="2400" b="1" dirty="0" err="1">
                <a:solidFill>
                  <a:srgbClr val="FF0000"/>
                </a:solidFill>
                <a:latin typeface="Balaram" panose="00000400000000000000" pitchFamily="2" charset="0"/>
              </a:rPr>
              <a:t>vijaya-ratha-kuöumba</a:t>
            </a:r>
            <a:r>
              <a:rPr lang="en-IN" altLang="en-US" sz="2400" dirty="0">
                <a:latin typeface="Balaram" panose="00000400000000000000" pitchFamily="2" charset="0"/>
              </a:rPr>
              <a:t>) while holding a whip in his right hand (</a:t>
            </a:r>
            <a:r>
              <a:rPr lang="en-IN" altLang="en-US" sz="2400" b="1" dirty="0" err="1">
                <a:solidFill>
                  <a:srgbClr val="FF0000"/>
                </a:solidFill>
                <a:latin typeface="Balaram" panose="00000400000000000000" pitchFamily="2" charset="0"/>
              </a:rPr>
              <a:t>ätta-totre</a:t>
            </a:r>
            <a:r>
              <a:rPr lang="en-IN" altLang="en-US" sz="2400" dirty="0">
                <a:latin typeface="Balaram" panose="00000400000000000000" pitchFamily="2" charset="0"/>
              </a:rPr>
              <a:t>), the reins in his left hand (</a:t>
            </a:r>
            <a:r>
              <a:rPr lang="en-IN" altLang="en-US" sz="2400" b="1" dirty="0" err="1">
                <a:solidFill>
                  <a:srgbClr val="FF0000"/>
                </a:solidFill>
                <a:latin typeface="Balaram" panose="00000400000000000000" pitchFamily="2" charset="0"/>
              </a:rPr>
              <a:t>dhåta-haya-raçmini</a:t>
            </a:r>
            <a:r>
              <a:rPr lang="en-IN" altLang="en-US" sz="2400" dirty="0">
                <a:latin typeface="Balaram" panose="00000400000000000000" pitchFamily="2" charset="0"/>
              </a:rPr>
              <a:t>), whose beauty must be seen (</a:t>
            </a:r>
            <a:r>
              <a:rPr lang="en-IN" altLang="en-US" sz="2400" b="1" dirty="0">
                <a:solidFill>
                  <a:srgbClr val="FF0000"/>
                </a:solidFill>
                <a:latin typeface="Balaram" panose="00000400000000000000" pitchFamily="2" charset="0"/>
              </a:rPr>
              <a:t>tad-</a:t>
            </a:r>
            <a:r>
              <a:rPr lang="en-IN" altLang="en-US" sz="2400" b="1" dirty="0" err="1">
                <a:solidFill>
                  <a:srgbClr val="FF0000"/>
                </a:solidFill>
                <a:latin typeface="Balaram" panose="00000400000000000000" pitchFamily="2" charset="0"/>
              </a:rPr>
              <a:t>çriyekñaëéye</a:t>
            </a:r>
            <a:r>
              <a:rPr lang="en-IN" altLang="en-US" sz="2400" dirty="0">
                <a:latin typeface="Balaram" panose="00000400000000000000" pitchFamily="2" charset="0"/>
              </a:rPr>
              <a:t>), and who bestowed liberation to those who died on the battle field after seeing him (</a:t>
            </a:r>
            <a:r>
              <a:rPr lang="en-IN" altLang="en-US" sz="2400" b="1" dirty="0">
                <a:solidFill>
                  <a:srgbClr val="FF0000"/>
                </a:solidFill>
                <a:latin typeface="Balaram" panose="00000400000000000000" pitchFamily="2" charset="0"/>
              </a:rPr>
              <a:t>yam </a:t>
            </a:r>
            <a:r>
              <a:rPr lang="en-IN" altLang="en-US" sz="2400" b="1" dirty="0" err="1">
                <a:solidFill>
                  <a:srgbClr val="FF0000"/>
                </a:solidFill>
                <a:latin typeface="Balaram" panose="00000400000000000000" pitchFamily="2" charset="0"/>
              </a:rPr>
              <a:t>iha</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nirékñya</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hatä</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gatäù</a:t>
            </a:r>
            <a:r>
              <a:rPr lang="en-IN" altLang="en-US" sz="2400" b="1" dirty="0">
                <a:solidFill>
                  <a:srgbClr val="FF0000"/>
                </a:solidFill>
                <a:latin typeface="Balaram" panose="00000400000000000000" pitchFamily="2" charset="0"/>
              </a:rPr>
              <a:t> </a:t>
            </a:r>
            <a:r>
              <a:rPr lang="en-IN" altLang="en-US" sz="2400" b="1" dirty="0" err="1">
                <a:solidFill>
                  <a:srgbClr val="FF0000"/>
                </a:solidFill>
                <a:latin typeface="Balaram" panose="00000400000000000000" pitchFamily="2" charset="0"/>
              </a:rPr>
              <a:t>sva-rüpam</a:t>
            </a:r>
            <a:r>
              <a:rPr lang="en-IN" altLang="en-US" sz="2400" dirty="0">
                <a:latin typeface="Balaram" panose="00000400000000000000" pitchFamily="2" charset="0"/>
              </a:rPr>
              <a:t>). </a:t>
            </a:r>
          </a:p>
        </p:txBody>
      </p:sp>
      <p:pic>
        <p:nvPicPr>
          <p:cNvPr id="3" name="Picture 2">
            <a:extLst>
              <a:ext uri="{FF2B5EF4-FFF2-40B4-BE49-F238E27FC236}">
                <a16:creationId xmlns:a16="http://schemas.microsoft.com/office/drawing/2014/main" id="{19B6406E-D851-48B6-BEA7-17B5730726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8000" y="0"/>
            <a:ext cx="3556000" cy="441251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11618" name="Text Box 1">
            <a:extLst>
              <a:ext uri="{FF2B5EF4-FFF2-40B4-BE49-F238E27FC236}">
                <a16:creationId xmlns:a16="http://schemas.microsoft.com/office/drawing/2014/main" id="{39705B6D-5421-4ACA-A916-FBF390F068FA}"/>
              </a:ext>
            </a:extLst>
          </p:cNvPr>
          <p:cNvSpPr txBox="1">
            <a:spLocks noChangeArrowheads="1"/>
          </p:cNvSpPr>
          <p:nvPr/>
        </p:nvSpPr>
        <p:spPr bwMode="auto">
          <a:xfrm>
            <a:off x="131041" y="29412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Bhéñma has a desire that even the unrighteous should develop prema for Kåñëa, who is eager to protect his devotees.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Kåñëa protected (kuöumbe) Arjuna (vijaya) from the sinful.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He held a whip (totre). He held the reins of the horses.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I, and not Arjuna, saw with my eyes, his beauty as he held the reins in his left hand, the whip in his right hand, while saying “Hum, hum” to speed the horses.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May I have prema for that Kåñëa.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I desire to die now (mumürñoù), for having died, I will constantly see that sweetness.  If I am revived how will I see that, because the Lord has brought about an end to his pastimes on this earth?</a:t>
            </a:r>
            <a:endParaRPr lang="en-IN" altLang="en-US" sz="2540">
              <a:latin typeface="Balaram" panose="00000400000000000000" pitchFamily="2"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1">
            <a:extLst>
              <a:ext uri="{FF2B5EF4-FFF2-40B4-BE49-F238E27FC236}">
                <a16:creationId xmlns:a16="http://schemas.microsoft.com/office/drawing/2014/main" id="{146FBCE7-1D61-47DA-BEE2-3A1338FFA1D1}"/>
              </a:ext>
            </a:extLst>
          </p:cNvPr>
          <p:cNvSpPr txBox="1">
            <a:spLocks noChangeArrowheads="1"/>
          </p:cNvSpPr>
          <p:nvPr/>
        </p:nvSpPr>
        <p:spPr bwMode="auto">
          <a:xfrm>
            <a:off x="131041" y="27396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1.9.40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lalita-gati-viläsa-valgu-häsa-</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praëaya-nirékñaëa-kalpitoru-mänäù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kåtam anukåta-vatya unmadändhäù</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prakåtim agan kila yasya gopa-vadhvaù ||</a:t>
            </a: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The gopés  (</a:t>
            </a:r>
            <a:r>
              <a:rPr lang="en-IN" altLang="en-US" sz="2540" b="1">
                <a:solidFill>
                  <a:srgbClr val="FF0000"/>
                </a:solidFill>
                <a:latin typeface="Balaram" panose="00000400000000000000" pitchFamily="2" charset="0"/>
              </a:rPr>
              <a:t>gopa-vadhvaù</a:t>
            </a:r>
            <a:r>
              <a:rPr lang="en-IN" altLang="en-US" sz="2540">
                <a:latin typeface="Balaram" panose="00000400000000000000" pitchFamily="2" charset="0"/>
              </a:rPr>
              <a:t>) were worshipped (</a:t>
            </a:r>
            <a:r>
              <a:rPr lang="en-IN" altLang="en-US" sz="2540" b="1">
                <a:solidFill>
                  <a:srgbClr val="FF0000"/>
                </a:solidFill>
                <a:latin typeface="Balaram" panose="00000400000000000000" pitchFamily="2" charset="0"/>
              </a:rPr>
              <a:t>kalpita uru-mänäù</a:t>
            </a:r>
            <a:r>
              <a:rPr lang="en-IN" altLang="en-US" sz="2540">
                <a:latin typeface="Balaram" panose="00000400000000000000" pitchFamily="2" charset="0"/>
              </a:rPr>
              <a:t>) by Kåñëa’s expert actions (</a:t>
            </a:r>
            <a:r>
              <a:rPr lang="en-IN" altLang="en-US" sz="2540" b="1">
                <a:solidFill>
                  <a:srgbClr val="FF0000"/>
                </a:solidFill>
                <a:latin typeface="Balaram" panose="00000400000000000000" pitchFamily="2" charset="0"/>
              </a:rPr>
              <a:t>lalita-gati-viläsa</a:t>
            </a:r>
            <a:r>
              <a:rPr lang="en-IN" altLang="en-US" sz="2540">
                <a:latin typeface="Balaram" panose="00000400000000000000" pitchFamily="2" charset="0"/>
              </a:rPr>
              <a:t>), emotional displays, words and glances (</a:t>
            </a:r>
            <a:r>
              <a:rPr lang="en-IN" altLang="en-US" sz="2540" b="1">
                <a:solidFill>
                  <a:srgbClr val="FF0000"/>
                </a:solidFill>
                <a:latin typeface="Balaram" panose="00000400000000000000" pitchFamily="2" charset="0"/>
              </a:rPr>
              <a:t>valgu-häsa-praëaya-nirékñaëa</a:t>
            </a:r>
            <a:r>
              <a:rPr lang="en-IN" altLang="en-US" sz="2540">
                <a:latin typeface="Balaram" panose="00000400000000000000" pitchFamily="2" charset="0"/>
              </a:rPr>
              <a:t>). Attaining those qualities (</a:t>
            </a:r>
            <a:r>
              <a:rPr lang="en-IN" altLang="en-US" sz="2540" b="1">
                <a:solidFill>
                  <a:srgbClr val="FF0000"/>
                </a:solidFill>
                <a:latin typeface="Balaram" panose="00000400000000000000" pitchFamily="2" charset="0"/>
              </a:rPr>
              <a:t>kåtam</a:t>
            </a:r>
            <a:r>
              <a:rPr lang="en-IN" altLang="en-US" sz="2540">
                <a:latin typeface="Balaram" panose="00000400000000000000" pitchFamily="2" charset="0"/>
              </a:rPr>
              <a:t>), they responded in harmony to his most extraordinary displays of love (</a:t>
            </a:r>
            <a:r>
              <a:rPr lang="en-IN" altLang="en-US" sz="2540" b="1">
                <a:solidFill>
                  <a:srgbClr val="FF0000"/>
                </a:solidFill>
                <a:latin typeface="Balaram" panose="00000400000000000000" pitchFamily="2" charset="0"/>
              </a:rPr>
              <a:t>anukåta-vatya</a:t>
            </a:r>
            <a:r>
              <a:rPr lang="en-IN" altLang="en-US" sz="2540">
                <a:latin typeface="Balaram" panose="00000400000000000000" pitchFamily="2" charset="0"/>
              </a:rPr>
              <a:t>), blinded by the madness of love (</a:t>
            </a:r>
            <a:r>
              <a:rPr lang="en-IN" altLang="en-US" sz="2540" b="1">
                <a:solidFill>
                  <a:srgbClr val="FF0000"/>
                </a:solidFill>
                <a:latin typeface="Balaram" panose="00000400000000000000" pitchFamily="2" charset="0"/>
              </a:rPr>
              <a:t>unmada andhäù</a:t>
            </a:r>
            <a:r>
              <a:rPr lang="en-IN" altLang="en-US" sz="2540">
                <a:latin typeface="Balaram" panose="00000400000000000000" pitchFamily="2" charset="0"/>
              </a:rPr>
              <a:t>). How amazing (</a:t>
            </a:r>
            <a:r>
              <a:rPr lang="en-IN" altLang="en-US" sz="2540" b="1">
                <a:solidFill>
                  <a:srgbClr val="FF0000"/>
                </a:solidFill>
                <a:latin typeface="Balaram" panose="00000400000000000000" pitchFamily="2" charset="0"/>
              </a:rPr>
              <a:t>kila</a:t>
            </a:r>
            <a:r>
              <a:rPr lang="en-IN" altLang="en-US" sz="2540">
                <a:latin typeface="Balaram" panose="00000400000000000000" pitchFamily="2" charset="0"/>
              </a:rPr>
              <a:t>) that  these gopés attained the nature of Kåñëa himself (</a:t>
            </a:r>
            <a:r>
              <a:rPr lang="en-IN" altLang="en-US" sz="2540" b="1">
                <a:solidFill>
                  <a:srgbClr val="FF0000"/>
                </a:solidFill>
                <a:latin typeface="Balaram" panose="00000400000000000000" pitchFamily="2" charset="0"/>
              </a:rPr>
              <a:t>yasya prakåtim agan</a:t>
            </a:r>
            <a:r>
              <a:rPr lang="en-IN" altLang="en-US" sz="2540">
                <a:latin typeface="Balaram" panose="00000400000000000000" pitchFamily="2" charset="0"/>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15714" name="Text Box 1">
            <a:extLst>
              <a:ext uri="{FF2B5EF4-FFF2-40B4-BE49-F238E27FC236}">
                <a16:creationId xmlns:a16="http://schemas.microsoft.com/office/drawing/2014/main" id="{D80D6B2C-C65B-4AE9-9256-A2AF7A20E8C9}"/>
              </a:ext>
            </a:extLst>
          </p:cNvPr>
          <p:cNvSpPr txBox="1">
            <a:spLocks noChangeArrowheads="1"/>
          </p:cNvSpPr>
          <p:nvPr/>
        </p:nvSpPr>
        <p:spPr bwMode="auto">
          <a:xfrm>
            <a:off x="131040" y="2298411"/>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b="1" i="1"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b="1" i="1" dirty="0">
                <a:latin typeface="Balaram" panose="00000400000000000000" pitchFamily="2" charset="0"/>
              </a:rPr>
              <a:t>“Though you are omniscient, the prema that you desire in my charioteer pastime is in Arjuna alone. It is understood that among all the associates with prema, he is the chief.”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160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That is not so. Your dear </a:t>
            </a:r>
            <a:r>
              <a:rPr lang="en-US" altLang="en-US" sz="2540" dirty="0" err="1">
                <a:latin typeface="Balaram" panose="00000400000000000000" pitchFamily="2" charset="0"/>
              </a:rPr>
              <a:t>gopés</a:t>
            </a:r>
            <a:r>
              <a:rPr lang="en-US" altLang="en-US" sz="2540" dirty="0">
                <a:latin typeface="Balaram" panose="00000400000000000000" pitchFamily="2" charset="0"/>
              </a:rPr>
              <a:t> have the most exalted prema among all devotees. They are superior to Arjuna.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160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No one can dare to pray for their position. Let that be!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160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I will be successful at my death just by indicating their nature. </a:t>
            </a:r>
          </a:p>
          <a:p>
            <a:pPr marL="0" indent="0"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p:txBody>
      </p:sp>
      <p:pic>
        <p:nvPicPr>
          <p:cNvPr id="3" name="Picture 2">
            <a:extLst>
              <a:ext uri="{FF2B5EF4-FFF2-40B4-BE49-F238E27FC236}">
                <a16:creationId xmlns:a16="http://schemas.microsoft.com/office/drawing/2014/main" id="{5FDC7AE0-68B9-41CB-B83E-95015F6595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977793" cy="2983345"/>
          </a:xfrm>
          <a:prstGeom prst="rect">
            <a:avLst/>
          </a:prstGeom>
        </p:spPr>
      </p:pic>
      <p:pic>
        <p:nvPicPr>
          <p:cNvPr id="5" name="Picture 4">
            <a:extLst>
              <a:ext uri="{FF2B5EF4-FFF2-40B4-BE49-F238E27FC236}">
                <a16:creationId xmlns:a16="http://schemas.microsoft.com/office/drawing/2014/main" id="{2395E8BE-2166-40A2-B019-3AFAEB4699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7792" y="-25400"/>
            <a:ext cx="5166207" cy="300874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18786" name="Text Box 1">
            <a:extLst>
              <a:ext uri="{FF2B5EF4-FFF2-40B4-BE49-F238E27FC236}">
                <a16:creationId xmlns:a16="http://schemas.microsoft.com/office/drawing/2014/main" id="{75D4BF37-AC28-4291-A6F9-E4C5140F98A2}"/>
              </a:ext>
            </a:extLst>
          </p:cNvPr>
          <p:cNvSpPr txBox="1">
            <a:spLocks noChangeArrowheads="1"/>
          </p:cNvSpPr>
          <p:nvPr/>
        </p:nvSpPr>
        <p:spPr bwMode="auto">
          <a:xfrm>
            <a:off x="-9236" y="2316884"/>
            <a:ext cx="910128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In harmony with him, they offered him dancing, songs and speech in the </a:t>
            </a:r>
            <a:r>
              <a:rPr lang="en-US" altLang="en-US" sz="2540" dirty="0" err="1">
                <a:latin typeface="Balaram" panose="00000400000000000000" pitchFamily="2" charset="0"/>
              </a:rPr>
              <a:t>räsa-lélä</a:t>
            </a:r>
            <a:r>
              <a:rPr lang="en-US" altLang="en-US" sz="2540" dirty="0">
                <a:latin typeface="Balaram" panose="00000400000000000000" pitchFamily="2" charset="0"/>
              </a:rPr>
              <a: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There was no need to teach them anything. They did not need practice.  How astonishing (</a:t>
            </a:r>
            <a:r>
              <a:rPr lang="en-US" altLang="en-US" sz="2540" dirty="0" err="1">
                <a:latin typeface="Balaram" panose="00000400000000000000" pitchFamily="2" charset="0"/>
              </a:rPr>
              <a:t>kila</a:t>
            </a:r>
            <a:r>
              <a:rPr lang="en-US" altLang="en-US" sz="2540" dirty="0">
                <a:latin typeface="Balaram" panose="00000400000000000000" pitchFamily="2" charset="0"/>
              </a:rPr>
              <a: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They were blinded by the increase of great prema (</a:t>
            </a:r>
            <a:r>
              <a:rPr lang="en-US" altLang="en-US" sz="2540" dirty="0" err="1">
                <a:latin typeface="Balaram" panose="00000400000000000000" pitchFamily="2" charset="0"/>
              </a:rPr>
              <a:t>unmadändhäù</a:t>
            </a:r>
            <a:r>
              <a:rPr lang="en-US" altLang="en-US" sz="2540" dirty="0">
                <a:latin typeface="Balaram" panose="00000400000000000000" pitchFamily="2" charset="0"/>
              </a:rPr>
              <a: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err="1">
                <a:latin typeface="Balaram" panose="00000400000000000000" pitchFamily="2" charset="0"/>
              </a:rPr>
              <a:t>Kåñëa</a:t>
            </a:r>
            <a:r>
              <a:rPr lang="en-US" altLang="en-US" sz="2540" dirty="0">
                <a:latin typeface="Balaram" panose="00000400000000000000" pitchFamily="2" charset="0"/>
              </a:rPr>
              <a:t> did not give his unique, extraordinary power to Arjuna.  </a:t>
            </a:r>
          </a:p>
        </p:txBody>
      </p:sp>
      <p:pic>
        <p:nvPicPr>
          <p:cNvPr id="3" name="Picture 2">
            <a:extLst>
              <a:ext uri="{FF2B5EF4-FFF2-40B4-BE49-F238E27FC236}">
                <a16:creationId xmlns:a16="http://schemas.microsoft.com/office/drawing/2014/main" id="{09F26E16-A649-4DAC-B6C2-0B3C5FD65F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6" y="0"/>
            <a:ext cx="9153236" cy="40767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19751A6-D7AB-4D23-BB9E-71CAA31E3D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1820" y="2434706"/>
            <a:ext cx="3362180" cy="4423293"/>
          </a:xfrm>
          <a:prstGeom prst="rect">
            <a:avLst/>
          </a:prstGeom>
        </p:spPr>
      </p:pic>
      <p:sp>
        <p:nvSpPr>
          <p:cNvPr id="119810" name="Text Box 1">
            <a:extLst>
              <a:ext uri="{FF2B5EF4-FFF2-40B4-BE49-F238E27FC236}">
                <a16:creationId xmlns:a16="http://schemas.microsoft.com/office/drawing/2014/main" id="{7F830658-258B-4891-A8E2-AFFF77490643}"/>
              </a:ext>
            </a:extLst>
          </p:cNvPr>
          <p:cNvSpPr txBox="1">
            <a:spLocks noChangeArrowheads="1"/>
          </p:cNvSpPr>
          <p:nvPr/>
        </p:nvSpPr>
        <p:spPr bwMode="auto">
          <a:xfrm>
            <a:off x="20637" y="3057236"/>
            <a:ext cx="5632018" cy="34214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800" dirty="0">
              <a:latin typeface="Balaram" panose="00000400000000000000" pitchFamily="2" charset="0"/>
            </a:endParaRPr>
          </a:p>
          <a:p>
            <a:pPr marL="414726" indent="-414726"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800" dirty="0" err="1">
                <a:latin typeface="Balaram" panose="00000400000000000000" pitchFamily="2" charset="0"/>
              </a:rPr>
              <a:t>Kåtam</a:t>
            </a:r>
            <a:r>
              <a:rPr lang="en-US" altLang="en-US" sz="2800" dirty="0">
                <a:latin typeface="Balaram" panose="00000400000000000000" pitchFamily="2" charset="0"/>
              </a:rPr>
              <a:t> can also refer to </a:t>
            </a:r>
            <a:r>
              <a:rPr lang="en-US" altLang="en-US" sz="2800" dirty="0" err="1">
                <a:latin typeface="Balaram" panose="00000400000000000000" pitchFamily="2" charset="0"/>
              </a:rPr>
              <a:t>Kåñëa’s</a:t>
            </a:r>
            <a:r>
              <a:rPr lang="en-US" altLang="en-US" sz="2800" dirty="0">
                <a:latin typeface="Balaram" panose="00000400000000000000" pitchFamily="2" charset="0"/>
              </a:rPr>
              <a:t> actions such as lifting </a:t>
            </a:r>
            <a:r>
              <a:rPr lang="en-US" altLang="en-US" sz="2800" dirty="0" err="1">
                <a:latin typeface="Balaram" panose="00000400000000000000" pitchFamily="2" charset="0"/>
              </a:rPr>
              <a:t>Govardhana</a:t>
            </a:r>
            <a:r>
              <a:rPr lang="en-US" altLang="en-US" sz="2800" dirty="0">
                <a:latin typeface="Balaram" panose="00000400000000000000" pitchFamily="2" charset="0"/>
              </a:rPr>
              <a: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160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800" dirty="0">
                <a:latin typeface="Balaram" panose="00000400000000000000" pitchFamily="2" charset="0"/>
              </a:rPr>
              <a:t>They imitated those actions.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140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800" dirty="0" err="1">
                <a:latin typeface="Balaram" panose="00000400000000000000" pitchFamily="2" charset="0"/>
              </a:rPr>
              <a:t>unmäda</a:t>
            </a:r>
            <a:r>
              <a:rPr lang="en-US" altLang="en-US" sz="2800" dirty="0">
                <a:latin typeface="Balaram" panose="00000400000000000000" pitchFamily="2" charset="0"/>
              </a:rPr>
              <a:t> - This indicates madness in separation.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160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800" dirty="0">
                <a:latin typeface="Balaram" panose="00000400000000000000" pitchFamily="2" charset="0"/>
              </a:rPr>
              <a:t>This is the highest level of exalted prema.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800" dirty="0">
              <a:latin typeface="Balaram" panose="00000400000000000000" pitchFamily="2" charset="0"/>
            </a:endParaRPr>
          </a:p>
        </p:txBody>
      </p:sp>
      <p:pic>
        <p:nvPicPr>
          <p:cNvPr id="3" name="Picture 2">
            <a:extLst>
              <a:ext uri="{FF2B5EF4-FFF2-40B4-BE49-F238E27FC236}">
                <a16:creationId xmlns:a16="http://schemas.microsoft.com/office/drawing/2014/main" id="{AF94462F-3F68-4546-BCCE-4B80EFEC14BB}"/>
              </a:ext>
            </a:extLst>
          </p:cNvPr>
          <p:cNvPicPr>
            <a:picLocks noChangeAspect="1"/>
          </p:cNvPicPr>
          <p:nvPr/>
        </p:nvPicPr>
        <p:blipFill rotWithShape="1">
          <a:blip r:embed="rId3">
            <a:extLst>
              <a:ext uri="{28A0092B-C50C-407E-A947-70E740481C1C}">
                <a14:useLocalDpi xmlns:a14="http://schemas.microsoft.com/office/drawing/2010/main" val="0"/>
              </a:ext>
            </a:extLst>
          </a:blip>
          <a:srcRect l="22652" r="9241"/>
          <a:stretch/>
        </p:blipFill>
        <p:spPr>
          <a:xfrm>
            <a:off x="20637" y="1"/>
            <a:ext cx="2325399" cy="2434706"/>
          </a:xfrm>
          <a:prstGeom prst="rect">
            <a:avLst/>
          </a:prstGeom>
        </p:spPr>
      </p:pic>
      <p:pic>
        <p:nvPicPr>
          <p:cNvPr id="5" name="Picture 4">
            <a:extLst>
              <a:ext uri="{FF2B5EF4-FFF2-40B4-BE49-F238E27FC236}">
                <a16:creationId xmlns:a16="http://schemas.microsoft.com/office/drawing/2014/main" id="{32EA2296-B8CC-4A76-A9FE-1DCD9DF885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3644" y="0"/>
            <a:ext cx="1860356" cy="2770909"/>
          </a:xfrm>
          <a:prstGeom prst="rect">
            <a:avLst/>
          </a:prstGeom>
        </p:spPr>
      </p:pic>
      <p:pic>
        <p:nvPicPr>
          <p:cNvPr id="7" name="Picture 6">
            <a:extLst>
              <a:ext uri="{FF2B5EF4-FFF2-40B4-BE49-F238E27FC236}">
                <a16:creationId xmlns:a16="http://schemas.microsoft.com/office/drawing/2014/main" id="{9D618914-F297-4CFB-A6C4-71FFE5E108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4344" y="-55418"/>
            <a:ext cx="1859299" cy="2490123"/>
          </a:xfrm>
          <a:prstGeom prst="rect">
            <a:avLst/>
          </a:prstGeom>
        </p:spPr>
      </p:pic>
      <p:pic>
        <p:nvPicPr>
          <p:cNvPr id="11" name="Picture 10">
            <a:extLst>
              <a:ext uri="{FF2B5EF4-FFF2-40B4-BE49-F238E27FC236}">
                <a16:creationId xmlns:a16="http://schemas.microsoft.com/office/drawing/2014/main" id="{125C7B38-573D-4D4C-A0D4-FB27F8F6DA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15190" y="0"/>
            <a:ext cx="2540000" cy="289077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1">
            <a:extLst>
              <a:ext uri="{FF2B5EF4-FFF2-40B4-BE49-F238E27FC236}">
                <a16:creationId xmlns:a16="http://schemas.microsoft.com/office/drawing/2014/main" id="{43F66764-3FAC-4513-9E54-E83E37D2CC44}"/>
              </a:ext>
            </a:extLst>
          </p:cNvPr>
          <p:cNvSpPr txBox="1">
            <a:spLocks noChangeArrowheads="1"/>
          </p:cNvSpPr>
          <p:nvPr/>
        </p:nvSpPr>
        <p:spPr bwMode="auto">
          <a:xfrm>
            <a:off x="195841" y="98280"/>
            <a:ext cx="87523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1.9.41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muni-gaëa-nåpa-varya-saìkule ’ntaù-</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sadasi yudhiñöhira-räjasüya eñäm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arhaëam upapeda ékñaëéyo</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mama dåçi-gocara eña ävir ätmä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The lord of my life (</a:t>
            </a:r>
            <a:r>
              <a:rPr lang="en-IN" altLang="en-US" sz="2540" b="1">
                <a:solidFill>
                  <a:srgbClr val="FF0000"/>
                </a:solidFill>
                <a:latin typeface="Balaram" panose="00000400000000000000" pitchFamily="2" charset="0"/>
              </a:rPr>
              <a:t>mama ätmä</a:t>
            </a:r>
            <a:r>
              <a:rPr lang="en-IN" altLang="en-US" sz="2540">
                <a:latin typeface="Balaram" panose="00000400000000000000" pitchFamily="2" charset="0"/>
              </a:rPr>
              <a:t>), worthy of being seen (</a:t>
            </a:r>
            <a:r>
              <a:rPr lang="en-IN" altLang="en-US" sz="2540" b="1">
                <a:solidFill>
                  <a:srgbClr val="FF0000"/>
                </a:solidFill>
                <a:latin typeface="Balaram" panose="00000400000000000000" pitchFamily="2" charset="0"/>
              </a:rPr>
              <a:t>ékñaëéyah</a:t>
            </a:r>
            <a:r>
              <a:rPr lang="en-IN" altLang="en-US" sz="2540">
                <a:latin typeface="Balaram" panose="00000400000000000000" pitchFamily="2" charset="0"/>
              </a:rPr>
              <a:t>), who received the worship (</a:t>
            </a:r>
            <a:r>
              <a:rPr lang="en-IN" altLang="en-US" sz="2540" b="1">
                <a:solidFill>
                  <a:srgbClr val="FF0000"/>
                </a:solidFill>
                <a:latin typeface="Balaram" panose="00000400000000000000" pitchFamily="2" charset="0"/>
              </a:rPr>
              <a:t>arhaëam upapeda</a:t>
            </a:r>
            <a:r>
              <a:rPr lang="en-IN" altLang="en-US" sz="2540">
                <a:latin typeface="Balaram" panose="00000400000000000000" pitchFamily="2" charset="0"/>
              </a:rPr>
              <a:t>) of all the greatest sages and kings (</a:t>
            </a:r>
            <a:r>
              <a:rPr lang="en-IN" altLang="en-US" sz="2540" b="1">
                <a:solidFill>
                  <a:srgbClr val="FF0000"/>
                </a:solidFill>
                <a:latin typeface="Balaram" panose="00000400000000000000" pitchFamily="2" charset="0"/>
              </a:rPr>
              <a:t>muni-gaëa-nåpa-varya-saìkule</a:t>
            </a:r>
            <a:r>
              <a:rPr lang="en-IN" altLang="en-US" sz="2540">
                <a:latin typeface="Balaram" panose="00000400000000000000" pitchFamily="2" charset="0"/>
              </a:rPr>
              <a:t>) in the assembly (</a:t>
            </a:r>
            <a:r>
              <a:rPr lang="en-IN" altLang="en-US" sz="2540" b="1">
                <a:solidFill>
                  <a:srgbClr val="FF0000"/>
                </a:solidFill>
                <a:latin typeface="Balaram" panose="00000400000000000000" pitchFamily="2" charset="0"/>
              </a:rPr>
              <a:t>antaù sadasi</a:t>
            </a:r>
            <a:r>
              <a:rPr lang="en-IN" altLang="en-US" sz="2540">
                <a:latin typeface="Balaram" panose="00000400000000000000" pitchFamily="2" charset="0"/>
              </a:rPr>
              <a:t>) during the räjasüya sacrifice of Yudhiñöhira (</a:t>
            </a:r>
            <a:r>
              <a:rPr lang="en-IN" altLang="en-US" sz="2540" b="1">
                <a:solidFill>
                  <a:srgbClr val="FF0000"/>
                </a:solidFill>
                <a:latin typeface="Balaram" panose="00000400000000000000" pitchFamily="2" charset="0"/>
              </a:rPr>
              <a:t>yudhiñöhira-räjasüya eñäm</a:t>
            </a:r>
            <a:r>
              <a:rPr lang="en-IN" altLang="en-US" sz="2540">
                <a:latin typeface="Balaram" panose="00000400000000000000" pitchFamily="2" charset="0"/>
              </a:rPr>
              <a:t>), has become visible to my eyes (</a:t>
            </a:r>
            <a:r>
              <a:rPr lang="en-IN" altLang="en-US" sz="2540" b="1">
                <a:solidFill>
                  <a:srgbClr val="FF0000"/>
                </a:solidFill>
                <a:latin typeface="Balaram" panose="00000400000000000000" pitchFamily="2" charset="0"/>
              </a:rPr>
              <a:t>mama dåçi-gocara eña ävih</a:t>
            </a:r>
            <a:r>
              <a:rPr lang="en-IN" altLang="en-US" sz="2540">
                <a:latin typeface="Balaram" panose="00000400000000000000" pitchFamily="2" charset="0"/>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21858" name="Text Box 1">
            <a:extLst>
              <a:ext uri="{FF2B5EF4-FFF2-40B4-BE49-F238E27FC236}">
                <a16:creationId xmlns:a16="http://schemas.microsoft.com/office/drawing/2014/main" id="{CF2A8707-72A0-44C2-B15A-B73FC957DBF2}"/>
              </a:ext>
            </a:extLst>
          </p:cNvPr>
          <p:cNvSpPr txBox="1">
            <a:spLocks noChangeArrowheads="1"/>
          </p:cNvSpPr>
          <p:nvPr/>
        </p:nvSpPr>
        <p:spPr bwMode="auto">
          <a:xfrm>
            <a:off x="131041" y="29412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Bhéñma relates his great fortune which is directly visible now, to the necessity of attaining the Lord.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Kåñëa was seen with amazement by the sages exclaiming “O what beauty! What greatness!”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In the midst of the gathering composed of the best sages and kings, during the räjasüya sacrifice of Yudhiñöhira, he received (upapede) worship.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He, my soul, the lord of my life (mama ätmä), is now visible to my eyes.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a:latin typeface="Balaram" panose="00000400000000000000" pitchFamily="2" charset="0"/>
              </a:rPr>
              <a:t>He has fulfilled my request.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1">
            <a:extLst>
              <a:ext uri="{FF2B5EF4-FFF2-40B4-BE49-F238E27FC236}">
                <a16:creationId xmlns:a16="http://schemas.microsoft.com/office/drawing/2014/main" id="{A57D7474-5536-4F29-ACBB-EBEA384C86C5}"/>
              </a:ext>
            </a:extLst>
          </p:cNvPr>
          <p:cNvSpPr txBox="1">
            <a:spLocks noChangeArrowheads="1"/>
          </p:cNvSpPr>
          <p:nvPr/>
        </p:nvSpPr>
        <p:spPr bwMode="auto">
          <a:xfrm>
            <a:off x="195841" y="98280"/>
            <a:ext cx="87523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1.9.42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tam imam aham ajaà çaréra-bhäjäà</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hådi hådi dhiñöhitam ätma-kalpitänäm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pratidåçam iva naikadhärkam ekaà</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samadhigato ’smi vidhüta-bheda-mohaù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Freed of the illusion of difference in the Lord’s various forms (</a:t>
            </a:r>
            <a:r>
              <a:rPr lang="en-IN" altLang="en-US" sz="2540" b="1">
                <a:solidFill>
                  <a:srgbClr val="FF0000"/>
                </a:solidFill>
                <a:latin typeface="Balaram" panose="00000400000000000000" pitchFamily="2" charset="0"/>
              </a:rPr>
              <a:t>vidhüta-bheda-mohaù</a:t>
            </a:r>
            <a:r>
              <a:rPr lang="en-IN" altLang="en-US" sz="2540">
                <a:latin typeface="Balaram" panose="00000400000000000000" pitchFamily="2" charset="0"/>
              </a:rPr>
              <a:t>), I have attained the Lord (</a:t>
            </a:r>
            <a:r>
              <a:rPr lang="en-IN" altLang="en-US" sz="2540" b="1">
                <a:solidFill>
                  <a:srgbClr val="FF0000"/>
                </a:solidFill>
                <a:latin typeface="Balaram" panose="00000400000000000000" pitchFamily="2" charset="0"/>
              </a:rPr>
              <a:t>tam samadhigato asmi</a:t>
            </a:r>
            <a:r>
              <a:rPr lang="en-IN" altLang="en-US" sz="2540">
                <a:latin typeface="Balaram" panose="00000400000000000000" pitchFamily="2" charset="0"/>
              </a:rPr>
              <a:t>) who is one (</a:t>
            </a:r>
            <a:r>
              <a:rPr lang="en-IN" altLang="en-US" sz="2540" b="1">
                <a:solidFill>
                  <a:srgbClr val="FF0000"/>
                </a:solidFill>
                <a:latin typeface="Balaram" panose="00000400000000000000" pitchFamily="2" charset="0"/>
              </a:rPr>
              <a:t>ekaà</a:t>
            </a:r>
            <a:r>
              <a:rPr lang="en-IN" altLang="en-US" sz="2540">
                <a:latin typeface="Balaram" panose="00000400000000000000" pitchFamily="2" charset="0"/>
              </a:rPr>
              <a:t>) though appearing to be many (</a:t>
            </a:r>
            <a:r>
              <a:rPr lang="en-IN" altLang="en-US" sz="2540" b="1">
                <a:solidFill>
                  <a:srgbClr val="FF0000"/>
                </a:solidFill>
                <a:latin typeface="Balaram" panose="00000400000000000000" pitchFamily="2" charset="0"/>
              </a:rPr>
              <a:t>na ekadhä pratidåçam</a:t>
            </a:r>
            <a:r>
              <a:rPr lang="en-IN" altLang="en-US" sz="2540">
                <a:latin typeface="Balaram" panose="00000400000000000000" pitchFamily="2" charset="0"/>
              </a:rPr>
              <a:t>) like the sun seen by many people (</a:t>
            </a:r>
            <a:r>
              <a:rPr lang="en-IN" altLang="en-US" sz="2540" b="1">
                <a:solidFill>
                  <a:srgbClr val="FF0000"/>
                </a:solidFill>
                <a:latin typeface="Balaram" panose="00000400000000000000" pitchFamily="2" charset="0"/>
              </a:rPr>
              <a:t>arkam iva</a:t>
            </a:r>
            <a:r>
              <a:rPr lang="en-IN" altLang="en-US" sz="2540">
                <a:latin typeface="Balaram" panose="00000400000000000000" pitchFamily="2" charset="0"/>
              </a:rPr>
              <a:t>), who is the charioteer, but who is also in my heart (</a:t>
            </a:r>
            <a:r>
              <a:rPr lang="en-IN" altLang="en-US" sz="2540" b="1">
                <a:solidFill>
                  <a:srgbClr val="FF0000"/>
                </a:solidFill>
                <a:latin typeface="Balaram" panose="00000400000000000000" pitchFamily="2" charset="0"/>
              </a:rPr>
              <a:t>imam</a:t>
            </a:r>
            <a:r>
              <a:rPr lang="en-IN" altLang="en-US" sz="2540">
                <a:latin typeface="Balaram" panose="00000400000000000000" pitchFamily="2" charset="0"/>
              </a:rPr>
              <a:t>), the unborn (</a:t>
            </a:r>
            <a:r>
              <a:rPr lang="en-IN" altLang="en-US" sz="2540" b="1">
                <a:solidFill>
                  <a:srgbClr val="FF0000"/>
                </a:solidFill>
                <a:latin typeface="Balaram" panose="00000400000000000000" pitchFamily="2" charset="0"/>
              </a:rPr>
              <a:t>ajaà</a:t>
            </a:r>
            <a:r>
              <a:rPr lang="en-IN" altLang="en-US" sz="2540">
                <a:latin typeface="Balaram" panose="00000400000000000000" pitchFamily="2" charset="0"/>
              </a:rPr>
              <a:t>) and is situated in the hearts of all the jévas (</a:t>
            </a:r>
            <a:r>
              <a:rPr lang="en-IN" altLang="en-US" sz="2540" b="1">
                <a:solidFill>
                  <a:srgbClr val="FF0000"/>
                </a:solidFill>
                <a:latin typeface="Balaram" panose="00000400000000000000" pitchFamily="2" charset="0"/>
              </a:rPr>
              <a:t>çaréra-bhäjäà hådi hådi dhiñöhitam</a:t>
            </a:r>
            <a:r>
              <a:rPr lang="en-IN" altLang="en-US" sz="2540">
                <a:latin typeface="Balaram" panose="00000400000000000000" pitchFamily="2" charset="0"/>
              </a:rPr>
              <a:t>), who create their own bodies (</a:t>
            </a:r>
            <a:r>
              <a:rPr lang="en-IN" altLang="en-US" sz="2540" b="1">
                <a:solidFill>
                  <a:srgbClr val="FF0000"/>
                </a:solidFill>
                <a:latin typeface="Balaram" panose="00000400000000000000" pitchFamily="2" charset="0"/>
              </a:rPr>
              <a:t>ätma-kalpitänäm</a:t>
            </a:r>
            <a:r>
              <a:rPr lang="en-IN" altLang="en-US" sz="2540">
                <a:latin typeface="Balaram" panose="00000400000000000000" pitchFamily="2" charset="0"/>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23906" name="Text Box 1">
            <a:extLst>
              <a:ext uri="{FF2B5EF4-FFF2-40B4-BE49-F238E27FC236}">
                <a16:creationId xmlns:a16="http://schemas.microsoft.com/office/drawing/2014/main" id="{9585339C-9100-41C3-8A8D-CFF031739AA0}"/>
              </a:ext>
            </a:extLst>
          </p:cNvPr>
          <p:cNvSpPr txBox="1">
            <a:spLocks noChangeArrowheads="1"/>
          </p:cNvSpPr>
          <p:nvPr/>
        </p:nvSpPr>
        <p:spPr bwMode="auto">
          <a:xfrm>
            <a:off x="131041" y="29412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Why do you not address the Lord directly but instead address him indirectly with word like  </a:t>
            </a:r>
            <a:r>
              <a:rPr lang="en-US" altLang="en-US" sz="2540" dirty="0" err="1">
                <a:latin typeface="Balaram" panose="00000400000000000000" pitchFamily="2" charset="0"/>
              </a:rPr>
              <a:t>vijaya-sakhe</a:t>
            </a:r>
            <a:r>
              <a:rPr lang="en-US" altLang="en-US" sz="2540" dirty="0">
                <a:latin typeface="Balaram" panose="00000400000000000000" pitchFamily="2" charset="0"/>
              </a:rPr>
              <a:t> </a:t>
            </a:r>
            <a:r>
              <a:rPr lang="en-US" altLang="en-US" sz="2540" dirty="0" err="1">
                <a:latin typeface="Balaram" panose="00000400000000000000" pitchFamily="2" charset="0"/>
              </a:rPr>
              <a:t>vijaya-ratha-kuöumba</a:t>
            </a:r>
            <a:r>
              <a:rPr lang="en-US" altLang="en-US" sz="2540" dirty="0">
                <a:latin typeface="Balaram" panose="00000400000000000000" pitchFamily="2" charset="0"/>
              </a:rPr>
              <a:t> me </a:t>
            </a:r>
            <a:r>
              <a:rPr lang="en-US" altLang="en-US" sz="2540" dirty="0" err="1">
                <a:latin typeface="Balaram" panose="00000400000000000000" pitchFamily="2" charset="0"/>
              </a:rPr>
              <a:t>ratir</a:t>
            </a:r>
            <a:r>
              <a:rPr lang="en-US" altLang="en-US" sz="2540" dirty="0">
                <a:latin typeface="Balaram" panose="00000400000000000000" pitchFamily="2" charset="0"/>
              </a:rPr>
              <a:t> </a:t>
            </a:r>
            <a:r>
              <a:rPr lang="en-US" altLang="en-US" sz="2540" dirty="0" err="1">
                <a:latin typeface="Balaram" panose="00000400000000000000" pitchFamily="2" charset="0"/>
              </a:rPr>
              <a:t>astu</a:t>
            </a:r>
            <a:r>
              <a:rPr lang="en-US" altLang="en-US" sz="2540" dirty="0">
                <a:latin typeface="Balaram" panose="00000400000000000000" pitchFamily="2" charset="0"/>
              </a:rPr>
              <a:t> and </a:t>
            </a:r>
            <a:r>
              <a:rPr lang="en-US" altLang="en-US" sz="2540" dirty="0" err="1">
                <a:latin typeface="Balaram" panose="00000400000000000000" pitchFamily="2" charset="0"/>
              </a:rPr>
              <a:t>caraëa-ratiù</a:t>
            </a:r>
            <a:r>
              <a:rPr lang="en-US" altLang="en-US" sz="2540" dirty="0">
                <a:latin typeface="Balaram" panose="00000400000000000000" pitchFamily="2" charset="0"/>
              </a:rPr>
              <a:t> </a:t>
            </a:r>
            <a:r>
              <a:rPr lang="en-US" altLang="en-US" sz="2540" dirty="0" err="1">
                <a:latin typeface="Balaram" panose="00000400000000000000" pitchFamily="2" charset="0"/>
              </a:rPr>
              <a:t>paramasya</a:t>
            </a:r>
            <a:r>
              <a:rPr lang="en-US" altLang="en-US" sz="2540" dirty="0">
                <a:latin typeface="Balaram" panose="00000400000000000000" pitchFamily="2" charset="0"/>
              </a:rPr>
              <a:t> </a:t>
            </a:r>
            <a:r>
              <a:rPr lang="en-US" altLang="en-US" sz="2540" dirty="0" err="1">
                <a:latin typeface="Balaram" panose="00000400000000000000" pitchFamily="2" charset="0"/>
              </a:rPr>
              <a:t>tasya</a:t>
            </a:r>
            <a:r>
              <a:rPr lang="en-US" altLang="en-US" sz="2540" dirty="0">
                <a:latin typeface="Balaram" panose="00000400000000000000" pitchFamily="2" charset="0"/>
              </a:rPr>
              <a:t> me ’</a:t>
            </a:r>
            <a:r>
              <a:rPr lang="en-US" altLang="en-US" sz="2540" dirty="0" err="1">
                <a:latin typeface="Balaram" panose="00000400000000000000" pitchFamily="2" charset="0"/>
              </a:rPr>
              <a:t>stu</a:t>
            </a:r>
            <a:r>
              <a:rPr lang="en-US" altLang="en-US" sz="2540" dirty="0">
                <a:latin typeface="Balaram" panose="00000400000000000000" pitchFamily="2" charset="0"/>
              </a:rPr>
              <a:t> and </a:t>
            </a:r>
            <a:r>
              <a:rPr lang="en-US" altLang="en-US" sz="2540" dirty="0" err="1">
                <a:latin typeface="Balaram" panose="00000400000000000000" pitchFamily="2" charset="0"/>
              </a:rPr>
              <a:t>sa</a:t>
            </a:r>
            <a:r>
              <a:rPr lang="en-US" altLang="en-US" sz="2540" dirty="0">
                <a:latin typeface="Balaram" panose="00000400000000000000" pitchFamily="2" charset="0"/>
              </a:rPr>
              <a:t> </a:t>
            </a:r>
            <a:r>
              <a:rPr lang="en-US" altLang="en-US" sz="2540" dirty="0" err="1">
                <a:latin typeface="Balaram" panose="00000400000000000000" pitchFamily="2" charset="0"/>
              </a:rPr>
              <a:t>bhavatu</a:t>
            </a:r>
            <a:r>
              <a:rPr lang="en-US" altLang="en-US" sz="2540" dirty="0">
                <a:latin typeface="Balaram" panose="00000400000000000000" pitchFamily="2" charset="0"/>
              </a:rPr>
              <a:t> me </a:t>
            </a:r>
            <a:r>
              <a:rPr lang="en-US" altLang="en-US" sz="2540" dirty="0" err="1">
                <a:latin typeface="Balaram" panose="00000400000000000000" pitchFamily="2" charset="0"/>
              </a:rPr>
              <a:t>bhagavän</a:t>
            </a:r>
            <a:r>
              <a:rPr lang="en-US" altLang="en-US" sz="2540" dirty="0">
                <a:latin typeface="Balaram" panose="00000400000000000000" pitchFamily="2" charset="0"/>
              </a:rPr>
              <a:t> </a:t>
            </a:r>
            <a:r>
              <a:rPr lang="en-US" altLang="en-US" sz="2540" dirty="0" err="1">
                <a:latin typeface="Balaram" panose="00000400000000000000" pitchFamily="2" charset="0"/>
              </a:rPr>
              <a:t>gatir</a:t>
            </a:r>
            <a:r>
              <a:rPr lang="en-US" altLang="en-US" sz="2540" dirty="0">
                <a:latin typeface="Balaram" panose="00000400000000000000" pitchFamily="2" charset="0"/>
              </a:rPr>
              <a: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This verse answers, </a:t>
            </a:r>
            <a:r>
              <a:rPr lang="en-US" altLang="en-US" sz="2540" i="1" dirty="0">
                <a:latin typeface="Balaram" panose="00000400000000000000" pitchFamily="2" charset="0"/>
              </a:rPr>
              <a:t>indicating that </a:t>
            </a:r>
            <a:r>
              <a:rPr lang="en-US" altLang="en-US" sz="2540" i="1" dirty="0" err="1">
                <a:latin typeface="Balaram" panose="00000400000000000000" pitchFamily="2" charset="0"/>
              </a:rPr>
              <a:t>Bhéñma</a:t>
            </a:r>
            <a:r>
              <a:rPr lang="en-US" altLang="en-US" sz="2540" i="1" dirty="0">
                <a:latin typeface="Balaram" panose="00000400000000000000" pitchFamily="2" charset="0"/>
              </a:rPr>
              <a:t> desires the Lord as a charioteer.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I have attained that Lord (tam) who is the charioteer of Arjuna, holding the whip and bridle in his hands, who is now appearing in my heart (imam).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1400" dirty="0">
              <a:latin typeface="Balaram" panose="00000400000000000000" pitchFamily="2"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CE68955-AF5F-401F-9D86-0F676A5256E1}"/>
              </a:ext>
            </a:extLst>
          </p:cNvPr>
          <p:cNvSpPr/>
          <p:nvPr/>
        </p:nvSpPr>
        <p:spPr>
          <a:xfrm>
            <a:off x="300181" y="3441680"/>
            <a:ext cx="8709891" cy="3785652"/>
          </a:xfrm>
          <a:prstGeom prst="rect">
            <a:avLst/>
          </a:prstGeom>
        </p:spPr>
        <p:txBody>
          <a:bodyPr wrap="square">
            <a:spAutoFit/>
          </a:bodyPr>
          <a:lstStyle/>
          <a:p>
            <a:r>
              <a:rPr lang="en-IN" sz="2400" dirty="0">
                <a:latin typeface="ScaGoudy" panose="00000400000000000000" pitchFamily="2" charset="0"/>
              </a:rPr>
              <a:t>The </a:t>
            </a:r>
            <a:r>
              <a:rPr lang="en-IN" sz="2400" dirty="0" err="1">
                <a:latin typeface="ScaGoudy" panose="00000400000000000000" pitchFamily="2" charset="0"/>
              </a:rPr>
              <a:t>worshipable</a:t>
            </a:r>
            <a:r>
              <a:rPr lang="en-IN" sz="2400" dirty="0">
                <a:latin typeface="ScaGoudy" panose="00000400000000000000" pitchFamily="2" charset="0"/>
              </a:rPr>
              <a:t> object of </a:t>
            </a:r>
            <a:r>
              <a:rPr lang="en-IN" sz="2400" dirty="0" err="1">
                <a:latin typeface="ScaGoudy" panose="00000400000000000000" pitchFamily="2" charset="0"/>
              </a:rPr>
              <a:t>Bhéñmadeva</a:t>
            </a:r>
            <a:r>
              <a:rPr lang="en-IN" sz="2400" dirty="0">
                <a:latin typeface="ScaGoudy" panose="00000400000000000000" pitchFamily="2" charset="0"/>
              </a:rPr>
              <a:t> is Lord </a:t>
            </a:r>
            <a:r>
              <a:rPr lang="en-IN" sz="2400" dirty="0" err="1">
                <a:latin typeface="ScaGoudy" panose="00000400000000000000" pitchFamily="2" charset="0"/>
              </a:rPr>
              <a:t>Çré</a:t>
            </a:r>
            <a:r>
              <a:rPr lang="en-IN" sz="2400" dirty="0">
                <a:latin typeface="ScaGoudy" panose="00000400000000000000" pitchFamily="2" charset="0"/>
              </a:rPr>
              <a:t> </a:t>
            </a:r>
            <a:r>
              <a:rPr lang="en-IN" sz="2400" dirty="0" err="1">
                <a:latin typeface="ScaGoudy" panose="00000400000000000000" pitchFamily="2" charset="0"/>
              </a:rPr>
              <a:t>Kåñëa</a:t>
            </a:r>
            <a:r>
              <a:rPr lang="en-IN" sz="2400" dirty="0">
                <a:latin typeface="ScaGoudy" panose="00000400000000000000" pitchFamily="2" charset="0"/>
              </a:rPr>
              <a:t> as </a:t>
            </a:r>
            <a:r>
              <a:rPr lang="en-IN" sz="2400" dirty="0" err="1">
                <a:latin typeface="ScaGoudy" panose="00000400000000000000" pitchFamily="2" charset="0"/>
              </a:rPr>
              <a:t>Pärtha-särathi</a:t>
            </a:r>
            <a:r>
              <a:rPr lang="en-IN" sz="2400" dirty="0">
                <a:latin typeface="ScaGoudy" panose="00000400000000000000" pitchFamily="2" charset="0"/>
              </a:rPr>
              <a:t>, and that of the </a:t>
            </a:r>
            <a:r>
              <a:rPr lang="en-IN" sz="2400" dirty="0" err="1">
                <a:latin typeface="ScaGoudy" panose="00000400000000000000" pitchFamily="2" charset="0"/>
              </a:rPr>
              <a:t>gopés</a:t>
            </a:r>
            <a:r>
              <a:rPr lang="en-IN" sz="2400" dirty="0">
                <a:latin typeface="ScaGoudy" panose="00000400000000000000" pitchFamily="2" charset="0"/>
              </a:rPr>
              <a:t> is the same </a:t>
            </a:r>
            <a:r>
              <a:rPr lang="en-IN" sz="2400" dirty="0" err="1">
                <a:latin typeface="ScaGoudy" panose="00000400000000000000" pitchFamily="2" charset="0"/>
              </a:rPr>
              <a:t>Kåñëa</a:t>
            </a:r>
            <a:r>
              <a:rPr lang="en-IN" sz="2400" dirty="0">
                <a:latin typeface="ScaGoudy" panose="00000400000000000000" pitchFamily="2" charset="0"/>
              </a:rPr>
              <a:t> in </a:t>
            </a:r>
            <a:r>
              <a:rPr lang="en-IN" sz="2400" dirty="0" err="1">
                <a:latin typeface="ScaGoudy" panose="00000400000000000000" pitchFamily="2" charset="0"/>
              </a:rPr>
              <a:t>Våndävana</a:t>
            </a:r>
            <a:r>
              <a:rPr lang="en-IN" sz="2400" dirty="0">
                <a:latin typeface="ScaGoudy" panose="00000400000000000000" pitchFamily="2" charset="0"/>
              </a:rPr>
              <a:t> as the most attractive </a:t>
            </a:r>
            <a:r>
              <a:rPr lang="en-IN" sz="2400" dirty="0" err="1">
                <a:latin typeface="ScaGoudy" panose="00000400000000000000" pitchFamily="2" charset="0"/>
              </a:rPr>
              <a:t>Çyämasundara</a:t>
            </a:r>
            <a:r>
              <a:rPr lang="en-IN" sz="2400" dirty="0">
                <a:latin typeface="ScaGoudy" panose="00000400000000000000" pitchFamily="2" charset="0"/>
              </a:rPr>
              <a:t>…..In His personal feature </a:t>
            </a:r>
            <a:r>
              <a:rPr lang="en-IN" sz="2400" dirty="0" err="1">
                <a:latin typeface="ScaGoudy" panose="00000400000000000000" pitchFamily="2" charset="0"/>
              </a:rPr>
              <a:t>Kåñëa</a:t>
            </a:r>
            <a:r>
              <a:rPr lang="en-IN" sz="2400" dirty="0">
                <a:latin typeface="ScaGoudy" panose="00000400000000000000" pitchFamily="2" charset="0"/>
              </a:rPr>
              <a:t> is both </a:t>
            </a:r>
            <a:r>
              <a:rPr lang="en-IN" sz="2400" dirty="0" err="1">
                <a:latin typeface="ScaGoudy" panose="00000400000000000000" pitchFamily="2" charset="0"/>
              </a:rPr>
              <a:t>Pärtha-särathi</a:t>
            </a:r>
            <a:r>
              <a:rPr lang="en-IN" sz="2400" dirty="0">
                <a:latin typeface="ScaGoudy" panose="00000400000000000000" pitchFamily="2" charset="0"/>
              </a:rPr>
              <a:t> and </a:t>
            </a:r>
            <a:r>
              <a:rPr lang="en-IN" sz="2400" dirty="0" err="1">
                <a:latin typeface="ScaGoudy" panose="00000400000000000000" pitchFamily="2" charset="0"/>
              </a:rPr>
              <a:t>Çyämasundara</a:t>
            </a:r>
            <a:r>
              <a:rPr lang="en-IN" sz="2400" dirty="0">
                <a:latin typeface="ScaGoudy" panose="00000400000000000000" pitchFamily="2" charset="0"/>
              </a:rPr>
              <a:t> of </a:t>
            </a:r>
            <a:r>
              <a:rPr lang="en-IN" sz="2400" dirty="0" err="1">
                <a:latin typeface="ScaGoudy" panose="00000400000000000000" pitchFamily="2" charset="0"/>
              </a:rPr>
              <a:t>Våndävana</a:t>
            </a:r>
            <a:r>
              <a:rPr lang="en-IN" sz="2400" dirty="0">
                <a:latin typeface="ScaGoudy" panose="00000400000000000000" pitchFamily="2" charset="0"/>
              </a:rPr>
              <a:t>, but only in His impersonal feature is He the brahma-</a:t>
            </a:r>
            <a:r>
              <a:rPr lang="en-IN" sz="2400" dirty="0" err="1">
                <a:latin typeface="ScaGoudy" panose="00000400000000000000" pitchFamily="2" charset="0"/>
              </a:rPr>
              <a:t>jyoti</a:t>
            </a:r>
            <a:r>
              <a:rPr lang="en-IN" sz="2400" dirty="0">
                <a:latin typeface="ScaGoudy" panose="00000400000000000000" pitchFamily="2" charset="0"/>
              </a:rPr>
              <a:t> and the </a:t>
            </a:r>
            <a:r>
              <a:rPr lang="en-IN" sz="2400" dirty="0" err="1">
                <a:latin typeface="ScaGoudy" panose="00000400000000000000" pitchFamily="2" charset="0"/>
              </a:rPr>
              <a:t>Paramätmä</a:t>
            </a:r>
            <a:r>
              <a:rPr lang="en-IN" sz="2400" dirty="0">
                <a:latin typeface="ScaGoudy" panose="00000400000000000000" pitchFamily="2" charset="0"/>
              </a:rPr>
              <a:t>. Great </a:t>
            </a:r>
            <a:r>
              <a:rPr lang="en-IN" sz="2400" dirty="0" err="1">
                <a:latin typeface="ScaGoudy" panose="00000400000000000000" pitchFamily="2" charset="0"/>
              </a:rPr>
              <a:t>mahätmäs</a:t>
            </a:r>
            <a:r>
              <a:rPr lang="en-IN" sz="2400" dirty="0">
                <a:latin typeface="ScaGoudy" panose="00000400000000000000" pitchFamily="2" charset="0"/>
              </a:rPr>
              <a:t> like </a:t>
            </a:r>
            <a:r>
              <a:rPr lang="en-IN" sz="2400" dirty="0" err="1">
                <a:latin typeface="ScaGoudy" panose="00000400000000000000" pitchFamily="2" charset="0"/>
              </a:rPr>
              <a:t>Bhéñmadeva</a:t>
            </a:r>
            <a:r>
              <a:rPr lang="en-IN" sz="2400" dirty="0">
                <a:latin typeface="ScaGoudy" panose="00000400000000000000" pitchFamily="2" charset="0"/>
              </a:rPr>
              <a:t> realize all these different features of Lord </a:t>
            </a:r>
            <a:r>
              <a:rPr lang="en-IN" sz="2400" dirty="0" err="1">
                <a:latin typeface="ScaGoudy" panose="00000400000000000000" pitchFamily="2" charset="0"/>
              </a:rPr>
              <a:t>Çré</a:t>
            </a:r>
            <a:r>
              <a:rPr lang="en-IN" sz="2400" dirty="0">
                <a:latin typeface="ScaGoudy" panose="00000400000000000000" pitchFamily="2" charset="0"/>
              </a:rPr>
              <a:t> </a:t>
            </a:r>
            <a:r>
              <a:rPr lang="en-IN" sz="2400" dirty="0" err="1">
                <a:latin typeface="ScaGoudy" panose="00000400000000000000" pitchFamily="2" charset="0"/>
              </a:rPr>
              <a:t>Kåñëa</a:t>
            </a:r>
            <a:r>
              <a:rPr lang="en-IN" sz="2400" dirty="0">
                <a:latin typeface="ScaGoudy" panose="00000400000000000000" pitchFamily="2" charset="0"/>
              </a:rPr>
              <a:t>, and therefore they worship Lord </a:t>
            </a:r>
            <a:r>
              <a:rPr lang="en-IN" sz="2400" dirty="0" err="1">
                <a:latin typeface="ScaGoudy" panose="00000400000000000000" pitchFamily="2" charset="0"/>
              </a:rPr>
              <a:t>Kåñëa</a:t>
            </a:r>
            <a:r>
              <a:rPr lang="en-IN" sz="2400" dirty="0">
                <a:latin typeface="ScaGoudy" panose="00000400000000000000" pitchFamily="2" charset="0"/>
              </a:rPr>
              <a:t> with one-pointed attention, knowing Him as the origin of all features.</a:t>
            </a:r>
            <a:r>
              <a:rPr lang="en-IN" sz="2400" dirty="0"/>
              <a:t> [SB 1.9.42]</a:t>
            </a:r>
          </a:p>
          <a:p>
            <a:endParaRPr lang="en-IN" sz="2400" dirty="0">
              <a:latin typeface="ScaGoudy" panose="00000400000000000000" pitchFamily="2" charset="0"/>
            </a:endParaRPr>
          </a:p>
        </p:txBody>
      </p:sp>
      <p:pic>
        <p:nvPicPr>
          <p:cNvPr id="4" name="Picture 3">
            <a:extLst>
              <a:ext uri="{FF2B5EF4-FFF2-40B4-BE49-F238E27FC236}">
                <a16:creationId xmlns:a16="http://schemas.microsoft.com/office/drawing/2014/main" id="{6F39E453-7D15-44FF-B782-E162668E330E}"/>
              </a:ext>
            </a:extLst>
          </p:cNvPr>
          <p:cNvPicPr>
            <a:picLocks noChangeAspect="1"/>
          </p:cNvPicPr>
          <p:nvPr/>
        </p:nvPicPr>
        <p:blipFill rotWithShape="1">
          <a:blip r:embed="rId2"/>
          <a:srcRect l="50040" r="-3952" b="10499"/>
          <a:stretch/>
        </p:blipFill>
        <p:spPr>
          <a:xfrm>
            <a:off x="102876" y="58639"/>
            <a:ext cx="1836760" cy="3460415"/>
          </a:xfrm>
          <a:prstGeom prst="ellipse">
            <a:avLst/>
          </a:prstGeom>
        </p:spPr>
      </p:pic>
      <p:pic>
        <p:nvPicPr>
          <p:cNvPr id="5" name="Picture 4">
            <a:extLst>
              <a:ext uri="{FF2B5EF4-FFF2-40B4-BE49-F238E27FC236}">
                <a16:creationId xmlns:a16="http://schemas.microsoft.com/office/drawing/2014/main" id="{0DED1C85-C8FD-4661-B81D-D6C8B7D358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4076" y="-15249"/>
            <a:ext cx="2911050" cy="3519055"/>
          </a:xfrm>
          <a:prstGeom prst="roundRect">
            <a:avLst/>
          </a:prstGeom>
        </p:spPr>
      </p:pic>
      <p:pic>
        <p:nvPicPr>
          <p:cNvPr id="6" name="Picture 5">
            <a:extLst>
              <a:ext uri="{FF2B5EF4-FFF2-40B4-BE49-F238E27FC236}">
                <a16:creationId xmlns:a16="http://schemas.microsoft.com/office/drawing/2014/main" id="{9A5463E8-5258-4F88-8E22-E8D86CFB5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2665" y="0"/>
            <a:ext cx="4448084" cy="3519054"/>
          </a:xfrm>
          <a:prstGeom prst="rect">
            <a:avLst/>
          </a:prstGeom>
        </p:spPr>
      </p:pic>
    </p:spTree>
    <p:extLst>
      <p:ext uri="{BB962C8B-B14F-4D97-AF65-F5344CB8AC3E}">
        <p14:creationId xmlns:p14="http://schemas.microsoft.com/office/powerpoint/2010/main" val="2646558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 Box 1">
            <a:extLst>
              <a:ext uri="{FF2B5EF4-FFF2-40B4-BE49-F238E27FC236}">
                <a16:creationId xmlns:a16="http://schemas.microsoft.com/office/drawing/2014/main" id="{15E0C2D0-95B9-47E5-9332-45CF8E370176}"/>
              </a:ext>
            </a:extLst>
          </p:cNvPr>
          <p:cNvSpPr txBox="1">
            <a:spLocks noChangeArrowheads="1"/>
          </p:cNvSpPr>
          <p:nvPr/>
        </p:nvSpPr>
        <p:spPr bwMode="auto">
          <a:xfrm>
            <a:off x="195841" y="98280"/>
            <a:ext cx="87523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1.9.43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süta uväca—</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kåñëa evaà bhagavati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mano-väg-dåñöi-våttibhiù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ätmany ätmänam äveçya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so ’ntaùçväsa upäramat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Suta said</a:t>
            </a:r>
            <a:r>
              <a:rPr lang="en-IN" altLang="en-US" sz="2540">
                <a:latin typeface="Balaram" panose="00000400000000000000" pitchFamily="2" charset="0"/>
              </a:rPr>
              <a:t>: Thus Bhéñma (</a:t>
            </a:r>
            <a:r>
              <a:rPr lang="en-IN" altLang="en-US" sz="2540" b="1">
                <a:solidFill>
                  <a:srgbClr val="FF0000"/>
                </a:solidFill>
                <a:latin typeface="Balaram" panose="00000400000000000000" pitchFamily="2" charset="0"/>
              </a:rPr>
              <a:t>sah</a:t>
            </a:r>
            <a:r>
              <a:rPr lang="en-IN" altLang="en-US" sz="2540">
                <a:latin typeface="Balaram" panose="00000400000000000000" pitchFamily="2" charset="0"/>
              </a:rPr>
              <a:t>), absorbing himself in Kåñëa (</a:t>
            </a:r>
            <a:r>
              <a:rPr lang="en-IN" altLang="en-US" sz="2540" b="1">
                <a:solidFill>
                  <a:srgbClr val="FF0000"/>
                </a:solidFill>
                <a:latin typeface="Balaram" panose="00000400000000000000" pitchFamily="2" charset="0"/>
              </a:rPr>
              <a:t>ätmänam kåñëa evaà äveçya</a:t>
            </a:r>
            <a:r>
              <a:rPr lang="en-IN" altLang="en-US" sz="2540">
                <a:latin typeface="Balaram" panose="00000400000000000000" pitchFamily="2" charset="0"/>
              </a:rPr>
              <a:t>), bhagavän, the charioteer situated in his heart (</a:t>
            </a:r>
            <a:r>
              <a:rPr lang="en-IN" altLang="en-US" sz="2540" b="1">
                <a:solidFill>
                  <a:srgbClr val="FF0000"/>
                </a:solidFill>
                <a:latin typeface="Balaram" panose="00000400000000000000" pitchFamily="2" charset="0"/>
              </a:rPr>
              <a:t>bhagavati ätmany</a:t>
            </a:r>
            <a:r>
              <a:rPr lang="en-IN" altLang="en-US" sz="2540">
                <a:latin typeface="Balaram" panose="00000400000000000000" pitchFamily="2" charset="0"/>
              </a:rPr>
              <a:t>), using his mind, words and sight (</a:t>
            </a:r>
            <a:r>
              <a:rPr lang="en-IN" altLang="en-US" sz="2540" b="1">
                <a:solidFill>
                  <a:srgbClr val="FF0000"/>
                </a:solidFill>
                <a:latin typeface="Balaram" panose="00000400000000000000" pitchFamily="2" charset="0"/>
              </a:rPr>
              <a:t>mano-väg-dåñöi-våttibhiù</a:t>
            </a:r>
            <a:r>
              <a:rPr lang="en-IN" altLang="en-US" sz="2540">
                <a:latin typeface="Balaram" panose="00000400000000000000" pitchFamily="2" charset="0"/>
              </a:rPr>
              <a:t>), stopped his breathing (</a:t>
            </a:r>
            <a:r>
              <a:rPr lang="en-IN" altLang="en-US" sz="2540" b="1">
                <a:solidFill>
                  <a:srgbClr val="FF0000"/>
                </a:solidFill>
                <a:latin typeface="Balaram" panose="00000400000000000000" pitchFamily="2" charset="0"/>
              </a:rPr>
              <a:t>antaù çväsa</a:t>
            </a:r>
            <a:r>
              <a:rPr lang="en-IN" altLang="en-US" sz="2540">
                <a:latin typeface="Balaram" panose="00000400000000000000" pitchFamily="2" charset="0"/>
              </a:rPr>
              <a:t>) and ceased external functions (</a:t>
            </a:r>
            <a:r>
              <a:rPr lang="en-IN" altLang="en-US" sz="2540" b="1">
                <a:solidFill>
                  <a:srgbClr val="FF0000"/>
                </a:solidFill>
                <a:latin typeface="Balaram" panose="00000400000000000000" pitchFamily="2" charset="0"/>
              </a:rPr>
              <a:t>upäramat</a:t>
            </a:r>
            <a:r>
              <a:rPr lang="en-IN" altLang="en-US" sz="2540">
                <a:latin typeface="Balaram" panose="00000400000000000000" pitchFamily="2" charset="0"/>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1">
            <a:extLst>
              <a:ext uri="{FF2B5EF4-FFF2-40B4-BE49-F238E27FC236}">
                <a16:creationId xmlns:a16="http://schemas.microsoft.com/office/drawing/2014/main" id="{971E04E9-5FF3-4D7E-A5DF-CF8696576784}"/>
              </a:ext>
            </a:extLst>
          </p:cNvPr>
          <p:cNvSpPr txBox="1">
            <a:spLocks noChangeArrowheads="1"/>
          </p:cNvSpPr>
          <p:nvPr/>
        </p:nvSpPr>
        <p:spPr bwMode="auto">
          <a:xfrm>
            <a:off x="195841" y="98280"/>
            <a:ext cx="87523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1.9.44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sampadyamänam äjïäya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bhéñmaà brahmaëi niñkale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sarve babhüvus te tüñëéà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vayäàséva dinätyaye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The ignorant, who were like birds (</a:t>
            </a:r>
            <a:r>
              <a:rPr lang="en-IN" altLang="en-US" sz="2540" b="1">
                <a:solidFill>
                  <a:srgbClr val="FF0000"/>
                </a:solidFill>
                <a:latin typeface="Balaram" panose="00000400000000000000" pitchFamily="2" charset="0"/>
              </a:rPr>
              <a:t>vayäàsi iva</a:t>
            </a:r>
            <a:r>
              <a:rPr lang="en-IN" altLang="en-US" sz="2540">
                <a:latin typeface="Balaram" panose="00000400000000000000" pitchFamily="2" charset="0"/>
              </a:rPr>
              <a:t>) who think that day has been destroyed at the approach of evening (</a:t>
            </a:r>
            <a:r>
              <a:rPr lang="en-IN" altLang="en-US" sz="2540" b="1">
                <a:solidFill>
                  <a:srgbClr val="FF0000"/>
                </a:solidFill>
                <a:latin typeface="Balaram" panose="00000400000000000000" pitchFamily="2" charset="0"/>
              </a:rPr>
              <a:t>dina atyaye</a:t>
            </a:r>
            <a:r>
              <a:rPr lang="en-IN" altLang="en-US" sz="2540">
                <a:latin typeface="Balaram" panose="00000400000000000000" pitchFamily="2" charset="0"/>
              </a:rPr>
              <a:t>), thought that Bhéñma had attained the brahman (</a:t>
            </a:r>
            <a:r>
              <a:rPr lang="en-IN" altLang="en-US" sz="2540" b="1">
                <a:solidFill>
                  <a:srgbClr val="FF0000"/>
                </a:solidFill>
                <a:latin typeface="Balaram" panose="00000400000000000000" pitchFamily="2" charset="0"/>
              </a:rPr>
              <a:t>äjïäya bhéñmaà niñkale brahmaëi sampadyamänam</a:t>
            </a:r>
            <a:r>
              <a:rPr lang="en-IN" altLang="en-US" sz="2540">
                <a:latin typeface="Balaram" panose="00000400000000000000" pitchFamily="2" charset="0"/>
              </a:rPr>
              <a:t>), and became silent (</a:t>
            </a:r>
            <a:r>
              <a:rPr lang="en-IN" altLang="en-US" sz="2540" b="1">
                <a:solidFill>
                  <a:srgbClr val="FF0000"/>
                </a:solidFill>
                <a:latin typeface="Balaram" panose="00000400000000000000" pitchFamily="2" charset="0"/>
              </a:rPr>
              <a:t>sarve te tüñëéà babhüvuh</a:t>
            </a:r>
            <a:r>
              <a:rPr lang="en-IN" altLang="en-US" sz="2540">
                <a:latin typeface="Balaram" panose="00000400000000000000" pitchFamily="2" charset="0"/>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30050" name="Text Box 1">
            <a:extLst>
              <a:ext uri="{FF2B5EF4-FFF2-40B4-BE49-F238E27FC236}">
                <a16:creationId xmlns:a16="http://schemas.microsoft.com/office/drawing/2014/main" id="{21F27F9F-40F7-45AE-AF63-0D06F6BA7E3F}"/>
              </a:ext>
            </a:extLst>
          </p:cNvPr>
          <p:cNvSpPr txBox="1">
            <a:spLocks noChangeArrowheads="1"/>
          </p:cNvSpPr>
          <p:nvPr/>
        </p:nvSpPr>
        <p:spPr bwMode="auto">
          <a:xfrm>
            <a:off x="131041" y="29412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err="1">
                <a:latin typeface="Balaram" panose="00000400000000000000" pitchFamily="2" charset="0"/>
              </a:rPr>
              <a:t>Bhéñma</a:t>
            </a:r>
            <a:r>
              <a:rPr lang="en-US" altLang="en-US" sz="2540" dirty="0">
                <a:latin typeface="Balaram" panose="00000400000000000000" pitchFamily="2" charset="0"/>
              </a:rPr>
              <a:t> had attained his cherished form of </a:t>
            </a:r>
            <a:r>
              <a:rPr lang="en-US" altLang="en-US" sz="2540" dirty="0" err="1">
                <a:latin typeface="Balaram" panose="00000400000000000000" pitchFamily="2" charset="0"/>
              </a:rPr>
              <a:t>Kåñëa</a:t>
            </a:r>
            <a:r>
              <a:rPr lang="en-US" altLang="en-US" sz="2540" dirty="0">
                <a:latin typeface="Balaram" panose="00000400000000000000" pitchFamily="2" charset="0"/>
              </a:rPr>
              <a:t> as the charioteer, but the common people, not knowing this though that he had entered into brahman.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That is expressed in this verse.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An example of ignorance is given.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Birds, thinking that the day has been destroyed at the end of day because they cannot see it, become silent.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 day has not actually be destroyed, because one understands that after some time, that day still exists, since after twelve hours daylight appears again.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The ignorant think that when </a:t>
            </a:r>
            <a:r>
              <a:rPr lang="en-US" altLang="en-US" sz="2540" dirty="0" err="1">
                <a:latin typeface="Balaram" panose="00000400000000000000" pitchFamily="2" charset="0"/>
              </a:rPr>
              <a:t>Bhéñma</a:t>
            </a:r>
            <a:r>
              <a:rPr lang="en-US" altLang="en-US" sz="2540" dirty="0">
                <a:latin typeface="Balaram" panose="00000400000000000000" pitchFamily="2" charset="0"/>
              </a:rPr>
              <a:t> passed away he attained liberation.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 Box 1">
            <a:extLst>
              <a:ext uri="{FF2B5EF4-FFF2-40B4-BE49-F238E27FC236}">
                <a16:creationId xmlns:a16="http://schemas.microsoft.com/office/drawing/2014/main" id="{F3022C5F-03CA-484D-B5E7-85FC2AD64759}"/>
              </a:ext>
            </a:extLst>
          </p:cNvPr>
          <p:cNvSpPr txBox="1">
            <a:spLocks noChangeArrowheads="1"/>
          </p:cNvSpPr>
          <p:nvPr/>
        </p:nvSpPr>
        <p:spPr bwMode="auto">
          <a:xfrm>
            <a:off x="195841" y="98280"/>
            <a:ext cx="87523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1.9.45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tatra dundubhayo nedur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deva-mänava-väditäù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çaçaàsuù sädhavo räjïäà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khät petuù puñpa-våñöayaù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Drums played by devatäs and men sounded (</a:t>
            </a:r>
            <a:r>
              <a:rPr lang="en-IN" altLang="en-US" sz="2540" b="1">
                <a:solidFill>
                  <a:srgbClr val="FF0000"/>
                </a:solidFill>
                <a:latin typeface="Balaram" panose="00000400000000000000" pitchFamily="2" charset="0"/>
              </a:rPr>
              <a:t>tatra dundubhayo neduh deva-mänava-väditäù</a:t>
            </a:r>
            <a:r>
              <a:rPr lang="en-IN" altLang="en-US" sz="2540">
                <a:latin typeface="Balaram" panose="00000400000000000000" pitchFamily="2" charset="0"/>
              </a:rPr>
              <a:t>), the kings (</a:t>
            </a:r>
            <a:r>
              <a:rPr lang="en-IN" altLang="en-US" sz="2540" b="1">
                <a:solidFill>
                  <a:srgbClr val="FF0000"/>
                </a:solidFill>
                <a:latin typeface="Balaram" panose="00000400000000000000" pitchFamily="2" charset="0"/>
              </a:rPr>
              <a:t>räjïäà</a:t>
            </a:r>
            <a:r>
              <a:rPr lang="en-IN" altLang="en-US" sz="2540">
                <a:latin typeface="Balaram" panose="00000400000000000000" pitchFamily="2" charset="0"/>
              </a:rPr>
              <a:t>) without hatred praised him (</a:t>
            </a:r>
            <a:r>
              <a:rPr lang="en-IN" altLang="en-US" sz="2540" b="1">
                <a:solidFill>
                  <a:srgbClr val="FF0000"/>
                </a:solidFill>
                <a:latin typeface="Balaram" panose="00000400000000000000" pitchFamily="2" charset="0"/>
              </a:rPr>
              <a:t>sädhavo çaçaàsuù</a:t>
            </a:r>
            <a:r>
              <a:rPr lang="en-IN" altLang="en-US" sz="2540">
                <a:latin typeface="Balaram" panose="00000400000000000000" pitchFamily="2" charset="0"/>
              </a:rPr>
              <a:t>), and flowers fell from the sky (</a:t>
            </a:r>
            <a:r>
              <a:rPr lang="en-IN" altLang="en-US" sz="2540" b="1">
                <a:solidFill>
                  <a:srgbClr val="FF0000"/>
                </a:solidFill>
                <a:latin typeface="Balaram" panose="00000400000000000000" pitchFamily="2" charset="0"/>
              </a:rPr>
              <a:t>khät petuù puñpa-våñöayaù</a:t>
            </a:r>
            <a:r>
              <a:rPr lang="en-IN" altLang="en-US" sz="2540">
                <a:latin typeface="Balaram" panose="00000400000000000000" pitchFamily="2" charset="0"/>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1">
            <a:extLst>
              <a:ext uri="{FF2B5EF4-FFF2-40B4-BE49-F238E27FC236}">
                <a16:creationId xmlns:a16="http://schemas.microsoft.com/office/drawing/2014/main" id="{E0D48E13-953A-42CE-8C71-850299F772BD}"/>
              </a:ext>
            </a:extLst>
          </p:cNvPr>
          <p:cNvSpPr txBox="1">
            <a:spLocks noChangeArrowheads="1"/>
          </p:cNvSpPr>
          <p:nvPr/>
        </p:nvSpPr>
        <p:spPr bwMode="auto">
          <a:xfrm>
            <a:off x="195841" y="98280"/>
            <a:ext cx="87523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1.9.46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tasya nirharaëädéni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samparetasya bhärgava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yudhiñöhiraù kärayitvä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muhürtaà duùkhito ’bhavat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O Çaunaka of the Bhågu dynasty (</a:t>
            </a:r>
            <a:r>
              <a:rPr lang="en-IN" altLang="en-US" sz="2540" b="1">
                <a:solidFill>
                  <a:srgbClr val="FF0000"/>
                </a:solidFill>
                <a:latin typeface="Balaram" panose="00000400000000000000" pitchFamily="2" charset="0"/>
              </a:rPr>
              <a:t>bhärgava</a:t>
            </a:r>
            <a:r>
              <a:rPr lang="en-IN" altLang="en-US" sz="2540">
                <a:latin typeface="Balaram" panose="00000400000000000000" pitchFamily="2" charset="0"/>
              </a:rPr>
              <a:t>)! Yudhiñöhira (</a:t>
            </a:r>
            <a:r>
              <a:rPr lang="en-IN" altLang="en-US" sz="2540" b="1">
                <a:solidFill>
                  <a:srgbClr val="FF0000"/>
                </a:solidFill>
                <a:latin typeface="Balaram" panose="00000400000000000000" pitchFamily="2" charset="0"/>
              </a:rPr>
              <a:t>yudhiñöhiraù</a:t>
            </a:r>
            <a:r>
              <a:rPr lang="en-IN" altLang="en-US" sz="2540">
                <a:latin typeface="Balaram" panose="00000400000000000000" pitchFamily="2" charset="0"/>
              </a:rPr>
              <a:t>) had last rites (</a:t>
            </a:r>
            <a:r>
              <a:rPr lang="en-IN" altLang="en-US" sz="2540" b="1">
                <a:solidFill>
                  <a:srgbClr val="FF0000"/>
                </a:solidFill>
                <a:latin typeface="Balaram" panose="00000400000000000000" pitchFamily="2" charset="0"/>
              </a:rPr>
              <a:t>nirharaëädéni</a:t>
            </a:r>
            <a:r>
              <a:rPr lang="en-IN" altLang="en-US" sz="2540">
                <a:latin typeface="Balaram" panose="00000400000000000000" pitchFamily="2" charset="0"/>
              </a:rPr>
              <a:t>) of the departed Bhéñma (</a:t>
            </a:r>
            <a:r>
              <a:rPr lang="en-IN" altLang="en-US" sz="2540" b="1">
                <a:solidFill>
                  <a:srgbClr val="FF0000"/>
                </a:solidFill>
                <a:latin typeface="Balaram" panose="00000400000000000000" pitchFamily="2" charset="0"/>
              </a:rPr>
              <a:t>samparetasya</a:t>
            </a:r>
            <a:r>
              <a:rPr lang="en-IN" altLang="en-US" sz="2540">
                <a:latin typeface="Balaram" panose="00000400000000000000" pitchFamily="2" charset="0"/>
              </a:rPr>
              <a:t>) performed (</a:t>
            </a:r>
            <a:r>
              <a:rPr lang="en-IN" altLang="en-US" sz="2540" b="1">
                <a:solidFill>
                  <a:srgbClr val="FF0000"/>
                </a:solidFill>
                <a:latin typeface="Balaram" panose="00000400000000000000" pitchFamily="2" charset="0"/>
              </a:rPr>
              <a:t>kärayitvä</a:t>
            </a:r>
            <a:r>
              <a:rPr lang="en-IN" altLang="en-US" sz="2540">
                <a:latin typeface="Balaram" panose="00000400000000000000" pitchFamily="2" charset="0"/>
              </a:rPr>
              <a:t>) and became sad for a moment (</a:t>
            </a:r>
            <a:r>
              <a:rPr lang="en-IN" altLang="en-US" sz="2540" b="1">
                <a:solidFill>
                  <a:srgbClr val="FF0000"/>
                </a:solidFill>
                <a:latin typeface="Balaram" panose="00000400000000000000" pitchFamily="2" charset="0"/>
              </a:rPr>
              <a:t>muhürtaà duùkhito abhavat</a:t>
            </a:r>
            <a:r>
              <a:rPr lang="en-IN" altLang="en-US" sz="2540">
                <a:latin typeface="Balaram" panose="00000400000000000000" pitchFamily="2" charset="0"/>
              </a:rPr>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34146" name="Text Box 1">
            <a:extLst>
              <a:ext uri="{FF2B5EF4-FFF2-40B4-BE49-F238E27FC236}">
                <a16:creationId xmlns:a16="http://schemas.microsoft.com/office/drawing/2014/main" id="{8FAF39A9-D7A2-4B09-A54D-E6EEF31EC9B7}"/>
              </a:ext>
            </a:extLst>
          </p:cNvPr>
          <p:cNvSpPr txBox="1">
            <a:spLocks noChangeArrowheads="1"/>
          </p:cNvSpPr>
          <p:nvPr/>
        </p:nvSpPr>
        <p:spPr bwMode="auto">
          <a:xfrm>
            <a:off x="131041" y="294120"/>
            <a:ext cx="88819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marL="457200" indent="-4572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Though </a:t>
            </a:r>
            <a:r>
              <a:rPr lang="en-US" altLang="en-US" sz="2540" dirty="0" err="1">
                <a:latin typeface="Balaram" panose="00000400000000000000" pitchFamily="2" charset="0"/>
              </a:rPr>
              <a:t>Bhéñma</a:t>
            </a:r>
            <a:r>
              <a:rPr lang="en-US" altLang="en-US" sz="2540" dirty="0">
                <a:latin typeface="Balaram" panose="00000400000000000000" pitchFamily="2" charset="0"/>
              </a:rPr>
              <a:t> is an eternal associate of the Lord, his </a:t>
            </a:r>
            <a:r>
              <a:rPr lang="en-US" altLang="en-US" sz="2540" dirty="0" err="1">
                <a:latin typeface="Balaram" panose="00000400000000000000" pitchFamily="2" charset="0"/>
              </a:rPr>
              <a:t>aàça</a:t>
            </a:r>
            <a:r>
              <a:rPr lang="en-US" altLang="en-US" sz="2540" dirty="0">
                <a:latin typeface="Balaram" panose="00000400000000000000" pitchFamily="2" charset="0"/>
              </a:rPr>
              <a:t> had entered into Vasu (who then descended from the heavenly planets to earth.)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Thus </a:t>
            </a:r>
            <a:r>
              <a:rPr lang="en-US" altLang="en-US" sz="2540" dirty="0" err="1">
                <a:latin typeface="Balaram" panose="00000400000000000000" pitchFamily="2" charset="0"/>
              </a:rPr>
              <a:t>Bhéñma</a:t>
            </a:r>
            <a:r>
              <a:rPr lang="en-US" altLang="en-US" sz="2540" dirty="0">
                <a:latin typeface="Balaram" panose="00000400000000000000" pitchFamily="2" charset="0"/>
              </a:rPr>
              <a:t> is shown by the Lord to give up his body.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a:latin typeface="Balaram" panose="00000400000000000000" pitchFamily="2" charset="0"/>
              </a:rPr>
              <a:t>His </a:t>
            </a:r>
            <a:r>
              <a:rPr lang="en-US" altLang="en-US" sz="2540" dirty="0" err="1">
                <a:latin typeface="Balaram" panose="00000400000000000000" pitchFamily="2" charset="0"/>
              </a:rPr>
              <a:t>aàça</a:t>
            </a:r>
            <a:r>
              <a:rPr lang="en-US" altLang="en-US" sz="2540" dirty="0">
                <a:latin typeface="Balaram" panose="00000400000000000000" pitchFamily="2" charset="0"/>
              </a:rPr>
              <a:t> was situated in Vasu, and he himself attained the spiritual world. </a:t>
            </a: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a:p>
            <a:pPr marL="414726" indent="-414726" algn="just" defTabSz="407526" fontAlgn="base" hangingPunct="0">
              <a:lnSpc>
                <a:spcPct val="99000"/>
              </a:lnSpc>
              <a:spcBef>
                <a:spcPct val="0"/>
              </a:spcBef>
              <a:spcAft>
                <a:spcPct val="0"/>
              </a:spcAft>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540" dirty="0" err="1">
                <a:latin typeface="Balaram" panose="00000400000000000000" pitchFamily="2" charset="0"/>
              </a:rPr>
              <a:t>yävad</a:t>
            </a:r>
            <a:r>
              <a:rPr lang="en-US" altLang="en-US" sz="2540" dirty="0">
                <a:latin typeface="Balaram" panose="00000400000000000000" pitchFamily="2" charset="0"/>
              </a:rPr>
              <a:t> </a:t>
            </a:r>
            <a:r>
              <a:rPr lang="en-US" altLang="en-US" sz="2540" dirty="0" err="1">
                <a:latin typeface="Balaram" panose="00000400000000000000" pitchFamily="2" charset="0"/>
              </a:rPr>
              <a:t>adhikäram</a:t>
            </a:r>
            <a:r>
              <a:rPr lang="en-US" altLang="en-US" sz="2540" dirty="0">
                <a:latin typeface="Balaram" panose="00000400000000000000" pitchFamily="2" charset="0"/>
              </a:rPr>
              <a:t> </a:t>
            </a:r>
            <a:r>
              <a:rPr lang="en-US" altLang="en-US" sz="2540" dirty="0" err="1">
                <a:latin typeface="Balaram" panose="00000400000000000000" pitchFamily="2" charset="0"/>
              </a:rPr>
              <a:t>avasthitir</a:t>
            </a:r>
            <a:r>
              <a:rPr lang="en-US" altLang="en-US" sz="2540" dirty="0">
                <a:latin typeface="Balaram" panose="00000400000000000000" pitchFamily="2" charset="0"/>
              </a:rPr>
              <a:t> </a:t>
            </a:r>
            <a:r>
              <a:rPr lang="en-US" altLang="en-US" sz="2540" dirty="0" err="1">
                <a:latin typeface="Balaram" panose="00000400000000000000" pitchFamily="2" charset="0"/>
              </a:rPr>
              <a:t>ädhikärikäëäm</a:t>
            </a:r>
            <a:r>
              <a:rPr lang="en-US" altLang="en-US" sz="2540" dirty="0">
                <a:latin typeface="Balaram" panose="00000400000000000000" pitchFamily="2" charset="0"/>
              </a:rPr>
              <a:t>: those designated by the Lord remain in their posts on earth as long as that Lord chooses. (</a:t>
            </a:r>
            <a:r>
              <a:rPr lang="en-US" altLang="en-US" sz="2540" dirty="0" err="1">
                <a:latin typeface="Balaram" panose="00000400000000000000" pitchFamily="2" charset="0"/>
              </a:rPr>
              <a:t>Vedänta-sütra</a:t>
            </a:r>
            <a:r>
              <a:rPr lang="en-US" altLang="en-US" sz="2540" dirty="0">
                <a:latin typeface="Balaram" panose="00000400000000000000" pitchFamily="2" charset="0"/>
              </a:rPr>
              <a:t> 3.3.33) </a:t>
            </a:r>
          </a:p>
          <a:p>
            <a:pPr marL="0" indent="0"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540" dirty="0">
              <a:latin typeface="Balaram" panose="00000400000000000000" pitchFamily="2"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1">
            <a:extLst>
              <a:ext uri="{FF2B5EF4-FFF2-40B4-BE49-F238E27FC236}">
                <a16:creationId xmlns:a16="http://schemas.microsoft.com/office/drawing/2014/main" id="{A50F86E2-F102-43EE-A5CF-66E15CF0E1C9}"/>
              </a:ext>
            </a:extLst>
          </p:cNvPr>
          <p:cNvSpPr txBox="1">
            <a:spLocks noChangeArrowheads="1"/>
          </p:cNvSpPr>
          <p:nvPr/>
        </p:nvSpPr>
        <p:spPr bwMode="auto">
          <a:xfrm>
            <a:off x="195841" y="209161"/>
            <a:ext cx="87523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Droid Sans" charset="0"/>
                <a:cs typeface="Droid Sans" charset="0"/>
              </a:defRPr>
            </a:lvl9pPr>
          </a:lstStyle>
          <a:p>
            <a:pPr algn="ctr"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sz="2540" b="1" dirty="0">
                <a:solidFill>
                  <a:srgbClr val="000000"/>
                </a:solidFill>
                <a:latin typeface="Balaram" panose="00000400000000000000" pitchFamily="2" charset="0"/>
              </a:rPr>
              <a:t>|| 1.9.47 ||</a:t>
            </a:r>
          </a:p>
          <a:p>
            <a:pPr algn="ctr" defTabSz="407526" eaLnBrk="1" fontAlgn="base" hangingPunct="0">
              <a:lnSpc>
                <a:spcPct val="93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IN" sz="2540" dirty="0">
              <a:solidFill>
                <a:srgbClr val="000000"/>
              </a:solidFill>
            </a:endParaRPr>
          </a:p>
          <a:p>
            <a:pPr algn="ctr"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sz="2540" b="1" dirty="0" err="1">
                <a:solidFill>
                  <a:srgbClr val="FF0000"/>
                </a:solidFill>
                <a:latin typeface="Balaram" panose="00000400000000000000" pitchFamily="2" charset="0"/>
              </a:rPr>
              <a:t>tuñöuvur</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munayo</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håñöäù</a:t>
            </a:r>
            <a:r>
              <a:rPr lang="en-IN" sz="2540" b="1" dirty="0">
                <a:solidFill>
                  <a:srgbClr val="FF0000"/>
                </a:solidFill>
                <a:latin typeface="Balaram" panose="00000400000000000000" pitchFamily="2" charset="0"/>
              </a:rPr>
              <a:t> </a:t>
            </a:r>
          </a:p>
          <a:p>
            <a:pPr algn="ctr"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sz="2540" b="1" dirty="0" err="1">
                <a:solidFill>
                  <a:srgbClr val="FF0000"/>
                </a:solidFill>
                <a:latin typeface="Balaram" panose="00000400000000000000" pitchFamily="2" charset="0"/>
              </a:rPr>
              <a:t>kåñëaà</a:t>
            </a:r>
            <a:r>
              <a:rPr lang="en-IN" sz="2540" b="1" dirty="0">
                <a:solidFill>
                  <a:srgbClr val="FF0000"/>
                </a:solidFill>
                <a:latin typeface="Balaram" panose="00000400000000000000" pitchFamily="2" charset="0"/>
              </a:rPr>
              <a:t> tad-</a:t>
            </a:r>
            <a:r>
              <a:rPr lang="en-IN" sz="2540" b="1" dirty="0" err="1">
                <a:solidFill>
                  <a:srgbClr val="FF0000"/>
                </a:solidFill>
                <a:latin typeface="Balaram" panose="00000400000000000000" pitchFamily="2" charset="0"/>
              </a:rPr>
              <a:t>guhya</a:t>
            </a:r>
            <a:r>
              <a:rPr lang="en-IN" sz="2540" b="1" dirty="0">
                <a:solidFill>
                  <a:srgbClr val="FF0000"/>
                </a:solidFill>
                <a:latin typeface="Balaram" panose="00000400000000000000" pitchFamily="2" charset="0"/>
              </a:rPr>
              <a:t>-</a:t>
            </a:r>
            <a:r>
              <a:rPr lang="en-IN" sz="2540" b="1" dirty="0" err="1">
                <a:solidFill>
                  <a:srgbClr val="FF0000"/>
                </a:solidFill>
                <a:latin typeface="Balaram" panose="00000400000000000000" pitchFamily="2" charset="0"/>
              </a:rPr>
              <a:t>nämabhiù</a:t>
            </a:r>
            <a:r>
              <a:rPr lang="en-IN" sz="2540" b="1" dirty="0">
                <a:solidFill>
                  <a:srgbClr val="FF0000"/>
                </a:solidFill>
                <a:latin typeface="Balaram" panose="00000400000000000000" pitchFamily="2" charset="0"/>
              </a:rPr>
              <a:t> |</a:t>
            </a:r>
          </a:p>
          <a:p>
            <a:pPr algn="ctr"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sz="2540" b="1" dirty="0" err="1">
                <a:solidFill>
                  <a:srgbClr val="FF0000"/>
                </a:solidFill>
                <a:latin typeface="Balaram" panose="00000400000000000000" pitchFamily="2" charset="0"/>
              </a:rPr>
              <a:t>tatas</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te</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kåñëa-hådayäù</a:t>
            </a:r>
            <a:r>
              <a:rPr lang="en-IN" sz="2540" b="1" dirty="0">
                <a:solidFill>
                  <a:srgbClr val="FF0000"/>
                </a:solidFill>
                <a:latin typeface="Balaram" panose="00000400000000000000" pitchFamily="2" charset="0"/>
              </a:rPr>
              <a:t> </a:t>
            </a:r>
          </a:p>
          <a:p>
            <a:pPr algn="ctr"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sz="2540" b="1" dirty="0" err="1">
                <a:solidFill>
                  <a:srgbClr val="FF0000"/>
                </a:solidFill>
                <a:latin typeface="Balaram" panose="00000400000000000000" pitchFamily="2" charset="0"/>
              </a:rPr>
              <a:t>sväçramän</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prayayuù</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punaù</a:t>
            </a:r>
            <a:r>
              <a:rPr lang="en-IN" sz="2540" b="1" dirty="0">
                <a:solidFill>
                  <a:srgbClr val="FF0000"/>
                </a:solidFill>
                <a:latin typeface="Balaram" panose="00000400000000000000" pitchFamily="2" charset="0"/>
              </a:rPr>
              <a:t> ||</a:t>
            </a:r>
          </a:p>
          <a:p>
            <a:pPr algn="just"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IN" sz="2540" dirty="0">
              <a:solidFill>
                <a:srgbClr val="000000"/>
              </a:solidFill>
              <a:latin typeface="Balaram" panose="00000400000000000000" pitchFamily="2" charset="0"/>
            </a:endParaRPr>
          </a:p>
          <a:p>
            <a:pPr algn="just"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IN" sz="2540" dirty="0">
                <a:solidFill>
                  <a:srgbClr val="000000"/>
                </a:solidFill>
                <a:latin typeface="Balaram" panose="00000400000000000000" pitchFamily="2" charset="0"/>
              </a:rPr>
              <a:t>The sages in joy (</a:t>
            </a:r>
            <a:r>
              <a:rPr lang="en-IN" sz="2540" b="1" dirty="0" err="1">
                <a:solidFill>
                  <a:srgbClr val="FF0000"/>
                </a:solidFill>
                <a:latin typeface="Balaram" panose="00000400000000000000" pitchFamily="2" charset="0"/>
              </a:rPr>
              <a:t>munayah</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håñöäù</a:t>
            </a:r>
            <a:r>
              <a:rPr lang="en-IN" sz="2540" dirty="0">
                <a:solidFill>
                  <a:srgbClr val="000000"/>
                </a:solidFill>
                <a:latin typeface="Balaram" panose="00000400000000000000" pitchFamily="2" charset="0"/>
              </a:rPr>
              <a:t>) praised </a:t>
            </a:r>
            <a:r>
              <a:rPr lang="en-IN" sz="2540" dirty="0" err="1">
                <a:solidFill>
                  <a:srgbClr val="000000"/>
                </a:solidFill>
                <a:latin typeface="Balaram" panose="00000400000000000000" pitchFamily="2" charset="0"/>
              </a:rPr>
              <a:t>Kåñëa</a:t>
            </a:r>
            <a:r>
              <a:rPr lang="en-IN" sz="2540" dirty="0">
                <a:solidFill>
                  <a:srgbClr val="000000"/>
                </a:solidFill>
                <a:latin typeface="Balaram" panose="00000400000000000000" pitchFamily="2" charset="0"/>
              </a:rPr>
              <a:t> (</a:t>
            </a:r>
            <a:r>
              <a:rPr lang="en-IN" sz="2540" b="1" dirty="0" err="1">
                <a:solidFill>
                  <a:srgbClr val="FF0000"/>
                </a:solidFill>
                <a:latin typeface="Balaram" panose="00000400000000000000" pitchFamily="2" charset="0"/>
              </a:rPr>
              <a:t>tuñöuvuh</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kåñëaà</a:t>
            </a:r>
            <a:r>
              <a:rPr lang="en-IN" sz="2540" dirty="0">
                <a:solidFill>
                  <a:srgbClr val="000000"/>
                </a:solidFill>
                <a:latin typeface="Balaram" panose="00000400000000000000" pitchFamily="2" charset="0"/>
              </a:rPr>
              <a:t>) with his confidential names (</a:t>
            </a:r>
            <a:r>
              <a:rPr lang="en-IN" sz="2540" b="1" dirty="0">
                <a:solidFill>
                  <a:srgbClr val="FF0000"/>
                </a:solidFill>
                <a:latin typeface="Balaram" panose="00000400000000000000" pitchFamily="2" charset="0"/>
              </a:rPr>
              <a:t>tad-</a:t>
            </a:r>
            <a:r>
              <a:rPr lang="en-IN" sz="2540" b="1" dirty="0" err="1">
                <a:solidFill>
                  <a:srgbClr val="FF0000"/>
                </a:solidFill>
                <a:latin typeface="Balaram" panose="00000400000000000000" pitchFamily="2" charset="0"/>
              </a:rPr>
              <a:t>guhya</a:t>
            </a:r>
            <a:r>
              <a:rPr lang="en-IN" sz="2540" b="1" dirty="0">
                <a:solidFill>
                  <a:srgbClr val="FF0000"/>
                </a:solidFill>
                <a:latin typeface="Balaram" panose="00000400000000000000" pitchFamily="2" charset="0"/>
              </a:rPr>
              <a:t>-</a:t>
            </a:r>
            <a:r>
              <a:rPr lang="en-IN" sz="2540" b="1" dirty="0" err="1">
                <a:solidFill>
                  <a:srgbClr val="FF0000"/>
                </a:solidFill>
                <a:latin typeface="Balaram" panose="00000400000000000000" pitchFamily="2" charset="0"/>
              </a:rPr>
              <a:t>nämabhiù</a:t>
            </a:r>
            <a:r>
              <a:rPr lang="en-IN" sz="2540" dirty="0">
                <a:solidFill>
                  <a:srgbClr val="000000"/>
                </a:solidFill>
                <a:latin typeface="Balaram" panose="00000400000000000000" pitchFamily="2" charset="0"/>
              </a:rPr>
              <a:t>) and then with </a:t>
            </a:r>
            <a:r>
              <a:rPr lang="en-IN" sz="2540" dirty="0" err="1">
                <a:solidFill>
                  <a:srgbClr val="000000"/>
                </a:solidFill>
                <a:latin typeface="Balaram" panose="00000400000000000000" pitchFamily="2" charset="0"/>
              </a:rPr>
              <a:t>Kåñëa</a:t>
            </a:r>
            <a:r>
              <a:rPr lang="en-IN" sz="2540" dirty="0">
                <a:solidFill>
                  <a:srgbClr val="000000"/>
                </a:solidFill>
                <a:latin typeface="Balaram" panose="00000400000000000000" pitchFamily="2" charset="0"/>
              </a:rPr>
              <a:t> in their hearts (</a:t>
            </a:r>
            <a:r>
              <a:rPr lang="en-IN" sz="2540" b="1" dirty="0" err="1">
                <a:solidFill>
                  <a:srgbClr val="FF0000"/>
                </a:solidFill>
                <a:latin typeface="Balaram" panose="00000400000000000000" pitchFamily="2" charset="0"/>
              </a:rPr>
              <a:t>tatas</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te</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kåñëa-hådayäù</a:t>
            </a:r>
            <a:r>
              <a:rPr lang="en-IN" sz="2540" dirty="0">
                <a:solidFill>
                  <a:srgbClr val="000000"/>
                </a:solidFill>
                <a:latin typeface="Balaram" panose="00000400000000000000" pitchFamily="2" charset="0"/>
              </a:rPr>
              <a:t>) departed again for their hermitages (</a:t>
            </a:r>
            <a:r>
              <a:rPr lang="en-IN" sz="2540" b="1" dirty="0" err="1">
                <a:solidFill>
                  <a:srgbClr val="FF0000"/>
                </a:solidFill>
                <a:latin typeface="Balaram" panose="00000400000000000000" pitchFamily="2" charset="0"/>
              </a:rPr>
              <a:t>sväçramän</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prayayuù</a:t>
            </a:r>
            <a:r>
              <a:rPr lang="en-IN" sz="2540" b="1" dirty="0">
                <a:solidFill>
                  <a:srgbClr val="FF0000"/>
                </a:solidFill>
                <a:latin typeface="Balaram" panose="00000400000000000000" pitchFamily="2" charset="0"/>
              </a:rPr>
              <a:t> </a:t>
            </a:r>
            <a:r>
              <a:rPr lang="en-IN" sz="2540" b="1" dirty="0" err="1">
                <a:solidFill>
                  <a:srgbClr val="FF0000"/>
                </a:solidFill>
                <a:latin typeface="Balaram" panose="00000400000000000000" pitchFamily="2" charset="0"/>
              </a:rPr>
              <a:t>punaù</a:t>
            </a:r>
            <a:r>
              <a:rPr lang="en-IN" sz="2540" dirty="0">
                <a:solidFill>
                  <a:srgbClr val="000000"/>
                </a:solidFill>
                <a:latin typeface="Balaram" panose="00000400000000000000" pitchFamily="2" charset="0"/>
              </a:rPr>
              <a:t>).</a:t>
            </a:r>
          </a:p>
          <a:p>
            <a:pPr algn="just" defTabSz="407526" eaLnBrk="1" fontAlgn="base" hangingPunct="0">
              <a:lnSpc>
                <a:spcPct val="99000"/>
              </a:lnSpc>
              <a:spcBef>
                <a:spcPct val="0"/>
              </a:spcBef>
              <a:spcAft>
                <a:spcPct val="0"/>
              </a:spcAft>
              <a:buClr>
                <a:srgbClr val="000000"/>
              </a:buClr>
              <a:buSzPct val="100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IN" sz="2540" dirty="0">
              <a:solidFill>
                <a:srgbClr val="000000"/>
              </a:solidFill>
              <a:latin typeface="Balaram" panose="00000400000000000000" pitchFamily="2" charset="0"/>
            </a:endParaRPr>
          </a:p>
          <a:p>
            <a:pPr marL="414726" indent="-414726" algn="just" defTabSz="407526" eaLnBrk="1" fontAlgn="base" hangingPunct="0">
              <a:lnSpc>
                <a:spcPct val="99000"/>
              </a:lnSpc>
              <a:spcBef>
                <a:spcPct val="0"/>
              </a:spcBef>
              <a:spcAft>
                <a:spcPct val="0"/>
              </a:spcAft>
              <a:buClr>
                <a:srgbClr val="000000"/>
              </a:buClr>
              <a:buSzPct val="100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540" dirty="0">
                <a:solidFill>
                  <a:srgbClr val="000000"/>
                </a:solidFill>
                <a:latin typeface="Balaram" panose="00000400000000000000" pitchFamily="2" charset="0"/>
              </a:rPr>
              <a:t>Tad-</a:t>
            </a:r>
            <a:r>
              <a:rPr lang="en-US" sz="2540" dirty="0" err="1">
                <a:solidFill>
                  <a:srgbClr val="000000"/>
                </a:solidFill>
                <a:latin typeface="Balaram" panose="00000400000000000000" pitchFamily="2" charset="0"/>
              </a:rPr>
              <a:t>guhya</a:t>
            </a:r>
            <a:r>
              <a:rPr lang="en-US" sz="2540" dirty="0">
                <a:solidFill>
                  <a:srgbClr val="000000"/>
                </a:solidFill>
                <a:latin typeface="Balaram" panose="00000400000000000000" pitchFamily="2" charset="0"/>
              </a:rPr>
              <a:t>-</a:t>
            </a:r>
            <a:r>
              <a:rPr lang="en-US" sz="2540" dirty="0" err="1">
                <a:solidFill>
                  <a:srgbClr val="000000"/>
                </a:solidFill>
                <a:latin typeface="Balaram" panose="00000400000000000000" pitchFamily="2" charset="0"/>
              </a:rPr>
              <a:t>nämabhiù</a:t>
            </a:r>
            <a:r>
              <a:rPr lang="en-US" sz="2540" dirty="0">
                <a:solidFill>
                  <a:srgbClr val="000000"/>
                </a:solidFill>
                <a:latin typeface="Balaram" panose="00000400000000000000" pitchFamily="2" charset="0"/>
              </a:rPr>
              <a:t> indicates that they said, “O </a:t>
            </a:r>
            <a:r>
              <a:rPr lang="en-US" sz="2540" dirty="0" err="1">
                <a:solidFill>
                  <a:srgbClr val="000000"/>
                </a:solidFill>
                <a:latin typeface="Balaram" panose="00000400000000000000" pitchFamily="2" charset="0"/>
              </a:rPr>
              <a:t>Kåñëa</a:t>
            </a:r>
            <a:r>
              <a:rPr lang="en-US" sz="2540" dirty="0">
                <a:solidFill>
                  <a:srgbClr val="000000"/>
                </a:solidFill>
                <a:latin typeface="Balaram" panose="00000400000000000000" pitchFamily="2" charset="0"/>
              </a:rPr>
              <a:t>, affectionate to the devotees, controlled by </a:t>
            </a:r>
            <a:r>
              <a:rPr lang="en-US" sz="2540" dirty="0" err="1">
                <a:solidFill>
                  <a:srgbClr val="000000"/>
                </a:solidFill>
                <a:latin typeface="Balaram" panose="00000400000000000000" pitchFamily="2" charset="0"/>
              </a:rPr>
              <a:t>prema</a:t>
            </a:r>
            <a:r>
              <a:rPr lang="en-US" sz="2540" dirty="0">
                <a:solidFill>
                  <a:srgbClr val="000000"/>
                </a:solidFill>
                <a:latin typeface="Balaram" panose="00000400000000000000" pitchFamily="2" charset="0"/>
              </a:rPr>
              <a:t>! We offer respects to your affection nature.”</a:t>
            </a:r>
            <a:endParaRPr lang="en-IN" sz="2540" dirty="0">
              <a:solidFill>
                <a:srgbClr val="000000"/>
              </a:solidFill>
              <a:latin typeface="Balaram" panose="00000400000000000000" pitchFamily="2"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1">
            <a:extLst>
              <a:ext uri="{FF2B5EF4-FFF2-40B4-BE49-F238E27FC236}">
                <a16:creationId xmlns:a16="http://schemas.microsoft.com/office/drawing/2014/main" id="{C9D8207C-4562-41F5-8B74-86C3FC973188}"/>
              </a:ext>
            </a:extLst>
          </p:cNvPr>
          <p:cNvSpPr txBox="1">
            <a:spLocks noChangeArrowheads="1"/>
          </p:cNvSpPr>
          <p:nvPr/>
        </p:nvSpPr>
        <p:spPr bwMode="auto">
          <a:xfrm>
            <a:off x="195841" y="209161"/>
            <a:ext cx="8752320" cy="5898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742" rIns="0" bIns="0" anchor="ctr"/>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Arial" panose="020B0604020202020204" pitchFamily="34" charset="0"/>
                <a:cs typeface="Droid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Arial" panose="020B0604020202020204" pitchFamily="34" charset="0"/>
                <a:cs typeface="Droid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Droid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Arial" panose="020B0604020202020204" pitchFamily="34" charset="0"/>
                <a:cs typeface="Droid Sans" charset="0"/>
              </a:defRPr>
            </a:lvl9pPr>
          </a:lstStyle>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latin typeface="Balaram" panose="00000400000000000000" pitchFamily="2" charset="0"/>
              </a:rPr>
              <a:t>|| 1.9.48 ||</a:t>
            </a:r>
          </a:p>
          <a:p>
            <a:pPr algn="ctr" defTabSz="407526" fontAlgn="base" hangingPunct="0">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tato yudhiñöhiro gatvä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saha-kåñëo gajähvayam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pitaraà säntvayäm äsa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b="1">
                <a:solidFill>
                  <a:srgbClr val="FF0000"/>
                </a:solidFill>
                <a:latin typeface="Balaram" panose="00000400000000000000" pitchFamily="2" charset="0"/>
              </a:rPr>
              <a:t>gändhäréà ca tapasviném ||</a:t>
            </a:r>
          </a:p>
          <a:p>
            <a:pPr algn="ctr"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b="1">
              <a:solidFill>
                <a:srgbClr val="FF0000"/>
              </a:solidFill>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IN" altLang="en-US" sz="2540">
              <a:latin typeface="Balaram" panose="00000400000000000000" pitchFamily="2" charset="0"/>
            </a:endParaRPr>
          </a:p>
          <a:p>
            <a:pPr algn="just" defTabSz="407526" fontAlgn="base" hangingPunct="0">
              <a:lnSpc>
                <a:spcPct val="99000"/>
              </a:lnSpc>
              <a:spcBef>
                <a:spcPct val="0"/>
              </a:spcBef>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IN" altLang="en-US" sz="2540">
                <a:latin typeface="Balaram" panose="00000400000000000000" pitchFamily="2" charset="0"/>
              </a:rPr>
              <a:t>Then Yudhiñöhira (</a:t>
            </a:r>
            <a:r>
              <a:rPr lang="en-IN" altLang="en-US" sz="2540" b="1">
                <a:solidFill>
                  <a:srgbClr val="FF0000"/>
                </a:solidFill>
                <a:latin typeface="Balaram" panose="00000400000000000000" pitchFamily="2" charset="0"/>
              </a:rPr>
              <a:t>tatah yudhiñöhirah</a:t>
            </a:r>
            <a:r>
              <a:rPr lang="en-IN" altLang="en-US" sz="2540">
                <a:latin typeface="Balaram" panose="00000400000000000000" pitchFamily="2" charset="0"/>
              </a:rPr>
              <a:t>) went to Hastinäpura (</a:t>
            </a:r>
            <a:r>
              <a:rPr lang="en-IN" altLang="en-US" sz="2540" b="1">
                <a:solidFill>
                  <a:srgbClr val="FF0000"/>
                </a:solidFill>
                <a:latin typeface="Balaram" panose="00000400000000000000" pitchFamily="2" charset="0"/>
              </a:rPr>
              <a:t>gajähvayam gatvä</a:t>
            </a:r>
            <a:r>
              <a:rPr lang="en-IN" altLang="en-US" sz="2540">
                <a:latin typeface="Balaram" panose="00000400000000000000" pitchFamily="2" charset="0"/>
              </a:rPr>
              <a:t>) with Kåñëa (</a:t>
            </a:r>
            <a:r>
              <a:rPr lang="en-IN" altLang="en-US" sz="2540" b="1">
                <a:solidFill>
                  <a:srgbClr val="FF0000"/>
                </a:solidFill>
                <a:latin typeface="Balaram" panose="00000400000000000000" pitchFamily="2" charset="0"/>
              </a:rPr>
              <a:t>saha-kåñëah</a:t>
            </a:r>
            <a:r>
              <a:rPr lang="en-IN" altLang="en-US" sz="2540">
                <a:latin typeface="Balaram" panose="00000400000000000000" pitchFamily="2" charset="0"/>
              </a:rPr>
              <a:t>) and consoled Dhåtaräñtåa and Gändhäré (</a:t>
            </a:r>
            <a:r>
              <a:rPr lang="en-IN" altLang="en-US" sz="2540" b="1">
                <a:solidFill>
                  <a:srgbClr val="FF0000"/>
                </a:solidFill>
                <a:latin typeface="Balaram" panose="00000400000000000000" pitchFamily="2" charset="0"/>
              </a:rPr>
              <a:t>pitaraà tapasviném gändhäréà ca säntvayäm äsa</a:t>
            </a:r>
            <a:r>
              <a:rPr lang="en-IN" altLang="en-US" sz="2540">
                <a:latin typeface="Balaram" panose="00000400000000000000" pitchFamily="2" charset="0"/>
              </a:rPr>
              <a:t>), who was overcome with grief (</a:t>
            </a:r>
            <a:r>
              <a:rPr lang="en-IN" altLang="en-US" sz="2540" b="1">
                <a:solidFill>
                  <a:srgbClr val="FF0000"/>
                </a:solidFill>
                <a:latin typeface="Balaram" panose="00000400000000000000" pitchFamily="2" charset="0"/>
              </a:rPr>
              <a:t>implied</a:t>
            </a:r>
            <a:r>
              <a:rPr lang="en-IN" altLang="en-US" sz="2540">
                <a:latin typeface="Balaram" panose="00000400000000000000" pitchFamily="2" charset="0"/>
              </a:rPr>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imisaranya.jp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33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3" name="Picture 2" descr="C:\Users\Vaishnava\Desktop\GAP Sanskrit\vedas_manuscript.jpg"/>
          <p:cNvPicPr>
            <a:picLocks noChangeAspect="1" noChangeArrowheads="1"/>
          </p:cNvPicPr>
          <p:nvPr/>
        </p:nvPicPr>
        <p:blipFill>
          <a:blip r:embed="rId4" cstate="email">
            <a:alphaModFix/>
            <a:extLst>
              <a:ext uri="{BEBA8EAE-BF5A-486C-A8C5-ECC9F3942E4B}">
                <a14:imgProps xmlns:a14="http://schemas.microsoft.com/office/drawing/2010/main">
                  <a14:imgLayer r:embed="rId5">
                    <a14:imgEffect>
                      <a14:backgroundRemoval t="9877" b="89712" l="4869" r="95506">
                        <a14:foregroundMark x1="14045" y1="21811" x2="14045" y2="21811"/>
                        <a14:foregroundMark x1="4869" y1="18930" x2="4869" y2="18930"/>
                        <a14:foregroundMark x1="95506" y1="77366" x2="95506" y2="77366"/>
                      </a14:backgroundRemoval>
                    </a14:imgEffect>
                    <a14:imgEffect>
                      <a14:colorTemperature colorTemp="4700"/>
                    </a14:imgEffect>
                    <a14:imgEffect>
                      <a14:saturation sat="200000"/>
                    </a14:imgEffect>
                    <a14:imgEffect>
                      <a14:brightnessContrast bright="-43000" contrast="40000"/>
                    </a14:imgEffect>
                  </a14:imgLayer>
                </a14:imgProps>
              </a:ext>
              <a:ext uri="{28A0092B-C50C-407E-A947-70E740481C1C}">
                <a14:useLocalDpi xmlns:a14="http://schemas.microsoft.com/office/drawing/2010/main"/>
              </a:ext>
            </a:extLst>
          </a:blip>
          <a:srcRect/>
          <a:stretch>
            <a:fillRect/>
          </a:stretch>
        </p:blipFill>
        <p:spPr bwMode="auto">
          <a:xfrm>
            <a:off x="-540568" y="-2835696"/>
            <a:ext cx="9937104" cy="4522739"/>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11560" y="48940"/>
            <a:ext cx="7992888" cy="584775"/>
          </a:xfrm>
          <a:prstGeom prst="rect">
            <a:avLst/>
          </a:prstGeom>
          <a:noFill/>
        </p:spPr>
        <p:txBody>
          <a:bodyPr wrap="square" rtlCol="0">
            <a:spAutoFit/>
          </a:bodyPr>
          <a:lstStyle/>
          <a:p>
            <a:pPr marL="5628" algn="ctr"/>
            <a:r>
              <a:rPr lang="en-US" sz="3200" dirty="0">
                <a:solidFill>
                  <a:srgbClr val="FFFFFF"/>
                </a:solidFill>
                <a:latin typeface="ScaOptima"/>
                <a:cs typeface="ScaOptima"/>
              </a:rPr>
              <a:t>1.10. </a:t>
            </a:r>
            <a:r>
              <a:rPr lang="en-IN" sz="3200" dirty="0">
                <a:solidFill>
                  <a:srgbClr val="FFFFFF"/>
                </a:solidFill>
                <a:latin typeface="ScaOptima" panose="00000400000000000000" pitchFamily="2" charset="0"/>
                <a:cs typeface="ScaOptima"/>
              </a:rPr>
              <a:t>Departure of Lord </a:t>
            </a:r>
            <a:r>
              <a:rPr lang="en-IN" sz="3200" dirty="0" err="1">
                <a:solidFill>
                  <a:srgbClr val="FFFFFF"/>
                </a:solidFill>
                <a:latin typeface="ScaOptima" panose="00000400000000000000" pitchFamily="2" charset="0"/>
                <a:cs typeface="ScaOptima"/>
              </a:rPr>
              <a:t>Kåñëa</a:t>
            </a:r>
            <a:r>
              <a:rPr lang="en-IN" sz="3200" dirty="0">
                <a:solidFill>
                  <a:srgbClr val="FFFFFF"/>
                </a:solidFill>
                <a:latin typeface="ScaOptima" panose="00000400000000000000" pitchFamily="2" charset="0"/>
                <a:cs typeface="ScaOptima"/>
              </a:rPr>
              <a:t> for </a:t>
            </a:r>
            <a:r>
              <a:rPr lang="en-IN" sz="3200" dirty="0" err="1">
                <a:solidFill>
                  <a:srgbClr val="FFFFFF"/>
                </a:solidFill>
                <a:latin typeface="ScaOptima" panose="00000400000000000000" pitchFamily="2" charset="0"/>
                <a:cs typeface="ScaOptima"/>
              </a:rPr>
              <a:t>Dvärakä</a:t>
            </a:r>
            <a:endParaRPr lang="fi-FI" sz="3200" dirty="0">
              <a:solidFill>
                <a:srgbClr val="FFFFFF"/>
              </a:solidFill>
              <a:latin typeface="ScaOptima" panose="00000400000000000000" pitchFamily="2" charset="0"/>
              <a:cs typeface="ScaOptima"/>
            </a:endParaRPr>
          </a:p>
        </p:txBody>
      </p:sp>
      <p:sp>
        <p:nvSpPr>
          <p:cNvPr id="6" name="TextBox 5"/>
          <p:cNvSpPr txBox="1"/>
          <p:nvPr/>
        </p:nvSpPr>
        <p:spPr>
          <a:xfrm>
            <a:off x="3923928" y="1628800"/>
            <a:ext cx="5040560" cy="1990050"/>
          </a:xfrm>
          <a:prstGeom prst="rect">
            <a:avLst/>
          </a:prstGeom>
          <a:solidFill>
            <a:schemeClr val="tx1">
              <a:alpha val="50000"/>
            </a:schemeClr>
          </a:solidFill>
        </p:spPr>
        <p:txBody>
          <a:bodyPr wrap="square" lIns="81043" tIns="40522" rIns="81043" bIns="40522" rtlCol="0">
            <a:spAutoFit/>
          </a:bodyPr>
          <a:lstStyle/>
          <a:p>
            <a:pPr marL="5628"/>
            <a:r>
              <a:rPr lang="en-US" sz="2400" b="1" dirty="0">
                <a:solidFill>
                  <a:srgbClr val="FFFFFF"/>
                </a:solidFill>
                <a:latin typeface="ScaOptima"/>
                <a:cs typeface="ScaOptima"/>
              </a:rPr>
              <a:t>Contents</a:t>
            </a:r>
          </a:p>
          <a:p>
            <a:pPr marL="399588" indent="-393960">
              <a:buFontTx/>
              <a:buBlip>
                <a:blip r:embed="rId6"/>
              </a:buBlip>
            </a:pPr>
            <a:r>
              <a:rPr lang="en-US" sz="2000" dirty="0">
                <a:solidFill>
                  <a:srgbClr val="FFFFFF"/>
                </a:solidFill>
                <a:latin typeface="ScaOptima"/>
                <a:cs typeface="ScaOptima"/>
              </a:rPr>
              <a:t>Kingdom of </a:t>
            </a:r>
            <a:r>
              <a:rPr lang="en-US" sz="2000" dirty="0" err="1">
                <a:solidFill>
                  <a:srgbClr val="FFFFFF"/>
                </a:solidFill>
                <a:latin typeface="ScaOptima"/>
                <a:cs typeface="ScaOptima"/>
              </a:rPr>
              <a:t>Yudhiñöhira</a:t>
            </a:r>
            <a:r>
              <a:rPr lang="en-US" sz="2000" dirty="0">
                <a:solidFill>
                  <a:srgbClr val="FFFFFF"/>
                </a:solidFill>
                <a:latin typeface="ScaOptima"/>
                <a:cs typeface="ScaOptima"/>
              </a:rPr>
              <a:t> </a:t>
            </a:r>
            <a:r>
              <a:rPr lang="en-US" sz="2000" dirty="0" err="1">
                <a:solidFill>
                  <a:srgbClr val="FFFFFF"/>
                </a:solidFill>
                <a:latin typeface="ScaOptima"/>
                <a:cs typeface="ScaOptima"/>
              </a:rPr>
              <a:t>Mahäräja</a:t>
            </a:r>
            <a:endParaRPr lang="en-US" sz="2000" dirty="0">
              <a:solidFill>
                <a:srgbClr val="FFFFFF"/>
              </a:solidFill>
              <a:latin typeface="ScaOptima"/>
              <a:cs typeface="ScaOptima"/>
            </a:endParaRPr>
          </a:p>
          <a:p>
            <a:pPr marL="399588" indent="-393960">
              <a:buFontTx/>
              <a:buBlip>
                <a:blip r:embed="rId6"/>
              </a:buBlip>
            </a:pPr>
            <a:r>
              <a:rPr lang="en-IN" sz="2000" dirty="0" err="1">
                <a:solidFill>
                  <a:srgbClr val="FFFFFF"/>
                </a:solidFill>
                <a:latin typeface="ScaOptima"/>
                <a:cs typeface="ScaOptima"/>
              </a:rPr>
              <a:t>Kåñëa</a:t>
            </a:r>
            <a:r>
              <a:rPr lang="en-IN" sz="2000" dirty="0">
                <a:solidFill>
                  <a:srgbClr val="FFFFFF"/>
                </a:solidFill>
                <a:latin typeface="ScaOptima"/>
                <a:cs typeface="ScaOptima"/>
              </a:rPr>
              <a:t> gets ready to depart</a:t>
            </a:r>
          </a:p>
          <a:p>
            <a:pPr marL="399588" indent="-393960">
              <a:buFontTx/>
              <a:buBlip>
                <a:blip r:embed="rId6"/>
              </a:buBlip>
            </a:pPr>
            <a:r>
              <a:rPr lang="en-IN" sz="2000" dirty="0">
                <a:solidFill>
                  <a:srgbClr val="FFFFFF"/>
                </a:solidFill>
                <a:latin typeface="ScaOptima"/>
                <a:cs typeface="ScaOptima"/>
              </a:rPr>
              <a:t>Ladies of </a:t>
            </a:r>
            <a:r>
              <a:rPr lang="en-IN" sz="2000" dirty="0" err="1">
                <a:solidFill>
                  <a:srgbClr val="FFFFFF"/>
                </a:solidFill>
                <a:latin typeface="ScaOptima"/>
                <a:cs typeface="ScaOptima"/>
              </a:rPr>
              <a:t>Hastinapura</a:t>
            </a:r>
            <a:r>
              <a:rPr lang="en-IN" sz="2000" dirty="0">
                <a:solidFill>
                  <a:srgbClr val="FFFFFF"/>
                </a:solidFill>
                <a:latin typeface="ScaOptima"/>
                <a:cs typeface="ScaOptima"/>
              </a:rPr>
              <a:t> – Glorify Lord</a:t>
            </a:r>
          </a:p>
          <a:p>
            <a:pPr marL="399588" indent="-393960">
              <a:buFontTx/>
              <a:buBlip>
                <a:blip r:embed="rId6"/>
              </a:buBlip>
            </a:pPr>
            <a:r>
              <a:rPr lang="en-IN" sz="2000" dirty="0">
                <a:solidFill>
                  <a:srgbClr val="FFFFFF"/>
                </a:solidFill>
                <a:latin typeface="ScaOptima"/>
                <a:cs typeface="ScaOptima"/>
              </a:rPr>
              <a:t>Lord departs and proceeds towards </a:t>
            </a:r>
            <a:r>
              <a:rPr lang="en-IN" sz="2000" dirty="0" err="1">
                <a:solidFill>
                  <a:srgbClr val="FFFFFF"/>
                </a:solidFill>
                <a:latin typeface="ScaOptima"/>
                <a:cs typeface="ScaOptima"/>
              </a:rPr>
              <a:t>Dwarka</a:t>
            </a:r>
            <a:endParaRPr lang="en-US" sz="2000" dirty="0">
              <a:solidFill>
                <a:srgbClr val="FFFFFF"/>
              </a:solidFill>
              <a:latin typeface="ScaOptima"/>
              <a:cs typeface="ScaOptima"/>
            </a:endParaRPr>
          </a:p>
        </p:txBody>
      </p:sp>
    </p:spTree>
    <p:extLst>
      <p:ext uri="{BB962C8B-B14F-4D97-AF65-F5344CB8AC3E}">
        <p14:creationId xmlns:p14="http://schemas.microsoft.com/office/powerpoint/2010/main" val="40796403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6">
                                            <p:txEl>
                                              <p:pRg st="0" end="0"/>
                                            </p:txEl>
                                          </p:spTgt>
                                        </p:tgtEl>
                                      </p:cBhvr>
                                    </p:animEffect>
                                  </p:childTnLst>
                                </p:cTn>
                              </p:par>
                              <p:par>
                                <p:cTn id="14" presetID="55"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7"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8" dur="1000"/>
                                        <p:tgtEl>
                                          <p:spTgt spid="6">
                                            <p:txEl>
                                              <p:pRg st="1" end="1"/>
                                            </p:txEl>
                                          </p:spTgt>
                                        </p:tgtEl>
                                      </p:cBhvr>
                                    </p:animEffect>
                                  </p:childTnLst>
                                </p:cTn>
                              </p:par>
                              <p:par>
                                <p:cTn id="19" presetID="55"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par>
                                <p:cTn id="24" presetID="55"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 calcmode="lin" valueType="num">
                                      <p:cBhvr>
                                        <p:cTn id="26"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34AB30-6D51-4D19-BB62-248453C58ABE}"/>
              </a:ext>
            </a:extLst>
          </p:cNvPr>
          <p:cNvSpPr txBox="1"/>
          <p:nvPr/>
        </p:nvSpPr>
        <p:spPr>
          <a:xfrm>
            <a:off x="-1486927" y="157018"/>
            <a:ext cx="11831527" cy="523220"/>
          </a:xfrm>
          <a:prstGeom prst="rect">
            <a:avLst/>
          </a:prstGeom>
          <a:noFill/>
        </p:spPr>
        <p:txBody>
          <a:bodyPr wrap="square" rtlCol="0">
            <a:spAutoFit/>
          </a:bodyPr>
          <a:lstStyle/>
          <a:p>
            <a:pPr marL="5628" algn="ctr"/>
            <a:r>
              <a:rPr lang="en-IN" sz="2800" b="1" u="sng" dirty="0">
                <a:solidFill>
                  <a:srgbClr val="C00000"/>
                </a:solidFill>
                <a:latin typeface="ScaOptima"/>
                <a:cs typeface="ScaOptima"/>
              </a:rPr>
              <a:t>Theme : 1 </a:t>
            </a:r>
            <a:r>
              <a:rPr lang="en-IN" sz="2800" b="1" dirty="0">
                <a:solidFill>
                  <a:srgbClr val="C00000"/>
                </a:solidFill>
                <a:latin typeface="ScaOptima"/>
                <a:cs typeface="ScaOptima"/>
              </a:rPr>
              <a:t>: SB 1.10.1-6: Kingdom </a:t>
            </a:r>
            <a:r>
              <a:rPr lang="en-IN" sz="2800" b="1" dirty="0" err="1">
                <a:solidFill>
                  <a:srgbClr val="C00000"/>
                </a:solidFill>
                <a:latin typeface="ScaOptima"/>
                <a:cs typeface="ScaOptima"/>
              </a:rPr>
              <a:t>Yudhiñöhira</a:t>
            </a:r>
            <a:r>
              <a:rPr lang="en-IN" sz="2800" b="1" dirty="0">
                <a:solidFill>
                  <a:srgbClr val="C00000"/>
                </a:solidFill>
                <a:latin typeface="ScaOptima"/>
                <a:cs typeface="ScaOptima"/>
              </a:rPr>
              <a:t> </a:t>
            </a:r>
            <a:r>
              <a:rPr lang="en-IN" sz="2800" b="1" dirty="0" err="1">
                <a:solidFill>
                  <a:srgbClr val="C00000"/>
                </a:solidFill>
                <a:latin typeface="ScaOptima"/>
                <a:cs typeface="ScaOptima"/>
              </a:rPr>
              <a:t>Mahäräja</a:t>
            </a:r>
            <a:endParaRPr lang="en-US" sz="2800" b="1" dirty="0">
              <a:solidFill>
                <a:srgbClr val="C00000"/>
              </a:solidFill>
              <a:latin typeface="ScaOptima"/>
              <a:cs typeface="ScaOptima"/>
            </a:endParaRPr>
          </a:p>
        </p:txBody>
      </p:sp>
      <p:pic>
        <p:nvPicPr>
          <p:cNvPr id="6" name="Picture 5">
            <a:extLst>
              <a:ext uri="{FF2B5EF4-FFF2-40B4-BE49-F238E27FC236}">
                <a16:creationId xmlns:a16="http://schemas.microsoft.com/office/drawing/2014/main" id="{62889ADA-ABD3-4C02-B854-9E33A26BD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618" y="1302326"/>
            <a:ext cx="7610763" cy="4756727"/>
          </a:xfrm>
          <a:prstGeom prst="rect">
            <a:avLst/>
          </a:prstGeom>
        </p:spPr>
      </p:pic>
    </p:spTree>
    <p:extLst>
      <p:ext uri="{BB962C8B-B14F-4D97-AF65-F5344CB8AC3E}">
        <p14:creationId xmlns:p14="http://schemas.microsoft.com/office/powerpoint/2010/main" val="253875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7603" y="-18965"/>
            <a:ext cx="8496944" cy="523220"/>
          </a:xfrm>
          <a:prstGeom prst="rect">
            <a:avLst/>
          </a:prstGeom>
          <a:noFill/>
        </p:spPr>
        <p:txBody>
          <a:bodyPr wrap="square" rtlCol="0">
            <a:spAutoFit/>
          </a:bodyPr>
          <a:lstStyle/>
          <a:p>
            <a:pPr marL="5628" algn="ctr"/>
            <a:r>
              <a:rPr lang="en-IN" sz="2800" b="1" dirty="0">
                <a:solidFill>
                  <a:srgbClr val="C00000"/>
                </a:solidFill>
                <a:latin typeface="ScaOptima"/>
                <a:cs typeface="ScaOptima"/>
              </a:rPr>
              <a:t>SB 1.10.1-6: Kingdom of </a:t>
            </a:r>
            <a:r>
              <a:rPr lang="en-IN" sz="2800" b="1" dirty="0" err="1">
                <a:solidFill>
                  <a:srgbClr val="C00000"/>
                </a:solidFill>
                <a:latin typeface="ScaOptima"/>
                <a:cs typeface="ScaOptima"/>
              </a:rPr>
              <a:t>Yudhiñöhira</a:t>
            </a:r>
            <a:r>
              <a:rPr lang="en-IN" sz="2800" b="1" dirty="0">
                <a:solidFill>
                  <a:srgbClr val="C00000"/>
                </a:solidFill>
                <a:latin typeface="ScaOptima"/>
                <a:cs typeface="ScaOptima"/>
              </a:rPr>
              <a:t> </a:t>
            </a:r>
            <a:r>
              <a:rPr lang="en-IN" sz="2800" b="1" dirty="0" err="1">
                <a:solidFill>
                  <a:srgbClr val="C00000"/>
                </a:solidFill>
                <a:latin typeface="ScaOptima"/>
                <a:cs typeface="ScaOptima"/>
              </a:rPr>
              <a:t>Mahäräja</a:t>
            </a:r>
            <a:endParaRPr lang="en-US" sz="2800" b="1" dirty="0">
              <a:solidFill>
                <a:srgbClr val="C00000"/>
              </a:solidFill>
              <a:latin typeface="ScaOptima"/>
              <a:cs typeface="ScaOptima"/>
            </a:endParaRPr>
          </a:p>
        </p:txBody>
      </p:sp>
      <p:sp>
        <p:nvSpPr>
          <p:cNvPr id="5" name="TextBox 4"/>
          <p:cNvSpPr txBox="1"/>
          <p:nvPr/>
        </p:nvSpPr>
        <p:spPr>
          <a:xfrm>
            <a:off x="-45926" y="504255"/>
            <a:ext cx="8866397" cy="6437421"/>
          </a:xfrm>
          <a:prstGeom prst="rect">
            <a:avLst/>
          </a:prstGeom>
          <a:solidFill>
            <a:schemeClr val="tx1">
              <a:alpha val="0"/>
            </a:schemeClr>
          </a:solidFill>
        </p:spPr>
        <p:txBody>
          <a:bodyPr wrap="square" lIns="81043" tIns="40522" rIns="81043" bIns="40522" rtlCol="0">
            <a:spAutoFit/>
          </a:bodyPr>
          <a:lstStyle/>
          <a:p>
            <a:pPr marL="342900" indent="-342900">
              <a:buFont typeface="Arial" panose="020B0604020202020204" pitchFamily="34" charset="0"/>
              <a:buChar char="•"/>
            </a:pPr>
            <a:r>
              <a:rPr lang="en-IN" sz="2800" dirty="0">
                <a:solidFill>
                  <a:prstClr val="black"/>
                </a:solidFill>
                <a:latin typeface="Calibri"/>
              </a:rPr>
              <a:t>1-6: Rule of Maharaja </a:t>
            </a:r>
            <a:r>
              <a:rPr lang="en-IN" sz="2800" dirty="0" err="1">
                <a:solidFill>
                  <a:prstClr val="black"/>
                </a:solidFill>
                <a:latin typeface="Calibri"/>
              </a:rPr>
              <a:t>Yudhisthira</a:t>
            </a:r>
            <a:r>
              <a:rPr lang="en-IN" sz="2800" dirty="0">
                <a:solidFill>
                  <a:prstClr val="black"/>
                </a:solidFill>
                <a:latin typeface="Calibri"/>
              </a:rPr>
              <a:t> </a:t>
            </a:r>
            <a:br>
              <a:rPr lang="en-IN" sz="2800" dirty="0">
                <a:solidFill>
                  <a:prstClr val="black"/>
                </a:solidFill>
                <a:latin typeface="Calibri"/>
              </a:rPr>
            </a:br>
            <a:endParaRPr lang="en-IN" sz="1000" dirty="0">
              <a:solidFill>
                <a:prstClr val="black"/>
              </a:solidFill>
              <a:latin typeface="Calibri"/>
            </a:endParaRPr>
          </a:p>
          <a:p>
            <a:pPr marL="748116" lvl="1" indent="-342900">
              <a:buFont typeface="Arial" panose="020B0604020202020204" pitchFamily="34" charset="0"/>
              <a:buChar char="•"/>
            </a:pPr>
            <a:r>
              <a:rPr lang="en-IN" sz="2400" dirty="0" err="1">
                <a:solidFill>
                  <a:prstClr val="black"/>
                </a:solidFill>
                <a:latin typeface="Calibri"/>
              </a:rPr>
              <a:t>Kuru</a:t>
            </a:r>
            <a:r>
              <a:rPr lang="en-IN" sz="2400" dirty="0">
                <a:solidFill>
                  <a:prstClr val="black"/>
                </a:solidFill>
                <a:latin typeface="Calibri"/>
              </a:rPr>
              <a:t> dynasty was exhausted (2)</a:t>
            </a:r>
          </a:p>
          <a:p>
            <a:pPr marL="1153333" lvl="2" indent="-342900">
              <a:buFont typeface="Arial" panose="020B0604020202020204" pitchFamily="34" charset="0"/>
              <a:buChar char="•"/>
            </a:pPr>
            <a:r>
              <a:rPr lang="en-US" sz="2400" dirty="0">
                <a:solidFill>
                  <a:prstClr val="black"/>
                </a:solidFill>
                <a:latin typeface="Calibri"/>
              </a:rPr>
              <a:t>Krsna was pleased by </a:t>
            </a:r>
            <a:br>
              <a:rPr lang="en-US" sz="2400" dirty="0">
                <a:solidFill>
                  <a:prstClr val="black"/>
                </a:solidFill>
                <a:latin typeface="Calibri"/>
              </a:rPr>
            </a:br>
            <a:r>
              <a:rPr lang="en-US" sz="2400" dirty="0">
                <a:solidFill>
                  <a:prstClr val="black"/>
                </a:solidFill>
                <a:latin typeface="Calibri"/>
              </a:rPr>
              <a:t>establishing </a:t>
            </a:r>
            <a:r>
              <a:rPr lang="en-IN" sz="2400" dirty="0" err="1">
                <a:solidFill>
                  <a:prstClr val="black"/>
                </a:solidFill>
                <a:latin typeface="Calibri"/>
              </a:rPr>
              <a:t>Yudhisthira</a:t>
            </a:r>
            <a:r>
              <a:rPr lang="en-IN" sz="2400" dirty="0">
                <a:solidFill>
                  <a:prstClr val="black"/>
                </a:solidFill>
                <a:latin typeface="Calibri"/>
              </a:rPr>
              <a:t> </a:t>
            </a:r>
            <a:r>
              <a:rPr lang="en-IN" sz="2400" dirty="0" err="1">
                <a:solidFill>
                  <a:prstClr val="black"/>
                </a:solidFill>
                <a:latin typeface="Calibri"/>
              </a:rPr>
              <a:t>Maharaj</a:t>
            </a:r>
            <a:endParaRPr lang="en-IN" sz="2400" dirty="0">
              <a:solidFill>
                <a:prstClr val="black"/>
              </a:solidFill>
              <a:latin typeface="Calibri"/>
            </a:endParaRPr>
          </a:p>
          <a:p>
            <a:pPr marL="748116" lvl="1" indent="-342900">
              <a:buFont typeface="Arial" panose="020B0604020202020204" pitchFamily="34" charset="0"/>
              <a:buChar char="•"/>
            </a:pPr>
            <a:r>
              <a:rPr lang="en-IN" sz="2400" dirty="0">
                <a:solidFill>
                  <a:prstClr val="black"/>
                </a:solidFill>
                <a:latin typeface="Calibri"/>
              </a:rPr>
              <a:t>Enlightened by </a:t>
            </a:r>
            <a:r>
              <a:rPr lang="en-IN" sz="2400" dirty="0" err="1">
                <a:solidFill>
                  <a:prstClr val="black"/>
                </a:solidFill>
                <a:latin typeface="Calibri"/>
              </a:rPr>
              <a:t>Bhisma</a:t>
            </a:r>
            <a:r>
              <a:rPr lang="en-IN" sz="2400" dirty="0">
                <a:solidFill>
                  <a:prstClr val="black"/>
                </a:solidFill>
                <a:latin typeface="Calibri"/>
              </a:rPr>
              <a:t>, he </a:t>
            </a:r>
            <a:br>
              <a:rPr lang="en-IN" sz="2400" dirty="0">
                <a:solidFill>
                  <a:prstClr val="black"/>
                </a:solidFill>
                <a:latin typeface="Calibri"/>
              </a:rPr>
            </a:br>
            <a:r>
              <a:rPr lang="en-IN" sz="2400" dirty="0">
                <a:solidFill>
                  <a:prstClr val="black"/>
                </a:solidFill>
                <a:latin typeface="Calibri"/>
              </a:rPr>
              <a:t>ruled over the earth and seas (3)</a:t>
            </a:r>
            <a:br>
              <a:rPr lang="en-IN" sz="2400" dirty="0">
                <a:solidFill>
                  <a:prstClr val="black"/>
                </a:solidFill>
                <a:latin typeface="Calibri"/>
              </a:rPr>
            </a:br>
            <a:endParaRPr lang="en-IN" sz="600" dirty="0">
              <a:solidFill>
                <a:prstClr val="black"/>
              </a:solidFill>
              <a:latin typeface="Calibri"/>
            </a:endParaRPr>
          </a:p>
          <a:p>
            <a:pPr marL="748116" lvl="1" indent="-342900">
              <a:buFont typeface="Arial" panose="020B0604020202020204" pitchFamily="34" charset="0"/>
              <a:buChar char="•"/>
            </a:pPr>
            <a:r>
              <a:rPr lang="en-US" sz="2400" b="1" u="sng" dirty="0">
                <a:solidFill>
                  <a:prstClr val="black"/>
                </a:solidFill>
                <a:latin typeface="Calibri"/>
              </a:rPr>
              <a:t>Prosperous kingdom </a:t>
            </a:r>
            <a:r>
              <a:rPr lang="en-IN" sz="2400" dirty="0">
                <a:solidFill>
                  <a:prstClr val="black"/>
                </a:solidFill>
                <a:latin typeface="Calibri"/>
              </a:rPr>
              <a:t>(4-5)</a:t>
            </a:r>
          </a:p>
          <a:p>
            <a:pPr marL="1153333" lvl="2" indent="-342900">
              <a:buFont typeface="Arial" panose="020B0604020202020204" pitchFamily="34" charset="0"/>
              <a:buChar char="•"/>
            </a:pPr>
            <a:r>
              <a:rPr lang="en-IN" sz="2400" dirty="0">
                <a:solidFill>
                  <a:prstClr val="black"/>
                </a:solidFill>
                <a:latin typeface="Calibri"/>
              </a:rPr>
              <a:t>Rain is more than needed</a:t>
            </a:r>
          </a:p>
          <a:p>
            <a:pPr marL="1153333" lvl="2" indent="-342900">
              <a:buFont typeface="Arial" panose="020B0604020202020204" pitchFamily="34" charset="0"/>
              <a:buChar char="•"/>
            </a:pPr>
            <a:r>
              <a:rPr lang="en-IN" sz="2400" dirty="0">
                <a:solidFill>
                  <a:prstClr val="black"/>
                </a:solidFill>
                <a:latin typeface="Calibri"/>
              </a:rPr>
              <a:t>Earth produced in profusion</a:t>
            </a:r>
          </a:p>
          <a:p>
            <a:pPr marL="1153333" lvl="2" indent="-342900">
              <a:buFont typeface="Arial" panose="020B0604020202020204" pitchFamily="34" charset="0"/>
              <a:buChar char="•"/>
            </a:pPr>
            <a:r>
              <a:rPr lang="en-IN" sz="2400" dirty="0">
                <a:solidFill>
                  <a:prstClr val="black"/>
                </a:solidFill>
                <a:latin typeface="Calibri"/>
              </a:rPr>
              <a:t>Milk from fatty cow bags moistened earth</a:t>
            </a:r>
          </a:p>
          <a:p>
            <a:pPr marL="1153333" lvl="2" indent="-342900">
              <a:buFont typeface="Arial" panose="020B0604020202020204" pitchFamily="34" charset="0"/>
              <a:buChar char="•"/>
            </a:pPr>
            <a:r>
              <a:rPr lang="en-IN" sz="2400" dirty="0">
                <a:solidFill>
                  <a:prstClr val="black"/>
                </a:solidFill>
                <a:latin typeface="Calibri"/>
              </a:rPr>
              <a:t>The rivers, oceans, hills, mountains, forests, creepers and active drugs, in every season – paid tax to the King</a:t>
            </a:r>
            <a:br>
              <a:rPr lang="en-IN" sz="2400" dirty="0">
                <a:solidFill>
                  <a:prstClr val="black"/>
                </a:solidFill>
                <a:latin typeface="Calibri"/>
              </a:rPr>
            </a:br>
            <a:endParaRPr lang="en-IN" sz="600" dirty="0">
              <a:solidFill>
                <a:prstClr val="black"/>
              </a:solidFill>
              <a:latin typeface="Calibri"/>
            </a:endParaRPr>
          </a:p>
          <a:p>
            <a:pPr marL="748116" lvl="1" indent="-342900">
              <a:buFont typeface="Arial" panose="020B0604020202020204" pitchFamily="34" charset="0"/>
              <a:buChar char="•"/>
            </a:pPr>
            <a:r>
              <a:rPr lang="en-IN" sz="2400" b="1" u="sng" dirty="0">
                <a:solidFill>
                  <a:prstClr val="black"/>
                </a:solidFill>
                <a:latin typeface="Calibri"/>
              </a:rPr>
              <a:t>Happy subjects </a:t>
            </a:r>
            <a:r>
              <a:rPr lang="en-IN" sz="2400" dirty="0">
                <a:solidFill>
                  <a:prstClr val="black"/>
                </a:solidFill>
                <a:latin typeface="Calibri"/>
              </a:rPr>
              <a:t>(6)</a:t>
            </a:r>
          </a:p>
          <a:p>
            <a:pPr marL="1153333" lvl="2" indent="-342900">
              <a:buFont typeface="Arial" panose="020B0604020202020204" pitchFamily="34" charset="0"/>
              <a:buChar char="•"/>
            </a:pPr>
            <a:r>
              <a:rPr lang="en-US" sz="2400" dirty="0">
                <a:solidFill>
                  <a:prstClr val="black"/>
                </a:solidFill>
                <a:latin typeface="Calibri"/>
              </a:rPr>
              <a:t>No mental agonies</a:t>
            </a:r>
          </a:p>
          <a:p>
            <a:pPr marL="1153333" lvl="2" indent="-342900">
              <a:buFont typeface="Arial" panose="020B0604020202020204" pitchFamily="34" charset="0"/>
              <a:buChar char="•"/>
            </a:pPr>
            <a:r>
              <a:rPr lang="en-US" sz="2400" dirty="0">
                <a:solidFill>
                  <a:prstClr val="black"/>
                </a:solidFill>
                <a:latin typeface="Calibri"/>
              </a:rPr>
              <a:t>No diseases</a:t>
            </a:r>
          </a:p>
          <a:p>
            <a:pPr marL="1153333" lvl="2" indent="-342900">
              <a:buFont typeface="Arial" panose="020B0604020202020204" pitchFamily="34" charset="0"/>
              <a:buChar char="•"/>
            </a:pPr>
            <a:r>
              <a:rPr lang="en-US" sz="2400" dirty="0">
                <a:solidFill>
                  <a:prstClr val="black"/>
                </a:solidFill>
                <a:latin typeface="Calibri"/>
              </a:rPr>
              <a:t>No excessive heat or cold</a:t>
            </a:r>
            <a:endParaRPr lang="en-IN" sz="2400" dirty="0">
              <a:solidFill>
                <a:prstClr val="black"/>
              </a:solidFill>
              <a:latin typeface="Calibri"/>
            </a:endParaRPr>
          </a:p>
        </p:txBody>
      </p:sp>
      <p:pic>
        <p:nvPicPr>
          <p:cNvPr id="63490" name="Picture 2" descr="Pandavas Had Taken Birth In Kalyug Know Whose Houses Were Born ...">
            <a:extLst>
              <a:ext uri="{FF2B5EF4-FFF2-40B4-BE49-F238E27FC236}">
                <a16:creationId xmlns:a16="http://schemas.microsoft.com/office/drawing/2014/main" id="{D4E7D633-1614-4192-90F2-1067E36299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0915" y="504255"/>
            <a:ext cx="3853085" cy="2694780"/>
          </a:xfrm>
          <a:prstGeom prst="rect">
            <a:avLst/>
          </a:prstGeom>
          <a:noFill/>
          <a:extLst>
            <a:ext uri="{909E8E84-426E-40DD-AFC4-6F175D3DCCD1}">
              <a14:hiddenFill xmlns:a14="http://schemas.microsoft.com/office/drawing/2010/main">
                <a:solidFill>
                  <a:srgbClr val="FFFFFF"/>
                </a:solidFill>
              </a14:hiddenFill>
            </a:ext>
          </a:extLst>
        </p:spPr>
      </p:pic>
      <p:pic>
        <p:nvPicPr>
          <p:cNvPr id="63492" name="Picture 4" descr="Tulip Colorful Flowers Garden In Spring Background, Pattern ...">
            <a:extLst>
              <a:ext uri="{FF2B5EF4-FFF2-40B4-BE49-F238E27FC236}">
                <a16:creationId xmlns:a16="http://schemas.microsoft.com/office/drawing/2014/main" id="{01ADDA02-0F01-4C48-92F4-3831F78FCD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5310221"/>
            <a:ext cx="2438400" cy="154777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C683170-D42D-4627-9180-D8726933F3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636" y="3072245"/>
            <a:ext cx="2632364" cy="1474124"/>
          </a:xfrm>
          <a:prstGeom prst="rect">
            <a:avLst/>
          </a:prstGeom>
        </p:spPr>
      </p:pic>
      <p:pic>
        <p:nvPicPr>
          <p:cNvPr id="63494" name="Picture 6" descr="Image result for INDIAN CALF BEAUTIFUL PICS">
            <a:extLst>
              <a:ext uri="{FF2B5EF4-FFF2-40B4-BE49-F238E27FC236}">
                <a16:creationId xmlns:a16="http://schemas.microsoft.com/office/drawing/2014/main" id="{B086BDD0-7DBB-439B-82FA-D7B1A65795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7907" y="5310221"/>
            <a:ext cx="2147693" cy="154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04375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B2F4AB8F-4CDD-4EB1-A99D-D1DCD13BCC9C}"/>
              </a:ext>
            </a:extLst>
          </p:cNvPr>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120073" y="1145309"/>
            <a:ext cx="8916999" cy="5578763"/>
          </a:xfrm>
          <a:prstGeom prst="rect">
            <a:avLst/>
          </a:prstGeom>
          <a:noFill/>
          <a:ln w="25400">
            <a:solidFill>
              <a:srgbClr val="321900"/>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D42AC03-E6D0-48AA-AA67-29124C37D18B}"/>
              </a:ext>
            </a:extLst>
          </p:cNvPr>
          <p:cNvSpPr txBox="1"/>
          <p:nvPr/>
        </p:nvSpPr>
        <p:spPr>
          <a:xfrm>
            <a:off x="-64655" y="0"/>
            <a:ext cx="9023927" cy="954107"/>
          </a:xfrm>
          <a:prstGeom prst="rect">
            <a:avLst/>
          </a:prstGeom>
          <a:noFill/>
        </p:spPr>
        <p:txBody>
          <a:bodyPr wrap="square" rtlCol="0">
            <a:spAutoFit/>
          </a:bodyPr>
          <a:lstStyle/>
          <a:p>
            <a:pPr marL="5628" algn="ctr"/>
            <a:r>
              <a:rPr lang="en-IN" sz="2800" b="1" u="sng" dirty="0">
                <a:solidFill>
                  <a:srgbClr val="C00000"/>
                </a:solidFill>
                <a:latin typeface="ScaOptima"/>
                <a:cs typeface="ScaOptima"/>
              </a:rPr>
              <a:t>Theme : 2 </a:t>
            </a:r>
            <a:r>
              <a:rPr lang="en-IN" sz="2800" b="1" dirty="0">
                <a:solidFill>
                  <a:srgbClr val="C00000"/>
                </a:solidFill>
                <a:latin typeface="ScaOptima"/>
                <a:cs typeface="ScaOptima"/>
              </a:rPr>
              <a:t>: SB 1.10.7-19: </a:t>
            </a:r>
            <a:br>
              <a:rPr lang="en-IN" sz="2800" b="1" dirty="0">
                <a:solidFill>
                  <a:srgbClr val="C00000"/>
                </a:solidFill>
                <a:latin typeface="ScaOptima"/>
                <a:cs typeface="ScaOptima"/>
              </a:rPr>
            </a:br>
            <a:r>
              <a:rPr lang="en-IN" sz="2800" b="1" dirty="0" err="1">
                <a:solidFill>
                  <a:srgbClr val="C00000"/>
                </a:solidFill>
                <a:latin typeface="ScaOptima"/>
                <a:cs typeface="ScaOptima"/>
              </a:rPr>
              <a:t>Kåñëa</a:t>
            </a:r>
            <a:r>
              <a:rPr lang="en-IN" sz="2800" b="1" dirty="0">
                <a:solidFill>
                  <a:srgbClr val="C00000"/>
                </a:solidFill>
                <a:latin typeface="ScaOptima"/>
                <a:cs typeface="ScaOptima"/>
              </a:rPr>
              <a:t> gets ready to depart for </a:t>
            </a:r>
            <a:r>
              <a:rPr lang="en-IN" sz="2800" b="1" dirty="0" err="1">
                <a:solidFill>
                  <a:srgbClr val="C00000"/>
                </a:solidFill>
                <a:latin typeface="ScaOptima"/>
                <a:cs typeface="ScaOptima"/>
              </a:rPr>
              <a:t>Dwaraka</a:t>
            </a:r>
            <a:endParaRPr lang="en-US" sz="2800" b="1" dirty="0">
              <a:solidFill>
                <a:srgbClr val="C00000"/>
              </a:solidFill>
              <a:latin typeface="ScaOptima"/>
              <a:cs typeface="ScaOptima"/>
            </a:endParaRPr>
          </a:p>
        </p:txBody>
      </p:sp>
    </p:spTree>
    <p:extLst>
      <p:ext uri="{BB962C8B-B14F-4D97-AF65-F5344CB8AC3E}">
        <p14:creationId xmlns:p14="http://schemas.microsoft.com/office/powerpoint/2010/main" val="2412642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0"/>
            <a:ext cx="8496944" cy="523220"/>
          </a:xfrm>
          <a:prstGeom prst="rect">
            <a:avLst/>
          </a:prstGeom>
          <a:noFill/>
        </p:spPr>
        <p:txBody>
          <a:bodyPr wrap="square" rtlCol="0">
            <a:spAutoFit/>
          </a:bodyPr>
          <a:lstStyle/>
          <a:p>
            <a:pPr marL="5628" algn="ctr"/>
            <a:r>
              <a:rPr lang="en-IN" sz="2800" b="1" dirty="0">
                <a:solidFill>
                  <a:srgbClr val="C00000"/>
                </a:solidFill>
                <a:latin typeface="ScaOptima"/>
                <a:cs typeface="ScaOptima"/>
              </a:rPr>
              <a:t>7-19: </a:t>
            </a:r>
            <a:r>
              <a:rPr lang="en-IN" sz="2800" b="1" dirty="0" err="1">
                <a:solidFill>
                  <a:srgbClr val="C00000"/>
                </a:solidFill>
                <a:latin typeface="ScaOptima"/>
                <a:cs typeface="ScaOptima"/>
              </a:rPr>
              <a:t>Kåñëa</a:t>
            </a:r>
            <a:r>
              <a:rPr lang="en-IN" sz="2800" b="1" dirty="0">
                <a:solidFill>
                  <a:srgbClr val="C00000"/>
                </a:solidFill>
                <a:latin typeface="ScaOptima"/>
                <a:cs typeface="ScaOptima"/>
              </a:rPr>
              <a:t> gets ready to depart</a:t>
            </a:r>
            <a:endParaRPr lang="en-US" sz="2800" b="1" dirty="0">
              <a:solidFill>
                <a:srgbClr val="C00000"/>
              </a:solidFill>
              <a:latin typeface="ScaOptima"/>
              <a:cs typeface="ScaOptima"/>
            </a:endParaRPr>
          </a:p>
        </p:txBody>
      </p:sp>
      <p:sp>
        <p:nvSpPr>
          <p:cNvPr id="5" name="TextBox 4"/>
          <p:cNvSpPr txBox="1"/>
          <p:nvPr/>
        </p:nvSpPr>
        <p:spPr>
          <a:xfrm>
            <a:off x="0" y="523220"/>
            <a:ext cx="8986982" cy="6175811"/>
          </a:xfrm>
          <a:prstGeom prst="rect">
            <a:avLst/>
          </a:prstGeom>
          <a:solidFill>
            <a:schemeClr val="tx1">
              <a:alpha val="0"/>
            </a:schemeClr>
          </a:solidFill>
        </p:spPr>
        <p:txBody>
          <a:bodyPr wrap="square" lIns="81043" tIns="40522" rIns="81043" bIns="40522" rtlCol="0">
            <a:spAutoFit/>
          </a:bodyPr>
          <a:lstStyle/>
          <a:p>
            <a:pPr marL="342900" indent="-342900">
              <a:buFont typeface="Arial" panose="020B0604020202020204" pitchFamily="34" charset="0"/>
              <a:buChar char="•"/>
            </a:pPr>
            <a:r>
              <a:rPr lang="en-IN" sz="2800" dirty="0">
                <a:solidFill>
                  <a:prstClr val="black"/>
                </a:solidFill>
                <a:latin typeface="Calibri"/>
              </a:rPr>
              <a:t>7-8: Family assembled to see-off </a:t>
            </a:r>
            <a:r>
              <a:rPr lang="en-IN" sz="2800" dirty="0" err="1">
                <a:solidFill>
                  <a:prstClr val="black"/>
                </a:solidFill>
                <a:latin typeface="Calibri"/>
              </a:rPr>
              <a:t>Krsna</a:t>
            </a:r>
            <a:endParaRPr lang="en-IN" sz="2800" dirty="0">
              <a:solidFill>
                <a:prstClr val="black"/>
              </a:solidFill>
              <a:latin typeface="Calibri"/>
            </a:endParaRPr>
          </a:p>
          <a:p>
            <a:pPr marL="748116" lvl="1" indent="-342900">
              <a:buFont typeface="Arial" panose="020B0604020202020204" pitchFamily="34" charset="0"/>
              <a:buChar char="•"/>
            </a:pPr>
            <a:r>
              <a:rPr lang="en-IN" sz="2400" dirty="0">
                <a:solidFill>
                  <a:prstClr val="black"/>
                </a:solidFill>
                <a:latin typeface="Calibri"/>
              </a:rPr>
              <a:t>Lord took permission of </a:t>
            </a:r>
            <a:r>
              <a:rPr lang="en-IN" sz="2400" dirty="0" err="1">
                <a:solidFill>
                  <a:prstClr val="black"/>
                </a:solidFill>
                <a:latin typeface="Calibri"/>
              </a:rPr>
              <a:t>Yudhisthir</a:t>
            </a:r>
            <a:r>
              <a:rPr lang="en-IN" sz="2400" dirty="0">
                <a:solidFill>
                  <a:prstClr val="black"/>
                </a:solidFill>
                <a:latin typeface="Calibri"/>
              </a:rPr>
              <a:t> and alight the chariot (7-8)</a:t>
            </a:r>
          </a:p>
          <a:p>
            <a:pPr marL="1153333" lvl="2" indent="-342900">
              <a:buFont typeface="Arial" panose="020B0604020202020204" pitchFamily="34" charset="0"/>
              <a:buChar char="•"/>
            </a:pPr>
            <a:r>
              <a:rPr lang="en-IN" sz="2400" dirty="0">
                <a:solidFill>
                  <a:prstClr val="black"/>
                </a:solidFill>
                <a:latin typeface="Calibri"/>
              </a:rPr>
              <a:t>embraced others</a:t>
            </a:r>
          </a:p>
          <a:p>
            <a:pPr marL="1153333" lvl="2" indent="-342900">
              <a:buFont typeface="Arial" panose="020B0604020202020204" pitchFamily="34" charset="0"/>
              <a:buChar char="•"/>
            </a:pPr>
            <a:r>
              <a:rPr lang="en-IN" sz="2400" dirty="0">
                <a:solidFill>
                  <a:prstClr val="black"/>
                </a:solidFill>
                <a:latin typeface="Calibri"/>
              </a:rPr>
              <a:t>received obeisance from others</a:t>
            </a:r>
            <a:br>
              <a:rPr lang="en-IN" sz="2400" dirty="0">
                <a:solidFill>
                  <a:prstClr val="black"/>
                </a:solidFill>
                <a:latin typeface="Calibri"/>
              </a:rPr>
            </a:br>
            <a:endParaRPr lang="en-IN" sz="2400" dirty="0">
              <a:solidFill>
                <a:prstClr val="black"/>
              </a:solidFill>
              <a:latin typeface="Calibri"/>
            </a:endParaRPr>
          </a:p>
          <a:p>
            <a:pPr marL="342900" indent="-342900">
              <a:buFont typeface="Arial" panose="020B0604020202020204" pitchFamily="34" charset="0"/>
              <a:buChar char="•"/>
            </a:pPr>
            <a:r>
              <a:rPr lang="en-IN" sz="2800" dirty="0">
                <a:solidFill>
                  <a:prstClr val="black"/>
                </a:solidFill>
                <a:latin typeface="Calibri"/>
              </a:rPr>
              <a:t>9-14: Intensity of Lord’s attractive influence seen</a:t>
            </a:r>
          </a:p>
          <a:p>
            <a:pPr marL="748116" lvl="1" indent="-342900">
              <a:buFont typeface="Arial" panose="020B0604020202020204" pitchFamily="34" charset="0"/>
              <a:buChar char="•"/>
            </a:pPr>
            <a:r>
              <a:rPr lang="en-IN" sz="2400" dirty="0">
                <a:solidFill>
                  <a:prstClr val="black"/>
                </a:solidFill>
                <a:latin typeface="Calibri"/>
              </a:rPr>
              <a:t>All the devotees, unable to tolerate separation, nearly fainted (9)</a:t>
            </a:r>
          </a:p>
          <a:p>
            <a:pPr marL="748116" lvl="1" indent="-342900">
              <a:buFont typeface="Arial" panose="020B0604020202020204" pitchFamily="34" charset="0"/>
              <a:buChar char="•"/>
            </a:pPr>
            <a:r>
              <a:rPr lang="en-IN" sz="2400" dirty="0">
                <a:solidFill>
                  <a:prstClr val="black"/>
                </a:solidFill>
                <a:latin typeface="Calibri"/>
              </a:rPr>
              <a:t>Hearts were melting on the pot of attraction (11-12)</a:t>
            </a:r>
          </a:p>
          <a:p>
            <a:pPr marL="748116" lvl="1" indent="-342900">
              <a:buFont typeface="Arial" panose="020B0604020202020204" pitchFamily="34" charset="0"/>
              <a:buChar char="•"/>
            </a:pPr>
            <a:r>
              <a:rPr lang="en-IN" sz="2400" dirty="0">
                <a:solidFill>
                  <a:prstClr val="black"/>
                </a:solidFill>
                <a:latin typeface="Calibri"/>
              </a:rPr>
              <a:t>They looked at Lord with unblinking eyes (13)</a:t>
            </a:r>
          </a:p>
          <a:p>
            <a:pPr marL="748116" lvl="1" indent="-342900">
              <a:buFont typeface="Arial" panose="020B0604020202020204" pitchFamily="34" charset="0"/>
              <a:buChar char="•"/>
            </a:pPr>
            <a:r>
              <a:rPr lang="en-IN" sz="2400" dirty="0">
                <a:solidFill>
                  <a:prstClr val="black"/>
                </a:solidFill>
                <a:latin typeface="Calibri"/>
              </a:rPr>
              <a:t>Uncontrollable tears (14)</a:t>
            </a:r>
            <a:br>
              <a:rPr lang="en-IN" sz="2400" dirty="0">
                <a:solidFill>
                  <a:prstClr val="black"/>
                </a:solidFill>
                <a:latin typeface="Calibri"/>
              </a:rPr>
            </a:br>
            <a:endParaRPr lang="en-IN" sz="2400" dirty="0">
              <a:solidFill>
                <a:prstClr val="black"/>
              </a:solidFill>
              <a:latin typeface="Calibri"/>
            </a:endParaRPr>
          </a:p>
          <a:p>
            <a:pPr marL="342900" indent="-342900">
              <a:buFont typeface="Arial" panose="020B0604020202020204" pitchFamily="34" charset="0"/>
              <a:buChar char="•"/>
            </a:pPr>
            <a:r>
              <a:rPr lang="en-IN" sz="2800" dirty="0">
                <a:solidFill>
                  <a:prstClr val="black"/>
                </a:solidFill>
                <a:latin typeface="Calibri"/>
              </a:rPr>
              <a:t>15-19: Lord was appropriately </a:t>
            </a:r>
            <a:r>
              <a:rPr lang="en-IN" sz="2800" dirty="0" err="1">
                <a:solidFill>
                  <a:prstClr val="black"/>
                </a:solidFill>
                <a:latin typeface="Calibri"/>
              </a:rPr>
              <a:t>honored</a:t>
            </a:r>
            <a:endParaRPr lang="en-IN" sz="2800" dirty="0">
              <a:solidFill>
                <a:prstClr val="black"/>
              </a:solidFill>
              <a:latin typeface="Calibri"/>
            </a:endParaRPr>
          </a:p>
          <a:p>
            <a:pPr marL="748116" lvl="1" indent="-342900">
              <a:buFont typeface="Arial" panose="020B0604020202020204" pitchFamily="34" charset="0"/>
              <a:buChar char="•"/>
            </a:pPr>
            <a:r>
              <a:rPr lang="en-IN" sz="2400" dirty="0">
                <a:solidFill>
                  <a:prstClr val="black"/>
                </a:solidFill>
                <a:latin typeface="Calibri"/>
              </a:rPr>
              <a:t>Instruments were sounded to </a:t>
            </a:r>
            <a:r>
              <a:rPr lang="en-IN" sz="2400" dirty="0" err="1">
                <a:solidFill>
                  <a:prstClr val="black"/>
                </a:solidFill>
                <a:latin typeface="Calibri"/>
              </a:rPr>
              <a:t>honor</a:t>
            </a:r>
            <a:r>
              <a:rPr lang="en-IN" sz="2400" dirty="0">
                <a:solidFill>
                  <a:prstClr val="black"/>
                </a:solidFill>
                <a:latin typeface="Calibri"/>
              </a:rPr>
              <a:t> the Lord (15)</a:t>
            </a:r>
          </a:p>
          <a:p>
            <a:pPr marL="748116" lvl="1" indent="-342900">
              <a:buFont typeface="Arial" panose="020B0604020202020204" pitchFamily="34" charset="0"/>
              <a:buChar char="•"/>
            </a:pPr>
            <a:r>
              <a:rPr lang="en-US" sz="2400" dirty="0">
                <a:solidFill>
                  <a:prstClr val="black"/>
                </a:solidFill>
                <a:latin typeface="Calibri"/>
              </a:rPr>
              <a:t>Ladies showered flowers (16)</a:t>
            </a:r>
          </a:p>
          <a:p>
            <a:pPr marL="748116" lvl="1" indent="-342900">
              <a:buFont typeface="Arial" panose="020B0604020202020204" pitchFamily="34" charset="0"/>
              <a:buChar char="•"/>
            </a:pPr>
            <a:r>
              <a:rPr lang="en-US" sz="2400" dirty="0" err="1">
                <a:solidFill>
                  <a:prstClr val="black"/>
                </a:solidFill>
                <a:latin typeface="Calibri"/>
              </a:rPr>
              <a:t>Arjuna</a:t>
            </a:r>
            <a:r>
              <a:rPr lang="en-US" sz="2400" dirty="0">
                <a:solidFill>
                  <a:prstClr val="black"/>
                </a:solidFill>
                <a:latin typeface="Calibri"/>
              </a:rPr>
              <a:t> took umbrella, </a:t>
            </a:r>
            <a:r>
              <a:rPr lang="en-US" sz="2400" dirty="0" err="1">
                <a:solidFill>
                  <a:prstClr val="black"/>
                </a:solidFill>
                <a:latin typeface="Calibri"/>
              </a:rPr>
              <a:t>Uddhava</a:t>
            </a:r>
            <a:r>
              <a:rPr lang="en-US" sz="2400" dirty="0">
                <a:solidFill>
                  <a:prstClr val="black"/>
                </a:solidFill>
                <a:latin typeface="Calibri"/>
              </a:rPr>
              <a:t> &amp; </a:t>
            </a:r>
            <a:r>
              <a:rPr lang="en-US" sz="2400" dirty="0" err="1">
                <a:solidFill>
                  <a:prstClr val="black"/>
                </a:solidFill>
                <a:latin typeface="Calibri"/>
              </a:rPr>
              <a:t>Satyaki</a:t>
            </a:r>
            <a:r>
              <a:rPr lang="en-US" sz="2400" dirty="0">
                <a:solidFill>
                  <a:prstClr val="black"/>
                </a:solidFill>
                <a:latin typeface="Calibri"/>
              </a:rPr>
              <a:t> fanned (17-18)</a:t>
            </a:r>
          </a:p>
          <a:p>
            <a:pPr marL="748116" lvl="1" indent="-342900">
              <a:buFont typeface="Arial" panose="020B0604020202020204" pitchFamily="34" charset="0"/>
              <a:buChar char="•"/>
            </a:pPr>
            <a:r>
              <a:rPr lang="en-IN" sz="2400" dirty="0">
                <a:solidFill>
                  <a:prstClr val="black"/>
                </a:solidFill>
                <a:latin typeface="Calibri"/>
              </a:rPr>
              <a:t>Benedictions were being offered to the Lord (19)</a:t>
            </a:r>
          </a:p>
        </p:txBody>
      </p:sp>
    </p:spTree>
    <p:extLst>
      <p:ext uri="{BB962C8B-B14F-4D97-AF65-F5344CB8AC3E}">
        <p14:creationId xmlns:p14="http://schemas.microsoft.com/office/powerpoint/2010/main" val="11511278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D3AE7EB2-E62E-49D5-9309-D3166B651747}"/>
              </a:ext>
            </a:extLst>
          </p:cNvPr>
          <p:cNvSpPr>
            <a:spLocks noChangeArrowheads="1"/>
          </p:cNvSpPr>
          <p:nvPr/>
        </p:nvSpPr>
        <p:spPr bwMode="auto">
          <a:xfrm>
            <a:off x="685800" y="685800"/>
            <a:ext cx="7772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(SB 1.10.7) “After the battle of Kurukshetra, Sri Hari, Lord Sri Krishna, resided at Hastinapura for a few months to pacify His relatives and please His own sister [Subhadra].”</a:t>
            </a:r>
          </a:p>
        </p:txBody>
      </p:sp>
      <p:graphicFrame>
        <p:nvGraphicFramePr>
          <p:cNvPr id="29707" name="Object 11">
            <a:extLst>
              <a:ext uri="{FF2B5EF4-FFF2-40B4-BE49-F238E27FC236}">
                <a16:creationId xmlns:a16="http://schemas.microsoft.com/office/drawing/2014/main" id="{3F598884-9A5F-48D8-9ADA-53D77770D2C4}"/>
              </a:ext>
            </a:extLst>
          </p:cNvPr>
          <p:cNvGraphicFramePr>
            <a:graphicFrameLocks noChangeAspect="1"/>
          </p:cNvGraphicFramePr>
          <p:nvPr/>
        </p:nvGraphicFramePr>
        <p:xfrm>
          <a:off x="457200" y="2524125"/>
          <a:ext cx="8229600" cy="3621088"/>
        </p:xfrm>
        <a:graphic>
          <a:graphicData uri="http://schemas.openxmlformats.org/presentationml/2006/ole">
            <mc:AlternateContent xmlns:mc="http://schemas.openxmlformats.org/markup-compatibility/2006">
              <mc:Choice xmlns:v="urn:schemas-microsoft-com:vml" Requires="v">
                <p:oleObj spid="_x0000_s124940" name="Image" r:id="rId4" imgW="2743205" imgH="1185474" progId="Photoshop.Image.7">
                  <p:embed/>
                </p:oleObj>
              </mc:Choice>
              <mc:Fallback>
                <p:oleObj name="Image" r:id="rId4" imgW="2743205" imgH="1185474" progId="Photoshop.Image.7">
                  <p:embed/>
                  <p:pic>
                    <p:nvPicPr>
                      <p:cNvPr id="29707" name="Object 11">
                        <a:extLst>
                          <a:ext uri="{FF2B5EF4-FFF2-40B4-BE49-F238E27FC236}">
                            <a16:creationId xmlns:a16="http://schemas.microsoft.com/office/drawing/2014/main" id="{3F598884-9A5F-48D8-9ADA-53D77770D2C4}"/>
                          </a:ext>
                        </a:extLst>
                      </p:cNvPr>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r="1770"/>
                      <a:stretch>
                        <a:fillRect/>
                      </a:stretch>
                    </p:blipFill>
                    <p:spPr bwMode="auto">
                      <a:xfrm>
                        <a:off x="457200" y="2524125"/>
                        <a:ext cx="8229600" cy="36210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08" name="Object 12">
            <a:extLst>
              <a:ext uri="{FF2B5EF4-FFF2-40B4-BE49-F238E27FC236}">
                <a16:creationId xmlns:a16="http://schemas.microsoft.com/office/drawing/2014/main" id="{4C991287-76A2-41AE-AA3C-3B70436F7707}"/>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24941" name="Image" r:id="rId6" imgW="774330" imgH="10971429" progId="Photoshop.Image.7">
                  <p:embed/>
                </p:oleObj>
              </mc:Choice>
              <mc:Fallback>
                <p:oleObj name="Image" r:id="rId6" imgW="774330" imgH="10971429" progId="Photoshop.Image.7">
                  <p:embed/>
                  <p:pic>
                    <p:nvPicPr>
                      <p:cNvPr id="29708" name="Object 12">
                        <a:extLst>
                          <a:ext uri="{FF2B5EF4-FFF2-40B4-BE49-F238E27FC236}">
                            <a16:creationId xmlns:a16="http://schemas.microsoft.com/office/drawing/2014/main" id="{4C991287-76A2-41AE-AA3C-3B70436F77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10" name="Object 14">
            <a:extLst>
              <a:ext uri="{FF2B5EF4-FFF2-40B4-BE49-F238E27FC236}">
                <a16:creationId xmlns:a16="http://schemas.microsoft.com/office/drawing/2014/main" id="{AC0340B7-E7B0-4750-A3DA-CDD4B8298039}"/>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24942" name="Image" r:id="rId8" imgW="774330" imgH="10971429" progId="Photoshop.Image.7">
                  <p:embed/>
                </p:oleObj>
              </mc:Choice>
              <mc:Fallback>
                <p:oleObj name="Image" r:id="rId8" imgW="774330" imgH="10971429" progId="Photoshop.Image.7">
                  <p:embed/>
                  <p:pic>
                    <p:nvPicPr>
                      <p:cNvPr id="29710" name="Object 14">
                        <a:extLst>
                          <a:ext uri="{FF2B5EF4-FFF2-40B4-BE49-F238E27FC236}">
                            <a16:creationId xmlns:a16="http://schemas.microsoft.com/office/drawing/2014/main" id="{AC0340B7-E7B0-4750-A3DA-CDD4B82980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13" name="Object 17">
            <a:extLst>
              <a:ext uri="{FF2B5EF4-FFF2-40B4-BE49-F238E27FC236}">
                <a16:creationId xmlns:a16="http://schemas.microsoft.com/office/drawing/2014/main" id="{5297B857-95E7-449E-8DEC-025CF45A13EB}"/>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24943" name="Image" r:id="rId9" imgW="10971429" imgH="774330" progId="Photoshop.Image.7">
                  <p:embed/>
                </p:oleObj>
              </mc:Choice>
              <mc:Fallback>
                <p:oleObj name="Image" r:id="rId9" imgW="10971429" imgH="774330" progId="Photoshop.Image.7">
                  <p:embed/>
                  <p:pic>
                    <p:nvPicPr>
                      <p:cNvPr id="29713" name="Object 17">
                        <a:extLst>
                          <a:ext uri="{FF2B5EF4-FFF2-40B4-BE49-F238E27FC236}">
                            <a16:creationId xmlns:a16="http://schemas.microsoft.com/office/drawing/2014/main" id="{5297B857-95E7-449E-8DEC-025CF45A13E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14" name="Object 18">
            <a:extLst>
              <a:ext uri="{FF2B5EF4-FFF2-40B4-BE49-F238E27FC236}">
                <a16:creationId xmlns:a16="http://schemas.microsoft.com/office/drawing/2014/main" id="{AF9EFB7C-CCB4-4459-92DA-DEEFE9F07B67}"/>
              </a:ext>
            </a:extLst>
          </p:cNvPr>
          <p:cNvGraphicFramePr>
            <a:graphicFrameLocks noChangeAspect="1"/>
          </p:cNvGraphicFramePr>
          <p:nvPr/>
        </p:nvGraphicFramePr>
        <p:xfrm>
          <a:off x="304800" y="6477000"/>
          <a:ext cx="8458200" cy="381000"/>
        </p:xfrm>
        <a:graphic>
          <a:graphicData uri="http://schemas.openxmlformats.org/presentationml/2006/ole">
            <mc:AlternateContent xmlns:mc="http://schemas.openxmlformats.org/markup-compatibility/2006">
              <mc:Choice xmlns:v="urn:schemas-microsoft-com:vml" Requires="v">
                <p:oleObj spid="_x0000_s124944" name="Image" r:id="rId11" imgW="10971429" imgH="774330" progId="Photoshop.Image.7">
                  <p:embed/>
                </p:oleObj>
              </mc:Choice>
              <mc:Fallback>
                <p:oleObj name="Image" r:id="rId11" imgW="10971429" imgH="774330" progId="Photoshop.Image.7">
                  <p:embed/>
                  <p:pic>
                    <p:nvPicPr>
                      <p:cNvPr id="29714" name="Object 18">
                        <a:extLst>
                          <a:ext uri="{FF2B5EF4-FFF2-40B4-BE49-F238E27FC236}">
                            <a16:creationId xmlns:a16="http://schemas.microsoft.com/office/drawing/2014/main" id="{AF9EFB7C-CCB4-4459-92DA-DEEFE9F07B6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6477000"/>
                        <a:ext cx="8458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5" name="Picture 5">
            <a:extLst>
              <a:ext uri="{FF2B5EF4-FFF2-40B4-BE49-F238E27FC236}">
                <a16:creationId xmlns:a16="http://schemas.microsoft.com/office/drawing/2014/main" id="{C764C333-75F8-4DD9-9982-CFF6825E3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4264025" cy="5257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26" name="Text Box 6">
            <a:extLst>
              <a:ext uri="{FF2B5EF4-FFF2-40B4-BE49-F238E27FC236}">
                <a16:creationId xmlns:a16="http://schemas.microsoft.com/office/drawing/2014/main" id="{15806DC8-F9D4-45D4-9338-FB6ACC6071C9}"/>
              </a:ext>
            </a:extLst>
          </p:cNvPr>
          <p:cNvSpPr txBox="1">
            <a:spLocks noChangeArrowheads="1"/>
          </p:cNvSpPr>
          <p:nvPr/>
        </p:nvSpPr>
        <p:spPr bwMode="auto">
          <a:xfrm>
            <a:off x="4953000" y="1600200"/>
            <a:ext cx="3825875"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Krishna reciprocates with the feelings of His devotees.</a:t>
            </a:r>
          </a:p>
        </p:txBody>
      </p:sp>
      <p:sp>
        <p:nvSpPr>
          <p:cNvPr id="133128" name="Text Box 8">
            <a:extLst>
              <a:ext uri="{FF2B5EF4-FFF2-40B4-BE49-F238E27FC236}">
                <a16:creationId xmlns:a16="http://schemas.microsoft.com/office/drawing/2014/main" id="{8A379453-CE3F-425F-BAE0-52BAC4F267B3}"/>
              </a:ext>
            </a:extLst>
          </p:cNvPr>
          <p:cNvSpPr txBox="1">
            <a:spLocks noChangeArrowheads="1"/>
          </p:cNvSpPr>
          <p:nvPr/>
        </p:nvSpPr>
        <p:spPr bwMode="auto">
          <a:xfrm>
            <a:off x="381000" y="152400"/>
            <a:ext cx="8458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Vedic culture is a deeply personal culture – being centered around God, the Supreme Person.</a:t>
            </a:r>
          </a:p>
        </p:txBody>
      </p:sp>
    </p:spTree>
  </p:cSld>
  <p:clrMapOvr>
    <a:masterClrMapping/>
  </p:clrMapOvr>
  <p:transition spd="med">
    <p:blinds dir="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57" name="Group 25">
            <a:extLst>
              <a:ext uri="{FF2B5EF4-FFF2-40B4-BE49-F238E27FC236}">
                <a16:creationId xmlns:a16="http://schemas.microsoft.com/office/drawing/2014/main" id="{9D46CFF2-47EA-45B0-95DD-CD724AEECACB}"/>
              </a:ext>
            </a:extLst>
          </p:cNvPr>
          <p:cNvGrpSpPr>
            <a:grpSpLocks/>
          </p:cNvGrpSpPr>
          <p:nvPr/>
        </p:nvGrpSpPr>
        <p:grpSpPr bwMode="auto">
          <a:xfrm>
            <a:off x="149225" y="838200"/>
            <a:ext cx="8994775" cy="3887788"/>
            <a:chOff x="94" y="528"/>
            <a:chExt cx="5666" cy="2449"/>
          </a:xfrm>
        </p:grpSpPr>
        <p:sp>
          <p:nvSpPr>
            <p:cNvPr id="44043" name="Text Box 11">
              <a:extLst>
                <a:ext uri="{FF2B5EF4-FFF2-40B4-BE49-F238E27FC236}">
                  <a16:creationId xmlns:a16="http://schemas.microsoft.com/office/drawing/2014/main" id="{B704FFAE-86BA-4105-BF87-2EB0FC589B64}"/>
                </a:ext>
              </a:extLst>
            </p:cNvPr>
            <p:cNvSpPr txBox="1">
              <a:spLocks noChangeArrowheads="1"/>
            </p:cNvSpPr>
            <p:nvPr/>
          </p:nvSpPr>
          <p:spPr bwMode="auto">
            <a:xfrm>
              <a:off x="94" y="528"/>
              <a:ext cx="5666" cy="1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all exchanges are based on a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mood of service with full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consideration of other’s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feelings …</a:t>
              </a:r>
              <a:r>
                <a:rPr kumimoji="0" lang="en-US" altLang="en-US" sz="24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pic>
          <p:nvPicPr>
            <p:cNvPr id="44050" name="Picture 18">
              <a:extLst>
                <a:ext uri="{FF2B5EF4-FFF2-40B4-BE49-F238E27FC236}">
                  <a16:creationId xmlns:a16="http://schemas.microsoft.com/office/drawing/2014/main" id="{0C53AA8E-D8E0-4A9D-BE84-8CA795068B3B}"/>
                </a:ext>
              </a:extLst>
            </p:cNvPr>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a:stretch>
              <a:fillRect/>
            </a:stretch>
          </p:blipFill>
          <p:spPr bwMode="auto">
            <a:xfrm>
              <a:off x="2784" y="528"/>
              <a:ext cx="2692" cy="244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44037" name="Text Box 5">
            <a:extLst>
              <a:ext uri="{FF2B5EF4-FFF2-40B4-BE49-F238E27FC236}">
                <a16:creationId xmlns:a16="http://schemas.microsoft.com/office/drawing/2014/main" id="{1A26F9BF-1EC1-4BFA-8896-3A57D304247C}"/>
              </a:ext>
            </a:extLst>
          </p:cNvPr>
          <p:cNvSpPr txBox="1">
            <a:spLocks noChangeArrowheads="1"/>
          </p:cNvSpPr>
          <p:nvPr/>
        </p:nvSpPr>
        <p:spPr bwMode="auto">
          <a:xfrm>
            <a:off x="152400" y="152400"/>
            <a:ext cx="8382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 a God-centered civilization, </a:t>
            </a:r>
          </a:p>
        </p:txBody>
      </p:sp>
      <p:grpSp>
        <p:nvGrpSpPr>
          <p:cNvPr id="44058" name="Group 26">
            <a:extLst>
              <a:ext uri="{FF2B5EF4-FFF2-40B4-BE49-F238E27FC236}">
                <a16:creationId xmlns:a16="http://schemas.microsoft.com/office/drawing/2014/main" id="{7DA34435-0951-4945-980D-B479FE5FD33B}"/>
              </a:ext>
            </a:extLst>
          </p:cNvPr>
          <p:cNvGrpSpPr>
            <a:grpSpLocks/>
          </p:cNvGrpSpPr>
          <p:nvPr/>
        </p:nvGrpSpPr>
        <p:grpSpPr bwMode="auto">
          <a:xfrm>
            <a:off x="0" y="2841625"/>
            <a:ext cx="8702675" cy="4016375"/>
            <a:chOff x="0" y="1790"/>
            <a:chExt cx="5482" cy="2530"/>
          </a:xfrm>
        </p:grpSpPr>
        <p:sp>
          <p:nvSpPr>
            <p:cNvPr id="44036" name="Text Box 4">
              <a:extLst>
                <a:ext uri="{FF2B5EF4-FFF2-40B4-BE49-F238E27FC236}">
                  <a16:creationId xmlns:a16="http://schemas.microsoft.com/office/drawing/2014/main" id="{DC80EB82-2D67-44D2-92D4-8F366E1EC281}"/>
                </a:ext>
              </a:extLst>
            </p:cNvPr>
            <p:cNvSpPr txBox="1">
              <a:spLocks noChangeArrowheads="1"/>
            </p:cNvSpPr>
            <p:nvPr/>
          </p:nvSpPr>
          <p:spPr bwMode="auto">
            <a:xfrm>
              <a:off x="2592" y="3148"/>
              <a:ext cx="2890" cy="1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Relationships and welfare of others is given more importance than economic or material advancement …</a:t>
              </a: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 </a:t>
              </a:r>
            </a:p>
          </p:txBody>
        </p:sp>
        <p:graphicFrame>
          <p:nvGraphicFramePr>
            <p:cNvPr id="44056" name="Object 24">
              <a:extLst>
                <a:ext uri="{FF2B5EF4-FFF2-40B4-BE49-F238E27FC236}">
                  <a16:creationId xmlns:a16="http://schemas.microsoft.com/office/drawing/2014/main" id="{D2F5512C-6A43-4A75-B69E-571D03F91FB6}"/>
                </a:ext>
              </a:extLst>
            </p:cNvPr>
            <p:cNvGraphicFramePr>
              <a:graphicFrameLocks noChangeAspect="1"/>
            </p:cNvGraphicFramePr>
            <p:nvPr/>
          </p:nvGraphicFramePr>
          <p:xfrm>
            <a:off x="0" y="1790"/>
            <a:ext cx="2695" cy="2530"/>
          </p:xfrm>
          <a:graphic>
            <a:graphicData uri="http://schemas.openxmlformats.org/presentationml/2006/ole">
              <mc:AlternateContent xmlns:mc="http://schemas.openxmlformats.org/markup-compatibility/2006">
                <mc:Choice xmlns:v="urn:schemas-microsoft-com:vml" Requires="v">
                  <p:oleObj spid="_x0000_s125956" name="Image" r:id="rId4" imgW="4279038" imgH="4016932" progId="Photoshop.Image.7">
                    <p:embed/>
                  </p:oleObj>
                </mc:Choice>
                <mc:Fallback>
                  <p:oleObj name="Image" r:id="rId4" imgW="4279038" imgH="4016932" progId="Photoshop.Image.7">
                    <p:embed/>
                    <p:pic>
                      <p:nvPicPr>
                        <p:cNvPr id="44056" name="Object 24">
                          <a:extLst>
                            <a:ext uri="{FF2B5EF4-FFF2-40B4-BE49-F238E27FC236}">
                              <a16:creationId xmlns:a16="http://schemas.microsoft.com/office/drawing/2014/main" id="{D2F5512C-6A43-4A75-B69E-571D03F91F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90"/>
                          <a:ext cx="2695" cy="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44057"/>
                                        </p:tgtEl>
                                        <p:attrNameLst>
                                          <p:attrName>style.visibility</p:attrName>
                                        </p:attrNameLst>
                                      </p:cBhvr>
                                      <p:to>
                                        <p:strVal val="visible"/>
                                      </p:to>
                                    </p:set>
                                    <p:anim calcmode="lin" valueType="num">
                                      <p:cBhvr>
                                        <p:cTn id="7" dur="1000" fill="hold"/>
                                        <p:tgtEl>
                                          <p:spTgt spid="44057"/>
                                        </p:tgtEl>
                                        <p:attrNameLst>
                                          <p:attrName>ppt_w</p:attrName>
                                        </p:attrNameLst>
                                      </p:cBhvr>
                                      <p:tavLst>
                                        <p:tav tm="0">
                                          <p:val>
                                            <p:strVal val="#ppt_w*0.70"/>
                                          </p:val>
                                        </p:tav>
                                        <p:tav tm="100000">
                                          <p:val>
                                            <p:strVal val="#ppt_w"/>
                                          </p:val>
                                        </p:tav>
                                      </p:tavLst>
                                    </p:anim>
                                    <p:anim calcmode="lin" valueType="num">
                                      <p:cBhvr>
                                        <p:cTn id="8" dur="1000" fill="hold"/>
                                        <p:tgtEl>
                                          <p:spTgt spid="44057"/>
                                        </p:tgtEl>
                                        <p:attrNameLst>
                                          <p:attrName>ppt_h</p:attrName>
                                        </p:attrNameLst>
                                      </p:cBhvr>
                                      <p:tavLst>
                                        <p:tav tm="0">
                                          <p:val>
                                            <p:strVal val="#ppt_h"/>
                                          </p:val>
                                        </p:tav>
                                        <p:tav tm="100000">
                                          <p:val>
                                            <p:strVal val="#ppt_h"/>
                                          </p:val>
                                        </p:tav>
                                      </p:tavLst>
                                    </p:anim>
                                    <p:animEffect transition="in" filter="fade">
                                      <p:cBhvr>
                                        <p:cTn id="9" dur="1000"/>
                                        <p:tgtEl>
                                          <p:spTgt spid="4405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44058"/>
                                        </p:tgtEl>
                                        <p:attrNameLst>
                                          <p:attrName>style.visibility</p:attrName>
                                        </p:attrNameLst>
                                      </p:cBhvr>
                                      <p:to>
                                        <p:strVal val="visible"/>
                                      </p:to>
                                    </p:set>
                                    <p:anim calcmode="lin" valueType="num">
                                      <p:cBhvr>
                                        <p:cTn id="14" dur="1000" fill="hold"/>
                                        <p:tgtEl>
                                          <p:spTgt spid="44058"/>
                                        </p:tgtEl>
                                        <p:attrNameLst>
                                          <p:attrName>ppt_w</p:attrName>
                                        </p:attrNameLst>
                                      </p:cBhvr>
                                      <p:tavLst>
                                        <p:tav tm="0">
                                          <p:val>
                                            <p:strVal val="#ppt_w*0.70"/>
                                          </p:val>
                                        </p:tav>
                                        <p:tav tm="100000">
                                          <p:val>
                                            <p:strVal val="#ppt_w"/>
                                          </p:val>
                                        </p:tav>
                                      </p:tavLst>
                                    </p:anim>
                                    <p:anim calcmode="lin" valueType="num">
                                      <p:cBhvr>
                                        <p:cTn id="15" dur="1000" fill="hold"/>
                                        <p:tgtEl>
                                          <p:spTgt spid="44058"/>
                                        </p:tgtEl>
                                        <p:attrNameLst>
                                          <p:attrName>ppt_h</p:attrName>
                                        </p:attrNameLst>
                                      </p:cBhvr>
                                      <p:tavLst>
                                        <p:tav tm="0">
                                          <p:val>
                                            <p:strVal val="#ppt_h"/>
                                          </p:val>
                                        </p:tav>
                                        <p:tav tm="100000">
                                          <p:val>
                                            <p:strVal val="#ppt_h"/>
                                          </p:val>
                                        </p:tav>
                                      </p:tavLst>
                                    </p:anim>
                                    <p:animEffect transition="in" filter="fade">
                                      <p:cBhvr>
                                        <p:cTn id="16" dur="1000"/>
                                        <p:tgtEl>
                                          <p:spTgt spid="44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8" name="Text Box 4">
            <a:extLst>
              <a:ext uri="{FF2B5EF4-FFF2-40B4-BE49-F238E27FC236}">
                <a16:creationId xmlns:a16="http://schemas.microsoft.com/office/drawing/2014/main" id="{009F26FA-F1F5-421C-A9D6-E750DECA2472}"/>
              </a:ext>
            </a:extLst>
          </p:cNvPr>
          <p:cNvSpPr txBox="1">
            <a:spLocks noChangeArrowheads="1"/>
          </p:cNvSpPr>
          <p:nvPr/>
        </p:nvSpPr>
        <p:spPr bwMode="auto">
          <a:xfrm>
            <a:off x="0" y="152400"/>
            <a:ext cx="861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 a God-centered civilization, </a:t>
            </a:r>
          </a:p>
        </p:txBody>
      </p:sp>
      <p:sp>
        <p:nvSpPr>
          <p:cNvPr id="139278" name="Text Box 14">
            <a:extLst>
              <a:ext uri="{FF2B5EF4-FFF2-40B4-BE49-F238E27FC236}">
                <a16:creationId xmlns:a16="http://schemas.microsoft.com/office/drawing/2014/main" id="{9AD5FFAC-A703-4A44-9698-83EF9D1309E6}"/>
              </a:ext>
            </a:extLst>
          </p:cNvPr>
          <p:cNvSpPr txBox="1">
            <a:spLocks noChangeArrowheads="1"/>
          </p:cNvSpPr>
          <p:nvPr/>
        </p:nvSpPr>
        <p:spPr bwMode="auto">
          <a:xfrm>
            <a:off x="136525" y="66992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
        <p:nvSpPr>
          <p:cNvPr id="139280" name="Text Box 16">
            <a:extLst>
              <a:ext uri="{FF2B5EF4-FFF2-40B4-BE49-F238E27FC236}">
                <a16:creationId xmlns:a16="http://schemas.microsoft.com/office/drawing/2014/main" id="{04E46D52-FACA-41CD-811B-BA52E6CE713A}"/>
              </a:ext>
            </a:extLst>
          </p:cNvPr>
          <p:cNvSpPr txBox="1">
            <a:spLocks noChangeArrowheads="1"/>
          </p:cNvSpPr>
          <p:nvPr/>
        </p:nvSpPr>
        <p:spPr bwMode="auto">
          <a:xfrm>
            <a:off x="4937125" y="105092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grpSp>
        <p:nvGrpSpPr>
          <p:cNvPr id="139296" name="Group 32">
            <a:extLst>
              <a:ext uri="{FF2B5EF4-FFF2-40B4-BE49-F238E27FC236}">
                <a16:creationId xmlns:a16="http://schemas.microsoft.com/office/drawing/2014/main" id="{A605EDD0-4A1E-4611-A8CC-096D5F571DC8}"/>
              </a:ext>
            </a:extLst>
          </p:cNvPr>
          <p:cNvGrpSpPr>
            <a:grpSpLocks/>
          </p:cNvGrpSpPr>
          <p:nvPr/>
        </p:nvGrpSpPr>
        <p:grpSpPr bwMode="auto">
          <a:xfrm>
            <a:off x="228600" y="3810000"/>
            <a:ext cx="8699500" cy="2943225"/>
            <a:chOff x="144" y="2400"/>
            <a:chExt cx="5480" cy="1854"/>
          </a:xfrm>
        </p:grpSpPr>
        <p:pic>
          <p:nvPicPr>
            <p:cNvPr id="139285" name="Picture 21">
              <a:extLst>
                <a:ext uri="{FF2B5EF4-FFF2-40B4-BE49-F238E27FC236}">
                  <a16:creationId xmlns:a16="http://schemas.microsoft.com/office/drawing/2014/main" id="{8F95E463-364C-4EE6-BD09-073C732D74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 y="2400"/>
              <a:ext cx="2936" cy="185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9286" name="Rectangle 22">
              <a:extLst>
                <a:ext uri="{FF2B5EF4-FFF2-40B4-BE49-F238E27FC236}">
                  <a16:creationId xmlns:a16="http://schemas.microsoft.com/office/drawing/2014/main" id="{A06FA6EE-560D-453B-9949-65B45E585F48}"/>
                </a:ext>
              </a:extLst>
            </p:cNvPr>
            <p:cNvSpPr>
              <a:spLocks noChangeArrowheads="1"/>
            </p:cNvSpPr>
            <p:nvPr/>
          </p:nvSpPr>
          <p:spPr bwMode="auto">
            <a:xfrm>
              <a:off x="144" y="2976"/>
              <a:ext cx="2448"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Interests of one individual/ group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do not clash with another’s …</a:t>
              </a:r>
            </a:p>
          </p:txBody>
        </p:sp>
      </p:grpSp>
      <p:sp>
        <p:nvSpPr>
          <p:cNvPr id="139288" name="Text Box 24">
            <a:extLst>
              <a:ext uri="{FF2B5EF4-FFF2-40B4-BE49-F238E27FC236}">
                <a16:creationId xmlns:a16="http://schemas.microsoft.com/office/drawing/2014/main" id="{8413B29C-CA7C-42A7-B797-D63EF00755A3}"/>
              </a:ext>
            </a:extLst>
          </p:cNvPr>
          <p:cNvSpPr txBox="1">
            <a:spLocks noChangeArrowheads="1"/>
          </p:cNvSpPr>
          <p:nvPr/>
        </p:nvSpPr>
        <p:spPr bwMode="auto">
          <a:xfrm>
            <a:off x="212725" y="5665788"/>
            <a:ext cx="352901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because everything is done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for the pleasure of God.</a:t>
            </a:r>
          </a:p>
        </p:txBody>
      </p:sp>
      <p:pic>
        <p:nvPicPr>
          <p:cNvPr id="139276" name="Picture 12">
            <a:extLst>
              <a:ext uri="{FF2B5EF4-FFF2-40B4-BE49-F238E27FC236}">
                <a16:creationId xmlns:a16="http://schemas.microsoft.com/office/drawing/2014/main" id="{A6E5235F-8A5F-4CBB-B0B4-A17B05862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752600"/>
            <a:ext cx="3733800" cy="28194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39294" name="Group 30">
            <a:extLst>
              <a:ext uri="{FF2B5EF4-FFF2-40B4-BE49-F238E27FC236}">
                <a16:creationId xmlns:a16="http://schemas.microsoft.com/office/drawing/2014/main" id="{4EDC6244-5A44-4561-9232-D80AA0516CEE}"/>
              </a:ext>
            </a:extLst>
          </p:cNvPr>
          <p:cNvGrpSpPr>
            <a:grpSpLocks/>
          </p:cNvGrpSpPr>
          <p:nvPr/>
        </p:nvGrpSpPr>
        <p:grpSpPr bwMode="auto">
          <a:xfrm>
            <a:off x="152400" y="381000"/>
            <a:ext cx="8763000" cy="2824163"/>
            <a:chOff x="96" y="240"/>
            <a:chExt cx="5520" cy="1779"/>
          </a:xfrm>
        </p:grpSpPr>
        <p:sp>
          <p:nvSpPr>
            <p:cNvPr id="139283" name="Text Box 19">
              <a:extLst>
                <a:ext uri="{FF2B5EF4-FFF2-40B4-BE49-F238E27FC236}">
                  <a16:creationId xmlns:a16="http://schemas.microsoft.com/office/drawing/2014/main" id="{187D7F46-3D1B-416A-81DA-6128382675F4}"/>
                </a:ext>
              </a:extLst>
            </p:cNvPr>
            <p:cNvSpPr txBox="1">
              <a:spLocks noChangeArrowheads="1"/>
            </p:cNvSpPr>
            <p:nvPr/>
          </p:nvSpPr>
          <p:spPr bwMode="auto">
            <a:xfrm>
              <a:off x="96" y="480"/>
              <a:ext cx="3312"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Exploitation or neglect of one group for satisfying another is considered reprehensible</a:t>
              </a:r>
            </a:p>
          </p:txBody>
        </p:sp>
        <p:pic>
          <p:nvPicPr>
            <p:cNvPr id="139273" name="Picture 9">
              <a:extLst>
                <a:ext uri="{FF2B5EF4-FFF2-40B4-BE49-F238E27FC236}">
                  <a16:creationId xmlns:a16="http://schemas.microsoft.com/office/drawing/2014/main" id="{58054C6D-B7CF-4109-9E03-BA37DA7F6F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2" y="240"/>
              <a:ext cx="2304" cy="177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39295" name="Group 31">
            <a:extLst>
              <a:ext uri="{FF2B5EF4-FFF2-40B4-BE49-F238E27FC236}">
                <a16:creationId xmlns:a16="http://schemas.microsoft.com/office/drawing/2014/main" id="{7245C46E-7D3A-4475-816C-B8455C1F33C3}"/>
              </a:ext>
            </a:extLst>
          </p:cNvPr>
          <p:cNvGrpSpPr>
            <a:grpSpLocks/>
          </p:cNvGrpSpPr>
          <p:nvPr/>
        </p:nvGrpSpPr>
        <p:grpSpPr bwMode="auto">
          <a:xfrm>
            <a:off x="5791200" y="838200"/>
            <a:ext cx="2743200" cy="4648200"/>
            <a:chOff x="3648" y="528"/>
            <a:chExt cx="1728" cy="2928"/>
          </a:xfrm>
        </p:grpSpPr>
        <p:sp>
          <p:nvSpPr>
            <p:cNvPr id="139292" name="Line 28">
              <a:extLst>
                <a:ext uri="{FF2B5EF4-FFF2-40B4-BE49-F238E27FC236}">
                  <a16:creationId xmlns:a16="http://schemas.microsoft.com/office/drawing/2014/main" id="{36B18806-8125-49D1-8CE9-56E72128C7AF}"/>
                </a:ext>
              </a:extLst>
            </p:cNvPr>
            <p:cNvSpPr>
              <a:spLocks noChangeShapeType="1"/>
            </p:cNvSpPr>
            <p:nvPr/>
          </p:nvSpPr>
          <p:spPr bwMode="auto">
            <a:xfrm>
              <a:off x="3648" y="576"/>
              <a:ext cx="1536" cy="2880"/>
            </a:xfrm>
            <a:prstGeom prst="line">
              <a:avLst/>
            </a:prstGeom>
            <a:noFill/>
            <a:ln w="76200">
              <a:solidFill>
                <a:srgbClr val="8719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IN"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
          <p:nvSpPr>
            <p:cNvPr id="139293" name="Line 29">
              <a:extLst>
                <a:ext uri="{FF2B5EF4-FFF2-40B4-BE49-F238E27FC236}">
                  <a16:creationId xmlns:a16="http://schemas.microsoft.com/office/drawing/2014/main" id="{ACCF457C-4D0C-40F8-8F5E-D2468CC6844A}"/>
                </a:ext>
              </a:extLst>
            </p:cNvPr>
            <p:cNvSpPr>
              <a:spLocks noChangeShapeType="1"/>
            </p:cNvSpPr>
            <p:nvPr/>
          </p:nvSpPr>
          <p:spPr bwMode="auto">
            <a:xfrm flipV="1">
              <a:off x="3648" y="528"/>
              <a:ext cx="1728" cy="2832"/>
            </a:xfrm>
            <a:prstGeom prst="line">
              <a:avLst/>
            </a:prstGeom>
            <a:noFill/>
            <a:ln w="76200">
              <a:solidFill>
                <a:srgbClr val="8719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IN"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gr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500"/>
                                  </p:stCondLst>
                                  <p:childTnLst>
                                    <p:set>
                                      <p:cBhvr>
                                        <p:cTn id="6" dur="1" fill="hold">
                                          <p:stCondLst>
                                            <p:cond delay="0"/>
                                          </p:stCondLst>
                                        </p:cTn>
                                        <p:tgtEl>
                                          <p:spTgt spid="139276"/>
                                        </p:tgtEl>
                                        <p:attrNameLst>
                                          <p:attrName>style.visibility</p:attrName>
                                        </p:attrNameLst>
                                      </p:cBhvr>
                                      <p:to>
                                        <p:strVal val="visible"/>
                                      </p:to>
                                    </p:set>
                                    <p:animEffect transition="in" filter="fade">
                                      <p:cBhvr>
                                        <p:cTn id="7" dur="2000"/>
                                        <p:tgtEl>
                                          <p:spTgt spid="139276"/>
                                        </p:tgtEl>
                                      </p:cBhvr>
                                    </p:animEffect>
                                  </p:childTnLst>
                                </p:cTn>
                              </p:par>
                              <p:par>
                                <p:cTn id="8" presetID="50" presetClass="entr" presetSubtype="0" decel="100000" fill="hold" nodeType="withEffect">
                                  <p:stCondLst>
                                    <p:cond delay="0"/>
                                  </p:stCondLst>
                                  <p:childTnLst>
                                    <p:set>
                                      <p:cBhvr>
                                        <p:cTn id="9" dur="1" fill="hold">
                                          <p:stCondLst>
                                            <p:cond delay="0"/>
                                          </p:stCondLst>
                                        </p:cTn>
                                        <p:tgtEl>
                                          <p:spTgt spid="139294"/>
                                        </p:tgtEl>
                                        <p:attrNameLst>
                                          <p:attrName>style.visibility</p:attrName>
                                        </p:attrNameLst>
                                      </p:cBhvr>
                                      <p:to>
                                        <p:strVal val="visible"/>
                                      </p:to>
                                    </p:set>
                                    <p:anim calcmode="lin" valueType="num">
                                      <p:cBhvr>
                                        <p:cTn id="10" dur="1000" fill="hold"/>
                                        <p:tgtEl>
                                          <p:spTgt spid="139294"/>
                                        </p:tgtEl>
                                        <p:attrNameLst>
                                          <p:attrName>ppt_w</p:attrName>
                                        </p:attrNameLst>
                                      </p:cBhvr>
                                      <p:tavLst>
                                        <p:tav tm="0">
                                          <p:val>
                                            <p:strVal val="#ppt_w+.3"/>
                                          </p:val>
                                        </p:tav>
                                        <p:tav tm="100000">
                                          <p:val>
                                            <p:strVal val="#ppt_w"/>
                                          </p:val>
                                        </p:tav>
                                      </p:tavLst>
                                    </p:anim>
                                    <p:anim calcmode="lin" valueType="num">
                                      <p:cBhvr>
                                        <p:cTn id="11" dur="1000" fill="hold"/>
                                        <p:tgtEl>
                                          <p:spTgt spid="139294"/>
                                        </p:tgtEl>
                                        <p:attrNameLst>
                                          <p:attrName>ppt_h</p:attrName>
                                        </p:attrNameLst>
                                      </p:cBhvr>
                                      <p:tavLst>
                                        <p:tav tm="0">
                                          <p:val>
                                            <p:strVal val="#ppt_h"/>
                                          </p:val>
                                        </p:tav>
                                        <p:tav tm="100000">
                                          <p:val>
                                            <p:strVal val="#ppt_h"/>
                                          </p:val>
                                        </p:tav>
                                      </p:tavLst>
                                    </p:anim>
                                    <p:animEffect transition="in" filter="fade">
                                      <p:cBhvr>
                                        <p:cTn id="12" dur="1000"/>
                                        <p:tgtEl>
                                          <p:spTgt spid="139294"/>
                                        </p:tgtEl>
                                      </p:cBhvr>
                                    </p:animEffect>
                                  </p:childTnLst>
                                </p:cTn>
                              </p:par>
                            </p:childTnLst>
                          </p:cTn>
                        </p:par>
                        <p:par>
                          <p:cTn id="13" fill="hold" nodeType="afterGroup">
                            <p:stCondLst>
                              <p:cond delay="2500"/>
                            </p:stCondLst>
                            <p:childTnLst>
                              <p:par>
                                <p:cTn id="14" presetID="10" presetClass="entr" presetSubtype="0" fill="hold" nodeType="afterEffect">
                                  <p:stCondLst>
                                    <p:cond delay="0"/>
                                  </p:stCondLst>
                                  <p:childTnLst>
                                    <p:set>
                                      <p:cBhvr>
                                        <p:cTn id="15" dur="1" fill="hold">
                                          <p:stCondLst>
                                            <p:cond delay="0"/>
                                          </p:stCondLst>
                                        </p:cTn>
                                        <p:tgtEl>
                                          <p:spTgt spid="139295"/>
                                        </p:tgtEl>
                                        <p:attrNameLst>
                                          <p:attrName>style.visibility</p:attrName>
                                        </p:attrNameLst>
                                      </p:cBhvr>
                                      <p:to>
                                        <p:strVal val="visible"/>
                                      </p:to>
                                    </p:set>
                                    <p:animEffect transition="in" filter="fade">
                                      <p:cBhvr>
                                        <p:cTn id="16" dur="2000"/>
                                        <p:tgtEl>
                                          <p:spTgt spid="13929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39296"/>
                                        </p:tgtEl>
                                        <p:attrNameLst>
                                          <p:attrName>style.visibility</p:attrName>
                                        </p:attrNameLst>
                                      </p:cBhvr>
                                      <p:to>
                                        <p:strVal val="visible"/>
                                      </p:to>
                                    </p:set>
                                    <p:anim calcmode="lin" valueType="num">
                                      <p:cBhvr>
                                        <p:cTn id="21" dur="1000" fill="hold"/>
                                        <p:tgtEl>
                                          <p:spTgt spid="139296"/>
                                        </p:tgtEl>
                                        <p:attrNameLst>
                                          <p:attrName>ppt_w</p:attrName>
                                        </p:attrNameLst>
                                      </p:cBhvr>
                                      <p:tavLst>
                                        <p:tav tm="0">
                                          <p:val>
                                            <p:strVal val="#ppt_w+.3"/>
                                          </p:val>
                                        </p:tav>
                                        <p:tav tm="100000">
                                          <p:val>
                                            <p:strVal val="#ppt_w"/>
                                          </p:val>
                                        </p:tav>
                                      </p:tavLst>
                                    </p:anim>
                                    <p:anim calcmode="lin" valueType="num">
                                      <p:cBhvr>
                                        <p:cTn id="22" dur="1000" fill="hold"/>
                                        <p:tgtEl>
                                          <p:spTgt spid="139296"/>
                                        </p:tgtEl>
                                        <p:attrNameLst>
                                          <p:attrName>ppt_h</p:attrName>
                                        </p:attrNameLst>
                                      </p:cBhvr>
                                      <p:tavLst>
                                        <p:tav tm="0">
                                          <p:val>
                                            <p:strVal val="#ppt_h"/>
                                          </p:val>
                                        </p:tav>
                                        <p:tav tm="100000">
                                          <p:val>
                                            <p:strVal val="#ppt_h"/>
                                          </p:val>
                                        </p:tav>
                                      </p:tavLst>
                                    </p:anim>
                                    <p:animEffect transition="in" filter="fade">
                                      <p:cBhvr>
                                        <p:cTn id="23" dur="1000"/>
                                        <p:tgtEl>
                                          <p:spTgt spid="139296"/>
                                        </p:tgtEl>
                                      </p:cBhvr>
                                    </p:animEffect>
                                  </p:childTnLst>
                                </p:cTn>
                              </p:par>
                            </p:childTnLst>
                          </p:cTn>
                        </p:par>
                        <p:par>
                          <p:cTn id="24" fill="hold" nodeType="afterGroup">
                            <p:stCondLst>
                              <p:cond delay="1000"/>
                            </p:stCondLst>
                            <p:childTnLst>
                              <p:par>
                                <p:cTn id="25" presetID="9" presetClass="entr" presetSubtype="0" fill="hold" grpId="0" nodeType="afterEffect">
                                  <p:stCondLst>
                                    <p:cond delay="1000"/>
                                  </p:stCondLst>
                                  <p:childTnLst>
                                    <p:set>
                                      <p:cBhvr>
                                        <p:cTn id="26" dur="1" fill="hold">
                                          <p:stCondLst>
                                            <p:cond delay="0"/>
                                          </p:stCondLst>
                                        </p:cTn>
                                        <p:tgtEl>
                                          <p:spTgt spid="139288"/>
                                        </p:tgtEl>
                                        <p:attrNameLst>
                                          <p:attrName>style.visibility</p:attrName>
                                        </p:attrNameLst>
                                      </p:cBhvr>
                                      <p:to>
                                        <p:strVal val="visible"/>
                                      </p:to>
                                    </p:set>
                                    <p:animEffect transition="in" filter="dissolve">
                                      <p:cBhvr>
                                        <p:cTn id="27" dur="500"/>
                                        <p:tgtEl>
                                          <p:spTgt spid="139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8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3">
            <a:extLst>
              <a:ext uri="{FF2B5EF4-FFF2-40B4-BE49-F238E27FC236}">
                <a16:creationId xmlns:a16="http://schemas.microsoft.com/office/drawing/2014/main" id="{D6D02613-AFFB-48C4-BC75-7F94FE3562F5}"/>
              </a:ext>
            </a:extLst>
          </p:cNvPr>
          <p:cNvSpPr txBox="1">
            <a:spLocks noChangeArrowheads="1"/>
          </p:cNvSpPr>
          <p:nvPr/>
        </p:nvSpPr>
        <p:spPr bwMode="auto">
          <a:xfrm>
            <a:off x="228600" y="152400"/>
            <a:ext cx="85502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Conversely, when Sense-gratification is the main objective in life, with no higher purpose --- </a:t>
            </a:r>
          </a:p>
        </p:txBody>
      </p:sp>
      <p:sp>
        <p:nvSpPr>
          <p:cNvPr id="47113" name="Text Box 9">
            <a:extLst>
              <a:ext uri="{FF2B5EF4-FFF2-40B4-BE49-F238E27FC236}">
                <a16:creationId xmlns:a16="http://schemas.microsoft.com/office/drawing/2014/main" id="{EA2BB4E1-941F-4796-834B-854EAB88751A}"/>
              </a:ext>
            </a:extLst>
          </p:cNvPr>
          <p:cNvSpPr txBox="1">
            <a:spLocks noChangeArrowheads="1"/>
          </p:cNvSpPr>
          <p:nvPr/>
        </p:nvSpPr>
        <p:spPr bwMode="auto">
          <a:xfrm>
            <a:off x="228600" y="1143000"/>
            <a:ext cx="8520113"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 result is industrial culture and rapid mechanization – we want everything faster and quicker.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pic>
        <p:nvPicPr>
          <p:cNvPr id="47119" name="Picture 15">
            <a:extLst>
              <a:ext uri="{FF2B5EF4-FFF2-40B4-BE49-F238E27FC236}">
                <a16:creationId xmlns:a16="http://schemas.microsoft.com/office/drawing/2014/main" id="{8420F1C0-DC70-4AB4-B067-173B6EDBB5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200400"/>
            <a:ext cx="2354263" cy="3506788"/>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pic>
      <p:pic>
        <p:nvPicPr>
          <p:cNvPr id="47123" name="Picture 19">
            <a:extLst>
              <a:ext uri="{FF2B5EF4-FFF2-40B4-BE49-F238E27FC236}">
                <a16:creationId xmlns:a16="http://schemas.microsoft.com/office/drawing/2014/main" id="{AFC066B5-7D7F-47B7-9709-825542B66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362200"/>
            <a:ext cx="4419600" cy="369685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7121" name="Picture 17">
            <a:extLst>
              <a:ext uri="{FF2B5EF4-FFF2-40B4-BE49-F238E27FC236}">
                <a16:creationId xmlns:a16="http://schemas.microsoft.com/office/drawing/2014/main" id="{A920A0A3-9720-4F6F-BF49-AF3C7C5CDC76}"/>
              </a:ext>
            </a:extLst>
          </p:cNvPr>
          <p:cNvPicPr>
            <a:picLocks noChangeAspect="1" noChangeArrowheads="1"/>
          </p:cNvPicPr>
          <p:nvPr/>
        </p:nvPicPr>
        <p:blipFill>
          <a:blip r:embed="rId4">
            <a:lum bright="-6000" contrast="18000"/>
            <a:extLst>
              <a:ext uri="{28A0092B-C50C-407E-A947-70E740481C1C}">
                <a14:useLocalDpi xmlns:a14="http://schemas.microsoft.com/office/drawing/2010/main" val="0"/>
              </a:ext>
            </a:extLst>
          </a:blip>
          <a:srcRect/>
          <a:stretch>
            <a:fillRect/>
          </a:stretch>
        </p:blipFill>
        <p:spPr bwMode="auto">
          <a:xfrm>
            <a:off x="6635750" y="1905000"/>
            <a:ext cx="2330450" cy="2971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0CBF855-F5C3-4EBB-9F00-B247679205C1}"/>
              </a:ext>
            </a:extLst>
          </p:cNvPr>
          <p:cNvSpPr txBox="1"/>
          <p:nvPr/>
        </p:nvSpPr>
        <p:spPr>
          <a:xfrm>
            <a:off x="2830520" y="6193089"/>
            <a:ext cx="6442789" cy="646331"/>
          </a:xfrm>
          <a:prstGeom prst="rect">
            <a:avLst/>
          </a:prstGeom>
          <a:noFill/>
        </p:spPr>
        <p:txBody>
          <a:bodyPr wrap="none" rtlCol="0">
            <a:spAutoFit/>
          </a:bodyPr>
          <a:lstStyle/>
          <a:p>
            <a:r>
              <a:rPr lang="en-IN" sz="3600" dirty="0"/>
              <a:t>No time for loving Exchanges. </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afterEffect">
                                  <p:stCondLst>
                                    <p:cond delay="1000"/>
                                  </p:stCondLst>
                                  <p:childTnLst>
                                    <p:set>
                                      <p:cBhvr>
                                        <p:cTn id="6" dur="1" fill="hold">
                                          <p:stCondLst>
                                            <p:cond delay="0"/>
                                          </p:stCondLst>
                                        </p:cTn>
                                        <p:tgtEl>
                                          <p:spTgt spid="47113"/>
                                        </p:tgtEl>
                                        <p:attrNameLst>
                                          <p:attrName>style.visibility</p:attrName>
                                        </p:attrNameLst>
                                      </p:cBhvr>
                                      <p:to>
                                        <p:strVal val="visible"/>
                                      </p:to>
                                    </p:set>
                                    <p:anim calcmode="lin" valueType="num">
                                      <p:cBhvr>
                                        <p:cTn id="7" dur="1000" fill="hold"/>
                                        <p:tgtEl>
                                          <p:spTgt spid="47113"/>
                                        </p:tgtEl>
                                        <p:attrNameLst>
                                          <p:attrName>ppt_w</p:attrName>
                                        </p:attrNameLst>
                                      </p:cBhvr>
                                      <p:tavLst>
                                        <p:tav tm="0">
                                          <p:val>
                                            <p:strVal val="#ppt_w+.3"/>
                                          </p:val>
                                        </p:tav>
                                        <p:tav tm="100000">
                                          <p:val>
                                            <p:strVal val="#ppt_w"/>
                                          </p:val>
                                        </p:tav>
                                      </p:tavLst>
                                    </p:anim>
                                    <p:anim calcmode="lin" valueType="num">
                                      <p:cBhvr>
                                        <p:cTn id="8" dur="1000" fill="hold"/>
                                        <p:tgtEl>
                                          <p:spTgt spid="47113"/>
                                        </p:tgtEl>
                                        <p:attrNameLst>
                                          <p:attrName>ppt_h</p:attrName>
                                        </p:attrNameLst>
                                      </p:cBhvr>
                                      <p:tavLst>
                                        <p:tav tm="0">
                                          <p:val>
                                            <p:strVal val="#ppt_h"/>
                                          </p:val>
                                        </p:tav>
                                        <p:tav tm="100000">
                                          <p:val>
                                            <p:strVal val="#ppt_h"/>
                                          </p:val>
                                        </p:tav>
                                      </p:tavLst>
                                    </p:anim>
                                    <p:animEffect transition="in" filter="fade">
                                      <p:cBhvr>
                                        <p:cTn id="9" dur="1000"/>
                                        <p:tgtEl>
                                          <p:spTgt spid="47113"/>
                                        </p:tgtEl>
                                      </p:cBhvr>
                                    </p:animEffect>
                                  </p:childTnLst>
                                </p:cTn>
                              </p:par>
                            </p:childTnLst>
                          </p:cTn>
                        </p:par>
                        <p:par>
                          <p:cTn id="10" fill="hold" nodeType="afterGroup">
                            <p:stCondLst>
                              <p:cond delay="2000"/>
                            </p:stCondLst>
                            <p:childTnLst>
                              <p:par>
                                <p:cTn id="11" presetID="53" presetClass="entr" presetSubtype="0" fill="hold" nodeType="afterEffect">
                                  <p:stCondLst>
                                    <p:cond delay="0"/>
                                  </p:stCondLst>
                                  <p:childTnLst>
                                    <p:set>
                                      <p:cBhvr>
                                        <p:cTn id="12" dur="1" fill="hold">
                                          <p:stCondLst>
                                            <p:cond delay="0"/>
                                          </p:stCondLst>
                                        </p:cTn>
                                        <p:tgtEl>
                                          <p:spTgt spid="47123"/>
                                        </p:tgtEl>
                                        <p:attrNameLst>
                                          <p:attrName>style.visibility</p:attrName>
                                        </p:attrNameLst>
                                      </p:cBhvr>
                                      <p:to>
                                        <p:strVal val="visible"/>
                                      </p:to>
                                    </p:set>
                                    <p:anim calcmode="lin" valueType="num">
                                      <p:cBhvr>
                                        <p:cTn id="13" dur="500" fill="hold"/>
                                        <p:tgtEl>
                                          <p:spTgt spid="47123"/>
                                        </p:tgtEl>
                                        <p:attrNameLst>
                                          <p:attrName>ppt_w</p:attrName>
                                        </p:attrNameLst>
                                      </p:cBhvr>
                                      <p:tavLst>
                                        <p:tav tm="0">
                                          <p:val>
                                            <p:fltVal val="0"/>
                                          </p:val>
                                        </p:tav>
                                        <p:tav tm="100000">
                                          <p:val>
                                            <p:strVal val="#ppt_w"/>
                                          </p:val>
                                        </p:tav>
                                      </p:tavLst>
                                    </p:anim>
                                    <p:anim calcmode="lin" valueType="num">
                                      <p:cBhvr>
                                        <p:cTn id="14" dur="500" fill="hold"/>
                                        <p:tgtEl>
                                          <p:spTgt spid="47123"/>
                                        </p:tgtEl>
                                        <p:attrNameLst>
                                          <p:attrName>ppt_h</p:attrName>
                                        </p:attrNameLst>
                                      </p:cBhvr>
                                      <p:tavLst>
                                        <p:tav tm="0">
                                          <p:val>
                                            <p:fltVal val="0"/>
                                          </p:val>
                                        </p:tav>
                                        <p:tav tm="100000">
                                          <p:val>
                                            <p:strVal val="#ppt_h"/>
                                          </p:val>
                                        </p:tav>
                                      </p:tavLst>
                                    </p:anim>
                                    <p:animEffect transition="in" filter="fade">
                                      <p:cBhvr>
                                        <p:cTn id="15" dur="500"/>
                                        <p:tgtEl>
                                          <p:spTgt spid="47123"/>
                                        </p:tgtEl>
                                      </p:cBhvr>
                                    </p:animEffect>
                                  </p:childTnLst>
                                </p:cTn>
                              </p:par>
                            </p:childTnLst>
                          </p:cTn>
                        </p:par>
                        <p:par>
                          <p:cTn id="16" fill="hold" nodeType="afterGroup">
                            <p:stCondLst>
                              <p:cond delay="2500"/>
                            </p:stCondLst>
                            <p:childTnLst>
                              <p:par>
                                <p:cTn id="17" presetID="55" presetClass="entr" presetSubtype="0" fill="hold" nodeType="afterEffect">
                                  <p:stCondLst>
                                    <p:cond delay="1000"/>
                                  </p:stCondLst>
                                  <p:childTnLst>
                                    <p:set>
                                      <p:cBhvr>
                                        <p:cTn id="18" dur="1" fill="hold">
                                          <p:stCondLst>
                                            <p:cond delay="0"/>
                                          </p:stCondLst>
                                        </p:cTn>
                                        <p:tgtEl>
                                          <p:spTgt spid="47119"/>
                                        </p:tgtEl>
                                        <p:attrNameLst>
                                          <p:attrName>style.visibility</p:attrName>
                                        </p:attrNameLst>
                                      </p:cBhvr>
                                      <p:to>
                                        <p:strVal val="visible"/>
                                      </p:to>
                                    </p:set>
                                    <p:anim calcmode="lin" valueType="num">
                                      <p:cBhvr>
                                        <p:cTn id="19" dur="500" fill="hold"/>
                                        <p:tgtEl>
                                          <p:spTgt spid="47119"/>
                                        </p:tgtEl>
                                        <p:attrNameLst>
                                          <p:attrName>ppt_w</p:attrName>
                                        </p:attrNameLst>
                                      </p:cBhvr>
                                      <p:tavLst>
                                        <p:tav tm="0">
                                          <p:val>
                                            <p:strVal val="#ppt_w*0.70"/>
                                          </p:val>
                                        </p:tav>
                                        <p:tav tm="100000">
                                          <p:val>
                                            <p:strVal val="#ppt_w"/>
                                          </p:val>
                                        </p:tav>
                                      </p:tavLst>
                                    </p:anim>
                                    <p:anim calcmode="lin" valueType="num">
                                      <p:cBhvr>
                                        <p:cTn id="20" dur="500" fill="hold"/>
                                        <p:tgtEl>
                                          <p:spTgt spid="47119"/>
                                        </p:tgtEl>
                                        <p:attrNameLst>
                                          <p:attrName>ppt_h</p:attrName>
                                        </p:attrNameLst>
                                      </p:cBhvr>
                                      <p:tavLst>
                                        <p:tav tm="0">
                                          <p:val>
                                            <p:strVal val="#ppt_h"/>
                                          </p:val>
                                        </p:tav>
                                        <p:tav tm="100000">
                                          <p:val>
                                            <p:strVal val="#ppt_h"/>
                                          </p:val>
                                        </p:tav>
                                      </p:tavLst>
                                    </p:anim>
                                    <p:animEffect transition="in" filter="fade">
                                      <p:cBhvr>
                                        <p:cTn id="21" dur="500"/>
                                        <p:tgtEl>
                                          <p:spTgt spid="47119"/>
                                        </p:tgtEl>
                                      </p:cBhvr>
                                    </p:animEffect>
                                  </p:childTnLst>
                                </p:cTn>
                              </p:par>
                            </p:childTnLst>
                          </p:cTn>
                        </p:par>
                        <p:par>
                          <p:cTn id="22" fill="hold" nodeType="afterGroup">
                            <p:stCondLst>
                              <p:cond delay="4000"/>
                            </p:stCondLst>
                            <p:childTnLst>
                              <p:par>
                                <p:cTn id="23" presetID="55" presetClass="entr" presetSubtype="0" fill="hold" nodeType="afterEffect">
                                  <p:stCondLst>
                                    <p:cond delay="1000"/>
                                  </p:stCondLst>
                                  <p:childTnLst>
                                    <p:set>
                                      <p:cBhvr>
                                        <p:cTn id="24" dur="1" fill="hold">
                                          <p:stCondLst>
                                            <p:cond delay="0"/>
                                          </p:stCondLst>
                                        </p:cTn>
                                        <p:tgtEl>
                                          <p:spTgt spid="47121"/>
                                        </p:tgtEl>
                                        <p:attrNameLst>
                                          <p:attrName>style.visibility</p:attrName>
                                        </p:attrNameLst>
                                      </p:cBhvr>
                                      <p:to>
                                        <p:strVal val="visible"/>
                                      </p:to>
                                    </p:set>
                                    <p:anim calcmode="lin" valueType="num">
                                      <p:cBhvr>
                                        <p:cTn id="25" dur="500" fill="hold"/>
                                        <p:tgtEl>
                                          <p:spTgt spid="47121"/>
                                        </p:tgtEl>
                                        <p:attrNameLst>
                                          <p:attrName>ppt_w</p:attrName>
                                        </p:attrNameLst>
                                      </p:cBhvr>
                                      <p:tavLst>
                                        <p:tav tm="0">
                                          <p:val>
                                            <p:strVal val="#ppt_w*0.70"/>
                                          </p:val>
                                        </p:tav>
                                        <p:tav tm="100000">
                                          <p:val>
                                            <p:strVal val="#ppt_w"/>
                                          </p:val>
                                        </p:tav>
                                      </p:tavLst>
                                    </p:anim>
                                    <p:anim calcmode="lin" valueType="num">
                                      <p:cBhvr>
                                        <p:cTn id="26" dur="500" fill="hold"/>
                                        <p:tgtEl>
                                          <p:spTgt spid="47121"/>
                                        </p:tgtEl>
                                        <p:attrNameLst>
                                          <p:attrName>ppt_h</p:attrName>
                                        </p:attrNameLst>
                                      </p:cBhvr>
                                      <p:tavLst>
                                        <p:tav tm="0">
                                          <p:val>
                                            <p:strVal val="#ppt_h"/>
                                          </p:val>
                                        </p:tav>
                                        <p:tav tm="100000">
                                          <p:val>
                                            <p:strVal val="#ppt_h"/>
                                          </p:val>
                                        </p:tav>
                                      </p:tavLst>
                                    </p:anim>
                                    <p:animEffect transition="in" filter="fade">
                                      <p:cBhvr>
                                        <p:cTn id="27" dur="500"/>
                                        <p:tgtEl>
                                          <p:spTgt spid="47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700" name="Object 12">
            <a:extLst>
              <a:ext uri="{FF2B5EF4-FFF2-40B4-BE49-F238E27FC236}">
                <a16:creationId xmlns:a16="http://schemas.microsoft.com/office/drawing/2014/main" id="{B28BC8AE-B4A9-4A95-B9D8-882B61D4F8F6}"/>
              </a:ext>
            </a:extLst>
          </p:cNvPr>
          <p:cNvGraphicFramePr>
            <a:graphicFrameLocks noChangeAspect="1"/>
          </p:cNvGraphicFramePr>
          <p:nvPr/>
        </p:nvGraphicFramePr>
        <p:xfrm>
          <a:off x="3962400" y="228600"/>
          <a:ext cx="4872038" cy="5257800"/>
        </p:xfrm>
        <a:graphic>
          <a:graphicData uri="http://schemas.openxmlformats.org/presentationml/2006/ole">
            <mc:AlternateContent xmlns:mc="http://schemas.openxmlformats.org/markup-compatibility/2006">
              <mc:Choice xmlns:v="urn:schemas-microsoft-com:vml" Requires="v">
                <p:oleObj spid="_x0000_s128004" name="Image" r:id="rId3" imgW="4871519" imgH="5258427" progId="Photoshop.Image.7">
                  <p:embed/>
                </p:oleObj>
              </mc:Choice>
              <mc:Fallback>
                <p:oleObj name="Image" r:id="rId3" imgW="4871519" imgH="5258427" progId="Photoshop.Image.7">
                  <p:embed/>
                  <p:pic>
                    <p:nvPicPr>
                      <p:cNvPr id="114700" name="Object 12">
                        <a:extLst>
                          <a:ext uri="{FF2B5EF4-FFF2-40B4-BE49-F238E27FC236}">
                            <a16:creationId xmlns:a16="http://schemas.microsoft.com/office/drawing/2014/main" id="{B28BC8AE-B4A9-4A95-B9D8-882B61D4F8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28600"/>
                        <a:ext cx="4872038" cy="52578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4694" name="Text Box 6">
            <a:extLst>
              <a:ext uri="{FF2B5EF4-FFF2-40B4-BE49-F238E27FC236}">
                <a16:creationId xmlns:a16="http://schemas.microsoft.com/office/drawing/2014/main" id="{C1AA3E32-30AD-445A-9301-1F7173CBBEDC}"/>
              </a:ext>
            </a:extLst>
          </p:cNvPr>
          <p:cNvSpPr txBox="1">
            <a:spLocks noChangeArrowheads="1"/>
          </p:cNvSpPr>
          <p:nvPr/>
        </p:nvSpPr>
        <p:spPr bwMode="auto">
          <a:xfrm>
            <a:off x="228600" y="304800"/>
            <a:ext cx="2682875"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Competition &amp; Exploitation become the norm, killing finer human instincts.</a:t>
            </a:r>
          </a:p>
        </p:txBody>
      </p:sp>
      <p:grpSp>
        <p:nvGrpSpPr>
          <p:cNvPr id="114708" name="Group 20">
            <a:extLst>
              <a:ext uri="{FF2B5EF4-FFF2-40B4-BE49-F238E27FC236}">
                <a16:creationId xmlns:a16="http://schemas.microsoft.com/office/drawing/2014/main" id="{1ABFEC6B-9AF2-4278-8F6A-F4B3D790B574}"/>
              </a:ext>
            </a:extLst>
          </p:cNvPr>
          <p:cNvGrpSpPr>
            <a:grpSpLocks/>
          </p:cNvGrpSpPr>
          <p:nvPr/>
        </p:nvGrpSpPr>
        <p:grpSpPr bwMode="auto">
          <a:xfrm>
            <a:off x="2286000" y="2514600"/>
            <a:ext cx="2530475" cy="2209800"/>
            <a:chOff x="1440" y="1584"/>
            <a:chExt cx="1594" cy="1392"/>
          </a:xfrm>
        </p:grpSpPr>
        <p:sp>
          <p:nvSpPr>
            <p:cNvPr id="114702" name="Text Box 14">
              <a:extLst>
                <a:ext uri="{FF2B5EF4-FFF2-40B4-BE49-F238E27FC236}">
                  <a16:creationId xmlns:a16="http://schemas.microsoft.com/office/drawing/2014/main" id="{1B180E78-75FC-4F88-B898-43C97B618ACC}"/>
                </a:ext>
              </a:extLst>
            </p:cNvPr>
            <p:cNvSpPr txBox="1">
              <a:spLocks noChangeArrowheads="1"/>
            </p:cNvSpPr>
            <p:nvPr/>
          </p:nvSpPr>
          <p:spPr bwMode="auto">
            <a:xfrm>
              <a:off x="1728" y="1968"/>
              <a:ext cx="1306"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 Antiqua" panose="02040602050305030304" pitchFamily="18" charset="0"/>
                  <a:ea typeface="+mn-ea"/>
                  <a:cs typeface="+mn-cs"/>
                </a:rPr>
                <a:t>Key to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 Antiqua" panose="02040602050305030304" pitchFamily="18" charset="0"/>
                  <a:ea typeface="+mn-ea"/>
                  <a:cs typeface="+mn-cs"/>
                </a:rPr>
                <a:t>good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 Antiqua" panose="02040602050305030304" pitchFamily="18" charset="0"/>
                  <a:ea typeface="+mn-ea"/>
                  <a:cs typeface="+mn-cs"/>
                </a:rPr>
                <a:t>career</a:t>
              </a:r>
            </a:p>
          </p:txBody>
        </p:sp>
        <p:sp>
          <p:nvSpPr>
            <p:cNvPr id="114704" name="AutoShape 16">
              <a:extLst>
                <a:ext uri="{FF2B5EF4-FFF2-40B4-BE49-F238E27FC236}">
                  <a16:creationId xmlns:a16="http://schemas.microsoft.com/office/drawing/2014/main" id="{084A5C37-0F54-4F9C-8E73-C4C27D4296B6}"/>
                </a:ext>
              </a:extLst>
            </p:cNvPr>
            <p:cNvSpPr>
              <a:spLocks noChangeArrowheads="1"/>
            </p:cNvSpPr>
            <p:nvPr/>
          </p:nvSpPr>
          <p:spPr bwMode="auto">
            <a:xfrm rot="10800000">
              <a:off x="1440" y="1584"/>
              <a:ext cx="1248" cy="1392"/>
            </a:xfrm>
            <a:prstGeom prst="cloudCallout">
              <a:avLst>
                <a:gd name="adj1" fmla="val -153931"/>
                <a:gd name="adj2" fmla="val 44324"/>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grpSp>
      <p:grpSp>
        <p:nvGrpSpPr>
          <p:cNvPr id="114709" name="Group 21">
            <a:extLst>
              <a:ext uri="{FF2B5EF4-FFF2-40B4-BE49-F238E27FC236}">
                <a16:creationId xmlns:a16="http://schemas.microsoft.com/office/drawing/2014/main" id="{A3D93915-D655-429C-8682-F498D3106CA6}"/>
              </a:ext>
            </a:extLst>
          </p:cNvPr>
          <p:cNvGrpSpPr>
            <a:grpSpLocks/>
          </p:cNvGrpSpPr>
          <p:nvPr/>
        </p:nvGrpSpPr>
        <p:grpSpPr bwMode="auto">
          <a:xfrm>
            <a:off x="2590800" y="5257800"/>
            <a:ext cx="3276600" cy="1371600"/>
            <a:chOff x="1632" y="3312"/>
            <a:chExt cx="2064" cy="864"/>
          </a:xfrm>
        </p:grpSpPr>
        <p:sp>
          <p:nvSpPr>
            <p:cNvPr id="114701" name="AutoShape 13">
              <a:extLst>
                <a:ext uri="{FF2B5EF4-FFF2-40B4-BE49-F238E27FC236}">
                  <a16:creationId xmlns:a16="http://schemas.microsoft.com/office/drawing/2014/main" id="{E49B5028-E33E-487B-A672-4FDC5AF04133}"/>
                </a:ext>
              </a:extLst>
            </p:cNvPr>
            <p:cNvSpPr>
              <a:spLocks noChangeArrowheads="1"/>
            </p:cNvSpPr>
            <p:nvPr/>
          </p:nvSpPr>
          <p:spPr bwMode="auto">
            <a:xfrm rot="10800000">
              <a:off x="1632" y="3312"/>
              <a:ext cx="2064" cy="864"/>
            </a:xfrm>
            <a:prstGeom prst="cloudCallout">
              <a:avLst>
                <a:gd name="adj1" fmla="val -69093"/>
                <a:gd name="adj2" fmla="val 54741"/>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
          <p:nvSpPr>
            <p:cNvPr id="114705" name="Text Box 17">
              <a:extLst>
                <a:ext uri="{FF2B5EF4-FFF2-40B4-BE49-F238E27FC236}">
                  <a16:creationId xmlns:a16="http://schemas.microsoft.com/office/drawing/2014/main" id="{9BF46D01-4059-42E3-9FC5-B0E8197B1B39}"/>
                </a:ext>
              </a:extLst>
            </p:cNvPr>
            <p:cNvSpPr txBox="1">
              <a:spLocks noChangeArrowheads="1"/>
            </p:cNvSpPr>
            <p:nvPr/>
          </p:nvSpPr>
          <p:spPr bwMode="auto">
            <a:xfrm>
              <a:off x="1920" y="3552"/>
              <a:ext cx="1541"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 Antiqua" panose="02040602050305030304" pitchFamily="18" charset="0"/>
                  <a:ea typeface="+mn-ea"/>
                  <a:cs typeface="+mn-cs"/>
                </a:rPr>
                <a:t>Got to get better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 Antiqua" panose="02040602050305030304" pitchFamily="18" charset="0"/>
                  <a:ea typeface="+mn-ea"/>
                  <a:cs typeface="+mn-cs"/>
                </a:rPr>
                <a:t>grades</a:t>
              </a:r>
            </a:p>
          </p:txBody>
        </p:sp>
      </p:grpSp>
      <p:sp>
        <p:nvSpPr>
          <p:cNvPr id="114706" name="AutoShape 18">
            <a:extLst>
              <a:ext uri="{FF2B5EF4-FFF2-40B4-BE49-F238E27FC236}">
                <a16:creationId xmlns:a16="http://schemas.microsoft.com/office/drawing/2014/main" id="{6F5BC629-24C5-46B8-9EF7-CC93F1DF96DA}"/>
              </a:ext>
            </a:extLst>
          </p:cNvPr>
          <p:cNvSpPr>
            <a:spLocks noChangeArrowheads="1"/>
          </p:cNvSpPr>
          <p:nvPr/>
        </p:nvSpPr>
        <p:spPr bwMode="auto">
          <a:xfrm rot="11443929">
            <a:off x="6402388" y="5600700"/>
            <a:ext cx="2514600" cy="1228725"/>
          </a:xfrm>
          <a:prstGeom prst="cloudCallout">
            <a:avLst>
              <a:gd name="adj1" fmla="val 12236"/>
              <a:gd name="adj2" fmla="val 237139"/>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 Antiqua" panose="02040602050305030304" pitchFamily="18" charset="0"/>
                <a:ea typeface="+mn-ea"/>
                <a:cs typeface="+mn-cs"/>
              </a:rPr>
              <a:t>I’ll prove myself</a:t>
            </a:r>
          </a:p>
        </p:txBody>
      </p:sp>
      <p:pic>
        <p:nvPicPr>
          <p:cNvPr id="114699" name="Picture 11">
            <a:extLst>
              <a:ext uri="{FF2B5EF4-FFF2-40B4-BE49-F238E27FC236}">
                <a16:creationId xmlns:a16="http://schemas.microsoft.com/office/drawing/2014/main" id="{EF0E7ECE-3E61-423C-A8EC-B4FD134EC8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4038600"/>
            <a:ext cx="2576513" cy="2667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500"/>
                                  </p:stCondLst>
                                  <p:childTnLst>
                                    <p:set>
                                      <p:cBhvr>
                                        <p:cTn id="6" dur="1" fill="hold">
                                          <p:stCondLst>
                                            <p:cond delay="0"/>
                                          </p:stCondLst>
                                        </p:cTn>
                                        <p:tgtEl>
                                          <p:spTgt spid="114699"/>
                                        </p:tgtEl>
                                        <p:attrNameLst>
                                          <p:attrName>style.visibility</p:attrName>
                                        </p:attrNameLst>
                                      </p:cBhvr>
                                      <p:to>
                                        <p:strVal val="visible"/>
                                      </p:to>
                                    </p:set>
                                    <p:animEffect transition="in" filter="dissolve">
                                      <p:cBhvr>
                                        <p:cTn id="7" dur="1000"/>
                                        <p:tgtEl>
                                          <p:spTgt spid="114699"/>
                                        </p:tgtEl>
                                      </p:cBhvr>
                                    </p:animEffect>
                                  </p:childTnLst>
                                </p:cTn>
                              </p:par>
                            </p:childTnLst>
                          </p:cTn>
                        </p:par>
                        <p:par>
                          <p:cTn id="8" fill="hold" nodeType="afterGroup">
                            <p:stCondLst>
                              <p:cond delay="1500"/>
                            </p:stCondLst>
                            <p:childTnLst>
                              <p:par>
                                <p:cTn id="9" presetID="10" presetClass="entr" presetSubtype="0" fill="hold" nodeType="afterEffect">
                                  <p:stCondLst>
                                    <p:cond delay="1000"/>
                                  </p:stCondLst>
                                  <p:childTnLst>
                                    <p:set>
                                      <p:cBhvr>
                                        <p:cTn id="10" dur="1" fill="hold">
                                          <p:stCondLst>
                                            <p:cond delay="0"/>
                                          </p:stCondLst>
                                        </p:cTn>
                                        <p:tgtEl>
                                          <p:spTgt spid="114700"/>
                                        </p:tgtEl>
                                        <p:attrNameLst>
                                          <p:attrName>style.visibility</p:attrName>
                                        </p:attrNameLst>
                                      </p:cBhvr>
                                      <p:to>
                                        <p:strVal val="visible"/>
                                      </p:to>
                                    </p:set>
                                    <p:animEffect transition="in" filter="fade">
                                      <p:cBhvr>
                                        <p:cTn id="11" dur="2000"/>
                                        <p:tgtEl>
                                          <p:spTgt spid="114700"/>
                                        </p:tgtEl>
                                      </p:cBhvr>
                                    </p:animEffect>
                                  </p:childTnLst>
                                </p:cTn>
                              </p:par>
                            </p:childTnLst>
                          </p:cTn>
                        </p:par>
                        <p:par>
                          <p:cTn id="12" fill="hold" nodeType="afterGroup">
                            <p:stCondLst>
                              <p:cond delay="4500"/>
                            </p:stCondLst>
                            <p:childTnLst>
                              <p:par>
                                <p:cTn id="13" presetID="4" presetClass="entr" presetSubtype="16" fill="hold" nodeType="afterEffect">
                                  <p:stCondLst>
                                    <p:cond delay="0"/>
                                  </p:stCondLst>
                                  <p:childTnLst>
                                    <p:set>
                                      <p:cBhvr>
                                        <p:cTn id="14" dur="1" fill="hold">
                                          <p:stCondLst>
                                            <p:cond delay="0"/>
                                          </p:stCondLst>
                                        </p:cTn>
                                        <p:tgtEl>
                                          <p:spTgt spid="114709"/>
                                        </p:tgtEl>
                                        <p:attrNameLst>
                                          <p:attrName>style.visibility</p:attrName>
                                        </p:attrNameLst>
                                      </p:cBhvr>
                                      <p:to>
                                        <p:strVal val="visible"/>
                                      </p:to>
                                    </p:set>
                                    <p:animEffect transition="in" filter="box(in)">
                                      <p:cBhvr>
                                        <p:cTn id="15" dur="1000"/>
                                        <p:tgtEl>
                                          <p:spTgt spid="114709"/>
                                        </p:tgtEl>
                                      </p:cBhvr>
                                    </p:animEffect>
                                  </p:childTnLst>
                                </p:cTn>
                              </p:par>
                            </p:childTnLst>
                          </p:cTn>
                        </p:par>
                        <p:par>
                          <p:cTn id="16" fill="hold" nodeType="afterGroup">
                            <p:stCondLst>
                              <p:cond delay="5500"/>
                            </p:stCondLst>
                            <p:childTnLst>
                              <p:par>
                                <p:cTn id="17" presetID="4" presetClass="entr" presetSubtype="16" fill="hold" nodeType="afterEffect">
                                  <p:stCondLst>
                                    <p:cond delay="500"/>
                                  </p:stCondLst>
                                  <p:childTnLst>
                                    <p:set>
                                      <p:cBhvr>
                                        <p:cTn id="18" dur="1" fill="hold">
                                          <p:stCondLst>
                                            <p:cond delay="0"/>
                                          </p:stCondLst>
                                        </p:cTn>
                                        <p:tgtEl>
                                          <p:spTgt spid="114708"/>
                                        </p:tgtEl>
                                        <p:attrNameLst>
                                          <p:attrName>style.visibility</p:attrName>
                                        </p:attrNameLst>
                                      </p:cBhvr>
                                      <p:to>
                                        <p:strVal val="visible"/>
                                      </p:to>
                                    </p:set>
                                    <p:animEffect transition="in" filter="box(in)">
                                      <p:cBhvr>
                                        <p:cTn id="19" dur="1000"/>
                                        <p:tgtEl>
                                          <p:spTgt spid="114708"/>
                                        </p:tgtEl>
                                      </p:cBhvr>
                                    </p:animEffect>
                                  </p:childTnLst>
                                </p:cTn>
                              </p:par>
                            </p:childTnLst>
                          </p:cTn>
                        </p:par>
                        <p:par>
                          <p:cTn id="20" fill="hold" nodeType="afterGroup">
                            <p:stCondLst>
                              <p:cond delay="7000"/>
                            </p:stCondLst>
                            <p:childTnLst>
                              <p:par>
                                <p:cTn id="21" presetID="4" presetClass="entr" presetSubtype="16" fill="hold" grpId="0" nodeType="afterEffect">
                                  <p:stCondLst>
                                    <p:cond delay="1000"/>
                                  </p:stCondLst>
                                  <p:childTnLst>
                                    <p:set>
                                      <p:cBhvr>
                                        <p:cTn id="22" dur="1" fill="hold">
                                          <p:stCondLst>
                                            <p:cond delay="0"/>
                                          </p:stCondLst>
                                        </p:cTn>
                                        <p:tgtEl>
                                          <p:spTgt spid="114706"/>
                                        </p:tgtEl>
                                        <p:attrNameLst>
                                          <p:attrName>style.visibility</p:attrName>
                                        </p:attrNameLst>
                                      </p:cBhvr>
                                      <p:to>
                                        <p:strVal val="visible"/>
                                      </p:to>
                                    </p:set>
                                    <p:animEffect transition="in" filter="box(in)">
                                      <p:cBhvr>
                                        <p:cTn id="23" dur="1000"/>
                                        <p:tgtEl>
                                          <p:spTgt spid="114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0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4">
            <a:extLst>
              <a:ext uri="{FF2B5EF4-FFF2-40B4-BE49-F238E27FC236}">
                <a16:creationId xmlns:a16="http://schemas.microsoft.com/office/drawing/2014/main" id="{61A9838F-7D58-489A-B9FD-0D052B4282E9}"/>
              </a:ext>
            </a:extLst>
          </p:cNvPr>
          <p:cNvSpPr txBox="1">
            <a:spLocks noChangeArrowheads="1"/>
          </p:cNvSpPr>
          <p:nvPr/>
        </p:nvSpPr>
        <p:spPr bwMode="auto">
          <a:xfrm>
            <a:off x="304800" y="304800"/>
            <a:ext cx="83978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Krishna stays back to pacify His sister, Subhadra --- </a:t>
            </a:r>
          </a:p>
        </p:txBody>
      </p:sp>
      <p:sp>
        <p:nvSpPr>
          <p:cNvPr id="93192" name="Text Box 8">
            <a:extLst>
              <a:ext uri="{FF2B5EF4-FFF2-40B4-BE49-F238E27FC236}">
                <a16:creationId xmlns:a16="http://schemas.microsoft.com/office/drawing/2014/main" id="{D7AB017E-A93B-466A-9CC0-E36859F95A40}"/>
              </a:ext>
            </a:extLst>
          </p:cNvPr>
          <p:cNvSpPr txBox="1">
            <a:spLocks noChangeArrowheads="1"/>
          </p:cNvSpPr>
          <p:nvPr/>
        </p:nvSpPr>
        <p:spPr bwMode="auto">
          <a:xfrm>
            <a:off x="3625273" y="884238"/>
            <a:ext cx="4724400" cy="4108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Another aspect of relationships in Vedic culture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the older brother in the family feels great responsibility for other siblings.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The younger sister is treated  as good as one’s daughter.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endParaRPr>
          </a:p>
        </p:txBody>
      </p:sp>
      <p:graphicFrame>
        <p:nvGraphicFramePr>
          <p:cNvPr id="93198" name="Object 14">
            <a:extLst>
              <a:ext uri="{FF2B5EF4-FFF2-40B4-BE49-F238E27FC236}">
                <a16:creationId xmlns:a16="http://schemas.microsoft.com/office/drawing/2014/main" id="{45466177-E87B-4309-9F4B-B5E4685C193C}"/>
              </a:ext>
            </a:extLst>
          </p:cNvPr>
          <p:cNvGraphicFramePr>
            <a:graphicFrameLocks noChangeAspect="1"/>
          </p:cNvGraphicFramePr>
          <p:nvPr>
            <p:extLst>
              <p:ext uri="{D42A27DB-BD31-4B8C-83A1-F6EECF244321}">
                <p14:modId xmlns:p14="http://schemas.microsoft.com/office/powerpoint/2010/main" val="2644734759"/>
              </p:ext>
            </p:extLst>
          </p:nvPr>
        </p:nvGraphicFramePr>
        <p:xfrm>
          <a:off x="161637" y="1076037"/>
          <a:ext cx="3273425" cy="5562600"/>
        </p:xfrm>
        <a:graphic>
          <a:graphicData uri="http://schemas.openxmlformats.org/presentationml/2006/ole">
            <mc:AlternateContent xmlns:mc="http://schemas.openxmlformats.org/markup-compatibility/2006">
              <mc:Choice xmlns:v="urn:schemas-microsoft-com:vml" Requires="v">
                <p:oleObj spid="_x0000_s129029" name="Image" r:id="rId3" imgW="1011595" imgH="1718930" progId="Photoshop.Image.7">
                  <p:embed/>
                </p:oleObj>
              </mc:Choice>
              <mc:Fallback>
                <p:oleObj name="Image" r:id="rId3" imgW="1011595" imgH="1718930" progId="Photoshop.Image.7">
                  <p:embed/>
                  <p:pic>
                    <p:nvPicPr>
                      <p:cNvPr id="93198" name="Object 14">
                        <a:extLst>
                          <a:ext uri="{FF2B5EF4-FFF2-40B4-BE49-F238E27FC236}">
                            <a16:creationId xmlns:a16="http://schemas.microsoft.com/office/drawing/2014/main" id="{45466177-E87B-4309-9F4B-B5E4685C193C}"/>
                          </a:ext>
                        </a:extLst>
                      </p:cNvPr>
                      <p:cNvPicPr>
                        <a:picLocks noChangeAspect="1" noChangeArrowheads="1"/>
                      </p:cNvPicPr>
                      <p:nvPr/>
                    </p:nvPicPr>
                    <p:blipFill>
                      <a:blip r:embed="rId4">
                        <a:lum bright="-6000" contrast="12000"/>
                        <a:extLst>
                          <a:ext uri="{28A0092B-C50C-407E-A947-70E740481C1C}">
                            <a14:useLocalDpi xmlns:a14="http://schemas.microsoft.com/office/drawing/2010/main" val="0"/>
                          </a:ext>
                        </a:extLst>
                      </a:blip>
                      <a:srcRect/>
                      <a:stretch>
                        <a:fillRect/>
                      </a:stretch>
                    </p:blipFill>
                    <p:spPr bwMode="auto">
                      <a:xfrm>
                        <a:off x="161637" y="1076037"/>
                        <a:ext cx="3273425" cy="5562600"/>
                      </a:xfrm>
                      <a:prstGeom prst="rect">
                        <a:avLst/>
                      </a:prstGeom>
                      <a:noFill/>
                      <a:ln w="317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3">
            <a:extLst>
              <a:ext uri="{FF2B5EF4-FFF2-40B4-BE49-F238E27FC236}">
                <a16:creationId xmlns:a16="http://schemas.microsoft.com/office/drawing/2014/main" id="{5CA77B1A-4736-44D8-8BF2-E727F6FB38BD}"/>
              </a:ext>
            </a:extLst>
          </p:cNvPr>
          <p:cNvSpPr txBox="1">
            <a:spLocks noChangeArrowheads="1"/>
          </p:cNvSpPr>
          <p:nvPr/>
        </p:nvSpPr>
        <p:spPr bwMode="auto">
          <a:xfrm>
            <a:off x="3625273" y="4795897"/>
            <a:ext cx="5482647"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So many others could have pacified Subhadra and </a:t>
            </a:r>
            <a:r>
              <a:rPr kumimoji="0" lang="en-US" altLang="en-US" sz="3200" b="1" i="0" u="none" strike="noStrike" kern="1200" cap="none" spc="0" normalizeH="0" baseline="0" noProof="0" dirty="0" err="1">
                <a:ln>
                  <a:noFill/>
                </a:ln>
                <a:solidFill>
                  <a:srgbClr val="321900"/>
                </a:solidFill>
                <a:effectLst/>
                <a:uLnTx/>
                <a:uFillTx/>
                <a:latin typeface="Monotype Corsiva" panose="03010101010201010101" pitchFamily="66" charset="0"/>
                <a:ea typeface="+mn-ea"/>
                <a:cs typeface="+mn-cs"/>
              </a:rPr>
              <a:t>Yudhishtira</a:t>
            </a: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 but Krishna personally stayed back out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of affection. </a:t>
            </a:r>
            <a:endParaRPr kumimoji="0" lang="en-US" altLang="en-US" sz="36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endParaRP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1500"/>
                                  </p:stCondLst>
                                  <p:childTnLst>
                                    <p:set>
                                      <p:cBhvr>
                                        <p:cTn id="6" dur="1" fill="hold">
                                          <p:stCondLst>
                                            <p:cond delay="0"/>
                                          </p:stCondLst>
                                        </p:cTn>
                                        <p:tgtEl>
                                          <p:spTgt spid="93192"/>
                                        </p:tgtEl>
                                        <p:attrNameLst>
                                          <p:attrName>style.visibility</p:attrName>
                                        </p:attrNameLst>
                                      </p:cBhvr>
                                      <p:to>
                                        <p:strVal val="visible"/>
                                      </p:to>
                                    </p:set>
                                    <p:animEffect transition="in" filter="fade">
                                      <p:cBhvr>
                                        <p:cTn id="7" dur="2000"/>
                                        <p:tgtEl>
                                          <p:spTgt spid="93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Text Box 3">
            <a:extLst>
              <a:ext uri="{FF2B5EF4-FFF2-40B4-BE49-F238E27FC236}">
                <a16:creationId xmlns:a16="http://schemas.microsoft.com/office/drawing/2014/main" id="{BC32EB27-AE4A-4E17-8E7D-E3F005DA2EA0}"/>
              </a:ext>
            </a:extLst>
          </p:cNvPr>
          <p:cNvSpPr txBox="1">
            <a:spLocks noChangeArrowheads="1"/>
          </p:cNvSpPr>
          <p:nvPr/>
        </p:nvSpPr>
        <p:spPr bwMode="auto">
          <a:xfrm>
            <a:off x="381000" y="228600"/>
            <a:ext cx="71628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Modern societies often lack such deep feelings of commitment and responsibility between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family members or within community.</a:t>
            </a:r>
          </a:p>
        </p:txBody>
      </p:sp>
      <p:graphicFrame>
        <p:nvGraphicFramePr>
          <p:cNvPr id="131077" name="Object 5">
            <a:extLst>
              <a:ext uri="{FF2B5EF4-FFF2-40B4-BE49-F238E27FC236}">
                <a16:creationId xmlns:a16="http://schemas.microsoft.com/office/drawing/2014/main" id="{218FFBF2-17B8-47BE-9465-F4AB14AC1DA4}"/>
              </a:ext>
            </a:extLst>
          </p:cNvPr>
          <p:cNvGraphicFramePr>
            <a:graphicFrameLocks noChangeAspect="1"/>
          </p:cNvGraphicFramePr>
          <p:nvPr/>
        </p:nvGraphicFramePr>
        <p:xfrm>
          <a:off x="1828800" y="2032000"/>
          <a:ext cx="7010400" cy="4673600"/>
        </p:xfrm>
        <a:graphic>
          <a:graphicData uri="http://schemas.openxmlformats.org/presentationml/2006/ole">
            <mc:AlternateContent xmlns:mc="http://schemas.openxmlformats.org/markup-compatibility/2006">
              <mc:Choice xmlns:v="urn:schemas-microsoft-com:vml" Requires="v">
                <p:oleObj spid="_x0000_s130052" name="Image" r:id="rId3" imgW="3809524" imgH="2539683" progId="Photoshop.Image.7">
                  <p:embed/>
                </p:oleObj>
              </mc:Choice>
              <mc:Fallback>
                <p:oleObj name="Image" r:id="rId3" imgW="3809524" imgH="2539683" progId="Photoshop.Image.7">
                  <p:embed/>
                  <p:pic>
                    <p:nvPicPr>
                      <p:cNvPr id="131077" name="Object 5">
                        <a:extLst>
                          <a:ext uri="{FF2B5EF4-FFF2-40B4-BE49-F238E27FC236}">
                            <a16:creationId xmlns:a16="http://schemas.microsoft.com/office/drawing/2014/main" id="{218FFBF2-17B8-47BE-9465-F4AB14AC1D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032000"/>
                        <a:ext cx="7010400" cy="467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3" name="Picture 15" descr="Long before Kitchenmate, there was the Grinding Stone">
            <a:extLst>
              <a:ext uri="{FF2B5EF4-FFF2-40B4-BE49-F238E27FC236}">
                <a16:creationId xmlns:a16="http://schemas.microsoft.com/office/drawing/2014/main" id="{E14062F8-00A6-4F62-B732-98277BA96E17}"/>
              </a:ext>
            </a:extLst>
          </p:cNvPr>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228600" y="1612900"/>
            <a:ext cx="4540250" cy="29845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66" name="Text Box 18">
            <a:extLst>
              <a:ext uri="{FF2B5EF4-FFF2-40B4-BE49-F238E27FC236}">
                <a16:creationId xmlns:a16="http://schemas.microsoft.com/office/drawing/2014/main" id="{59D0EA4F-9D53-4BDC-BB3A-58A1AF37AD09}"/>
              </a:ext>
            </a:extLst>
          </p:cNvPr>
          <p:cNvSpPr txBox="1">
            <a:spLocks noChangeArrowheads="1"/>
          </p:cNvSpPr>
          <p:nvPr/>
        </p:nvSpPr>
        <p:spPr bwMode="auto">
          <a:xfrm>
            <a:off x="4764088" y="1447800"/>
            <a:ext cx="4379912"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 labor of love in cooking for my family.”</a:t>
            </a:r>
          </a:p>
        </p:txBody>
      </p:sp>
      <p:pic>
        <p:nvPicPr>
          <p:cNvPr id="2065" name="Picture 17">
            <a:extLst>
              <a:ext uri="{FF2B5EF4-FFF2-40B4-BE49-F238E27FC236}">
                <a16:creationId xmlns:a16="http://schemas.microsoft.com/office/drawing/2014/main" id="{1EB81841-AAD9-4D37-965B-A62FE752D100}"/>
              </a:ext>
            </a:extLst>
          </p:cNvPr>
          <p:cNvPicPr>
            <a:picLocks noChangeAspect="1" noChangeArrowheads="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5029200" y="2743200"/>
            <a:ext cx="3883025" cy="3886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67" name="Text Box 19">
            <a:extLst>
              <a:ext uri="{FF2B5EF4-FFF2-40B4-BE49-F238E27FC236}">
                <a16:creationId xmlns:a16="http://schemas.microsoft.com/office/drawing/2014/main" id="{3EB6D1C5-0FE0-464F-9B97-7C70A3CC8328}"/>
              </a:ext>
            </a:extLst>
          </p:cNvPr>
          <p:cNvSpPr txBox="1">
            <a:spLocks noChangeArrowheads="1"/>
          </p:cNvSpPr>
          <p:nvPr/>
        </p:nvSpPr>
        <p:spPr bwMode="auto">
          <a:xfrm>
            <a:off x="152400" y="5334000"/>
            <a:ext cx="4876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“No patience to cook, and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no time. Have to go to the gym.”</a:t>
            </a:r>
          </a:p>
        </p:txBody>
      </p:sp>
      <p:sp>
        <p:nvSpPr>
          <p:cNvPr id="2076" name="Text Box 28">
            <a:extLst>
              <a:ext uri="{FF2B5EF4-FFF2-40B4-BE49-F238E27FC236}">
                <a16:creationId xmlns:a16="http://schemas.microsoft.com/office/drawing/2014/main" id="{B23087DA-47B0-4457-A416-EC41D747B099}"/>
              </a:ext>
            </a:extLst>
          </p:cNvPr>
          <p:cNvSpPr txBox="1">
            <a:spLocks noChangeArrowheads="1"/>
          </p:cNvSpPr>
          <p:nvPr/>
        </p:nvSpPr>
        <p:spPr bwMode="auto">
          <a:xfrm>
            <a:off x="228600" y="228600"/>
            <a:ext cx="85502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When individuals are only interested in gratifying the senses, everything becomes machine-like.</a:t>
            </a:r>
          </a:p>
        </p:txBody>
      </p:sp>
    </p:spTree>
  </p:cSld>
  <p:clrMapOvr>
    <a:masterClrMapping/>
  </p:clrMapOvr>
  <p:transition spd="med">
    <p:blinds dir="vert"/>
  </p:transition>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graphicFrame>
        <p:nvGraphicFramePr>
          <p:cNvPr id="28680" name="Object 8">
            <a:extLst>
              <a:ext uri="{FF2B5EF4-FFF2-40B4-BE49-F238E27FC236}">
                <a16:creationId xmlns:a16="http://schemas.microsoft.com/office/drawing/2014/main" id="{E1E6E7D8-3010-4561-A317-EF01E00AFD75}"/>
              </a:ext>
            </a:extLst>
          </p:cNvPr>
          <p:cNvGraphicFramePr>
            <a:graphicFrameLocks noChangeAspect="1"/>
          </p:cNvGraphicFramePr>
          <p:nvPr/>
        </p:nvGraphicFramePr>
        <p:xfrm>
          <a:off x="2514600" y="2362200"/>
          <a:ext cx="6172200" cy="4038600"/>
        </p:xfrm>
        <a:graphic>
          <a:graphicData uri="http://schemas.openxmlformats.org/presentationml/2006/ole">
            <mc:AlternateContent xmlns:mc="http://schemas.openxmlformats.org/markup-compatibility/2006">
              <mc:Choice xmlns:v="urn:schemas-microsoft-com:vml" Requires="v">
                <p:oleObj spid="_x0000_s132108" name="Image" r:id="rId4" imgW="2444501" imgH="1828804" progId="Photoshop.Image.7">
                  <p:embed/>
                </p:oleObj>
              </mc:Choice>
              <mc:Fallback>
                <p:oleObj name="Image" r:id="rId4" imgW="2444501" imgH="1828804" progId="Photoshop.Image.7">
                  <p:embed/>
                  <p:pic>
                    <p:nvPicPr>
                      <p:cNvPr id="28680" name="Object 8">
                        <a:extLst>
                          <a:ext uri="{FF2B5EF4-FFF2-40B4-BE49-F238E27FC236}">
                            <a16:creationId xmlns:a16="http://schemas.microsoft.com/office/drawing/2014/main" id="{E1E6E7D8-3010-4561-A317-EF01E00AFD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5650" b="6853"/>
                      <a:stretch>
                        <a:fillRect/>
                      </a:stretch>
                    </p:blipFill>
                    <p:spPr bwMode="auto">
                      <a:xfrm>
                        <a:off x="2514600" y="2362200"/>
                        <a:ext cx="6172200" cy="4038600"/>
                      </a:xfrm>
                      <a:prstGeom prst="rect">
                        <a:avLst/>
                      </a:prstGeom>
                      <a:noFill/>
                      <a:ln w="317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676" name="Rectangle 4">
            <a:extLst>
              <a:ext uri="{FF2B5EF4-FFF2-40B4-BE49-F238E27FC236}">
                <a16:creationId xmlns:a16="http://schemas.microsoft.com/office/drawing/2014/main" id="{7BD4AEA9-9911-4211-8508-1E59920E69B7}"/>
              </a:ext>
            </a:extLst>
          </p:cNvPr>
          <p:cNvSpPr>
            <a:spLocks noChangeArrowheads="1"/>
          </p:cNvSpPr>
          <p:nvPr/>
        </p:nvSpPr>
        <p:spPr bwMode="auto">
          <a:xfrm>
            <a:off x="533400" y="381000"/>
            <a:ext cx="81534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8) “Afterwards, when the Lord asked permission to depart and the King gave it, the Lord offered His respects to Maharaja Yudhisthira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by bowing down at his feet, and the King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embraced Him. </a:t>
            </a:r>
          </a:p>
        </p:txBody>
      </p:sp>
      <p:graphicFrame>
        <p:nvGraphicFramePr>
          <p:cNvPr id="28681" name="Object 9">
            <a:extLst>
              <a:ext uri="{FF2B5EF4-FFF2-40B4-BE49-F238E27FC236}">
                <a16:creationId xmlns:a16="http://schemas.microsoft.com/office/drawing/2014/main" id="{FC375A5B-0F73-4D5E-8DEE-85A1FA21A53D}"/>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32109" name="Image" r:id="rId6" imgW="774330" imgH="10971429" progId="Photoshop.Image.7">
                  <p:embed/>
                </p:oleObj>
              </mc:Choice>
              <mc:Fallback>
                <p:oleObj name="Image" r:id="rId6" imgW="774330" imgH="10971429" progId="Photoshop.Image.7">
                  <p:embed/>
                  <p:pic>
                    <p:nvPicPr>
                      <p:cNvPr id="28681" name="Object 9">
                        <a:extLst>
                          <a:ext uri="{FF2B5EF4-FFF2-40B4-BE49-F238E27FC236}">
                            <a16:creationId xmlns:a16="http://schemas.microsoft.com/office/drawing/2014/main" id="{FC375A5B-0F73-4D5E-8DEE-85A1FA21A5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82" name="Object 10">
            <a:extLst>
              <a:ext uri="{FF2B5EF4-FFF2-40B4-BE49-F238E27FC236}">
                <a16:creationId xmlns:a16="http://schemas.microsoft.com/office/drawing/2014/main" id="{A06D0759-D1AC-4AAE-B8B7-B279F2EE339E}"/>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32110" name="Image" r:id="rId8" imgW="774330" imgH="10971429" progId="Photoshop.Image.7">
                  <p:embed/>
                </p:oleObj>
              </mc:Choice>
              <mc:Fallback>
                <p:oleObj name="Image" r:id="rId8" imgW="774330" imgH="10971429" progId="Photoshop.Image.7">
                  <p:embed/>
                  <p:pic>
                    <p:nvPicPr>
                      <p:cNvPr id="28682" name="Object 10">
                        <a:extLst>
                          <a:ext uri="{FF2B5EF4-FFF2-40B4-BE49-F238E27FC236}">
                            <a16:creationId xmlns:a16="http://schemas.microsoft.com/office/drawing/2014/main" id="{A06D0759-D1AC-4AAE-B8B7-B279F2EE33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83" name="Object 11">
            <a:extLst>
              <a:ext uri="{FF2B5EF4-FFF2-40B4-BE49-F238E27FC236}">
                <a16:creationId xmlns:a16="http://schemas.microsoft.com/office/drawing/2014/main" id="{041CD92A-F9CC-4313-B9A3-9B706A45EA38}"/>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32111" name="Image" r:id="rId9" imgW="10971429" imgH="774330" progId="Photoshop.Image.7">
                  <p:embed/>
                </p:oleObj>
              </mc:Choice>
              <mc:Fallback>
                <p:oleObj name="Image" r:id="rId9" imgW="10971429" imgH="774330" progId="Photoshop.Image.7">
                  <p:embed/>
                  <p:pic>
                    <p:nvPicPr>
                      <p:cNvPr id="28683" name="Object 11">
                        <a:extLst>
                          <a:ext uri="{FF2B5EF4-FFF2-40B4-BE49-F238E27FC236}">
                            <a16:creationId xmlns:a16="http://schemas.microsoft.com/office/drawing/2014/main" id="{041CD92A-F9CC-4313-B9A3-9B706A45EA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84" name="Object 12">
            <a:extLst>
              <a:ext uri="{FF2B5EF4-FFF2-40B4-BE49-F238E27FC236}">
                <a16:creationId xmlns:a16="http://schemas.microsoft.com/office/drawing/2014/main" id="{21C8153F-4054-41D0-9B29-EEC8524CEA1B}"/>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32112" name="Image" r:id="rId11" imgW="10971429" imgH="774330" progId="Photoshop.Image.7">
                  <p:embed/>
                </p:oleObj>
              </mc:Choice>
              <mc:Fallback>
                <p:oleObj name="Image" r:id="rId11" imgW="10971429" imgH="774330" progId="Photoshop.Image.7">
                  <p:embed/>
                  <p:pic>
                    <p:nvPicPr>
                      <p:cNvPr id="28684" name="Object 12">
                        <a:extLst>
                          <a:ext uri="{FF2B5EF4-FFF2-40B4-BE49-F238E27FC236}">
                            <a16:creationId xmlns:a16="http://schemas.microsoft.com/office/drawing/2014/main" id="{21C8153F-4054-41D0-9B29-EEC8524CEA1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36195" name="Rectangle 3">
            <a:extLst>
              <a:ext uri="{FF2B5EF4-FFF2-40B4-BE49-F238E27FC236}">
                <a16:creationId xmlns:a16="http://schemas.microsoft.com/office/drawing/2014/main" id="{998B4F40-5869-46EC-8D63-90F953E86507}"/>
              </a:ext>
            </a:extLst>
          </p:cNvPr>
          <p:cNvSpPr>
            <a:spLocks noChangeArrowheads="1"/>
          </p:cNvSpPr>
          <p:nvPr/>
        </p:nvSpPr>
        <p:spPr bwMode="auto">
          <a:xfrm>
            <a:off x="533400" y="1447800"/>
            <a:ext cx="35052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“After this the Lord, being embraced by others and receiving their obeisances, got into His chariot.”</a:t>
            </a:r>
          </a:p>
        </p:txBody>
      </p:sp>
      <p:pic>
        <p:nvPicPr>
          <p:cNvPr id="136196" name="Picture 4">
            <a:extLst>
              <a:ext uri="{FF2B5EF4-FFF2-40B4-BE49-F238E27FC236}">
                <a16:creationId xmlns:a16="http://schemas.microsoft.com/office/drawing/2014/main" id="{4EB5C13D-77C2-44F8-BB74-C703E3E3E5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609600"/>
            <a:ext cx="4133850" cy="5638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36210" name="Object 18">
            <a:extLst>
              <a:ext uri="{FF2B5EF4-FFF2-40B4-BE49-F238E27FC236}">
                <a16:creationId xmlns:a16="http://schemas.microsoft.com/office/drawing/2014/main" id="{3074C371-0476-40FC-9A9C-CD32FD45560A}"/>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33130" name="Image" r:id="rId5" imgW="10971429" imgH="774330" progId="Photoshop.Image.7">
                  <p:embed/>
                </p:oleObj>
              </mc:Choice>
              <mc:Fallback>
                <p:oleObj name="Image" r:id="rId5" imgW="10971429" imgH="774330" progId="Photoshop.Image.7">
                  <p:embed/>
                  <p:pic>
                    <p:nvPicPr>
                      <p:cNvPr id="136210" name="Object 18">
                        <a:extLst>
                          <a:ext uri="{FF2B5EF4-FFF2-40B4-BE49-F238E27FC236}">
                            <a16:creationId xmlns:a16="http://schemas.microsoft.com/office/drawing/2014/main" id="{3074C371-0476-40FC-9A9C-CD32FD4556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211" name="Object 19">
            <a:extLst>
              <a:ext uri="{FF2B5EF4-FFF2-40B4-BE49-F238E27FC236}">
                <a16:creationId xmlns:a16="http://schemas.microsoft.com/office/drawing/2014/main" id="{D4D22F9C-DD54-40E9-AF5E-08A37C3DC135}"/>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33131" name="Image" r:id="rId7" imgW="10971429" imgH="774330" progId="Photoshop.Image.7">
                  <p:embed/>
                </p:oleObj>
              </mc:Choice>
              <mc:Fallback>
                <p:oleObj name="Image" r:id="rId7" imgW="10971429" imgH="774330" progId="Photoshop.Image.7">
                  <p:embed/>
                  <p:pic>
                    <p:nvPicPr>
                      <p:cNvPr id="136211" name="Object 19">
                        <a:extLst>
                          <a:ext uri="{FF2B5EF4-FFF2-40B4-BE49-F238E27FC236}">
                            <a16:creationId xmlns:a16="http://schemas.microsoft.com/office/drawing/2014/main" id="{D4D22F9C-DD54-40E9-AF5E-08A37C3DC1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212" name="Object 20">
            <a:extLst>
              <a:ext uri="{FF2B5EF4-FFF2-40B4-BE49-F238E27FC236}">
                <a16:creationId xmlns:a16="http://schemas.microsoft.com/office/drawing/2014/main" id="{689C1D84-669A-4658-9BAF-638AD44CB915}"/>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33132" name="Image" r:id="rId8" imgW="774330" imgH="10971429" progId="Photoshop.Image.7">
                  <p:embed/>
                </p:oleObj>
              </mc:Choice>
              <mc:Fallback>
                <p:oleObj name="Image" r:id="rId8" imgW="774330" imgH="10971429" progId="Photoshop.Image.7">
                  <p:embed/>
                  <p:pic>
                    <p:nvPicPr>
                      <p:cNvPr id="136212" name="Object 20">
                        <a:extLst>
                          <a:ext uri="{FF2B5EF4-FFF2-40B4-BE49-F238E27FC236}">
                            <a16:creationId xmlns:a16="http://schemas.microsoft.com/office/drawing/2014/main" id="{689C1D84-669A-4658-9BAF-638AD44CB91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213" name="Object 21">
            <a:extLst>
              <a:ext uri="{FF2B5EF4-FFF2-40B4-BE49-F238E27FC236}">
                <a16:creationId xmlns:a16="http://schemas.microsoft.com/office/drawing/2014/main" id="{E0E85CFE-A2DC-4370-AE71-60CFE5E2A5FE}"/>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33133" name="Image" r:id="rId10" imgW="774330" imgH="10971429" progId="Photoshop.Image.7">
                  <p:embed/>
                </p:oleObj>
              </mc:Choice>
              <mc:Fallback>
                <p:oleObj name="Image" r:id="rId10" imgW="774330" imgH="10971429" progId="Photoshop.Image.7">
                  <p:embed/>
                  <p:pic>
                    <p:nvPicPr>
                      <p:cNvPr id="136213" name="Object 21">
                        <a:extLst>
                          <a:ext uri="{FF2B5EF4-FFF2-40B4-BE49-F238E27FC236}">
                            <a16:creationId xmlns:a16="http://schemas.microsoft.com/office/drawing/2014/main" id="{E0E85CFE-A2DC-4370-AE71-60CFE5E2A5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6214" name="Rectangle 22">
            <a:extLst>
              <a:ext uri="{FF2B5EF4-FFF2-40B4-BE49-F238E27FC236}">
                <a16:creationId xmlns:a16="http://schemas.microsoft.com/office/drawing/2014/main" id="{D87FE65A-7BC2-4727-99A2-83F7DF3BF38D}"/>
              </a:ext>
            </a:extLst>
          </p:cNvPr>
          <p:cNvSpPr>
            <a:spLocks noChangeArrowheads="1"/>
          </p:cNvSpPr>
          <p:nvPr/>
        </p:nvSpPr>
        <p:spPr bwMode="auto">
          <a:xfrm>
            <a:off x="762000" y="685800"/>
            <a:ext cx="1393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8)</a:t>
            </a:r>
          </a:p>
        </p:txBody>
      </p:sp>
    </p:spTree>
  </p:cSld>
  <p:clrMapOvr>
    <a:masterClrMapping/>
  </p:clrMapOvr>
  <p:transition spd="med">
    <p:blinds dir="ver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9" name="Picture 5">
            <a:extLst>
              <a:ext uri="{FF2B5EF4-FFF2-40B4-BE49-F238E27FC236}">
                <a16:creationId xmlns:a16="http://schemas.microsoft.com/office/drawing/2014/main" id="{C9597DFA-9B89-4DDF-AAEB-3309DE9D9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28600"/>
            <a:ext cx="4876800" cy="5638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630" name="Rectangle 6">
            <a:extLst>
              <a:ext uri="{FF2B5EF4-FFF2-40B4-BE49-F238E27FC236}">
                <a16:creationId xmlns:a16="http://schemas.microsoft.com/office/drawing/2014/main" id="{10C2F28A-50A3-4819-B4D4-CCE9518EE816}"/>
              </a:ext>
            </a:extLst>
          </p:cNvPr>
          <p:cNvSpPr>
            <a:spLocks noChangeArrowheads="1"/>
          </p:cNvSpPr>
          <p:nvPr/>
        </p:nvSpPr>
        <p:spPr bwMode="auto">
          <a:xfrm>
            <a:off x="228600" y="152400"/>
            <a:ext cx="3581400"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Customs and rituals were so designed as to touch the heart, to create an atmosphere saturated with heartfelt exchanges. </a:t>
            </a:r>
          </a:p>
        </p:txBody>
      </p:sp>
      <p:graphicFrame>
        <p:nvGraphicFramePr>
          <p:cNvPr id="26634" name="Object 10">
            <a:extLst>
              <a:ext uri="{FF2B5EF4-FFF2-40B4-BE49-F238E27FC236}">
                <a16:creationId xmlns:a16="http://schemas.microsoft.com/office/drawing/2014/main" id="{5B10A10E-D140-41CD-9F80-1CFF08F98A15}"/>
              </a:ext>
            </a:extLst>
          </p:cNvPr>
          <p:cNvGraphicFramePr>
            <a:graphicFrameLocks noChangeAspect="1"/>
          </p:cNvGraphicFramePr>
          <p:nvPr/>
        </p:nvGraphicFramePr>
        <p:xfrm>
          <a:off x="376238" y="3349625"/>
          <a:ext cx="3738562" cy="3297238"/>
        </p:xfrm>
        <a:graphic>
          <a:graphicData uri="http://schemas.openxmlformats.org/presentationml/2006/ole">
            <mc:AlternateContent xmlns:mc="http://schemas.openxmlformats.org/markup-compatibility/2006">
              <mc:Choice xmlns:v="urn:schemas-microsoft-com:vml" Requires="v">
                <p:oleObj spid="_x0000_s134148" name="Image" r:id="rId4" imgW="2920635" imgH="2590476" progId="Photoshop.Image.7">
                  <p:embed/>
                </p:oleObj>
              </mc:Choice>
              <mc:Fallback>
                <p:oleObj name="Image" r:id="rId4" imgW="2920635" imgH="2590476" progId="Photoshop.Image.7">
                  <p:embed/>
                  <p:pic>
                    <p:nvPicPr>
                      <p:cNvPr id="26634" name="Object 10">
                        <a:extLst>
                          <a:ext uri="{FF2B5EF4-FFF2-40B4-BE49-F238E27FC236}">
                            <a16:creationId xmlns:a16="http://schemas.microsoft.com/office/drawing/2014/main" id="{5B10A10E-D140-41CD-9F80-1CFF08F98A15}"/>
                          </a:ext>
                        </a:extLst>
                      </p:cNvPr>
                      <p:cNvPicPr>
                        <a:picLocks noChangeAspect="1" noChangeArrowheads="1"/>
                      </p:cNvPicPr>
                      <p:nvPr/>
                    </p:nvPicPr>
                    <p:blipFill>
                      <a:blip r:embed="rId5">
                        <a:lum contrast="12000"/>
                        <a:extLst>
                          <a:ext uri="{28A0092B-C50C-407E-A947-70E740481C1C}">
                            <a14:useLocalDpi xmlns:a14="http://schemas.microsoft.com/office/drawing/2010/main" val="0"/>
                          </a:ext>
                        </a:extLst>
                      </a:blip>
                      <a:srcRect l="1878" t="8119"/>
                      <a:stretch>
                        <a:fillRect/>
                      </a:stretch>
                    </p:blipFill>
                    <p:spPr bwMode="auto">
                      <a:xfrm>
                        <a:off x="376238" y="3349625"/>
                        <a:ext cx="3738562" cy="32972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box(out)">
                                      <p:cBhvr>
                                        <p:cTn id="7" dur="1000"/>
                                        <p:tgtEl>
                                          <p:spTgt spid="26629"/>
                                        </p:tgtEl>
                                      </p:cBhvr>
                                    </p:animEffect>
                                  </p:childTnLst>
                                </p:cTn>
                              </p:par>
                            </p:childTnLst>
                          </p:cTn>
                        </p:par>
                        <p:par>
                          <p:cTn id="8" fill="hold" nodeType="afterGroup">
                            <p:stCondLst>
                              <p:cond delay="1000"/>
                            </p:stCondLst>
                            <p:childTnLst>
                              <p:par>
                                <p:cTn id="9" presetID="4" presetClass="entr" presetSubtype="32" fill="hold" nodeType="afterEffect">
                                  <p:stCondLst>
                                    <p:cond delay="1000"/>
                                  </p:stCondLst>
                                  <p:childTnLst>
                                    <p:set>
                                      <p:cBhvr>
                                        <p:cTn id="10" dur="1" fill="hold">
                                          <p:stCondLst>
                                            <p:cond delay="0"/>
                                          </p:stCondLst>
                                        </p:cTn>
                                        <p:tgtEl>
                                          <p:spTgt spid="26634"/>
                                        </p:tgtEl>
                                        <p:attrNameLst>
                                          <p:attrName>style.visibility</p:attrName>
                                        </p:attrNameLst>
                                      </p:cBhvr>
                                      <p:to>
                                        <p:strVal val="visible"/>
                                      </p:to>
                                    </p:set>
                                    <p:animEffect transition="in" filter="box(out)">
                                      <p:cBhvr>
                                        <p:cTn id="11" dur="1000"/>
                                        <p:tgtEl>
                                          <p:spTgt spid="26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4">
            <a:extLst>
              <a:ext uri="{FF2B5EF4-FFF2-40B4-BE49-F238E27FC236}">
                <a16:creationId xmlns:a16="http://schemas.microsoft.com/office/drawing/2014/main" id="{45D853C3-7418-4BF1-B79A-E9947D31379C}"/>
              </a:ext>
            </a:extLst>
          </p:cNvPr>
          <p:cNvSpPr txBox="1">
            <a:spLocks noChangeArrowheads="1"/>
          </p:cNvSpPr>
          <p:nvPr/>
        </p:nvSpPr>
        <p:spPr bwMode="auto">
          <a:xfrm>
            <a:off x="228600" y="228600"/>
            <a:ext cx="54864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 today’s society, for lack of meaningful relationships and engagements, people feel unfulfilled and seek lesser engagements – often mindless or even harmful. </a:t>
            </a:r>
          </a:p>
        </p:txBody>
      </p:sp>
      <p:pic>
        <p:nvPicPr>
          <p:cNvPr id="65542" name="Picture 6">
            <a:extLst>
              <a:ext uri="{FF2B5EF4-FFF2-40B4-BE49-F238E27FC236}">
                <a16:creationId xmlns:a16="http://schemas.microsoft.com/office/drawing/2014/main" id="{A88FD88C-70FA-489D-9EC7-FCA64D5CE6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28600"/>
            <a:ext cx="3276600" cy="27908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5548" name="Picture 12">
            <a:extLst>
              <a:ext uri="{FF2B5EF4-FFF2-40B4-BE49-F238E27FC236}">
                <a16:creationId xmlns:a16="http://schemas.microsoft.com/office/drawing/2014/main" id="{274CF75D-A9B6-46D0-98A0-E8F894E99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667000"/>
            <a:ext cx="3810000" cy="3810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5552" name="Picture 16" descr="Cigarette and pint (PA)">
            <a:extLst>
              <a:ext uri="{FF2B5EF4-FFF2-40B4-BE49-F238E27FC236}">
                <a16:creationId xmlns:a16="http://schemas.microsoft.com/office/drawing/2014/main" id="{ECC8EC90-F798-491D-B2C2-300371BC40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124200"/>
            <a:ext cx="4343400" cy="32527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500"/>
                                  </p:stCondLst>
                                  <p:childTnLst>
                                    <p:set>
                                      <p:cBhvr>
                                        <p:cTn id="6" dur="1" fill="hold">
                                          <p:stCondLst>
                                            <p:cond delay="0"/>
                                          </p:stCondLst>
                                        </p:cTn>
                                        <p:tgtEl>
                                          <p:spTgt spid="65548"/>
                                        </p:tgtEl>
                                        <p:attrNameLst>
                                          <p:attrName>style.visibility</p:attrName>
                                        </p:attrNameLst>
                                      </p:cBhvr>
                                      <p:to>
                                        <p:strVal val="visible"/>
                                      </p:to>
                                    </p:set>
                                    <p:anim calcmode="lin" valueType="num">
                                      <p:cBhvr>
                                        <p:cTn id="7" dur="1000" fill="hold"/>
                                        <p:tgtEl>
                                          <p:spTgt spid="65548"/>
                                        </p:tgtEl>
                                        <p:attrNameLst>
                                          <p:attrName>ppt_x</p:attrName>
                                        </p:attrNameLst>
                                      </p:cBhvr>
                                      <p:tavLst>
                                        <p:tav tm="0">
                                          <p:val>
                                            <p:strVal val="#ppt_x-.2"/>
                                          </p:val>
                                        </p:tav>
                                        <p:tav tm="100000">
                                          <p:val>
                                            <p:strVal val="#ppt_x"/>
                                          </p:val>
                                        </p:tav>
                                      </p:tavLst>
                                    </p:anim>
                                    <p:anim calcmode="lin" valueType="num">
                                      <p:cBhvr>
                                        <p:cTn id="8" dur="1000" fill="hold"/>
                                        <p:tgtEl>
                                          <p:spTgt spid="65548"/>
                                        </p:tgtEl>
                                        <p:attrNameLst>
                                          <p:attrName>ppt_y</p:attrName>
                                        </p:attrNameLst>
                                      </p:cBhvr>
                                      <p:tavLst>
                                        <p:tav tm="0">
                                          <p:val>
                                            <p:strVal val="#ppt_y"/>
                                          </p:val>
                                        </p:tav>
                                        <p:tav tm="100000">
                                          <p:val>
                                            <p:strVal val="#ppt_y"/>
                                          </p:val>
                                        </p:tav>
                                      </p:tavLst>
                                    </p:anim>
                                    <p:animEffect transition="in" filter="wipe(right)" prLst="gradientSize: 0.1">
                                      <p:cBhvr>
                                        <p:cTn id="9" dur="1000"/>
                                        <p:tgtEl>
                                          <p:spTgt spid="65548"/>
                                        </p:tgtEl>
                                      </p:cBhvr>
                                    </p:animEffect>
                                  </p:childTnLst>
                                </p:cTn>
                              </p:par>
                            </p:childTnLst>
                          </p:cTn>
                        </p:par>
                        <p:par>
                          <p:cTn id="10" fill="hold" nodeType="afterGroup">
                            <p:stCondLst>
                              <p:cond delay="1500"/>
                            </p:stCondLst>
                            <p:childTnLst>
                              <p:par>
                                <p:cTn id="11" presetID="29" presetClass="entr" presetSubtype="0" fill="hold" nodeType="afterEffect">
                                  <p:stCondLst>
                                    <p:cond delay="2000"/>
                                  </p:stCondLst>
                                  <p:childTnLst>
                                    <p:set>
                                      <p:cBhvr>
                                        <p:cTn id="12" dur="1" fill="hold">
                                          <p:stCondLst>
                                            <p:cond delay="0"/>
                                          </p:stCondLst>
                                        </p:cTn>
                                        <p:tgtEl>
                                          <p:spTgt spid="65542"/>
                                        </p:tgtEl>
                                        <p:attrNameLst>
                                          <p:attrName>style.visibility</p:attrName>
                                        </p:attrNameLst>
                                      </p:cBhvr>
                                      <p:to>
                                        <p:strVal val="visible"/>
                                      </p:to>
                                    </p:set>
                                    <p:anim calcmode="lin" valueType="num">
                                      <p:cBhvr>
                                        <p:cTn id="13" dur="1000" fill="hold"/>
                                        <p:tgtEl>
                                          <p:spTgt spid="65542"/>
                                        </p:tgtEl>
                                        <p:attrNameLst>
                                          <p:attrName>ppt_x</p:attrName>
                                        </p:attrNameLst>
                                      </p:cBhvr>
                                      <p:tavLst>
                                        <p:tav tm="0">
                                          <p:val>
                                            <p:strVal val="#ppt_x-.2"/>
                                          </p:val>
                                        </p:tav>
                                        <p:tav tm="100000">
                                          <p:val>
                                            <p:strVal val="#ppt_x"/>
                                          </p:val>
                                        </p:tav>
                                      </p:tavLst>
                                    </p:anim>
                                    <p:anim calcmode="lin" valueType="num">
                                      <p:cBhvr>
                                        <p:cTn id="14" dur="1000" fill="hold"/>
                                        <p:tgtEl>
                                          <p:spTgt spid="65542"/>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5542"/>
                                        </p:tgtEl>
                                      </p:cBhvr>
                                    </p:animEffect>
                                  </p:childTnLst>
                                </p:cTn>
                              </p:par>
                            </p:childTnLst>
                          </p:cTn>
                        </p:par>
                        <p:par>
                          <p:cTn id="16" fill="hold" nodeType="afterGroup">
                            <p:stCondLst>
                              <p:cond delay="4500"/>
                            </p:stCondLst>
                            <p:childTnLst>
                              <p:par>
                                <p:cTn id="17" presetID="29" presetClass="entr" presetSubtype="0" fill="hold" nodeType="afterEffect">
                                  <p:stCondLst>
                                    <p:cond delay="2000"/>
                                  </p:stCondLst>
                                  <p:childTnLst>
                                    <p:set>
                                      <p:cBhvr>
                                        <p:cTn id="18" dur="1" fill="hold">
                                          <p:stCondLst>
                                            <p:cond delay="0"/>
                                          </p:stCondLst>
                                        </p:cTn>
                                        <p:tgtEl>
                                          <p:spTgt spid="65552"/>
                                        </p:tgtEl>
                                        <p:attrNameLst>
                                          <p:attrName>style.visibility</p:attrName>
                                        </p:attrNameLst>
                                      </p:cBhvr>
                                      <p:to>
                                        <p:strVal val="visible"/>
                                      </p:to>
                                    </p:set>
                                    <p:anim calcmode="lin" valueType="num">
                                      <p:cBhvr>
                                        <p:cTn id="19" dur="1000" fill="hold"/>
                                        <p:tgtEl>
                                          <p:spTgt spid="65552"/>
                                        </p:tgtEl>
                                        <p:attrNameLst>
                                          <p:attrName>ppt_x</p:attrName>
                                        </p:attrNameLst>
                                      </p:cBhvr>
                                      <p:tavLst>
                                        <p:tav tm="0">
                                          <p:val>
                                            <p:strVal val="#ppt_x-.2"/>
                                          </p:val>
                                        </p:tav>
                                        <p:tav tm="100000">
                                          <p:val>
                                            <p:strVal val="#ppt_x"/>
                                          </p:val>
                                        </p:tav>
                                      </p:tavLst>
                                    </p:anim>
                                    <p:anim calcmode="lin" valueType="num">
                                      <p:cBhvr>
                                        <p:cTn id="20" dur="1000" fill="hold"/>
                                        <p:tgtEl>
                                          <p:spTgt spid="6555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55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Text Box 5">
            <a:extLst>
              <a:ext uri="{FF2B5EF4-FFF2-40B4-BE49-F238E27FC236}">
                <a16:creationId xmlns:a16="http://schemas.microsoft.com/office/drawing/2014/main" id="{8999034B-03DB-4A06-AEBA-EC9C11D1D3FE}"/>
              </a:ext>
            </a:extLst>
          </p:cNvPr>
          <p:cNvSpPr txBox="1">
            <a:spLocks noChangeArrowheads="1"/>
          </p:cNvSpPr>
          <p:nvPr/>
        </p:nvSpPr>
        <p:spPr bwMode="auto">
          <a:xfrm>
            <a:off x="593725" y="3236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321900"/>
              </a:solidFill>
              <a:effectLst/>
              <a:uLnTx/>
              <a:uFillTx/>
              <a:latin typeface="Arial" panose="020B0604020202020204" pitchFamily="34" charset="0"/>
              <a:ea typeface="+mn-ea"/>
              <a:cs typeface="+mn-cs"/>
            </a:endParaRPr>
          </a:p>
        </p:txBody>
      </p:sp>
      <p:sp>
        <p:nvSpPr>
          <p:cNvPr id="27654" name="Text Box 6">
            <a:extLst>
              <a:ext uri="{FF2B5EF4-FFF2-40B4-BE49-F238E27FC236}">
                <a16:creationId xmlns:a16="http://schemas.microsoft.com/office/drawing/2014/main" id="{88CDBBE9-047E-43FB-B824-D0BE51A862EB}"/>
              </a:ext>
            </a:extLst>
          </p:cNvPr>
          <p:cNvSpPr txBox="1">
            <a:spLocks noChangeArrowheads="1"/>
          </p:cNvSpPr>
          <p:nvPr/>
        </p:nvSpPr>
        <p:spPr bwMode="auto">
          <a:xfrm>
            <a:off x="152400" y="152400"/>
            <a:ext cx="86868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Tension, strife, mental disturbances – in Vedic culture, these were mostly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dissipated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by the fabric of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loving relationships. </a:t>
            </a:r>
          </a:p>
        </p:txBody>
      </p:sp>
      <p:pic>
        <p:nvPicPr>
          <p:cNvPr id="27656" name="Picture 8">
            <a:extLst>
              <a:ext uri="{FF2B5EF4-FFF2-40B4-BE49-F238E27FC236}">
                <a16:creationId xmlns:a16="http://schemas.microsoft.com/office/drawing/2014/main" id="{7CF59378-C09C-443B-A265-E1B861F823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838200"/>
            <a:ext cx="5257800" cy="3470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7667" name="Group 19">
            <a:extLst>
              <a:ext uri="{FF2B5EF4-FFF2-40B4-BE49-F238E27FC236}">
                <a16:creationId xmlns:a16="http://schemas.microsoft.com/office/drawing/2014/main" id="{1340734B-927F-465F-A37D-F9C037BAF724}"/>
              </a:ext>
            </a:extLst>
          </p:cNvPr>
          <p:cNvGrpSpPr>
            <a:grpSpLocks/>
          </p:cNvGrpSpPr>
          <p:nvPr/>
        </p:nvGrpSpPr>
        <p:grpSpPr bwMode="auto">
          <a:xfrm>
            <a:off x="304800" y="3084513"/>
            <a:ext cx="8562975" cy="3511550"/>
            <a:chOff x="192" y="1943"/>
            <a:chExt cx="5394" cy="2212"/>
          </a:xfrm>
        </p:grpSpPr>
        <p:graphicFrame>
          <p:nvGraphicFramePr>
            <p:cNvPr id="27665" name="Object 17">
              <a:extLst>
                <a:ext uri="{FF2B5EF4-FFF2-40B4-BE49-F238E27FC236}">
                  <a16:creationId xmlns:a16="http://schemas.microsoft.com/office/drawing/2014/main" id="{1FC2BCB6-3C81-48F4-AFC9-AE498062C9EC}"/>
                </a:ext>
              </a:extLst>
            </p:cNvPr>
            <p:cNvGraphicFramePr>
              <a:graphicFrameLocks noChangeAspect="1"/>
            </p:cNvGraphicFramePr>
            <p:nvPr/>
          </p:nvGraphicFramePr>
          <p:xfrm>
            <a:off x="192" y="1943"/>
            <a:ext cx="2688" cy="2212"/>
          </p:xfrm>
          <a:graphic>
            <a:graphicData uri="http://schemas.openxmlformats.org/presentationml/2006/ole">
              <mc:AlternateContent xmlns:mc="http://schemas.openxmlformats.org/markup-compatibility/2006">
                <mc:Choice xmlns:v="urn:schemas-microsoft-com:vml" Requires="v">
                  <p:oleObj spid="_x0000_s135172" name="Image" r:id="rId4" imgW="9917460" imgH="8165079" progId="Photoshop.Image.7">
                    <p:embed/>
                  </p:oleObj>
                </mc:Choice>
                <mc:Fallback>
                  <p:oleObj name="Image" r:id="rId4" imgW="9917460" imgH="8165079" progId="Photoshop.Image.7">
                    <p:embed/>
                    <p:pic>
                      <p:nvPicPr>
                        <p:cNvPr id="27665" name="Object 17">
                          <a:extLst>
                            <a:ext uri="{FF2B5EF4-FFF2-40B4-BE49-F238E27FC236}">
                              <a16:creationId xmlns:a16="http://schemas.microsoft.com/office/drawing/2014/main" id="{1FC2BCB6-3C81-48F4-AFC9-AE498062C9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 y="1943"/>
                          <a:ext cx="2688" cy="22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66" name="Rectangle 18">
              <a:extLst>
                <a:ext uri="{FF2B5EF4-FFF2-40B4-BE49-F238E27FC236}">
                  <a16:creationId xmlns:a16="http://schemas.microsoft.com/office/drawing/2014/main" id="{01CDABEE-4F1B-4570-90C9-59AE96D99E92}"/>
                </a:ext>
              </a:extLst>
            </p:cNvPr>
            <p:cNvSpPr>
              <a:spLocks noChangeArrowheads="1"/>
            </p:cNvSpPr>
            <p:nvPr/>
          </p:nvSpPr>
          <p:spPr bwMode="auto">
            <a:xfrm>
              <a:off x="2976" y="3120"/>
              <a:ext cx="2610" cy="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There was hardly any need for extraneous family counselors, psychiatrists etc.</a:t>
              </a:r>
            </a:p>
          </p:txBody>
        </p:sp>
      </p:gr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1500"/>
                                  </p:stCondLst>
                                  <p:childTnLst>
                                    <p:set>
                                      <p:cBhvr>
                                        <p:cTn id="6" dur="1" fill="hold">
                                          <p:stCondLst>
                                            <p:cond delay="0"/>
                                          </p:stCondLst>
                                        </p:cTn>
                                        <p:tgtEl>
                                          <p:spTgt spid="27667"/>
                                        </p:tgtEl>
                                        <p:attrNameLst>
                                          <p:attrName>style.visibility</p:attrName>
                                        </p:attrNameLst>
                                      </p:cBhvr>
                                      <p:to>
                                        <p:strVal val="visible"/>
                                      </p:to>
                                    </p:set>
                                    <p:anim calcmode="lin" valueType="num">
                                      <p:cBhvr>
                                        <p:cTn id="7" dur="1000" fill="hold"/>
                                        <p:tgtEl>
                                          <p:spTgt spid="27667"/>
                                        </p:tgtEl>
                                        <p:attrNameLst>
                                          <p:attrName>ppt_x</p:attrName>
                                        </p:attrNameLst>
                                      </p:cBhvr>
                                      <p:tavLst>
                                        <p:tav tm="0">
                                          <p:val>
                                            <p:strVal val="#ppt_x-.2"/>
                                          </p:val>
                                        </p:tav>
                                        <p:tav tm="100000">
                                          <p:val>
                                            <p:strVal val="#ppt_x"/>
                                          </p:val>
                                        </p:tav>
                                      </p:tavLst>
                                    </p:anim>
                                    <p:anim calcmode="lin" valueType="num">
                                      <p:cBhvr>
                                        <p:cTn id="8" dur="1000" fill="hold"/>
                                        <p:tgtEl>
                                          <p:spTgt spid="27667"/>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89188299-E263-47D0-9F8D-FDEC27800BA3}"/>
              </a:ext>
            </a:extLst>
          </p:cNvPr>
          <p:cNvSpPr>
            <a:spLocks noChangeArrowheads="1"/>
          </p:cNvSpPr>
          <p:nvPr/>
        </p:nvSpPr>
        <p:spPr bwMode="auto">
          <a:xfrm>
            <a:off x="533400" y="685800"/>
            <a:ext cx="3810000" cy="556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9)</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“At that time Subhadra, Draupadi, Kunti, Uttara, Gandhari, Dhrtarashtra, Yuyutsu, Krpacarya, Nakula, Sahadeva, Bhimasena, Dhaumya and Satyavati all nearly fainted because it was impossible for them to bear separation from Lord Krishna.”</a:t>
            </a:r>
          </a:p>
        </p:txBody>
      </p:sp>
      <p:graphicFrame>
        <p:nvGraphicFramePr>
          <p:cNvPr id="43013" name="Object 5">
            <a:extLst>
              <a:ext uri="{FF2B5EF4-FFF2-40B4-BE49-F238E27FC236}">
                <a16:creationId xmlns:a16="http://schemas.microsoft.com/office/drawing/2014/main" id="{FF402431-532D-454A-BC77-E0FE0D062F6A}"/>
              </a:ext>
            </a:extLst>
          </p:cNvPr>
          <p:cNvGraphicFramePr>
            <a:graphicFrameLocks noChangeAspect="1"/>
          </p:cNvGraphicFramePr>
          <p:nvPr/>
        </p:nvGraphicFramePr>
        <p:xfrm>
          <a:off x="4495800" y="457200"/>
          <a:ext cx="4356100" cy="6019800"/>
        </p:xfrm>
        <a:graphic>
          <a:graphicData uri="http://schemas.openxmlformats.org/presentationml/2006/ole">
            <mc:AlternateContent xmlns:mc="http://schemas.openxmlformats.org/markup-compatibility/2006">
              <mc:Choice xmlns:v="urn:schemas-microsoft-com:vml" Requires="v">
                <p:oleObj spid="_x0000_s136204" name="Image" r:id="rId4" imgW="3860317" imgH="5333333" progId="Photoshop.Image.7">
                  <p:embed/>
                </p:oleObj>
              </mc:Choice>
              <mc:Fallback>
                <p:oleObj name="Image" r:id="rId4" imgW="3860317" imgH="5333333" progId="Photoshop.Image.7">
                  <p:embed/>
                  <p:pic>
                    <p:nvPicPr>
                      <p:cNvPr id="43013" name="Object 5">
                        <a:extLst>
                          <a:ext uri="{FF2B5EF4-FFF2-40B4-BE49-F238E27FC236}">
                            <a16:creationId xmlns:a16="http://schemas.microsoft.com/office/drawing/2014/main" id="{FF402431-532D-454A-BC77-E0FE0D062F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457200"/>
                        <a:ext cx="4356100" cy="6019800"/>
                      </a:xfrm>
                      <a:prstGeom prst="rect">
                        <a:avLst/>
                      </a:prstGeom>
                      <a:noFill/>
                      <a:ln w="28575">
                        <a:solidFill>
                          <a:srgbClr val="00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014" name="Object 6">
            <a:extLst>
              <a:ext uri="{FF2B5EF4-FFF2-40B4-BE49-F238E27FC236}">
                <a16:creationId xmlns:a16="http://schemas.microsoft.com/office/drawing/2014/main" id="{165841E9-246F-48C0-AF5D-19EF2B9B584B}"/>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36205" name="Image" r:id="rId6" imgW="774330" imgH="10971429" progId="Photoshop.Image.7">
                  <p:embed/>
                </p:oleObj>
              </mc:Choice>
              <mc:Fallback>
                <p:oleObj name="Image" r:id="rId6" imgW="774330" imgH="10971429" progId="Photoshop.Image.7">
                  <p:embed/>
                  <p:pic>
                    <p:nvPicPr>
                      <p:cNvPr id="43014" name="Object 6">
                        <a:extLst>
                          <a:ext uri="{FF2B5EF4-FFF2-40B4-BE49-F238E27FC236}">
                            <a16:creationId xmlns:a16="http://schemas.microsoft.com/office/drawing/2014/main" id="{165841E9-246F-48C0-AF5D-19EF2B9B58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015" name="Object 7">
            <a:extLst>
              <a:ext uri="{FF2B5EF4-FFF2-40B4-BE49-F238E27FC236}">
                <a16:creationId xmlns:a16="http://schemas.microsoft.com/office/drawing/2014/main" id="{977A270D-0279-4490-B85E-92C0820640A1}"/>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36206" name="Image" r:id="rId8" imgW="774330" imgH="10971429" progId="Photoshop.Image.7">
                  <p:embed/>
                </p:oleObj>
              </mc:Choice>
              <mc:Fallback>
                <p:oleObj name="Image" r:id="rId8" imgW="774330" imgH="10971429" progId="Photoshop.Image.7">
                  <p:embed/>
                  <p:pic>
                    <p:nvPicPr>
                      <p:cNvPr id="43015" name="Object 7">
                        <a:extLst>
                          <a:ext uri="{FF2B5EF4-FFF2-40B4-BE49-F238E27FC236}">
                            <a16:creationId xmlns:a16="http://schemas.microsoft.com/office/drawing/2014/main" id="{977A270D-0279-4490-B85E-92C0820640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016" name="Object 8">
            <a:extLst>
              <a:ext uri="{FF2B5EF4-FFF2-40B4-BE49-F238E27FC236}">
                <a16:creationId xmlns:a16="http://schemas.microsoft.com/office/drawing/2014/main" id="{328A6AF3-2A85-49DD-9E38-B16CE9176825}"/>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36207" name="Image" r:id="rId9" imgW="10971429" imgH="774330" progId="Photoshop.Image.7">
                  <p:embed/>
                </p:oleObj>
              </mc:Choice>
              <mc:Fallback>
                <p:oleObj name="Image" r:id="rId9" imgW="10971429" imgH="774330" progId="Photoshop.Image.7">
                  <p:embed/>
                  <p:pic>
                    <p:nvPicPr>
                      <p:cNvPr id="43016" name="Object 8">
                        <a:extLst>
                          <a:ext uri="{FF2B5EF4-FFF2-40B4-BE49-F238E27FC236}">
                            <a16:creationId xmlns:a16="http://schemas.microsoft.com/office/drawing/2014/main" id="{328A6AF3-2A85-49DD-9E38-B16CE91768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017" name="Object 9">
            <a:extLst>
              <a:ext uri="{FF2B5EF4-FFF2-40B4-BE49-F238E27FC236}">
                <a16:creationId xmlns:a16="http://schemas.microsoft.com/office/drawing/2014/main" id="{5120424E-5607-45B0-8740-1E6B178E47BC}"/>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36208" name="Image" r:id="rId11" imgW="10971429" imgH="774330" progId="Photoshop.Image.7">
                  <p:embed/>
                </p:oleObj>
              </mc:Choice>
              <mc:Fallback>
                <p:oleObj name="Image" r:id="rId11" imgW="10971429" imgH="774330" progId="Photoshop.Image.7">
                  <p:embed/>
                  <p:pic>
                    <p:nvPicPr>
                      <p:cNvPr id="43017" name="Object 9">
                        <a:extLst>
                          <a:ext uri="{FF2B5EF4-FFF2-40B4-BE49-F238E27FC236}">
                            <a16:creationId xmlns:a16="http://schemas.microsoft.com/office/drawing/2014/main" id="{5120424E-5607-45B0-8740-1E6B178E47B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39B2EA42-85E0-4195-B35A-76DEE2976FFC}"/>
              </a:ext>
            </a:extLst>
          </p:cNvPr>
          <p:cNvSpPr>
            <a:spLocks noChangeArrowheads="1"/>
          </p:cNvSpPr>
          <p:nvPr/>
        </p:nvSpPr>
        <p:spPr bwMode="auto">
          <a:xfrm>
            <a:off x="3962400" y="1371600"/>
            <a:ext cx="48006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and have become freed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from bad materialistic association, can never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avoid hearing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the glories of the Lord,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even though they have heard them only once. “</a:t>
            </a:r>
          </a:p>
        </p:txBody>
      </p:sp>
      <p:pic>
        <p:nvPicPr>
          <p:cNvPr id="41989" name="Picture 5">
            <a:extLst>
              <a:ext uri="{FF2B5EF4-FFF2-40B4-BE49-F238E27FC236}">
                <a16:creationId xmlns:a16="http://schemas.microsoft.com/office/drawing/2014/main" id="{2F2E9FAC-E453-47AC-A214-1AB5AB165B63}"/>
              </a:ext>
            </a:extLst>
          </p:cNvPr>
          <p:cNvPicPr>
            <a:picLocks noChangeAspect="1" noChangeArrowheads="1"/>
          </p:cNvPicPr>
          <p:nvPr/>
        </p:nvPicPr>
        <p:blipFill>
          <a:blip r:embed="rId4">
            <a:lum bright="-6000" contrast="-12000"/>
            <a:extLst>
              <a:ext uri="{28A0092B-C50C-407E-A947-70E740481C1C}">
                <a14:useLocalDpi xmlns:a14="http://schemas.microsoft.com/office/drawing/2010/main" val="0"/>
              </a:ext>
            </a:extLst>
          </a:blip>
          <a:srcRect/>
          <a:stretch>
            <a:fillRect/>
          </a:stretch>
        </p:blipFill>
        <p:spPr bwMode="auto">
          <a:xfrm>
            <a:off x="457200" y="1600200"/>
            <a:ext cx="3673475" cy="48006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41990" name="Object 6">
            <a:extLst>
              <a:ext uri="{FF2B5EF4-FFF2-40B4-BE49-F238E27FC236}">
                <a16:creationId xmlns:a16="http://schemas.microsoft.com/office/drawing/2014/main" id="{ADB5B6B7-C614-405D-B99F-78AA82666523}"/>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37226" name="Image" r:id="rId5" imgW="774330" imgH="10971429" progId="Photoshop.Image.7">
                  <p:embed/>
                </p:oleObj>
              </mc:Choice>
              <mc:Fallback>
                <p:oleObj name="Image" r:id="rId5" imgW="774330" imgH="10971429" progId="Photoshop.Image.7">
                  <p:embed/>
                  <p:pic>
                    <p:nvPicPr>
                      <p:cNvPr id="41990" name="Object 6">
                        <a:extLst>
                          <a:ext uri="{FF2B5EF4-FFF2-40B4-BE49-F238E27FC236}">
                            <a16:creationId xmlns:a16="http://schemas.microsoft.com/office/drawing/2014/main" id="{ADB5B6B7-C614-405D-B99F-78AA826665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1" name="Object 7">
            <a:extLst>
              <a:ext uri="{FF2B5EF4-FFF2-40B4-BE49-F238E27FC236}">
                <a16:creationId xmlns:a16="http://schemas.microsoft.com/office/drawing/2014/main" id="{7D38CAD6-C00F-4336-97CE-E1FF580C7AE6}"/>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37227" name="Image" r:id="rId7" imgW="774330" imgH="10971429" progId="Photoshop.Image.7">
                  <p:embed/>
                </p:oleObj>
              </mc:Choice>
              <mc:Fallback>
                <p:oleObj name="Image" r:id="rId7" imgW="774330" imgH="10971429" progId="Photoshop.Image.7">
                  <p:embed/>
                  <p:pic>
                    <p:nvPicPr>
                      <p:cNvPr id="41991" name="Object 7">
                        <a:extLst>
                          <a:ext uri="{FF2B5EF4-FFF2-40B4-BE49-F238E27FC236}">
                            <a16:creationId xmlns:a16="http://schemas.microsoft.com/office/drawing/2014/main" id="{7D38CAD6-C00F-4336-97CE-E1FF580C7A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2" name="Object 8">
            <a:extLst>
              <a:ext uri="{FF2B5EF4-FFF2-40B4-BE49-F238E27FC236}">
                <a16:creationId xmlns:a16="http://schemas.microsoft.com/office/drawing/2014/main" id="{FB6261E5-B8F2-4E83-9BED-635861348CC0}"/>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37228" name="Image" r:id="rId8" imgW="10971429" imgH="774330" progId="Photoshop.Image.7">
                  <p:embed/>
                </p:oleObj>
              </mc:Choice>
              <mc:Fallback>
                <p:oleObj name="Image" r:id="rId8" imgW="10971429" imgH="774330" progId="Photoshop.Image.7">
                  <p:embed/>
                  <p:pic>
                    <p:nvPicPr>
                      <p:cNvPr id="41992" name="Object 8">
                        <a:extLst>
                          <a:ext uri="{FF2B5EF4-FFF2-40B4-BE49-F238E27FC236}">
                            <a16:creationId xmlns:a16="http://schemas.microsoft.com/office/drawing/2014/main" id="{FB6261E5-B8F2-4E83-9BED-635861348CC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3" name="Object 9">
            <a:extLst>
              <a:ext uri="{FF2B5EF4-FFF2-40B4-BE49-F238E27FC236}">
                <a16:creationId xmlns:a16="http://schemas.microsoft.com/office/drawing/2014/main" id="{8C69CDEC-F493-47E0-8259-D32620859B51}"/>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37229" name="Image" r:id="rId10" imgW="10971429" imgH="774330" progId="Photoshop.Image.7">
                  <p:embed/>
                </p:oleObj>
              </mc:Choice>
              <mc:Fallback>
                <p:oleObj name="Image" r:id="rId10" imgW="10971429" imgH="774330" progId="Photoshop.Image.7">
                  <p:embed/>
                  <p:pic>
                    <p:nvPicPr>
                      <p:cNvPr id="41993" name="Object 9">
                        <a:extLst>
                          <a:ext uri="{FF2B5EF4-FFF2-40B4-BE49-F238E27FC236}">
                            <a16:creationId xmlns:a16="http://schemas.microsoft.com/office/drawing/2014/main" id="{8C69CDEC-F493-47E0-8259-D32620859B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994" name="Rectangle 10">
            <a:extLst>
              <a:ext uri="{FF2B5EF4-FFF2-40B4-BE49-F238E27FC236}">
                <a16:creationId xmlns:a16="http://schemas.microsoft.com/office/drawing/2014/main" id="{096DE3FA-FD9C-4EBF-8D72-83B9F4EBAD3A}"/>
              </a:ext>
            </a:extLst>
          </p:cNvPr>
          <p:cNvSpPr>
            <a:spLocks noChangeArrowheads="1"/>
          </p:cNvSpPr>
          <p:nvPr/>
        </p:nvSpPr>
        <p:spPr bwMode="auto">
          <a:xfrm>
            <a:off x="533400" y="609600"/>
            <a:ext cx="792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“The intelligent, who have understood the Supreme Lord in association with pure devotees</a:t>
            </a:r>
          </a:p>
        </p:txBody>
      </p:sp>
      <p:sp>
        <p:nvSpPr>
          <p:cNvPr id="41995" name="Rectangle 11">
            <a:extLst>
              <a:ext uri="{FF2B5EF4-FFF2-40B4-BE49-F238E27FC236}">
                <a16:creationId xmlns:a16="http://schemas.microsoft.com/office/drawing/2014/main" id="{A3639E64-C988-4594-9EDA-82E01C61C312}"/>
              </a:ext>
            </a:extLst>
          </p:cNvPr>
          <p:cNvSpPr>
            <a:spLocks noChangeArrowheads="1"/>
          </p:cNvSpPr>
          <p:nvPr/>
        </p:nvSpPr>
        <p:spPr bwMode="auto">
          <a:xfrm>
            <a:off x="6553200" y="4171950"/>
            <a:ext cx="1595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10)</a:t>
            </a:r>
          </a:p>
        </p:txBody>
      </p:sp>
    </p:spTree>
  </p:cSld>
  <p:clrMapOvr>
    <a:masterClrMapping/>
  </p:clrMapOvr>
  <p:transition spd="med">
    <p:blinds dir="ver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5957B7-E113-4975-A02E-7E59534B90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623127" cy="3648531"/>
          </a:xfrm>
          <a:prstGeom prst="rect">
            <a:avLst/>
          </a:prstGeom>
        </p:spPr>
      </p:pic>
      <p:graphicFrame>
        <p:nvGraphicFramePr>
          <p:cNvPr id="5" name="Object 4">
            <a:extLst>
              <a:ext uri="{FF2B5EF4-FFF2-40B4-BE49-F238E27FC236}">
                <a16:creationId xmlns:a16="http://schemas.microsoft.com/office/drawing/2014/main" id="{C4434575-C307-4C34-9196-4BE316692FD5}"/>
              </a:ext>
            </a:extLst>
          </p:cNvPr>
          <p:cNvGraphicFramePr>
            <a:graphicFrameLocks noChangeAspect="1"/>
          </p:cNvGraphicFramePr>
          <p:nvPr>
            <p:extLst>
              <p:ext uri="{D42A27DB-BD31-4B8C-83A1-F6EECF244321}">
                <p14:modId xmlns:p14="http://schemas.microsoft.com/office/powerpoint/2010/main" val="4016600209"/>
              </p:ext>
            </p:extLst>
          </p:nvPr>
        </p:nvGraphicFramePr>
        <p:xfrm>
          <a:off x="92075" y="92075"/>
          <a:ext cx="1031875" cy="438150"/>
        </p:xfrm>
        <a:graphic>
          <a:graphicData uri="http://schemas.openxmlformats.org/presentationml/2006/ole">
            <mc:AlternateContent xmlns:mc="http://schemas.openxmlformats.org/markup-compatibility/2006">
              <mc:Choice xmlns:v="urn:schemas-microsoft-com:vml" Requires="v">
                <p:oleObj spid="_x0000_s196619" name="Packager Shell Object" showAsIcon="1" r:id="rId4" imgW="1032120" imgH="437400" progId="Package">
                  <p:embed/>
                </p:oleObj>
              </mc:Choice>
              <mc:Fallback>
                <p:oleObj name="Packager Shell Object" showAsIcon="1" r:id="rId4" imgW="1032120" imgH="437400" progId="Package">
                  <p:embed/>
                  <p:pic>
                    <p:nvPicPr>
                      <p:cNvPr id="0" name=""/>
                      <p:cNvPicPr/>
                      <p:nvPr/>
                    </p:nvPicPr>
                    <p:blipFill>
                      <a:blip r:embed="rId5"/>
                      <a:stretch>
                        <a:fillRect/>
                      </a:stretch>
                    </p:blipFill>
                    <p:spPr>
                      <a:xfrm>
                        <a:off x="92075" y="92075"/>
                        <a:ext cx="1031875" cy="438150"/>
                      </a:xfrm>
                      <a:prstGeom prst="rect">
                        <a:avLst/>
                      </a:prstGeom>
                    </p:spPr>
                  </p:pic>
                </p:oleObj>
              </mc:Fallback>
            </mc:AlternateContent>
          </a:graphicData>
        </a:graphic>
      </p:graphicFrame>
      <p:pic>
        <p:nvPicPr>
          <p:cNvPr id="9" name="Picture 8">
            <a:extLst>
              <a:ext uri="{FF2B5EF4-FFF2-40B4-BE49-F238E27FC236}">
                <a16:creationId xmlns:a16="http://schemas.microsoft.com/office/drawing/2014/main" id="{29DC8D5E-FB93-4AEE-A360-DF42BF70A4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3127" y="-1"/>
            <a:ext cx="3718248" cy="3648531"/>
          </a:xfrm>
          <a:prstGeom prst="rect">
            <a:avLst/>
          </a:prstGeom>
        </p:spPr>
      </p:pic>
      <p:pic>
        <p:nvPicPr>
          <p:cNvPr id="196610" name="Picture 2" descr="Faith of Draupadi (great devotee) in Shri Krishna and protection ...">
            <a:extLst>
              <a:ext uri="{FF2B5EF4-FFF2-40B4-BE49-F238E27FC236}">
                <a16:creationId xmlns:a16="http://schemas.microsoft.com/office/drawing/2014/main" id="{176D5D8C-9D6F-478A-A357-897B38D3B1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77200" y="0"/>
            <a:ext cx="2722364" cy="3648530"/>
          </a:xfrm>
          <a:prstGeom prst="rect">
            <a:avLst/>
          </a:prstGeom>
          <a:noFill/>
          <a:extLst>
            <a:ext uri="{909E8E84-426E-40DD-AFC4-6F175D3DCCD1}">
              <a14:hiddenFill xmlns:a14="http://schemas.microsoft.com/office/drawing/2010/main">
                <a:solidFill>
                  <a:srgbClr val="FFFFFF"/>
                </a:solidFill>
              </a14:hiddenFill>
            </a:ext>
          </a:extLst>
        </p:spPr>
      </p:pic>
      <p:pic>
        <p:nvPicPr>
          <p:cNvPr id="196612" name="Picture 4" descr="Krishna on Kaliyug! - Indus.heartstrings">
            <a:extLst>
              <a:ext uri="{FF2B5EF4-FFF2-40B4-BE49-F238E27FC236}">
                <a16:creationId xmlns:a16="http://schemas.microsoft.com/office/drawing/2014/main" id="{01FB586E-AAC7-40DB-A59A-A1CA8DAE97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25" y="3648530"/>
            <a:ext cx="3773858" cy="2779979"/>
          </a:xfrm>
          <a:prstGeom prst="rect">
            <a:avLst/>
          </a:prstGeom>
          <a:noFill/>
          <a:extLst>
            <a:ext uri="{909E8E84-426E-40DD-AFC4-6F175D3DCCD1}">
              <a14:hiddenFill xmlns:a14="http://schemas.microsoft.com/office/drawing/2010/main">
                <a:solidFill>
                  <a:srgbClr val="FFFFFF"/>
                </a:solidFill>
              </a14:hiddenFill>
            </a:ext>
          </a:extLst>
        </p:spPr>
      </p:pic>
      <p:pic>
        <p:nvPicPr>
          <p:cNvPr id="196614" name="Picture 6" descr="Lord Krishna Telling Ekadashi Importance to Pandavas | Krishna ...">
            <a:extLst>
              <a:ext uri="{FF2B5EF4-FFF2-40B4-BE49-F238E27FC236}">
                <a16:creationId xmlns:a16="http://schemas.microsoft.com/office/drawing/2014/main" id="{29603D24-F83A-4F40-8615-D96B60BF05F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73857" y="3648530"/>
            <a:ext cx="2386797" cy="277997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0583920-3B05-4149-AA56-7B2828B67259}"/>
              </a:ext>
            </a:extLst>
          </p:cNvPr>
          <p:cNvSpPr txBox="1"/>
          <p:nvPr/>
        </p:nvSpPr>
        <p:spPr>
          <a:xfrm>
            <a:off x="6377200" y="3823855"/>
            <a:ext cx="2452764" cy="2308324"/>
          </a:xfrm>
          <a:prstGeom prst="rect">
            <a:avLst/>
          </a:prstGeom>
          <a:solidFill>
            <a:srgbClr val="C00000"/>
          </a:solidFill>
        </p:spPr>
        <p:txBody>
          <a:bodyPr wrap="square" rtlCol="0">
            <a:spAutoFit/>
          </a:bodyPr>
          <a:lstStyle/>
          <a:p>
            <a:pPr algn="ctr"/>
            <a:r>
              <a:rPr lang="en-IN" sz="3600" dirty="0" err="1">
                <a:solidFill>
                  <a:schemeClr val="accent3"/>
                </a:solidFill>
              </a:rPr>
              <a:t>Pandavas</a:t>
            </a:r>
            <a:r>
              <a:rPr lang="en-IN" sz="3600" dirty="0">
                <a:solidFill>
                  <a:schemeClr val="accent3"/>
                </a:solidFill>
              </a:rPr>
              <a:t> moments with Krishna</a:t>
            </a:r>
          </a:p>
        </p:txBody>
      </p:sp>
    </p:spTree>
    <p:extLst>
      <p:ext uri="{BB962C8B-B14F-4D97-AF65-F5344CB8AC3E}">
        <p14:creationId xmlns:p14="http://schemas.microsoft.com/office/powerpoint/2010/main" val="29119673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32099" name="Text Box 3">
            <a:extLst>
              <a:ext uri="{FF2B5EF4-FFF2-40B4-BE49-F238E27FC236}">
                <a16:creationId xmlns:a16="http://schemas.microsoft.com/office/drawing/2014/main" id="{B5C5F622-5F66-4F1F-8EC0-A55D93F7CFE8}"/>
              </a:ext>
            </a:extLst>
          </p:cNvPr>
          <p:cNvSpPr txBox="1">
            <a:spLocks noChangeArrowheads="1"/>
          </p:cNvSpPr>
          <p:nvPr/>
        </p:nvSpPr>
        <p:spPr bwMode="auto">
          <a:xfrm>
            <a:off x="533400" y="457200"/>
            <a:ext cx="81534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“How, then, could the Pandavas tolerate His separation, for they had been intimately associated with His person, seeing Him face to face, touching Him, conversing with Him, and sleeping, sitting and dining with Him?” (Text 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endParaRPr>
          </a:p>
        </p:txBody>
      </p:sp>
      <p:pic>
        <p:nvPicPr>
          <p:cNvPr id="132100" name="Picture 4">
            <a:extLst>
              <a:ext uri="{FF2B5EF4-FFF2-40B4-BE49-F238E27FC236}">
                <a16:creationId xmlns:a16="http://schemas.microsoft.com/office/drawing/2014/main" id="{EB6B4A97-1C66-4EC2-975E-2882EB73F9B5}"/>
              </a:ext>
            </a:extLst>
          </p:cNvPr>
          <p:cNvPicPr>
            <a:picLocks noChangeAspect="1" noChangeArrowheads="1"/>
          </p:cNvPicPr>
          <p:nvPr/>
        </p:nvPicPr>
        <p:blipFill>
          <a:blip r:embed="rId4">
            <a:lum bright="6000" contrast="-6000"/>
            <a:extLst>
              <a:ext uri="{28A0092B-C50C-407E-A947-70E740481C1C}">
                <a14:useLocalDpi xmlns:a14="http://schemas.microsoft.com/office/drawing/2010/main" val="0"/>
              </a:ext>
            </a:extLst>
          </a:blip>
          <a:srcRect/>
          <a:stretch>
            <a:fillRect/>
          </a:stretch>
        </p:blipFill>
        <p:spPr bwMode="auto">
          <a:xfrm>
            <a:off x="1981200" y="2438400"/>
            <a:ext cx="6400800" cy="388778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32101" name="Object 5">
            <a:extLst>
              <a:ext uri="{FF2B5EF4-FFF2-40B4-BE49-F238E27FC236}">
                <a16:creationId xmlns:a16="http://schemas.microsoft.com/office/drawing/2014/main" id="{1068B777-6EAF-483D-BB89-9B717F9F213C}"/>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38250" name="Image" r:id="rId5" imgW="774330" imgH="10971429" progId="Photoshop.Image.7">
                  <p:embed/>
                </p:oleObj>
              </mc:Choice>
              <mc:Fallback>
                <p:oleObj name="Image" r:id="rId5" imgW="774330" imgH="10971429" progId="Photoshop.Image.7">
                  <p:embed/>
                  <p:pic>
                    <p:nvPicPr>
                      <p:cNvPr id="132101" name="Object 5">
                        <a:extLst>
                          <a:ext uri="{FF2B5EF4-FFF2-40B4-BE49-F238E27FC236}">
                            <a16:creationId xmlns:a16="http://schemas.microsoft.com/office/drawing/2014/main" id="{1068B777-6EAF-483D-BB89-9B717F9F21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2" name="Object 6">
            <a:extLst>
              <a:ext uri="{FF2B5EF4-FFF2-40B4-BE49-F238E27FC236}">
                <a16:creationId xmlns:a16="http://schemas.microsoft.com/office/drawing/2014/main" id="{CE0B4C66-B39B-4573-9429-BE5B001A1048}"/>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38251" name="Image" r:id="rId7" imgW="774330" imgH="10971429" progId="Photoshop.Image.7">
                  <p:embed/>
                </p:oleObj>
              </mc:Choice>
              <mc:Fallback>
                <p:oleObj name="Image" r:id="rId7" imgW="774330" imgH="10971429" progId="Photoshop.Image.7">
                  <p:embed/>
                  <p:pic>
                    <p:nvPicPr>
                      <p:cNvPr id="132102" name="Object 6">
                        <a:extLst>
                          <a:ext uri="{FF2B5EF4-FFF2-40B4-BE49-F238E27FC236}">
                            <a16:creationId xmlns:a16="http://schemas.microsoft.com/office/drawing/2014/main" id="{CE0B4C66-B39B-4573-9429-BE5B001A10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3" name="Object 7">
            <a:extLst>
              <a:ext uri="{FF2B5EF4-FFF2-40B4-BE49-F238E27FC236}">
                <a16:creationId xmlns:a16="http://schemas.microsoft.com/office/drawing/2014/main" id="{6E8AF2AA-5632-4727-B4D8-8F74A513A7E4}"/>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38252" name="Image" r:id="rId8" imgW="10971429" imgH="774330" progId="Photoshop.Image.7">
                  <p:embed/>
                </p:oleObj>
              </mc:Choice>
              <mc:Fallback>
                <p:oleObj name="Image" r:id="rId8" imgW="10971429" imgH="774330" progId="Photoshop.Image.7">
                  <p:embed/>
                  <p:pic>
                    <p:nvPicPr>
                      <p:cNvPr id="132103" name="Object 7">
                        <a:extLst>
                          <a:ext uri="{FF2B5EF4-FFF2-40B4-BE49-F238E27FC236}">
                            <a16:creationId xmlns:a16="http://schemas.microsoft.com/office/drawing/2014/main" id="{6E8AF2AA-5632-4727-B4D8-8F74A513A7E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4" name="Object 8">
            <a:extLst>
              <a:ext uri="{FF2B5EF4-FFF2-40B4-BE49-F238E27FC236}">
                <a16:creationId xmlns:a16="http://schemas.microsoft.com/office/drawing/2014/main" id="{1640BD2F-624F-4064-BA03-A0E06756E66B}"/>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38253" name="Image" r:id="rId10" imgW="10971429" imgH="774330" progId="Photoshop.Image.7">
                  <p:embed/>
                </p:oleObj>
              </mc:Choice>
              <mc:Fallback>
                <p:oleObj name="Image" r:id="rId10" imgW="10971429" imgH="774330" progId="Photoshop.Image.7">
                  <p:embed/>
                  <p:pic>
                    <p:nvPicPr>
                      <p:cNvPr id="132104" name="Object 8">
                        <a:extLst>
                          <a:ext uri="{FF2B5EF4-FFF2-40B4-BE49-F238E27FC236}">
                            <a16:creationId xmlns:a16="http://schemas.microsoft.com/office/drawing/2014/main" id="{1640BD2F-624F-4064-BA03-A0E06756E6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1000"/>
                                  </p:stCondLst>
                                  <p:childTnLst>
                                    <p:set>
                                      <p:cBhvr>
                                        <p:cTn id="6" dur="1" fill="hold">
                                          <p:stCondLst>
                                            <p:cond delay="0"/>
                                          </p:stCondLst>
                                        </p:cTn>
                                        <p:tgtEl>
                                          <p:spTgt spid="132100"/>
                                        </p:tgtEl>
                                        <p:attrNameLst>
                                          <p:attrName>style.visibility</p:attrName>
                                        </p:attrNameLst>
                                      </p:cBhvr>
                                      <p:to>
                                        <p:strVal val="visible"/>
                                      </p:to>
                                    </p:set>
                                    <p:anim calcmode="lin" valueType="num">
                                      <p:cBhvr>
                                        <p:cTn id="7" dur="1000" fill="hold"/>
                                        <p:tgtEl>
                                          <p:spTgt spid="132100"/>
                                        </p:tgtEl>
                                        <p:attrNameLst>
                                          <p:attrName>ppt_w</p:attrName>
                                        </p:attrNameLst>
                                      </p:cBhvr>
                                      <p:tavLst>
                                        <p:tav tm="0">
                                          <p:val>
                                            <p:strVal val="#ppt_w*0.70"/>
                                          </p:val>
                                        </p:tav>
                                        <p:tav tm="100000">
                                          <p:val>
                                            <p:strVal val="#ppt_w"/>
                                          </p:val>
                                        </p:tav>
                                      </p:tavLst>
                                    </p:anim>
                                    <p:anim calcmode="lin" valueType="num">
                                      <p:cBhvr>
                                        <p:cTn id="8" dur="1000" fill="hold"/>
                                        <p:tgtEl>
                                          <p:spTgt spid="132100"/>
                                        </p:tgtEl>
                                        <p:attrNameLst>
                                          <p:attrName>ppt_h</p:attrName>
                                        </p:attrNameLst>
                                      </p:cBhvr>
                                      <p:tavLst>
                                        <p:tav tm="0">
                                          <p:val>
                                            <p:strVal val="#ppt_h"/>
                                          </p:val>
                                        </p:tav>
                                        <p:tav tm="100000">
                                          <p:val>
                                            <p:strVal val="#ppt_h"/>
                                          </p:val>
                                        </p:tav>
                                      </p:tavLst>
                                    </p:anim>
                                    <p:animEffect transition="in" filter="fade">
                                      <p:cBhvr>
                                        <p:cTn id="9" dur="1000"/>
                                        <p:tgtEl>
                                          <p:spTgt spid="132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4">
            <a:extLst>
              <a:ext uri="{FF2B5EF4-FFF2-40B4-BE49-F238E27FC236}">
                <a16:creationId xmlns:a16="http://schemas.microsoft.com/office/drawing/2014/main" id="{6A9766F0-45CE-44EE-AC8C-220144A1C30C}"/>
              </a:ext>
            </a:extLst>
          </p:cNvPr>
          <p:cNvSpPr txBox="1">
            <a:spLocks noChangeArrowheads="1"/>
          </p:cNvSpPr>
          <p:nvPr/>
        </p:nvSpPr>
        <p:spPr bwMode="auto">
          <a:xfrm>
            <a:off x="228600" y="533400"/>
            <a:ext cx="4419600" cy="350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Nature of hearing topics about Krishna – from undisturbed authorities--pacifies the mind of all incongruities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&amp; helps one transcend all kinds of problems. </a:t>
            </a:r>
          </a:p>
        </p:txBody>
      </p:sp>
      <p:sp>
        <p:nvSpPr>
          <p:cNvPr id="94213" name="Text Box 5">
            <a:extLst>
              <a:ext uri="{FF2B5EF4-FFF2-40B4-BE49-F238E27FC236}">
                <a16:creationId xmlns:a16="http://schemas.microsoft.com/office/drawing/2014/main" id="{36F4805B-F1D2-4637-8C91-2FB86CBEE1DE}"/>
              </a:ext>
            </a:extLst>
          </p:cNvPr>
          <p:cNvSpPr txBox="1">
            <a:spLocks noChangeArrowheads="1"/>
          </p:cNvSpPr>
          <p:nvPr/>
        </p:nvSpPr>
        <p:spPr bwMode="auto">
          <a:xfrm>
            <a:off x="304800" y="4343400"/>
            <a:ext cx="83216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Vedic culture emphasized regularly hearing transcendental topics.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Unnecessary negative vibrations and needless propoganda of disturbing news was avoided.</a:t>
            </a:r>
          </a:p>
        </p:txBody>
      </p:sp>
      <p:pic>
        <p:nvPicPr>
          <p:cNvPr id="189442" name="Picture 2" descr="The Magic of Hearing About Krishna and His Devotees By Vishakha ...">
            <a:extLst>
              <a:ext uri="{FF2B5EF4-FFF2-40B4-BE49-F238E27FC236}">
                <a16:creationId xmlns:a16="http://schemas.microsoft.com/office/drawing/2014/main" id="{376972AC-F4D0-4BC2-A82B-15F7FD83D6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1774" y="350983"/>
            <a:ext cx="4822226" cy="34134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childTnLst>
                                    <p:set>
                                      <p:cBhvr>
                                        <p:cTn id="6" dur="1" fill="hold">
                                          <p:stCondLst>
                                            <p:cond delay="499"/>
                                          </p:stCondLst>
                                        </p:cTn>
                                        <p:tgtEl>
                                          <p:spTgt spid="942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3"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15" name="Object 11">
            <a:extLst>
              <a:ext uri="{FF2B5EF4-FFF2-40B4-BE49-F238E27FC236}">
                <a16:creationId xmlns:a16="http://schemas.microsoft.com/office/drawing/2014/main" id="{4A762D18-9A0A-46BA-9EFB-F6240681C6DE}"/>
              </a:ext>
            </a:extLst>
          </p:cNvPr>
          <p:cNvGraphicFramePr>
            <a:graphicFrameLocks noChangeAspect="1"/>
          </p:cNvGraphicFramePr>
          <p:nvPr/>
        </p:nvGraphicFramePr>
        <p:xfrm>
          <a:off x="3559175" y="2058988"/>
          <a:ext cx="5584825" cy="4799012"/>
        </p:xfrm>
        <a:graphic>
          <a:graphicData uri="http://schemas.openxmlformats.org/presentationml/2006/ole">
            <mc:AlternateContent xmlns:mc="http://schemas.openxmlformats.org/markup-compatibility/2006">
              <mc:Choice xmlns:v="urn:schemas-microsoft-com:vml" Requires="v">
                <p:oleObj spid="_x0000_s139268" name="Image" r:id="rId3" imgW="5280000" imgH="4537143" progId="Photoshop.Image.7">
                  <p:embed/>
                </p:oleObj>
              </mc:Choice>
              <mc:Fallback>
                <p:oleObj name="Image" r:id="rId3" imgW="5280000" imgH="4537143" progId="Photoshop.Image.7">
                  <p:embed/>
                  <p:pic>
                    <p:nvPicPr>
                      <p:cNvPr id="98315" name="Object 11">
                        <a:extLst>
                          <a:ext uri="{FF2B5EF4-FFF2-40B4-BE49-F238E27FC236}">
                            <a16:creationId xmlns:a16="http://schemas.microsoft.com/office/drawing/2014/main" id="{4A762D18-9A0A-46BA-9EFB-F6240681C6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9175" y="2058988"/>
                        <a:ext cx="5584825" cy="479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8308" name="Picture 4">
            <a:extLst>
              <a:ext uri="{FF2B5EF4-FFF2-40B4-BE49-F238E27FC236}">
                <a16:creationId xmlns:a16="http://schemas.microsoft.com/office/drawing/2014/main" id="{B66B27E7-BFBF-4C60-8610-4C6D8BD1E5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733800"/>
            <a:ext cx="5257800" cy="2928938"/>
          </a:xfrm>
          <a:prstGeom prst="rect">
            <a:avLst/>
          </a:prstGeom>
          <a:noFill/>
          <a:extLst>
            <a:ext uri="{909E8E84-426E-40DD-AFC4-6F175D3DCCD1}">
              <a14:hiddenFill xmlns:a14="http://schemas.microsoft.com/office/drawing/2010/main">
                <a:solidFill>
                  <a:srgbClr val="FFFFFF"/>
                </a:solidFill>
              </a14:hiddenFill>
            </a:ext>
          </a:extLst>
        </p:spPr>
      </p:pic>
      <p:sp>
        <p:nvSpPr>
          <p:cNvPr id="98307" name="Text Box 3">
            <a:extLst>
              <a:ext uri="{FF2B5EF4-FFF2-40B4-BE49-F238E27FC236}">
                <a16:creationId xmlns:a16="http://schemas.microsoft.com/office/drawing/2014/main" id="{2239A8C8-9A12-4319-901F-68BCF75182C8}"/>
              </a:ext>
            </a:extLst>
          </p:cNvPr>
          <p:cNvSpPr txBox="1">
            <a:spLocks noChangeArrowheads="1"/>
          </p:cNvSpPr>
          <p:nvPr/>
        </p:nvSpPr>
        <p:spPr bwMode="auto">
          <a:xfrm>
            <a:off x="228600" y="152400"/>
            <a:ext cx="8321675"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 contrast, modern society is bombarded from all sides by disturbing vibrations; newspapers and other media agitate and aggravate the disturbances in the mind – high-speed, from across the globe -- without giving any positive shelter. </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1000"/>
                                  </p:stCondLst>
                                  <p:childTnLst>
                                    <p:set>
                                      <p:cBhvr>
                                        <p:cTn id="6" dur="1" fill="hold">
                                          <p:stCondLst>
                                            <p:cond delay="0"/>
                                          </p:stCondLst>
                                        </p:cTn>
                                        <p:tgtEl>
                                          <p:spTgt spid="98308"/>
                                        </p:tgtEl>
                                        <p:attrNameLst>
                                          <p:attrName>style.visibility</p:attrName>
                                        </p:attrNameLst>
                                      </p:cBhvr>
                                      <p:to>
                                        <p:strVal val="visible"/>
                                      </p:to>
                                    </p:set>
                                    <p:anim calcmode="lin" valueType="num">
                                      <p:cBhvr>
                                        <p:cTn id="7" dur="1000" fill="hold"/>
                                        <p:tgtEl>
                                          <p:spTgt spid="98308"/>
                                        </p:tgtEl>
                                        <p:attrNameLst>
                                          <p:attrName>ppt_w</p:attrName>
                                        </p:attrNameLst>
                                      </p:cBhvr>
                                      <p:tavLst>
                                        <p:tav tm="0">
                                          <p:val>
                                            <p:strVal val="#ppt_w*0.70"/>
                                          </p:val>
                                        </p:tav>
                                        <p:tav tm="100000">
                                          <p:val>
                                            <p:strVal val="#ppt_w"/>
                                          </p:val>
                                        </p:tav>
                                      </p:tavLst>
                                    </p:anim>
                                    <p:anim calcmode="lin" valueType="num">
                                      <p:cBhvr>
                                        <p:cTn id="8" dur="1000" fill="hold"/>
                                        <p:tgtEl>
                                          <p:spTgt spid="98308"/>
                                        </p:tgtEl>
                                        <p:attrNameLst>
                                          <p:attrName>ppt_h</p:attrName>
                                        </p:attrNameLst>
                                      </p:cBhvr>
                                      <p:tavLst>
                                        <p:tav tm="0">
                                          <p:val>
                                            <p:strVal val="#ppt_h"/>
                                          </p:val>
                                        </p:tav>
                                        <p:tav tm="100000">
                                          <p:val>
                                            <p:strVal val="#ppt_h"/>
                                          </p:val>
                                        </p:tav>
                                      </p:tavLst>
                                    </p:anim>
                                    <p:animEffect transition="in" filter="fade">
                                      <p:cBhvr>
                                        <p:cTn id="9" dur="1000"/>
                                        <p:tgtEl>
                                          <p:spTgt spid="98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6DB05801-64BC-4E92-811D-E13A914815F7}"/>
              </a:ext>
            </a:extLst>
          </p:cNvPr>
          <p:cNvSpPr>
            <a:spLocks noChangeArrowheads="1"/>
          </p:cNvSpPr>
          <p:nvPr/>
        </p:nvSpPr>
        <p:spPr bwMode="auto">
          <a:xfrm>
            <a:off x="457200" y="609600"/>
            <a:ext cx="38100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All their hearts were melting for Him on the pot of attraction. They looked at Him without blinking their eyes, and they moved hither and thither in perplexity.</a:t>
            </a:r>
          </a:p>
        </p:txBody>
      </p:sp>
      <p:pic>
        <p:nvPicPr>
          <p:cNvPr id="40964" name="Picture 4">
            <a:extLst>
              <a:ext uri="{FF2B5EF4-FFF2-40B4-BE49-F238E27FC236}">
                <a16:creationId xmlns:a16="http://schemas.microsoft.com/office/drawing/2014/main" id="{73AC3AB4-628A-4D25-84DC-2A46FC21A8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429491"/>
            <a:ext cx="4314825" cy="5867400"/>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40965" name="Object 5">
            <a:extLst>
              <a:ext uri="{FF2B5EF4-FFF2-40B4-BE49-F238E27FC236}">
                <a16:creationId xmlns:a16="http://schemas.microsoft.com/office/drawing/2014/main" id="{719CE3EF-610D-4BF9-B5EF-2C080EEF3105}"/>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40298" name="Image" r:id="rId5" imgW="774330" imgH="10971429" progId="Photoshop.Image.7">
                  <p:embed/>
                </p:oleObj>
              </mc:Choice>
              <mc:Fallback>
                <p:oleObj name="Image" r:id="rId5" imgW="774330" imgH="10971429" progId="Photoshop.Image.7">
                  <p:embed/>
                  <p:pic>
                    <p:nvPicPr>
                      <p:cNvPr id="40965" name="Object 5">
                        <a:extLst>
                          <a:ext uri="{FF2B5EF4-FFF2-40B4-BE49-F238E27FC236}">
                            <a16:creationId xmlns:a16="http://schemas.microsoft.com/office/drawing/2014/main" id="{719CE3EF-610D-4BF9-B5EF-2C080EEF31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6" name="Object 6">
            <a:extLst>
              <a:ext uri="{FF2B5EF4-FFF2-40B4-BE49-F238E27FC236}">
                <a16:creationId xmlns:a16="http://schemas.microsoft.com/office/drawing/2014/main" id="{F7365584-23F5-4637-AA57-C9EE0AAE6FB1}"/>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40299" name="Image" r:id="rId7" imgW="774330" imgH="10971429" progId="Photoshop.Image.7">
                  <p:embed/>
                </p:oleObj>
              </mc:Choice>
              <mc:Fallback>
                <p:oleObj name="Image" r:id="rId7" imgW="774330" imgH="10971429" progId="Photoshop.Image.7">
                  <p:embed/>
                  <p:pic>
                    <p:nvPicPr>
                      <p:cNvPr id="40966" name="Object 6">
                        <a:extLst>
                          <a:ext uri="{FF2B5EF4-FFF2-40B4-BE49-F238E27FC236}">
                            <a16:creationId xmlns:a16="http://schemas.microsoft.com/office/drawing/2014/main" id="{F7365584-23F5-4637-AA57-C9EE0AAE6F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7" name="Object 7">
            <a:extLst>
              <a:ext uri="{FF2B5EF4-FFF2-40B4-BE49-F238E27FC236}">
                <a16:creationId xmlns:a16="http://schemas.microsoft.com/office/drawing/2014/main" id="{EDC913C1-9025-4AD5-A03F-DA47B7F49768}"/>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40300" name="Image" r:id="rId8" imgW="10971429" imgH="774330" progId="Photoshop.Image.7">
                  <p:embed/>
                </p:oleObj>
              </mc:Choice>
              <mc:Fallback>
                <p:oleObj name="Image" r:id="rId8" imgW="10971429" imgH="774330" progId="Photoshop.Image.7">
                  <p:embed/>
                  <p:pic>
                    <p:nvPicPr>
                      <p:cNvPr id="40967" name="Object 7">
                        <a:extLst>
                          <a:ext uri="{FF2B5EF4-FFF2-40B4-BE49-F238E27FC236}">
                            <a16:creationId xmlns:a16="http://schemas.microsoft.com/office/drawing/2014/main" id="{EDC913C1-9025-4AD5-A03F-DA47B7F497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8" name="Object 8">
            <a:extLst>
              <a:ext uri="{FF2B5EF4-FFF2-40B4-BE49-F238E27FC236}">
                <a16:creationId xmlns:a16="http://schemas.microsoft.com/office/drawing/2014/main" id="{86171CCB-57EC-4AA3-9606-EB47ADB0CECD}"/>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40301" name="Image" r:id="rId10" imgW="10971429" imgH="774330" progId="Photoshop.Image.7">
                  <p:embed/>
                </p:oleObj>
              </mc:Choice>
              <mc:Fallback>
                <p:oleObj name="Image" r:id="rId10" imgW="10971429" imgH="774330" progId="Photoshop.Image.7">
                  <p:embed/>
                  <p:pic>
                    <p:nvPicPr>
                      <p:cNvPr id="40968" name="Object 8">
                        <a:extLst>
                          <a:ext uri="{FF2B5EF4-FFF2-40B4-BE49-F238E27FC236}">
                            <a16:creationId xmlns:a16="http://schemas.microsoft.com/office/drawing/2014/main" id="{86171CCB-57EC-4AA3-9606-EB47ADB0CE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1227B55-CD55-4B7F-9513-F4AF17EAF70D}"/>
              </a:ext>
            </a:extLst>
          </p:cNvPr>
          <p:cNvSpPr>
            <a:spLocks noChangeArrowheads="1"/>
          </p:cNvSpPr>
          <p:nvPr/>
        </p:nvSpPr>
        <p:spPr bwMode="auto">
          <a:xfrm>
            <a:off x="533400" y="533400"/>
            <a:ext cx="3505200" cy="556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The female relatives, whose eyes were flooded with tears out of anxiety for Krsna, came out of the palace. They could stop their tears only with great difficulty. They feared that tears would cause misfortune at the time of departure.</a:t>
            </a:r>
          </a:p>
        </p:txBody>
      </p:sp>
      <p:pic>
        <p:nvPicPr>
          <p:cNvPr id="39941" name="Picture 5">
            <a:extLst>
              <a:ext uri="{FF2B5EF4-FFF2-40B4-BE49-F238E27FC236}">
                <a16:creationId xmlns:a16="http://schemas.microsoft.com/office/drawing/2014/main" id="{E691D1BF-46EB-4743-8653-39BFD77709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345"/>
          <a:stretch>
            <a:fillRect/>
          </a:stretch>
        </p:blipFill>
        <p:spPr bwMode="auto">
          <a:xfrm>
            <a:off x="4267200" y="609600"/>
            <a:ext cx="4403725" cy="5715000"/>
          </a:xfrm>
          <a:prstGeom prst="rect">
            <a:avLst/>
          </a:prstGeom>
          <a:noFill/>
          <a:ln w="28575">
            <a:solidFill>
              <a:srgbClr val="003366"/>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39944" name="Object 8">
            <a:extLst>
              <a:ext uri="{FF2B5EF4-FFF2-40B4-BE49-F238E27FC236}">
                <a16:creationId xmlns:a16="http://schemas.microsoft.com/office/drawing/2014/main" id="{D9EFA674-094E-4F6C-A74E-9FB53A6F7D70}"/>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41322" name="Image" r:id="rId5" imgW="774330" imgH="10971429" progId="Photoshop.Image.7">
                  <p:embed/>
                </p:oleObj>
              </mc:Choice>
              <mc:Fallback>
                <p:oleObj name="Image" r:id="rId5" imgW="774330" imgH="10971429" progId="Photoshop.Image.7">
                  <p:embed/>
                  <p:pic>
                    <p:nvPicPr>
                      <p:cNvPr id="39944" name="Object 8">
                        <a:extLst>
                          <a:ext uri="{FF2B5EF4-FFF2-40B4-BE49-F238E27FC236}">
                            <a16:creationId xmlns:a16="http://schemas.microsoft.com/office/drawing/2014/main" id="{D9EFA674-094E-4F6C-A74E-9FB53A6F7D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5" name="Object 9">
            <a:extLst>
              <a:ext uri="{FF2B5EF4-FFF2-40B4-BE49-F238E27FC236}">
                <a16:creationId xmlns:a16="http://schemas.microsoft.com/office/drawing/2014/main" id="{FB97FC43-CF50-4893-B349-1DB151D89E34}"/>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41323" name="Image" r:id="rId7" imgW="774330" imgH="10971429" progId="Photoshop.Image.7">
                  <p:embed/>
                </p:oleObj>
              </mc:Choice>
              <mc:Fallback>
                <p:oleObj name="Image" r:id="rId7" imgW="774330" imgH="10971429" progId="Photoshop.Image.7">
                  <p:embed/>
                  <p:pic>
                    <p:nvPicPr>
                      <p:cNvPr id="39945" name="Object 9">
                        <a:extLst>
                          <a:ext uri="{FF2B5EF4-FFF2-40B4-BE49-F238E27FC236}">
                            <a16:creationId xmlns:a16="http://schemas.microsoft.com/office/drawing/2014/main" id="{FB97FC43-CF50-4893-B349-1DB151D89E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6" name="Object 10">
            <a:extLst>
              <a:ext uri="{FF2B5EF4-FFF2-40B4-BE49-F238E27FC236}">
                <a16:creationId xmlns:a16="http://schemas.microsoft.com/office/drawing/2014/main" id="{9F32F5D9-4854-42E4-9450-880C9CA2880A}"/>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41324" name="Image" r:id="rId8" imgW="10971429" imgH="774330" progId="Photoshop.Image.7">
                  <p:embed/>
                </p:oleObj>
              </mc:Choice>
              <mc:Fallback>
                <p:oleObj name="Image" r:id="rId8" imgW="10971429" imgH="774330" progId="Photoshop.Image.7">
                  <p:embed/>
                  <p:pic>
                    <p:nvPicPr>
                      <p:cNvPr id="39946" name="Object 10">
                        <a:extLst>
                          <a:ext uri="{FF2B5EF4-FFF2-40B4-BE49-F238E27FC236}">
                            <a16:creationId xmlns:a16="http://schemas.microsoft.com/office/drawing/2014/main" id="{9F32F5D9-4854-42E4-9450-880C9CA288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7" name="Object 11">
            <a:extLst>
              <a:ext uri="{FF2B5EF4-FFF2-40B4-BE49-F238E27FC236}">
                <a16:creationId xmlns:a16="http://schemas.microsoft.com/office/drawing/2014/main" id="{9A27FECB-44B0-42C8-A9F2-4BAEE76C9D80}"/>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41325" name="Image" r:id="rId10" imgW="10971429" imgH="774330" progId="Photoshop.Image.7">
                  <p:embed/>
                </p:oleObj>
              </mc:Choice>
              <mc:Fallback>
                <p:oleObj name="Image" r:id="rId10" imgW="10971429" imgH="774330" progId="Photoshop.Image.7">
                  <p:embed/>
                  <p:pic>
                    <p:nvPicPr>
                      <p:cNvPr id="39947" name="Object 11">
                        <a:extLst>
                          <a:ext uri="{FF2B5EF4-FFF2-40B4-BE49-F238E27FC236}">
                            <a16:creationId xmlns:a16="http://schemas.microsoft.com/office/drawing/2014/main" id="{9A27FECB-44B0-42C8-A9F2-4BAEE76C9D8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241" name="Object 9">
            <a:extLst>
              <a:ext uri="{FF2B5EF4-FFF2-40B4-BE49-F238E27FC236}">
                <a16:creationId xmlns:a16="http://schemas.microsoft.com/office/drawing/2014/main" id="{A4E14248-C1CF-44FC-BA3E-DB6F5EE3EE2C}"/>
              </a:ext>
            </a:extLst>
          </p:cNvPr>
          <p:cNvGraphicFramePr>
            <a:graphicFrameLocks noChangeAspect="1"/>
          </p:cNvGraphicFramePr>
          <p:nvPr/>
        </p:nvGraphicFramePr>
        <p:xfrm>
          <a:off x="0" y="1066800"/>
          <a:ext cx="5637213" cy="4360863"/>
        </p:xfrm>
        <a:graphic>
          <a:graphicData uri="http://schemas.openxmlformats.org/presentationml/2006/ole">
            <mc:AlternateContent xmlns:mc="http://schemas.openxmlformats.org/markup-compatibility/2006">
              <mc:Choice xmlns:v="urn:schemas-microsoft-com:vml" Requires="v">
                <p:oleObj spid="_x0000_s142340" name="Image" r:id="rId3" imgW="5636541" imgH="4361505" progId="Photoshop.Image.7">
                  <p:embed/>
                </p:oleObj>
              </mc:Choice>
              <mc:Fallback>
                <p:oleObj name="Image" r:id="rId3" imgW="5636541" imgH="4361505" progId="Photoshop.Image.7">
                  <p:embed/>
                  <p:pic>
                    <p:nvPicPr>
                      <p:cNvPr id="95241" name="Object 9">
                        <a:extLst>
                          <a:ext uri="{FF2B5EF4-FFF2-40B4-BE49-F238E27FC236}">
                            <a16:creationId xmlns:a16="http://schemas.microsoft.com/office/drawing/2014/main" id="{A4E14248-C1CF-44FC-BA3E-DB6F5EE3EE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66800"/>
                        <a:ext cx="5637213" cy="436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5236" name="Text Box 4">
            <a:extLst>
              <a:ext uri="{FF2B5EF4-FFF2-40B4-BE49-F238E27FC236}">
                <a16:creationId xmlns:a16="http://schemas.microsoft.com/office/drawing/2014/main" id="{8D1A2056-0BE7-470B-8F27-EDC0AC938740}"/>
              </a:ext>
            </a:extLst>
          </p:cNvPr>
          <p:cNvSpPr txBox="1">
            <a:spLocks noChangeArrowheads="1"/>
          </p:cNvSpPr>
          <p:nvPr/>
        </p:nvSpPr>
        <p:spPr bwMode="auto">
          <a:xfrm>
            <a:off x="3657600" y="1752600"/>
            <a:ext cx="52578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Such sentiments were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not superstitious.</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Our mental state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influences how things unfold.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We can project positive or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negative vibrations into our surroundings.</a:t>
            </a: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
        <p:nvSpPr>
          <p:cNvPr id="95238" name="Text Box 6">
            <a:extLst>
              <a:ext uri="{FF2B5EF4-FFF2-40B4-BE49-F238E27FC236}">
                <a16:creationId xmlns:a16="http://schemas.microsoft.com/office/drawing/2014/main" id="{935FA1FE-C2F1-4E44-8AA1-E55AF920F008}"/>
              </a:ext>
            </a:extLst>
          </p:cNvPr>
          <p:cNvSpPr txBox="1">
            <a:spLocks noChangeArrowheads="1"/>
          </p:cNvSpPr>
          <p:nvPr/>
        </p:nvSpPr>
        <p:spPr bwMode="auto">
          <a:xfrm>
            <a:off x="914400" y="228600"/>
            <a:ext cx="803433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 ladies feared that their  tears might bring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misfortune for Krishna.</a:t>
            </a:r>
          </a:p>
        </p:txBody>
      </p:sp>
      <p:sp>
        <p:nvSpPr>
          <p:cNvPr id="95240" name="Rectangle 8">
            <a:extLst>
              <a:ext uri="{FF2B5EF4-FFF2-40B4-BE49-F238E27FC236}">
                <a16:creationId xmlns:a16="http://schemas.microsoft.com/office/drawing/2014/main" id="{0393A497-590E-4335-AEC9-AF60CD96C430}"/>
              </a:ext>
            </a:extLst>
          </p:cNvPr>
          <p:cNvSpPr>
            <a:spLocks noChangeArrowheads="1"/>
          </p:cNvSpPr>
          <p:nvPr/>
        </p:nvSpPr>
        <p:spPr bwMode="auto">
          <a:xfrm>
            <a:off x="228600" y="5638800"/>
            <a:ext cx="90519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Therefore they stopped their tears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with difficulty and smiled affectionately. </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1500"/>
                                  </p:stCondLst>
                                  <p:childTnLst>
                                    <p:set>
                                      <p:cBhvr>
                                        <p:cTn id="6" dur="1" fill="hold">
                                          <p:stCondLst>
                                            <p:cond delay="0"/>
                                          </p:stCondLst>
                                        </p:cTn>
                                        <p:tgtEl>
                                          <p:spTgt spid="95236"/>
                                        </p:tgtEl>
                                        <p:attrNameLst>
                                          <p:attrName>style.visibility</p:attrName>
                                        </p:attrNameLst>
                                      </p:cBhvr>
                                      <p:to>
                                        <p:strVal val="visible"/>
                                      </p:to>
                                    </p:set>
                                    <p:anim calcmode="lin" valueType="num">
                                      <p:cBhvr>
                                        <p:cTn id="7" dur="1000" fill="hold"/>
                                        <p:tgtEl>
                                          <p:spTgt spid="95236"/>
                                        </p:tgtEl>
                                        <p:attrNameLst>
                                          <p:attrName>ppt_w</p:attrName>
                                        </p:attrNameLst>
                                      </p:cBhvr>
                                      <p:tavLst>
                                        <p:tav tm="0">
                                          <p:val>
                                            <p:strVal val="#ppt_w*0.70"/>
                                          </p:val>
                                        </p:tav>
                                        <p:tav tm="100000">
                                          <p:val>
                                            <p:strVal val="#ppt_w"/>
                                          </p:val>
                                        </p:tav>
                                      </p:tavLst>
                                    </p:anim>
                                    <p:anim calcmode="lin" valueType="num">
                                      <p:cBhvr>
                                        <p:cTn id="8" dur="1000" fill="hold"/>
                                        <p:tgtEl>
                                          <p:spTgt spid="95236"/>
                                        </p:tgtEl>
                                        <p:attrNameLst>
                                          <p:attrName>ppt_h</p:attrName>
                                        </p:attrNameLst>
                                      </p:cBhvr>
                                      <p:tavLst>
                                        <p:tav tm="0">
                                          <p:val>
                                            <p:strVal val="#ppt_h"/>
                                          </p:val>
                                        </p:tav>
                                        <p:tav tm="100000">
                                          <p:val>
                                            <p:strVal val="#ppt_h"/>
                                          </p:val>
                                        </p:tav>
                                      </p:tavLst>
                                    </p:anim>
                                    <p:animEffect transition="in" filter="fade">
                                      <p:cBhvr>
                                        <p:cTn id="9" dur="1000"/>
                                        <p:tgtEl>
                                          <p:spTgt spid="95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6"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1204" name="Rectangle 4">
            <a:extLst>
              <a:ext uri="{FF2B5EF4-FFF2-40B4-BE49-F238E27FC236}">
                <a16:creationId xmlns:a16="http://schemas.microsoft.com/office/drawing/2014/main" id="{607CD679-DDCC-4E6E-A494-573C18F7BF62}"/>
              </a:ext>
            </a:extLst>
          </p:cNvPr>
          <p:cNvSpPr>
            <a:spLocks noChangeArrowheads="1"/>
          </p:cNvSpPr>
          <p:nvPr/>
        </p:nvSpPr>
        <p:spPr bwMode="auto">
          <a:xfrm>
            <a:off x="457200" y="609600"/>
            <a:ext cx="3505200"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16)</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“Out of a loving desire to see the Lord, the royal ladies of the Kurus got up on top of the palace, and smiling with affection and shyness, they showered flowers upon the Lord.”</a:t>
            </a:r>
          </a:p>
        </p:txBody>
      </p:sp>
      <p:pic>
        <p:nvPicPr>
          <p:cNvPr id="51205" name="Picture 5">
            <a:extLst>
              <a:ext uri="{FF2B5EF4-FFF2-40B4-BE49-F238E27FC236}">
                <a16:creationId xmlns:a16="http://schemas.microsoft.com/office/drawing/2014/main" id="{E58B101A-BCC8-407C-986B-AD09EDE704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429491"/>
            <a:ext cx="4697413" cy="6172200"/>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51212" name="Object 12">
            <a:extLst>
              <a:ext uri="{FF2B5EF4-FFF2-40B4-BE49-F238E27FC236}">
                <a16:creationId xmlns:a16="http://schemas.microsoft.com/office/drawing/2014/main" id="{5F8F580A-F811-4EE5-842E-5994428EBC89}"/>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43370" name="Image" r:id="rId5" imgW="774330" imgH="10971429" progId="Photoshop.Image.7">
                  <p:embed/>
                </p:oleObj>
              </mc:Choice>
              <mc:Fallback>
                <p:oleObj name="Image" r:id="rId5" imgW="774330" imgH="10971429" progId="Photoshop.Image.7">
                  <p:embed/>
                  <p:pic>
                    <p:nvPicPr>
                      <p:cNvPr id="51212" name="Object 12">
                        <a:extLst>
                          <a:ext uri="{FF2B5EF4-FFF2-40B4-BE49-F238E27FC236}">
                            <a16:creationId xmlns:a16="http://schemas.microsoft.com/office/drawing/2014/main" id="{5F8F580A-F811-4EE5-842E-5994428EBC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13" name="Object 13">
            <a:extLst>
              <a:ext uri="{FF2B5EF4-FFF2-40B4-BE49-F238E27FC236}">
                <a16:creationId xmlns:a16="http://schemas.microsoft.com/office/drawing/2014/main" id="{3D87E92B-FC43-441D-9E12-D8BC00224B4D}"/>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43371" name="Image" r:id="rId7" imgW="774330" imgH="10971429" progId="Photoshop.Image.7">
                  <p:embed/>
                </p:oleObj>
              </mc:Choice>
              <mc:Fallback>
                <p:oleObj name="Image" r:id="rId7" imgW="774330" imgH="10971429" progId="Photoshop.Image.7">
                  <p:embed/>
                  <p:pic>
                    <p:nvPicPr>
                      <p:cNvPr id="51213" name="Object 13">
                        <a:extLst>
                          <a:ext uri="{FF2B5EF4-FFF2-40B4-BE49-F238E27FC236}">
                            <a16:creationId xmlns:a16="http://schemas.microsoft.com/office/drawing/2014/main" id="{3D87E92B-FC43-441D-9E12-D8BC00224B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14" name="Object 14">
            <a:extLst>
              <a:ext uri="{FF2B5EF4-FFF2-40B4-BE49-F238E27FC236}">
                <a16:creationId xmlns:a16="http://schemas.microsoft.com/office/drawing/2014/main" id="{CB51BA45-E7DD-4A99-8DE4-9C3DC85CD468}"/>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43372" name="Image" r:id="rId8" imgW="10971429" imgH="774330" progId="Photoshop.Image.7">
                  <p:embed/>
                </p:oleObj>
              </mc:Choice>
              <mc:Fallback>
                <p:oleObj name="Image" r:id="rId8" imgW="10971429" imgH="774330" progId="Photoshop.Image.7">
                  <p:embed/>
                  <p:pic>
                    <p:nvPicPr>
                      <p:cNvPr id="51214" name="Object 14">
                        <a:extLst>
                          <a:ext uri="{FF2B5EF4-FFF2-40B4-BE49-F238E27FC236}">
                            <a16:creationId xmlns:a16="http://schemas.microsoft.com/office/drawing/2014/main" id="{CB51BA45-E7DD-4A99-8DE4-9C3DC85CD4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15" name="Object 15">
            <a:extLst>
              <a:ext uri="{FF2B5EF4-FFF2-40B4-BE49-F238E27FC236}">
                <a16:creationId xmlns:a16="http://schemas.microsoft.com/office/drawing/2014/main" id="{CCDEA1E0-6D87-4A1B-8927-CEC2F1F6A54B}"/>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43373" name="Image" r:id="rId10" imgW="10971429" imgH="774330" progId="Photoshop.Image.7">
                  <p:embed/>
                </p:oleObj>
              </mc:Choice>
              <mc:Fallback>
                <p:oleObj name="Image" r:id="rId10" imgW="10971429" imgH="774330" progId="Photoshop.Image.7">
                  <p:embed/>
                  <p:pic>
                    <p:nvPicPr>
                      <p:cNvPr id="51215" name="Object 15">
                        <a:extLst>
                          <a:ext uri="{FF2B5EF4-FFF2-40B4-BE49-F238E27FC236}">
                            <a16:creationId xmlns:a16="http://schemas.microsoft.com/office/drawing/2014/main" id="{CCDEA1E0-6D87-4A1B-8927-CEC2F1F6A5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a:extLst>
              <a:ext uri="{FF2B5EF4-FFF2-40B4-BE49-F238E27FC236}">
                <a16:creationId xmlns:a16="http://schemas.microsoft.com/office/drawing/2014/main" id="{6DD75F99-1F5B-4155-BFD4-146466BF46F8}"/>
              </a:ext>
            </a:extLst>
          </p:cNvPr>
          <p:cNvSpPr txBox="1">
            <a:spLocks noChangeArrowheads="1"/>
          </p:cNvSpPr>
          <p:nvPr/>
        </p:nvSpPr>
        <p:spPr bwMode="auto">
          <a:xfrm>
            <a:off x="304800" y="685800"/>
            <a:ext cx="32766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Women in Vedic Culture</a:t>
            </a:r>
          </a:p>
        </p:txBody>
      </p:sp>
      <p:pic>
        <p:nvPicPr>
          <p:cNvPr id="110610" name="Picture 18">
            <a:extLst>
              <a:ext uri="{FF2B5EF4-FFF2-40B4-BE49-F238E27FC236}">
                <a16:creationId xmlns:a16="http://schemas.microsoft.com/office/drawing/2014/main" id="{E3D772A5-1ACE-42DB-99AF-359AA7CAD81B}"/>
              </a:ext>
            </a:extLst>
          </p:cNvPr>
          <p:cNvPicPr>
            <a:picLocks noChangeAspect="1" noChangeArrowheads="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3733800" y="228600"/>
            <a:ext cx="5178425" cy="364331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0609" name="Picture 17">
            <a:extLst>
              <a:ext uri="{FF2B5EF4-FFF2-40B4-BE49-F238E27FC236}">
                <a16:creationId xmlns:a16="http://schemas.microsoft.com/office/drawing/2014/main" id="{EFC94EF3-0AD3-44E7-992E-0DB8ECFE2E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819400"/>
            <a:ext cx="5181600" cy="32543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10611" name="Object 19">
            <a:extLst>
              <a:ext uri="{FF2B5EF4-FFF2-40B4-BE49-F238E27FC236}">
                <a16:creationId xmlns:a16="http://schemas.microsoft.com/office/drawing/2014/main" id="{78AC628F-02FA-4909-BEC0-01DD9430BDD8}"/>
              </a:ext>
            </a:extLst>
          </p:cNvPr>
          <p:cNvGraphicFramePr>
            <a:graphicFrameLocks noChangeAspect="1"/>
          </p:cNvGraphicFramePr>
          <p:nvPr/>
        </p:nvGraphicFramePr>
        <p:xfrm>
          <a:off x="5105400" y="3733800"/>
          <a:ext cx="3657600" cy="2868613"/>
        </p:xfrm>
        <a:graphic>
          <a:graphicData uri="http://schemas.openxmlformats.org/presentationml/2006/ole">
            <mc:AlternateContent xmlns:mc="http://schemas.openxmlformats.org/markup-compatibility/2006">
              <mc:Choice xmlns:v="urn:schemas-microsoft-com:vml" Requires="v">
                <p:oleObj spid="_x0000_s144388" name="Image" r:id="rId5" imgW="2626714" imgH="2133424" progId="Photoshop.Image.7">
                  <p:embed/>
                </p:oleObj>
              </mc:Choice>
              <mc:Fallback>
                <p:oleObj name="Image" r:id="rId5" imgW="2626714" imgH="2133424" progId="Photoshop.Image.7">
                  <p:embed/>
                  <p:pic>
                    <p:nvPicPr>
                      <p:cNvPr id="110611" name="Object 19">
                        <a:extLst>
                          <a:ext uri="{FF2B5EF4-FFF2-40B4-BE49-F238E27FC236}">
                            <a16:creationId xmlns:a16="http://schemas.microsoft.com/office/drawing/2014/main" id="{78AC628F-02FA-4909-BEC0-01DD9430BD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3429"/>
                      <a:stretch>
                        <a:fillRect/>
                      </a:stretch>
                    </p:blipFill>
                    <p:spPr bwMode="auto">
                      <a:xfrm>
                        <a:off x="5105400" y="3733800"/>
                        <a:ext cx="3657600" cy="286861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10609"/>
                                        </p:tgtEl>
                                        <p:attrNameLst>
                                          <p:attrName>style.visibility</p:attrName>
                                        </p:attrNameLst>
                                      </p:cBhvr>
                                      <p:to>
                                        <p:strVal val="visible"/>
                                      </p:to>
                                    </p:set>
                                    <p:anim calcmode="lin" valueType="num">
                                      <p:cBhvr>
                                        <p:cTn id="7" dur="1000" fill="hold"/>
                                        <p:tgtEl>
                                          <p:spTgt spid="110609"/>
                                        </p:tgtEl>
                                        <p:attrNameLst>
                                          <p:attrName>ppt_w</p:attrName>
                                        </p:attrNameLst>
                                      </p:cBhvr>
                                      <p:tavLst>
                                        <p:tav tm="0">
                                          <p:val>
                                            <p:strVal val="#ppt_w*0.70"/>
                                          </p:val>
                                        </p:tav>
                                        <p:tav tm="100000">
                                          <p:val>
                                            <p:strVal val="#ppt_w"/>
                                          </p:val>
                                        </p:tav>
                                      </p:tavLst>
                                    </p:anim>
                                    <p:anim calcmode="lin" valueType="num">
                                      <p:cBhvr>
                                        <p:cTn id="8" dur="1000" fill="hold"/>
                                        <p:tgtEl>
                                          <p:spTgt spid="110609"/>
                                        </p:tgtEl>
                                        <p:attrNameLst>
                                          <p:attrName>ppt_h</p:attrName>
                                        </p:attrNameLst>
                                      </p:cBhvr>
                                      <p:tavLst>
                                        <p:tav tm="0">
                                          <p:val>
                                            <p:strVal val="#ppt_h"/>
                                          </p:val>
                                        </p:tav>
                                        <p:tav tm="100000">
                                          <p:val>
                                            <p:strVal val="#ppt_h"/>
                                          </p:val>
                                        </p:tav>
                                      </p:tavLst>
                                    </p:anim>
                                    <p:animEffect transition="in" filter="fade">
                                      <p:cBhvr>
                                        <p:cTn id="9" dur="1000"/>
                                        <p:tgtEl>
                                          <p:spTgt spid="110609"/>
                                        </p:tgtEl>
                                      </p:cBhvr>
                                    </p:animEffect>
                                  </p:childTnLst>
                                </p:cTn>
                              </p:par>
                            </p:childTnLst>
                          </p:cTn>
                        </p:par>
                        <p:par>
                          <p:cTn id="10" fill="hold" nodeType="afterGroup">
                            <p:stCondLst>
                              <p:cond delay="1000"/>
                            </p:stCondLst>
                            <p:childTnLst>
                              <p:par>
                                <p:cTn id="11" presetID="55" presetClass="entr" presetSubtype="0" fill="hold" nodeType="afterEffect">
                                  <p:stCondLst>
                                    <p:cond delay="500"/>
                                  </p:stCondLst>
                                  <p:childTnLst>
                                    <p:set>
                                      <p:cBhvr>
                                        <p:cTn id="12" dur="1" fill="hold">
                                          <p:stCondLst>
                                            <p:cond delay="0"/>
                                          </p:stCondLst>
                                        </p:cTn>
                                        <p:tgtEl>
                                          <p:spTgt spid="110610"/>
                                        </p:tgtEl>
                                        <p:attrNameLst>
                                          <p:attrName>style.visibility</p:attrName>
                                        </p:attrNameLst>
                                      </p:cBhvr>
                                      <p:to>
                                        <p:strVal val="visible"/>
                                      </p:to>
                                    </p:set>
                                    <p:anim calcmode="lin" valueType="num">
                                      <p:cBhvr>
                                        <p:cTn id="13" dur="1000" fill="hold"/>
                                        <p:tgtEl>
                                          <p:spTgt spid="110610"/>
                                        </p:tgtEl>
                                        <p:attrNameLst>
                                          <p:attrName>ppt_w</p:attrName>
                                        </p:attrNameLst>
                                      </p:cBhvr>
                                      <p:tavLst>
                                        <p:tav tm="0">
                                          <p:val>
                                            <p:strVal val="#ppt_w*0.70"/>
                                          </p:val>
                                        </p:tav>
                                        <p:tav tm="100000">
                                          <p:val>
                                            <p:strVal val="#ppt_w"/>
                                          </p:val>
                                        </p:tav>
                                      </p:tavLst>
                                    </p:anim>
                                    <p:anim calcmode="lin" valueType="num">
                                      <p:cBhvr>
                                        <p:cTn id="14" dur="1000" fill="hold"/>
                                        <p:tgtEl>
                                          <p:spTgt spid="110610"/>
                                        </p:tgtEl>
                                        <p:attrNameLst>
                                          <p:attrName>ppt_h</p:attrName>
                                        </p:attrNameLst>
                                      </p:cBhvr>
                                      <p:tavLst>
                                        <p:tav tm="0">
                                          <p:val>
                                            <p:strVal val="#ppt_h"/>
                                          </p:val>
                                        </p:tav>
                                        <p:tav tm="100000">
                                          <p:val>
                                            <p:strVal val="#ppt_h"/>
                                          </p:val>
                                        </p:tav>
                                      </p:tavLst>
                                    </p:anim>
                                    <p:animEffect transition="in" filter="fade">
                                      <p:cBhvr>
                                        <p:cTn id="15" dur="1000"/>
                                        <p:tgtEl>
                                          <p:spTgt spid="110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Picture 3">
            <a:extLst>
              <a:ext uri="{FF2B5EF4-FFF2-40B4-BE49-F238E27FC236}">
                <a16:creationId xmlns:a16="http://schemas.microsoft.com/office/drawing/2014/main" id="{9C7DF1D1-782E-4FE5-BC7C-5C400BEC81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3338" y="1676400"/>
            <a:ext cx="3825875" cy="5029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6325" name="Text Box 5">
            <a:extLst>
              <a:ext uri="{FF2B5EF4-FFF2-40B4-BE49-F238E27FC236}">
                <a16:creationId xmlns:a16="http://schemas.microsoft.com/office/drawing/2014/main" id="{700B7196-8726-4434-BDD0-EE7FB55C38A8}"/>
              </a:ext>
            </a:extLst>
          </p:cNvPr>
          <p:cNvSpPr txBox="1">
            <a:spLocks noChangeArrowheads="1"/>
          </p:cNvSpPr>
          <p:nvPr/>
        </p:nvSpPr>
        <p:spPr bwMode="auto">
          <a:xfrm>
            <a:off x="228600" y="381000"/>
            <a:ext cx="8686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Some people say that restricted male-female association is a Mohammedan introduction (parda) </a:t>
            </a:r>
          </a:p>
        </p:txBody>
      </p:sp>
      <p:sp>
        <p:nvSpPr>
          <p:cNvPr id="56327" name="Text Box 7">
            <a:extLst>
              <a:ext uri="{FF2B5EF4-FFF2-40B4-BE49-F238E27FC236}">
                <a16:creationId xmlns:a16="http://schemas.microsoft.com/office/drawing/2014/main" id="{02CD0717-4E5D-4C80-95FC-9663BA678980}"/>
              </a:ext>
            </a:extLst>
          </p:cNvPr>
          <p:cNvSpPr txBox="1">
            <a:spLocks noChangeArrowheads="1"/>
          </p:cNvSpPr>
          <p:nvPr/>
        </p:nvSpPr>
        <p:spPr bwMode="auto">
          <a:xfrm>
            <a:off x="228600" y="1524000"/>
            <a:ext cx="45720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Here we see this custom was observed even during the days of the Mahabharata, 5000 years ago.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
        <p:nvSpPr>
          <p:cNvPr id="56328" name="Rectangle 8">
            <a:extLst>
              <a:ext uri="{FF2B5EF4-FFF2-40B4-BE49-F238E27FC236}">
                <a16:creationId xmlns:a16="http://schemas.microsoft.com/office/drawing/2014/main" id="{34B046FC-90F2-46EC-B059-98E02EBC3D12}"/>
              </a:ext>
            </a:extLst>
          </p:cNvPr>
          <p:cNvSpPr>
            <a:spLocks noChangeArrowheads="1"/>
          </p:cNvSpPr>
          <p:nvPr/>
        </p:nvSpPr>
        <p:spPr bwMode="auto">
          <a:xfrm>
            <a:off x="228600" y="3581400"/>
            <a:ext cx="4572000"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Instead of coming down in the open air, the ladies went up on the top of the palace and from there paid their respects to Lord Krishna by showers of flowers.</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6327"/>
                                        </p:tgtEl>
                                        <p:attrNameLst>
                                          <p:attrName>style.visibility</p:attrName>
                                        </p:attrNameLst>
                                      </p:cBhvr>
                                      <p:to>
                                        <p:strVal val="visible"/>
                                      </p:to>
                                    </p:set>
                                    <p:animEffect transition="in" filter="fade">
                                      <p:cBhvr>
                                        <p:cTn id="7" dur="2000"/>
                                        <p:tgtEl>
                                          <p:spTgt spid="56327"/>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56328"/>
                                        </p:tgtEl>
                                        <p:attrNameLst>
                                          <p:attrName>style.visibility</p:attrName>
                                        </p:attrNameLst>
                                      </p:cBhvr>
                                      <p:to>
                                        <p:strVal val="visible"/>
                                      </p:to>
                                    </p:set>
                                    <p:animEffect transition="in" filter="fade">
                                      <p:cBhvr>
                                        <p:cTn id="10" dur="2000"/>
                                        <p:tgtEl>
                                          <p:spTgt spid="56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7" grpId="0"/>
      <p:bldP spid="5632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a:extLst>
              <a:ext uri="{FF2B5EF4-FFF2-40B4-BE49-F238E27FC236}">
                <a16:creationId xmlns:a16="http://schemas.microsoft.com/office/drawing/2014/main" id="{1770E2C5-8CEF-442F-A1FF-F656D496A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07975"/>
            <a:ext cx="4713288" cy="6172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5301" name="Rectangle 5">
            <a:extLst>
              <a:ext uri="{FF2B5EF4-FFF2-40B4-BE49-F238E27FC236}">
                <a16:creationId xmlns:a16="http://schemas.microsoft.com/office/drawing/2014/main" id="{0F727153-5308-4598-BF44-2DB973BFDF81}"/>
              </a:ext>
            </a:extLst>
          </p:cNvPr>
          <p:cNvSpPr>
            <a:spLocks noChangeArrowheads="1"/>
          </p:cNvSpPr>
          <p:nvPr/>
        </p:nvSpPr>
        <p:spPr bwMode="auto">
          <a:xfrm>
            <a:off x="228600" y="609600"/>
            <a:ext cx="3581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Shyness is a gift of nature to the fair sex. </a:t>
            </a:r>
          </a:p>
        </p:txBody>
      </p:sp>
      <p:sp>
        <p:nvSpPr>
          <p:cNvPr id="55302" name="Text Box 6">
            <a:extLst>
              <a:ext uri="{FF2B5EF4-FFF2-40B4-BE49-F238E27FC236}">
                <a16:creationId xmlns:a16="http://schemas.microsoft.com/office/drawing/2014/main" id="{77F2FE5F-6BED-425D-A958-8CA898B2559D}"/>
              </a:ext>
            </a:extLst>
          </p:cNvPr>
          <p:cNvSpPr txBox="1">
            <a:spLocks noChangeArrowheads="1"/>
          </p:cNvSpPr>
          <p:nvPr/>
        </p:nvSpPr>
        <p:spPr bwMode="auto">
          <a:xfrm>
            <a:off x="228600" y="1752600"/>
            <a:ext cx="3657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It commands respect  from the opposite sex. </a:t>
            </a:r>
          </a:p>
        </p:txBody>
      </p:sp>
      <p:sp>
        <p:nvSpPr>
          <p:cNvPr id="55303" name="Text Box 7">
            <a:extLst>
              <a:ext uri="{FF2B5EF4-FFF2-40B4-BE49-F238E27FC236}">
                <a16:creationId xmlns:a16="http://schemas.microsoft.com/office/drawing/2014/main" id="{AABD2807-7B48-48F2-B498-DBB8E52F26B6}"/>
              </a:ext>
            </a:extLst>
          </p:cNvPr>
          <p:cNvSpPr txBox="1">
            <a:spLocks noChangeArrowheads="1"/>
          </p:cNvSpPr>
          <p:nvPr/>
        </p:nvSpPr>
        <p:spPr bwMode="auto">
          <a:xfrm>
            <a:off x="228600" y="2971800"/>
            <a:ext cx="3597275" cy="350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It enhances the women’s beauty and prestige, even if they are of a less important family or even if they are less attractive.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302"/>
                                        </p:tgtEl>
                                        <p:attrNameLst>
                                          <p:attrName>style.visibility</p:attrName>
                                        </p:attrNameLst>
                                      </p:cBhvr>
                                      <p:to>
                                        <p:strVal val="visible"/>
                                      </p:to>
                                    </p:set>
                                    <p:animEffect transition="in" filter="fade">
                                      <p:cBhvr>
                                        <p:cTn id="7" dur="2000"/>
                                        <p:tgtEl>
                                          <p:spTgt spid="553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5303"/>
                                        </p:tgtEl>
                                        <p:attrNameLst>
                                          <p:attrName>style.visibility</p:attrName>
                                        </p:attrNameLst>
                                      </p:cBhvr>
                                      <p:to>
                                        <p:strVal val="visible"/>
                                      </p:to>
                                    </p:set>
                                    <p:animEffect transition="in" filter="fade">
                                      <p:cBhvr>
                                        <p:cTn id="12" dur="2000"/>
                                        <p:tgtEl>
                                          <p:spTgt spid="55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p:bldP spid="5530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a:extLst>
              <a:ext uri="{FF2B5EF4-FFF2-40B4-BE49-F238E27FC236}">
                <a16:creationId xmlns:a16="http://schemas.microsoft.com/office/drawing/2014/main" id="{48B64BC8-28A9-4FDC-AD71-0D045B98F6F5}"/>
              </a:ext>
            </a:extLst>
          </p:cNvPr>
          <p:cNvSpPr>
            <a:spLocks noChangeArrowheads="1"/>
          </p:cNvSpPr>
          <p:nvPr/>
        </p:nvSpPr>
        <p:spPr bwMode="auto">
          <a:xfrm>
            <a:off x="304800" y="152400"/>
            <a:ext cx="7924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Woman is considered to be fire, and man is considered to be like butter. </a:t>
            </a:r>
          </a:p>
        </p:txBody>
      </p:sp>
      <p:sp>
        <p:nvSpPr>
          <p:cNvPr id="54282" name="Text Box 10">
            <a:extLst>
              <a:ext uri="{FF2B5EF4-FFF2-40B4-BE49-F238E27FC236}">
                <a16:creationId xmlns:a16="http://schemas.microsoft.com/office/drawing/2014/main" id="{B6562625-18E3-471E-A545-508F5B1D8942}"/>
              </a:ext>
            </a:extLst>
          </p:cNvPr>
          <p:cNvSpPr txBox="1">
            <a:spLocks noChangeArrowheads="1"/>
          </p:cNvSpPr>
          <p:nvPr/>
        </p:nvSpPr>
        <p:spPr bwMode="auto">
          <a:xfrm>
            <a:off x="4648200" y="1524000"/>
            <a:ext cx="42799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 butter must melt in association with fire.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grpSp>
        <p:nvGrpSpPr>
          <p:cNvPr id="54292" name="Group 20">
            <a:extLst>
              <a:ext uri="{FF2B5EF4-FFF2-40B4-BE49-F238E27FC236}">
                <a16:creationId xmlns:a16="http://schemas.microsoft.com/office/drawing/2014/main" id="{6ABCE4D7-E289-44DD-B3ED-32ABFB910E8E}"/>
              </a:ext>
            </a:extLst>
          </p:cNvPr>
          <p:cNvGrpSpPr>
            <a:grpSpLocks/>
          </p:cNvGrpSpPr>
          <p:nvPr/>
        </p:nvGrpSpPr>
        <p:grpSpPr bwMode="auto">
          <a:xfrm>
            <a:off x="4724400" y="2743200"/>
            <a:ext cx="3810000" cy="3914775"/>
            <a:chOff x="2976" y="1728"/>
            <a:chExt cx="2400" cy="2466"/>
          </a:xfrm>
        </p:grpSpPr>
        <p:pic>
          <p:nvPicPr>
            <p:cNvPr id="54291" name="Picture 19">
              <a:extLst>
                <a:ext uri="{FF2B5EF4-FFF2-40B4-BE49-F238E27FC236}">
                  <a16:creationId xmlns:a16="http://schemas.microsoft.com/office/drawing/2014/main" id="{9F9E21E3-0815-467B-A7CC-B2D1B947E2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6" y="2352"/>
              <a:ext cx="2376" cy="184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4289" name="Picture 17">
              <a:extLst>
                <a:ext uri="{FF2B5EF4-FFF2-40B4-BE49-F238E27FC236}">
                  <a16:creationId xmlns:a16="http://schemas.microsoft.com/office/drawing/2014/main" id="{4A1634BE-0855-4C5C-8896-33B59C10C4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2976" y="1728"/>
              <a:ext cx="2400" cy="184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aphicFrame>
        <p:nvGraphicFramePr>
          <p:cNvPr id="54293" name="Object 21">
            <a:extLst>
              <a:ext uri="{FF2B5EF4-FFF2-40B4-BE49-F238E27FC236}">
                <a16:creationId xmlns:a16="http://schemas.microsoft.com/office/drawing/2014/main" id="{58169B0F-0E45-415A-8AAB-9FFE81E974F5}"/>
              </a:ext>
            </a:extLst>
          </p:cNvPr>
          <p:cNvGraphicFramePr>
            <a:graphicFrameLocks noChangeAspect="1"/>
          </p:cNvGraphicFramePr>
          <p:nvPr/>
        </p:nvGraphicFramePr>
        <p:xfrm>
          <a:off x="304800" y="914400"/>
          <a:ext cx="4067175" cy="5181600"/>
        </p:xfrm>
        <a:graphic>
          <a:graphicData uri="http://schemas.openxmlformats.org/presentationml/2006/ole">
            <mc:AlternateContent xmlns:mc="http://schemas.openxmlformats.org/markup-compatibility/2006">
              <mc:Choice xmlns:v="urn:schemas-microsoft-com:vml" Requires="v">
                <p:oleObj spid="_x0000_s145412" name="Image" r:id="rId5" imgW="2615873" imgH="3479365" progId="Photoshop.Image.7">
                  <p:embed/>
                </p:oleObj>
              </mc:Choice>
              <mc:Fallback>
                <p:oleObj name="Image" r:id="rId5" imgW="2615873" imgH="3479365" progId="Photoshop.Image.7">
                  <p:embed/>
                  <p:pic>
                    <p:nvPicPr>
                      <p:cNvPr id="54293" name="Object 21">
                        <a:extLst>
                          <a:ext uri="{FF2B5EF4-FFF2-40B4-BE49-F238E27FC236}">
                            <a16:creationId xmlns:a16="http://schemas.microsoft.com/office/drawing/2014/main" id="{58169B0F-0E45-415A-8AAB-9FFE81E974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817" b="1408"/>
                      <a:stretch>
                        <a:fillRect/>
                      </a:stretch>
                    </p:blipFill>
                    <p:spPr bwMode="auto">
                      <a:xfrm>
                        <a:off x="304800" y="914400"/>
                        <a:ext cx="4067175" cy="51816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1500"/>
                                  </p:stCondLst>
                                  <p:childTnLst>
                                    <p:set>
                                      <p:cBhvr>
                                        <p:cTn id="6" dur="1" fill="hold">
                                          <p:stCondLst>
                                            <p:cond delay="0"/>
                                          </p:stCondLst>
                                        </p:cTn>
                                        <p:tgtEl>
                                          <p:spTgt spid="54282"/>
                                        </p:tgtEl>
                                        <p:attrNameLst>
                                          <p:attrName>style.visibility</p:attrName>
                                        </p:attrNameLst>
                                      </p:cBhvr>
                                      <p:to>
                                        <p:strVal val="visible"/>
                                      </p:to>
                                    </p:set>
                                    <p:anim calcmode="lin" valueType="num">
                                      <p:cBhvr>
                                        <p:cTn id="7" dur="1000" fill="hold"/>
                                        <p:tgtEl>
                                          <p:spTgt spid="54282"/>
                                        </p:tgtEl>
                                        <p:attrNameLst>
                                          <p:attrName>ppt_x</p:attrName>
                                        </p:attrNameLst>
                                      </p:cBhvr>
                                      <p:tavLst>
                                        <p:tav tm="0">
                                          <p:val>
                                            <p:strVal val="#ppt_x-.2"/>
                                          </p:val>
                                        </p:tav>
                                        <p:tav tm="100000">
                                          <p:val>
                                            <p:strVal val="#ppt_x"/>
                                          </p:val>
                                        </p:tav>
                                      </p:tavLst>
                                    </p:anim>
                                    <p:anim calcmode="lin" valueType="num">
                                      <p:cBhvr>
                                        <p:cTn id="8" dur="1000" fill="hold"/>
                                        <p:tgtEl>
                                          <p:spTgt spid="5428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4282"/>
                                        </p:tgtEl>
                                      </p:cBhvr>
                                    </p:animEffect>
                                  </p:childTnLst>
                                </p:cTn>
                              </p:par>
                            </p:childTnLst>
                          </p:cTn>
                        </p:par>
                        <p:par>
                          <p:cTn id="10" fill="hold" nodeType="afterGroup">
                            <p:stCondLst>
                              <p:cond delay="2500"/>
                            </p:stCondLst>
                            <p:childTnLst>
                              <p:par>
                                <p:cTn id="11" presetID="55" presetClass="entr" presetSubtype="0" fill="hold" nodeType="afterEffect">
                                  <p:stCondLst>
                                    <p:cond delay="1000"/>
                                  </p:stCondLst>
                                  <p:childTnLst>
                                    <p:set>
                                      <p:cBhvr>
                                        <p:cTn id="12" dur="1" fill="hold">
                                          <p:stCondLst>
                                            <p:cond delay="0"/>
                                          </p:stCondLst>
                                        </p:cTn>
                                        <p:tgtEl>
                                          <p:spTgt spid="54293"/>
                                        </p:tgtEl>
                                        <p:attrNameLst>
                                          <p:attrName>style.visibility</p:attrName>
                                        </p:attrNameLst>
                                      </p:cBhvr>
                                      <p:to>
                                        <p:strVal val="visible"/>
                                      </p:to>
                                    </p:set>
                                    <p:anim calcmode="lin" valueType="num">
                                      <p:cBhvr>
                                        <p:cTn id="13" dur="1000" fill="hold"/>
                                        <p:tgtEl>
                                          <p:spTgt spid="54293"/>
                                        </p:tgtEl>
                                        <p:attrNameLst>
                                          <p:attrName>ppt_w</p:attrName>
                                        </p:attrNameLst>
                                      </p:cBhvr>
                                      <p:tavLst>
                                        <p:tav tm="0">
                                          <p:val>
                                            <p:strVal val="#ppt_w*0.70"/>
                                          </p:val>
                                        </p:tav>
                                        <p:tav tm="100000">
                                          <p:val>
                                            <p:strVal val="#ppt_w"/>
                                          </p:val>
                                        </p:tav>
                                      </p:tavLst>
                                    </p:anim>
                                    <p:anim calcmode="lin" valueType="num">
                                      <p:cBhvr>
                                        <p:cTn id="14" dur="1000" fill="hold"/>
                                        <p:tgtEl>
                                          <p:spTgt spid="54293"/>
                                        </p:tgtEl>
                                        <p:attrNameLst>
                                          <p:attrName>ppt_h</p:attrName>
                                        </p:attrNameLst>
                                      </p:cBhvr>
                                      <p:tavLst>
                                        <p:tav tm="0">
                                          <p:val>
                                            <p:strVal val="#ppt_h"/>
                                          </p:val>
                                        </p:tav>
                                        <p:tav tm="100000">
                                          <p:val>
                                            <p:strVal val="#ppt_h"/>
                                          </p:val>
                                        </p:tav>
                                      </p:tavLst>
                                    </p:anim>
                                    <p:animEffect transition="in" filter="fade">
                                      <p:cBhvr>
                                        <p:cTn id="15" dur="1000"/>
                                        <p:tgtEl>
                                          <p:spTgt spid="54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2"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chemeClr val="bg1"/>
            </a:gs>
            <a:gs pos="100000">
              <a:srgbClr val="FBEAC1"/>
            </a:gs>
          </a:gsLst>
          <a:path path="shape">
            <a:fillToRect l="50000" t="50000" r="50000" b="50000"/>
          </a:path>
        </a:gradFill>
        <a:effectLst/>
      </p:bgPr>
    </p:bg>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787F63B5-382C-4E9C-87D4-4161CE4B3ACF}"/>
              </a:ext>
            </a:extLst>
          </p:cNvPr>
          <p:cNvSpPr>
            <a:spLocks noChangeArrowheads="1"/>
          </p:cNvSpPr>
          <p:nvPr/>
        </p:nvSpPr>
        <p:spPr bwMode="auto">
          <a:xfrm>
            <a:off x="228600" y="152400"/>
            <a:ext cx="8686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Therefore they may be brought together only when it is necessary …</a:t>
            </a:r>
          </a:p>
        </p:txBody>
      </p:sp>
      <p:graphicFrame>
        <p:nvGraphicFramePr>
          <p:cNvPr id="115716" name="Object 4">
            <a:extLst>
              <a:ext uri="{FF2B5EF4-FFF2-40B4-BE49-F238E27FC236}">
                <a16:creationId xmlns:a16="http://schemas.microsoft.com/office/drawing/2014/main" id="{5F5B3F4E-51C2-4CF1-9AE8-59326AA60D48}"/>
              </a:ext>
            </a:extLst>
          </p:cNvPr>
          <p:cNvGraphicFramePr>
            <a:graphicFrameLocks noChangeAspect="1"/>
          </p:cNvGraphicFramePr>
          <p:nvPr/>
        </p:nvGraphicFramePr>
        <p:xfrm>
          <a:off x="4419600" y="838200"/>
          <a:ext cx="4443413" cy="5334000"/>
        </p:xfrm>
        <a:graphic>
          <a:graphicData uri="http://schemas.openxmlformats.org/presentationml/2006/ole">
            <mc:AlternateContent xmlns:mc="http://schemas.openxmlformats.org/markup-compatibility/2006">
              <mc:Choice xmlns:v="urn:schemas-microsoft-com:vml" Requires="v">
                <p:oleObj spid="_x0000_s146436" name="Image" r:id="rId3" imgW="2572299" imgH="3087369" progId="Photoshop.Image.7">
                  <p:embed/>
                </p:oleObj>
              </mc:Choice>
              <mc:Fallback>
                <p:oleObj name="Image" r:id="rId3" imgW="2572299" imgH="3087369" progId="Photoshop.Image.7">
                  <p:embed/>
                  <p:pic>
                    <p:nvPicPr>
                      <p:cNvPr id="115716" name="Object 4">
                        <a:extLst>
                          <a:ext uri="{FF2B5EF4-FFF2-40B4-BE49-F238E27FC236}">
                            <a16:creationId xmlns:a16="http://schemas.microsoft.com/office/drawing/2014/main" id="{5F5B3F4E-51C2-4CF1-9AE8-59326AA60D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838200"/>
                        <a:ext cx="4443413"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15726" name="Picture 14">
            <a:extLst>
              <a:ext uri="{FF2B5EF4-FFF2-40B4-BE49-F238E27FC236}">
                <a16:creationId xmlns:a16="http://schemas.microsoft.com/office/drawing/2014/main" id="{96F9A588-DD62-4C3D-8729-9617C9B9DA47}"/>
              </a:ext>
            </a:extLst>
          </p:cNvPr>
          <p:cNvPicPr>
            <a:picLocks noChangeAspect="1" noChangeArrowheads="1"/>
          </p:cNvPicPr>
          <p:nvPr/>
        </p:nvPicPr>
        <p:blipFill>
          <a:blip r:embed="rId5">
            <a:lum bright="-6000" contrast="12000"/>
            <a:extLst>
              <a:ext uri="{28A0092B-C50C-407E-A947-70E740481C1C}">
                <a14:useLocalDpi xmlns:a14="http://schemas.microsoft.com/office/drawing/2010/main" val="0"/>
              </a:ext>
            </a:extLst>
          </a:blip>
          <a:srcRect/>
          <a:stretch>
            <a:fillRect/>
          </a:stretch>
        </p:blipFill>
        <p:spPr bwMode="auto">
          <a:xfrm>
            <a:off x="685800" y="1752600"/>
            <a:ext cx="3683000" cy="4876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1000"/>
                                  </p:stCondLst>
                                  <p:childTnLst>
                                    <p:set>
                                      <p:cBhvr>
                                        <p:cTn id="6" dur="1" fill="hold">
                                          <p:stCondLst>
                                            <p:cond delay="0"/>
                                          </p:stCondLst>
                                        </p:cTn>
                                        <p:tgtEl>
                                          <p:spTgt spid="115726"/>
                                        </p:tgtEl>
                                        <p:attrNameLst>
                                          <p:attrName>style.visibility</p:attrName>
                                        </p:attrNameLst>
                                      </p:cBhvr>
                                      <p:to>
                                        <p:strVal val="visible"/>
                                      </p:to>
                                    </p:set>
                                    <p:anim calcmode="lin" valueType="num">
                                      <p:cBhvr>
                                        <p:cTn id="7" dur="1000" fill="hold"/>
                                        <p:tgtEl>
                                          <p:spTgt spid="115726"/>
                                        </p:tgtEl>
                                        <p:attrNameLst>
                                          <p:attrName>ppt_w</p:attrName>
                                        </p:attrNameLst>
                                      </p:cBhvr>
                                      <p:tavLst>
                                        <p:tav tm="0">
                                          <p:val>
                                            <p:strVal val="#ppt_w*0.70"/>
                                          </p:val>
                                        </p:tav>
                                        <p:tav tm="100000">
                                          <p:val>
                                            <p:strVal val="#ppt_w"/>
                                          </p:val>
                                        </p:tav>
                                      </p:tavLst>
                                    </p:anim>
                                    <p:anim calcmode="lin" valueType="num">
                                      <p:cBhvr>
                                        <p:cTn id="8" dur="1000" fill="hold"/>
                                        <p:tgtEl>
                                          <p:spTgt spid="115726"/>
                                        </p:tgtEl>
                                        <p:attrNameLst>
                                          <p:attrName>ppt_h</p:attrName>
                                        </p:attrNameLst>
                                      </p:cBhvr>
                                      <p:tavLst>
                                        <p:tav tm="0">
                                          <p:val>
                                            <p:strVal val="#ppt_h"/>
                                          </p:val>
                                        </p:tav>
                                        <p:tav tm="100000">
                                          <p:val>
                                            <p:strVal val="#ppt_h"/>
                                          </p:val>
                                        </p:tav>
                                      </p:tavLst>
                                    </p:anim>
                                    <p:animEffect transition="in" filter="fade">
                                      <p:cBhvr>
                                        <p:cTn id="9" dur="1000"/>
                                        <p:tgtEl>
                                          <p:spTgt spid="115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a:extLst>
              <a:ext uri="{FF2B5EF4-FFF2-40B4-BE49-F238E27FC236}">
                <a16:creationId xmlns:a16="http://schemas.microsoft.com/office/drawing/2014/main" id="{788BBB05-1064-4CCC-ADFA-0E5F981421CF}"/>
              </a:ext>
            </a:extLst>
          </p:cNvPr>
          <p:cNvSpPr txBox="1">
            <a:spLocks noChangeArrowheads="1"/>
          </p:cNvSpPr>
          <p:nvPr/>
        </p:nvSpPr>
        <p:spPr bwMode="auto">
          <a:xfrm>
            <a:off x="304800" y="1447800"/>
            <a:ext cx="42672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Even great and powerful men like Julius Ceaser or Visvamitra fell victim to feminine attraction. </a:t>
            </a:r>
          </a:p>
        </p:txBody>
      </p:sp>
      <p:pic>
        <p:nvPicPr>
          <p:cNvPr id="73741" name="Picture 13">
            <a:extLst>
              <a:ext uri="{FF2B5EF4-FFF2-40B4-BE49-F238E27FC236}">
                <a16:creationId xmlns:a16="http://schemas.microsoft.com/office/drawing/2014/main" id="{2FF453EE-C2B9-4A57-A78E-3064ABF201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81000"/>
            <a:ext cx="4511675" cy="6019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73731"/>
                                        </p:tgtEl>
                                        <p:attrNameLst>
                                          <p:attrName>style.visibility</p:attrName>
                                        </p:attrNameLst>
                                      </p:cBhvr>
                                      <p:to>
                                        <p:strVal val="visible"/>
                                      </p:to>
                                    </p:set>
                                    <p:anim calcmode="lin" valueType="num">
                                      <p:cBhvr>
                                        <p:cTn id="7" dur="1000" fill="hold"/>
                                        <p:tgtEl>
                                          <p:spTgt spid="73731"/>
                                        </p:tgtEl>
                                        <p:attrNameLst>
                                          <p:attrName>ppt_w</p:attrName>
                                        </p:attrNameLst>
                                      </p:cBhvr>
                                      <p:tavLst>
                                        <p:tav tm="0">
                                          <p:val>
                                            <p:strVal val="#ppt_w+.3"/>
                                          </p:val>
                                        </p:tav>
                                        <p:tav tm="100000">
                                          <p:val>
                                            <p:strVal val="#ppt_w"/>
                                          </p:val>
                                        </p:tav>
                                      </p:tavLst>
                                    </p:anim>
                                    <p:anim calcmode="lin" valueType="num">
                                      <p:cBhvr>
                                        <p:cTn id="8" dur="1000" fill="hold"/>
                                        <p:tgtEl>
                                          <p:spTgt spid="73731"/>
                                        </p:tgtEl>
                                        <p:attrNameLst>
                                          <p:attrName>ppt_h</p:attrName>
                                        </p:attrNameLst>
                                      </p:cBhvr>
                                      <p:tavLst>
                                        <p:tav tm="0">
                                          <p:val>
                                            <p:strVal val="#ppt_h"/>
                                          </p:val>
                                        </p:tav>
                                        <p:tav tm="100000">
                                          <p:val>
                                            <p:strVal val="#ppt_h"/>
                                          </p:val>
                                        </p:tav>
                                      </p:tavLst>
                                    </p:anim>
                                    <p:animEffect transition="in" filter="fade">
                                      <p:cBhvr>
                                        <p:cTn id="9" dur="1000"/>
                                        <p:tgtEl>
                                          <p:spTgt spid="73731"/>
                                        </p:tgtEl>
                                      </p:cBhvr>
                                    </p:animEffect>
                                  </p:childTnLst>
                                </p:cTn>
                              </p:par>
                            </p:childTnLst>
                          </p:cTn>
                        </p:par>
                        <p:par>
                          <p:cTn id="10" fill="hold" nodeType="afterGroup">
                            <p:stCondLst>
                              <p:cond delay="1000"/>
                            </p:stCondLst>
                            <p:childTnLst>
                              <p:par>
                                <p:cTn id="11" presetID="10" presetClass="entr" presetSubtype="0" fill="hold" nodeType="afterEffect">
                                  <p:stCondLst>
                                    <p:cond delay="1000"/>
                                  </p:stCondLst>
                                  <p:childTnLst>
                                    <p:set>
                                      <p:cBhvr>
                                        <p:cTn id="12" dur="1" fill="hold">
                                          <p:stCondLst>
                                            <p:cond delay="0"/>
                                          </p:stCondLst>
                                        </p:cTn>
                                        <p:tgtEl>
                                          <p:spTgt spid="73741"/>
                                        </p:tgtEl>
                                        <p:attrNameLst>
                                          <p:attrName>style.visibility</p:attrName>
                                        </p:attrNameLst>
                                      </p:cBhvr>
                                      <p:to>
                                        <p:strVal val="visible"/>
                                      </p:to>
                                    </p:set>
                                    <p:animEffect transition="in" filter="fade">
                                      <p:cBhvr>
                                        <p:cTn id="13" dur="2000"/>
                                        <p:tgtEl>
                                          <p:spTgt spid="73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a:extLst>
              <a:ext uri="{FF2B5EF4-FFF2-40B4-BE49-F238E27FC236}">
                <a16:creationId xmlns:a16="http://schemas.microsoft.com/office/drawing/2014/main" id="{A2E930EF-D94B-44F0-AED1-39AC99C2F1C3}"/>
              </a:ext>
            </a:extLst>
          </p:cNvPr>
          <p:cNvSpPr txBox="1">
            <a:spLocks noChangeArrowheads="1"/>
          </p:cNvSpPr>
          <p:nvPr/>
        </p:nvSpPr>
        <p:spPr bwMode="auto">
          <a:xfrm>
            <a:off x="228600" y="381000"/>
            <a:ext cx="8610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Human civilization as conceived by the sages of India was meant to promote simple living and high thinking. </a:t>
            </a:r>
          </a:p>
        </p:txBody>
      </p:sp>
      <p:sp>
        <p:nvSpPr>
          <p:cNvPr id="53254" name="Text Box 6">
            <a:extLst>
              <a:ext uri="{FF2B5EF4-FFF2-40B4-BE49-F238E27FC236}">
                <a16:creationId xmlns:a16="http://schemas.microsoft.com/office/drawing/2014/main" id="{80A79C7C-F98D-4017-B461-CDAD2793F038}"/>
              </a:ext>
            </a:extLst>
          </p:cNvPr>
          <p:cNvSpPr txBox="1">
            <a:spLocks noChangeArrowheads="1"/>
          </p:cNvSpPr>
          <p:nvPr/>
        </p:nvSpPr>
        <p:spPr bwMode="auto">
          <a:xfrm>
            <a:off x="228600" y="1676400"/>
            <a:ext cx="35814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When the mind is always pre-occupied with impressing the opposite party, there is very little chance for being sober and contemplating higher values of life.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graphicFrame>
        <p:nvGraphicFramePr>
          <p:cNvPr id="53257" name="Object 9">
            <a:extLst>
              <a:ext uri="{FF2B5EF4-FFF2-40B4-BE49-F238E27FC236}">
                <a16:creationId xmlns:a16="http://schemas.microsoft.com/office/drawing/2014/main" id="{DA8C204B-AF13-45A8-B6AA-2810C50E72AE}"/>
              </a:ext>
            </a:extLst>
          </p:cNvPr>
          <p:cNvGraphicFramePr>
            <a:graphicFrameLocks noChangeAspect="1"/>
          </p:cNvGraphicFramePr>
          <p:nvPr/>
        </p:nvGraphicFramePr>
        <p:xfrm>
          <a:off x="4038600" y="1676400"/>
          <a:ext cx="4800600" cy="4217988"/>
        </p:xfrm>
        <a:graphic>
          <a:graphicData uri="http://schemas.openxmlformats.org/presentationml/2006/ole">
            <mc:AlternateContent xmlns:mc="http://schemas.openxmlformats.org/markup-compatibility/2006">
              <mc:Choice xmlns:v="urn:schemas-microsoft-com:vml" Requires="v">
                <p:oleObj spid="_x0000_s147460" name="Image" r:id="rId3" imgW="4425330" imgH="3815781" progId="Photoshop.Image.7">
                  <p:embed/>
                </p:oleObj>
              </mc:Choice>
              <mc:Fallback>
                <p:oleObj name="Image" r:id="rId3" imgW="4425330" imgH="3815781" progId="Photoshop.Image.7">
                  <p:embed/>
                  <p:pic>
                    <p:nvPicPr>
                      <p:cNvPr id="53257" name="Object 9">
                        <a:extLst>
                          <a:ext uri="{FF2B5EF4-FFF2-40B4-BE49-F238E27FC236}">
                            <a16:creationId xmlns:a16="http://schemas.microsoft.com/office/drawing/2014/main" id="{DA8C204B-AF13-45A8-B6AA-2810C50E72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860"/>
                      <a:stretch>
                        <a:fillRect/>
                      </a:stretch>
                    </p:blipFill>
                    <p:spPr bwMode="auto">
                      <a:xfrm>
                        <a:off x="4038600" y="1676400"/>
                        <a:ext cx="4800600" cy="42179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1500"/>
                                  </p:stCondLst>
                                  <p:childTnLst>
                                    <p:set>
                                      <p:cBhvr>
                                        <p:cTn id="6" dur="1" fill="hold">
                                          <p:stCondLst>
                                            <p:cond delay="0"/>
                                          </p:stCondLst>
                                        </p:cTn>
                                        <p:tgtEl>
                                          <p:spTgt spid="53254"/>
                                        </p:tgtEl>
                                        <p:attrNameLst>
                                          <p:attrName>style.visibility</p:attrName>
                                        </p:attrNameLst>
                                      </p:cBhvr>
                                      <p:to>
                                        <p:strVal val="visible"/>
                                      </p:to>
                                    </p:set>
                                    <p:animEffect transition="in" filter="fade">
                                      <p:cBhvr>
                                        <p:cTn id="7" dur="2000"/>
                                        <p:tgtEl>
                                          <p:spTgt spid="53254"/>
                                        </p:tgtEl>
                                      </p:cBhvr>
                                    </p:animEffect>
                                  </p:childTnLst>
                                </p:cTn>
                              </p:par>
                            </p:childTnLst>
                          </p:cTn>
                        </p:par>
                        <p:par>
                          <p:cTn id="8" fill="hold" nodeType="afterGroup">
                            <p:stCondLst>
                              <p:cond delay="3500"/>
                            </p:stCondLst>
                            <p:childTnLst>
                              <p:par>
                                <p:cTn id="9" presetID="29" presetClass="entr" presetSubtype="0" fill="hold" nodeType="afterEffect">
                                  <p:stCondLst>
                                    <p:cond delay="0"/>
                                  </p:stCondLst>
                                  <p:childTnLst>
                                    <p:set>
                                      <p:cBhvr>
                                        <p:cTn id="10" dur="1" fill="hold">
                                          <p:stCondLst>
                                            <p:cond delay="0"/>
                                          </p:stCondLst>
                                        </p:cTn>
                                        <p:tgtEl>
                                          <p:spTgt spid="53257"/>
                                        </p:tgtEl>
                                        <p:attrNameLst>
                                          <p:attrName>style.visibility</p:attrName>
                                        </p:attrNameLst>
                                      </p:cBhvr>
                                      <p:to>
                                        <p:strVal val="visible"/>
                                      </p:to>
                                    </p:set>
                                    <p:anim calcmode="lin" valueType="num">
                                      <p:cBhvr>
                                        <p:cTn id="11" dur="2000" fill="hold"/>
                                        <p:tgtEl>
                                          <p:spTgt spid="53257"/>
                                        </p:tgtEl>
                                        <p:attrNameLst>
                                          <p:attrName>ppt_x</p:attrName>
                                        </p:attrNameLst>
                                      </p:cBhvr>
                                      <p:tavLst>
                                        <p:tav tm="0">
                                          <p:val>
                                            <p:strVal val="#ppt_x-.2"/>
                                          </p:val>
                                        </p:tav>
                                        <p:tav tm="100000">
                                          <p:val>
                                            <p:strVal val="#ppt_x"/>
                                          </p:val>
                                        </p:tav>
                                      </p:tavLst>
                                    </p:anim>
                                    <p:anim calcmode="lin" valueType="num">
                                      <p:cBhvr>
                                        <p:cTn id="12" dur="2000" fill="hold"/>
                                        <p:tgtEl>
                                          <p:spTgt spid="53257"/>
                                        </p:tgtEl>
                                        <p:attrNameLst>
                                          <p:attrName>ppt_y</p:attrName>
                                        </p:attrNameLst>
                                      </p:cBhvr>
                                      <p:tavLst>
                                        <p:tav tm="0">
                                          <p:val>
                                            <p:strVal val="#ppt_y"/>
                                          </p:val>
                                        </p:tav>
                                        <p:tav tm="100000">
                                          <p:val>
                                            <p:strVal val="#ppt_y"/>
                                          </p:val>
                                        </p:tav>
                                      </p:tavLst>
                                    </p:anim>
                                    <p:animEffect transition="in" filter="wipe(right)" prLst="gradientSize: 0.1">
                                      <p:cBhvr>
                                        <p:cTn id="13" dur="2000"/>
                                        <p:tgtEl>
                                          <p:spTgt spid="53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4"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Text Box 4">
            <a:extLst>
              <a:ext uri="{FF2B5EF4-FFF2-40B4-BE49-F238E27FC236}">
                <a16:creationId xmlns:a16="http://schemas.microsoft.com/office/drawing/2014/main" id="{540180A7-23CA-438D-81E5-91D2C75C997D}"/>
              </a:ext>
            </a:extLst>
          </p:cNvPr>
          <p:cNvSpPr txBox="1">
            <a:spLocks noChangeArrowheads="1"/>
          </p:cNvSpPr>
          <p:nvPr/>
        </p:nvSpPr>
        <p:spPr bwMode="auto">
          <a:xfrm>
            <a:off x="152400" y="228600"/>
            <a:ext cx="57150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Shyness in women is a great protection to check unrestricted mixing and maintains chastity in society.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
        <p:nvSpPr>
          <p:cNvPr id="116744" name="Rectangle 8">
            <a:extLst>
              <a:ext uri="{FF2B5EF4-FFF2-40B4-BE49-F238E27FC236}">
                <a16:creationId xmlns:a16="http://schemas.microsoft.com/office/drawing/2014/main" id="{1DA10B65-5E16-48D5-8C5E-153FFFE5ADA2}"/>
              </a:ext>
            </a:extLst>
          </p:cNvPr>
          <p:cNvSpPr>
            <a:spLocks noChangeArrowheads="1"/>
          </p:cNvSpPr>
          <p:nvPr/>
        </p:nvSpPr>
        <p:spPr bwMode="auto">
          <a:xfrm>
            <a:off x="3962400" y="5562600"/>
            <a:ext cx="4648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It is nature’s gift, and it must be utilized.</a:t>
            </a:r>
          </a:p>
        </p:txBody>
      </p:sp>
      <p:pic>
        <p:nvPicPr>
          <p:cNvPr id="116745" name="Picture 9">
            <a:extLst>
              <a:ext uri="{FF2B5EF4-FFF2-40B4-BE49-F238E27FC236}">
                <a16:creationId xmlns:a16="http://schemas.microsoft.com/office/drawing/2014/main" id="{AA288502-0278-4582-B45A-A07CC82958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09800"/>
            <a:ext cx="3505200" cy="4114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6746" name="Picture 10">
            <a:extLst>
              <a:ext uri="{FF2B5EF4-FFF2-40B4-BE49-F238E27FC236}">
                <a16:creationId xmlns:a16="http://schemas.microsoft.com/office/drawing/2014/main" id="{FCE7B5F1-87B3-48F7-8B87-F29F0974A3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04800"/>
            <a:ext cx="2587625" cy="51816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withEffect">
                                  <p:stCondLst>
                                    <p:cond delay="2500"/>
                                  </p:stCondLst>
                                  <p:childTnLst>
                                    <p:set>
                                      <p:cBhvr>
                                        <p:cTn id="6" dur="1" fill="hold">
                                          <p:stCondLst>
                                            <p:cond delay="0"/>
                                          </p:stCondLst>
                                        </p:cTn>
                                        <p:tgtEl>
                                          <p:spTgt spid="116745"/>
                                        </p:tgtEl>
                                        <p:attrNameLst>
                                          <p:attrName>style.visibility</p:attrName>
                                        </p:attrNameLst>
                                      </p:cBhvr>
                                      <p:to>
                                        <p:strVal val="visible"/>
                                      </p:to>
                                    </p:set>
                                    <p:anim calcmode="lin" valueType="num">
                                      <p:cBhvr>
                                        <p:cTn id="7" dur="2000" fill="hold"/>
                                        <p:tgtEl>
                                          <p:spTgt spid="116745"/>
                                        </p:tgtEl>
                                        <p:attrNameLst>
                                          <p:attrName>ppt_x</p:attrName>
                                        </p:attrNameLst>
                                      </p:cBhvr>
                                      <p:tavLst>
                                        <p:tav tm="0">
                                          <p:val>
                                            <p:strVal val="#ppt_x-.2"/>
                                          </p:val>
                                        </p:tav>
                                        <p:tav tm="100000">
                                          <p:val>
                                            <p:strVal val="#ppt_x"/>
                                          </p:val>
                                        </p:tav>
                                      </p:tavLst>
                                    </p:anim>
                                    <p:anim calcmode="lin" valueType="num">
                                      <p:cBhvr>
                                        <p:cTn id="8" dur="2000" fill="hold"/>
                                        <p:tgtEl>
                                          <p:spTgt spid="116745"/>
                                        </p:tgtEl>
                                        <p:attrNameLst>
                                          <p:attrName>ppt_y</p:attrName>
                                        </p:attrNameLst>
                                      </p:cBhvr>
                                      <p:tavLst>
                                        <p:tav tm="0">
                                          <p:val>
                                            <p:strVal val="#ppt_y"/>
                                          </p:val>
                                        </p:tav>
                                        <p:tav tm="100000">
                                          <p:val>
                                            <p:strVal val="#ppt_y"/>
                                          </p:val>
                                        </p:tav>
                                      </p:tavLst>
                                    </p:anim>
                                    <p:animEffect transition="in" filter="wipe(right)" prLst="gradientSize: 0.1">
                                      <p:cBhvr>
                                        <p:cTn id="9" dur="2000"/>
                                        <p:tgtEl>
                                          <p:spTgt spid="116745"/>
                                        </p:tgtEl>
                                      </p:cBhvr>
                                    </p:animEffect>
                                  </p:childTnLst>
                                </p:cTn>
                              </p:par>
                              <p:par>
                                <p:cTn id="10" presetID="29" presetClass="entr" presetSubtype="0" fill="hold" grpId="0" nodeType="withEffect">
                                  <p:stCondLst>
                                    <p:cond delay="2500"/>
                                  </p:stCondLst>
                                  <p:childTnLst>
                                    <p:set>
                                      <p:cBhvr>
                                        <p:cTn id="11" dur="1" fill="hold">
                                          <p:stCondLst>
                                            <p:cond delay="0"/>
                                          </p:stCondLst>
                                        </p:cTn>
                                        <p:tgtEl>
                                          <p:spTgt spid="116744"/>
                                        </p:tgtEl>
                                        <p:attrNameLst>
                                          <p:attrName>style.visibility</p:attrName>
                                        </p:attrNameLst>
                                      </p:cBhvr>
                                      <p:to>
                                        <p:strVal val="visible"/>
                                      </p:to>
                                    </p:set>
                                    <p:anim calcmode="lin" valueType="num">
                                      <p:cBhvr>
                                        <p:cTn id="12" dur="1000" fill="hold"/>
                                        <p:tgtEl>
                                          <p:spTgt spid="116744"/>
                                        </p:tgtEl>
                                        <p:attrNameLst>
                                          <p:attrName>ppt_x</p:attrName>
                                        </p:attrNameLst>
                                      </p:cBhvr>
                                      <p:tavLst>
                                        <p:tav tm="0">
                                          <p:val>
                                            <p:strVal val="#ppt_x-.2"/>
                                          </p:val>
                                        </p:tav>
                                        <p:tav tm="100000">
                                          <p:val>
                                            <p:strVal val="#ppt_x"/>
                                          </p:val>
                                        </p:tav>
                                      </p:tavLst>
                                    </p:anim>
                                    <p:anim calcmode="lin" valueType="num">
                                      <p:cBhvr>
                                        <p:cTn id="13" dur="1000" fill="hold"/>
                                        <p:tgtEl>
                                          <p:spTgt spid="11674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6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2">
            <a:extLst>
              <a:ext uri="{FF2B5EF4-FFF2-40B4-BE49-F238E27FC236}">
                <a16:creationId xmlns:a16="http://schemas.microsoft.com/office/drawing/2014/main" id="{16D65F03-A21D-42EF-A272-2B608AC76621}"/>
              </a:ext>
            </a:extLst>
          </p:cNvPr>
          <p:cNvSpPr txBox="1">
            <a:spLocks noChangeArrowheads="1"/>
          </p:cNvSpPr>
          <p:nvPr/>
        </p:nvSpPr>
        <p:spPr bwMode="auto">
          <a:xfrm>
            <a:off x="152400" y="152400"/>
            <a:ext cx="82296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Contrary to popularized belief that Vedic culture is restrictive and exploitative towards women,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it offers them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great protection.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pic>
        <p:nvPicPr>
          <p:cNvPr id="117766" name="Picture 6">
            <a:extLst>
              <a:ext uri="{FF2B5EF4-FFF2-40B4-BE49-F238E27FC236}">
                <a16:creationId xmlns:a16="http://schemas.microsoft.com/office/drawing/2014/main" id="{9E66F923-4436-402C-95A9-E861B0BFF9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95400"/>
            <a:ext cx="4876800" cy="363061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7768" name="Picture 8">
            <a:extLst>
              <a:ext uri="{FF2B5EF4-FFF2-40B4-BE49-F238E27FC236}">
                <a16:creationId xmlns:a16="http://schemas.microsoft.com/office/drawing/2014/main" id="{B5628283-51CF-43B4-8FD3-35258C2E5F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376613"/>
            <a:ext cx="4953000" cy="32924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500"/>
                                  </p:stCondLst>
                                  <p:childTnLst>
                                    <p:set>
                                      <p:cBhvr>
                                        <p:cTn id="6" dur="1" fill="hold">
                                          <p:stCondLst>
                                            <p:cond delay="0"/>
                                          </p:stCondLst>
                                        </p:cTn>
                                        <p:tgtEl>
                                          <p:spTgt spid="117766"/>
                                        </p:tgtEl>
                                        <p:attrNameLst>
                                          <p:attrName>style.visibility</p:attrName>
                                        </p:attrNameLst>
                                      </p:cBhvr>
                                      <p:to>
                                        <p:strVal val="visible"/>
                                      </p:to>
                                    </p:set>
                                    <p:anim calcmode="lin" valueType="num">
                                      <p:cBhvr>
                                        <p:cTn id="7" dur="1000" fill="hold"/>
                                        <p:tgtEl>
                                          <p:spTgt spid="117766"/>
                                        </p:tgtEl>
                                        <p:attrNameLst>
                                          <p:attrName>ppt_w</p:attrName>
                                        </p:attrNameLst>
                                      </p:cBhvr>
                                      <p:tavLst>
                                        <p:tav tm="0">
                                          <p:val>
                                            <p:strVal val="#ppt_w*0.70"/>
                                          </p:val>
                                        </p:tav>
                                        <p:tav tm="100000">
                                          <p:val>
                                            <p:strVal val="#ppt_w"/>
                                          </p:val>
                                        </p:tav>
                                      </p:tavLst>
                                    </p:anim>
                                    <p:anim calcmode="lin" valueType="num">
                                      <p:cBhvr>
                                        <p:cTn id="8" dur="1000" fill="hold"/>
                                        <p:tgtEl>
                                          <p:spTgt spid="117766"/>
                                        </p:tgtEl>
                                        <p:attrNameLst>
                                          <p:attrName>ppt_h</p:attrName>
                                        </p:attrNameLst>
                                      </p:cBhvr>
                                      <p:tavLst>
                                        <p:tav tm="0">
                                          <p:val>
                                            <p:strVal val="#ppt_h"/>
                                          </p:val>
                                        </p:tav>
                                        <p:tav tm="100000">
                                          <p:val>
                                            <p:strVal val="#ppt_h"/>
                                          </p:val>
                                        </p:tav>
                                      </p:tavLst>
                                    </p:anim>
                                    <p:animEffect transition="in" filter="fade">
                                      <p:cBhvr>
                                        <p:cTn id="9" dur="1000"/>
                                        <p:tgtEl>
                                          <p:spTgt spid="117766"/>
                                        </p:tgtEl>
                                      </p:cBhvr>
                                    </p:animEffect>
                                  </p:childTnLst>
                                </p:cTn>
                              </p:par>
                            </p:childTnLst>
                          </p:cTn>
                        </p:par>
                        <p:par>
                          <p:cTn id="10" fill="hold" nodeType="afterGroup">
                            <p:stCondLst>
                              <p:cond delay="1500"/>
                            </p:stCondLst>
                            <p:childTnLst>
                              <p:par>
                                <p:cTn id="11" presetID="55" presetClass="entr" presetSubtype="0" fill="hold" nodeType="afterEffect">
                                  <p:stCondLst>
                                    <p:cond delay="2000"/>
                                  </p:stCondLst>
                                  <p:childTnLst>
                                    <p:set>
                                      <p:cBhvr>
                                        <p:cTn id="12" dur="1" fill="hold">
                                          <p:stCondLst>
                                            <p:cond delay="0"/>
                                          </p:stCondLst>
                                        </p:cTn>
                                        <p:tgtEl>
                                          <p:spTgt spid="117768"/>
                                        </p:tgtEl>
                                        <p:attrNameLst>
                                          <p:attrName>style.visibility</p:attrName>
                                        </p:attrNameLst>
                                      </p:cBhvr>
                                      <p:to>
                                        <p:strVal val="visible"/>
                                      </p:to>
                                    </p:set>
                                    <p:anim calcmode="lin" valueType="num">
                                      <p:cBhvr>
                                        <p:cTn id="13" dur="1000" fill="hold"/>
                                        <p:tgtEl>
                                          <p:spTgt spid="117768"/>
                                        </p:tgtEl>
                                        <p:attrNameLst>
                                          <p:attrName>ppt_w</p:attrName>
                                        </p:attrNameLst>
                                      </p:cBhvr>
                                      <p:tavLst>
                                        <p:tav tm="0">
                                          <p:val>
                                            <p:strVal val="#ppt_w*0.70"/>
                                          </p:val>
                                        </p:tav>
                                        <p:tav tm="100000">
                                          <p:val>
                                            <p:strVal val="#ppt_w"/>
                                          </p:val>
                                        </p:tav>
                                      </p:tavLst>
                                    </p:anim>
                                    <p:anim calcmode="lin" valueType="num">
                                      <p:cBhvr>
                                        <p:cTn id="14" dur="1000" fill="hold"/>
                                        <p:tgtEl>
                                          <p:spTgt spid="117768"/>
                                        </p:tgtEl>
                                        <p:attrNameLst>
                                          <p:attrName>ppt_h</p:attrName>
                                        </p:attrNameLst>
                                      </p:cBhvr>
                                      <p:tavLst>
                                        <p:tav tm="0">
                                          <p:val>
                                            <p:strVal val="#ppt_h"/>
                                          </p:val>
                                        </p:tav>
                                        <p:tav tm="100000">
                                          <p:val>
                                            <p:strVal val="#ppt_h"/>
                                          </p:val>
                                        </p:tav>
                                      </p:tavLst>
                                    </p:anim>
                                    <p:animEffect transition="in" filter="fade">
                                      <p:cBhvr>
                                        <p:cTn id="15" dur="1000"/>
                                        <p:tgtEl>
                                          <p:spTgt spid="1177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918" name="Group 14">
            <a:extLst>
              <a:ext uri="{FF2B5EF4-FFF2-40B4-BE49-F238E27FC236}">
                <a16:creationId xmlns:a16="http://schemas.microsoft.com/office/drawing/2014/main" id="{F965C4A8-D1E5-4C5B-9AAE-A0257909500A}"/>
              </a:ext>
            </a:extLst>
          </p:cNvPr>
          <p:cNvGrpSpPr>
            <a:grpSpLocks/>
          </p:cNvGrpSpPr>
          <p:nvPr/>
        </p:nvGrpSpPr>
        <p:grpSpPr bwMode="auto">
          <a:xfrm>
            <a:off x="4419600" y="1219200"/>
            <a:ext cx="4495800" cy="5257800"/>
            <a:chOff x="2784" y="768"/>
            <a:chExt cx="2832" cy="3312"/>
          </a:xfrm>
        </p:grpSpPr>
        <p:pic>
          <p:nvPicPr>
            <p:cNvPr id="123911" name="Picture 7">
              <a:extLst>
                <a:ext uri="{FF2B5EF4-FFF2-40B4-BE49-F238E27FC236}">
                  <a16:creationId xmlns:a16="http://schemas.microsoft.com/office/drawing/2014/main" id="{06AF63DF-2827-4C30-9CDA-34380D53BEEB}"/>
                </a:ext>
              </a:extLst>
            </p:cNvPr>
            <p:cNvPicPr>
              <a:picLocks noChangeAspect="1" noChangeArrowheads="1"/>
            </p:cNvPicPr>
            <p:nvPr/>
          </p:nvPicPr>
          <p:blipFill>
            <a:blip r:embed="rId2">
              <a:lum bright="-12000" contrast="18000"/>
              <a:extLst>
                <a:ext uri="{28A0092B-C50C-407E-A947-70E740481C1C}">
                  <a14:useLocalDpi xmlns:a14="http://schemas.microsoft.com/office/drawing/2010/main" val="0"/>
                </a:ext>
              </a:extLst>
            </a:blip>
            <a:srcRect/>
            <a:stretch>
              <a:fillRect/>
            </a:stretch>
          </p:blipFill>
          <p:spPr bwMode="auto">
            <a:xfrm>
              <a:off x="2784" y="1632"/>
              <a:ext cx="2832" cy="244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3912" name="Text Box 8">
              <a:extLst>
                <a:ext uri="{FF2B5EF4-FFF2-40B4-BE49-F238E27FC236}">
                  <a16:creationId xmlns:a16="http://schemas.microsoft.com/office/drawing/2014/main" id="{37E2062A-8B53-4D5F-BDB9-E7CFF7C6EE17}"/>
                </a:ext>
              </a:extLst>
            </p:cNvPr>
            <p:cNvSpPr txBox="1">
              <a:spLocks noChangeArrowheads="1"/>
            </p:cNvSpPr>
            <p:nvPr/>
          </p:nvSpPr>
          <p:spPr bwMode="auto">
            <a:xfrm>
              <a:off x="3216" y="768"/>
              <a:ext cx="2026"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 Antiqua" panose="02040602050305030304" pitchFamily="18" charset="0"/>
                  <a:ea typeface="+mn-ea"/>
                  <a:cs typeface="+mn-cs"/>
                </a:rPr>
                <a:t>Devahuti seeks transcendental knowledge</a:t>
              </a:r>
            </a:p>
          </p:txBody>
        </p:sp>
      </p:grpSp>
      <p:grpSp>
        <p:nvGrpSpPr>
          <p:cNvPr id="123917" name="Group 13">
            <a:extLst>
              <a:ext uri="{FF2B5EF4-FFF2-40B4-BE49-F238E27FC236}">
                <a16:creationId xmlns:a16="http://schemas.microsoft.com/office/drawing/2014/main" id="{2EE3C06D-41E7-47BE-B64D-DFF04871872B}"/>
              </a:ext>
            </a:extLst>
          </p:cNvPr>
          <p:cNvGrpSpPr>
            <a:grpSpLocks/>
          </p:cNvGrpSpPr>
          <p:nvPr/>
        </p:nvGrpSpPr>
        <p:grpSpPr bwMode="auto">
          <a:xfrm>
            <a:off x="381000" y="304800"/>
            <a:ext cx="3657600" cy="6096000"/>
            <a:chOff x="240" y="192"/>
            <a:chExt cx="2304" cy="3840"/>
          </a:xfrm>
        </p:grpSpPr>
        <p:pic>
          <p:nvPicPr>
            <p:cNvPr id="123910" name="Picture 6">
              <a:extLst>
                <a:ext uri="{FF2B5EF4-FFF2-40B4-BE49-F238E27FC236}">
                  <a16:creationId xmlns:a16="http://schemas.microsoft.com/office/drawing/2014/main" id="{63107E22-5D2B-45DD-B674-BB861E806CB4}"/>
                </a:ext>
              </a:extLst>
            </p:cNvPr>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a:stretch>
              <a:fillRect/>
            </a:stretch>
          </p:blipFill>
          <p:spPr bwMode="auto">
            <a:xfrm>
              <a:off x="240" y="1008"/>
              <a:ext cx="2304" cy="302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3913" name="Text Box 9">
              <a:extLst>
                <a:ext uri="{FF2B5EF4-FFF2-40B4-BE49-F238E27FC236}">
                  <a16:creationId xmlns:a16="http://schemas.microsoft.com/office/drawing/2014/main" id="{B6BA0CA4-0CB5-44B6-A46D-582CA765A362}"/>
                </a:ext>
              </a:extLst>
            </p:cNvPr>
            <p:cNvSpPr txBox="1">
              <a:spLocks noChangeArrowheads="1"/>
            </p:cNvSpPr>
            <p:nvPr/>
          </p:nvSpPr>
          <p:spPr bwMode="auto">
            <a:xfrm>
              <a:off x="336" y="192"/>
              <a:ext cx="2074"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 Antiqua" panose="02040602050305030304" pitchFamily="18" charset="0"/>
                  <a:ea typeface="+mn-ea"/>
                  <a:cs typeface="+mn-cs"/>
                </a:rPr>
                <a:t>Queen Archi goes to Vaikuntha with Maharaj Prithu</a:t>
              </a:r>
            </a:p>
          </p:txBody>
        </p:sp>
      </p:gr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0"/>
                                  </p:stCondLst>
                                  <p:childTnLst>
                                    <p:set>
                                      <p:cBhvr>
                                        <p:cTn id="6" dur="1" fill="hold">
                                          <p:stCondLst>
                                            <p:cond delay="0"/>
                                          </p:stCondLst>
                                        </p:cTn>
                                        <p:tgtEl>
                                          <p:spTgt spid="123917"/>
                                        </p:tgtEl>
                                        <p:attrNameLst>
                                          <p:attrName>style.visibility</p:attrName>
                                        </p:attrNameLst>
                                      </p:cBhvr>
                                      <p:to>
                                        <p:strVal val="visible"/>
                                      </p:to>
                                    </p:set>
                                    <p:anim calcmode="lin" valueType="num">
                                      <p:cBhvr>
                                        <p:cTn id="7" dur="1000" fill="hold"/>
                                        <p:tgtEl>
                                          <p:spTgt spid="123917"/>
                                        </p:tgtEl>
                                        <p:attrNameLst>
                                          <p:attrName>ppt_w</p:attrName>
                                        </p:attrNameLst>
                                      </p:cBhvr>
                                      <p:tavLst>
                                        <p:tav tm="0">
                                          <p:val>
                                            <p:strVal val="#ppt_w*0.70"/>
                                          </p:val>
                                        </p:tav>
                                        <p:tav tm="100000">
                                          <p:val>
                                            <p:strVal val="#ppt_w"/>
                                          </p:val>
                                        </p:tav>
                                      </p:tavLst>
                                    </p:anim>
                                    <p:anim calcmode="lin" valueType="num">
                                      <p:cBhvr>
                                        <p:cTn id="8" dur="1000" fill="hold"/>
                                        <p:tgtEl>
                                          <p:spTgt spid="123917"/>
                                        </p:tgtEl>
                                        <p:attrNameLst>
                                          <p:attrName>ppt_h</p:attrName>
                                        </p:attrNameLst>
                                      </p:cBhvr>
                                      <p:tavLst>
                                        <p:tav tm="0">
                                          <p:val>
                                            <p:strVal val="#ppt_h"/>
                                          </p:val>
                                        </p:tav>
                                        <p:tav tm="100000">
                                          <p:val>
                                            <p:strVal val="#ppt_h"/>
                                          </p:val>
                                        </p:tav>
                                      </p:tavLst>
                                    </p:anim>
                                    <p:animEffect transition="in" filter="fade">
                                      <p:cBhvr>
                                        <p:cTn id="9" dur="1000"/>
                                        <p:tgtEl>
                                          <p:spTgt spid="123917"/>
                                        </p:tgtEl>
                                      </p:cBhvr>
                                    </p:animEffect>
                                  </p:childTnLst>
                                </p:cTn>
                              </p:par>
                            </p:childTnLst>
                          </p:cTn>
                        </p:par>
                        <p:par>
                          <p:cTn id="10" fill="hold" nodeType="afterGroup">
                            <p:stCondLst>
                              <p:cond delay="1000"/>
                            </p:stCondLst>
                            <p:childTnLst>
                              <p:par>
                                <p:cTn id="11" presetID="55" presetClass="entr" presetSubtype="0" fill="hold" nodeType="afterEffect">
                                  <p:stCondLst>
                                    <p:cond delay="0"/>
                                  </p:stCondLst>
                                  <p:childTnLst>
                                    <p:set>
                                      <p:cBhvr>
                                        <p:cTn id="12" dur="1" fill="hold">
                                          <p:stCondLst>
                                            <p:cond delay="0"/>
                                          </p:stCondLst>
                                        </p:cTn>
                                        <p:tgtEl>
                                          <p:spTgt spid="123918"/>
                                        </p:tgtEl>
                                        <p:attrNameLst>
                                          <p:attrName>style.visibility</p:attrName>
                                        </p:attrNameLst>
                                      </p:cBhvr>
                                      <p:to>
                                        <p:strVal val="visible"/>
                                      </p:to>
                                    </p:set>
                                    <p:anim calcmode="lin" valueType="num">
                                      <p:cBhvr>
                                        <p:cTn id="13" dur="1000" fill="hold"/>
                                        <p:tgtEl>
                                          <p:spTgt spid="123918"/>
                                        </p:tgtEl>
                                        <p:attrNameLst>
                                          <p:attrName>ppt_w</p:attrName>
                                        </p:attrNameLst>
                                      </p:cBhvr>
                                      <p:tavLst>
                                        <p:tav tm="0">
                                          <p:val>
                                            <p:strVal val="#ppt_w*0.70"/>
                                          </p:val>
                                        </p:tav>
                                        <p:tav tm="100000">
                                          <p:val>
                                            <p:strVal val="#ppt_w"/>
                                          </p:val>
                                        </p:tav>
                                      </p:tavLst>
                                    </p:anim>
                                    <p:anim calcmode="lin" valueType="num">
                                      <p:cBhvr>
                                        <p:cTn id="14" dur="1000" fill="hold"/>
                                        <p:tgtEl>
                                          <p:spTgt spid="123918"/>
                                        </p:tgtEl>
                                        <p:attrNameLst>
                                          <p:attrName>ppt_h</p:attrName>
                                        </p:attrNameLst>
                                      </p:cBhvr>
                                      <p:tavLst>
                                        <p:tav tm="0">
                                          <p:val>
                                            <p:strVal val="#ppt_h"/>
                                          </p:val>
                                        </p:tav>
                                        <p:tav tm="100000">
                                          <p:val>
                                            <p:strVal val="#ppt_h"/>
                                          </p:val>
                                        </p:tav>
                                      </p:tavLst>
                                    </p:anim>
                                    <p:animEffect transition="in" filter="fade">
                                      <p:cBhvr>
                                        <p:cTn id="15" dur="1000"/>
                                        <p:tgtEl>
                                          <p:spTgt spid="123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3">
            <a:extLst>
              <a:ext uri="{FF2B5EF4-FFF2-40B4-BE49-F238E27FC236}">
                <a16:creationId xmlns:a16="http://schemas.microsoft.com/office/drawing/2014/main" id="{A46806EB-F845-4A66-BADD-51FFB5F4A685}"/>
              </a:ext>
            </a:extLst>
          </p:cNvPr>
          <p:cNvSpPr txBox="1">
            <a:spLocks noChangeArrowheads="1"/>
          </p:cNvSpPr>
          <p:nvPr/>
        </p:nvSpPr>
        <p:spPr bwMode="auto">
          <a:xfrm>
            <a:off x="228600" y="304800"/>
            <a:ext cx="86868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Vedic culture is not restrictive, rather it is meant to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lead one to higher freedom.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pic>
        <p:nvPicPr>
          <p:cNvPr id="88075" name="Picture 11">
            <a:extLst>
              <a:ext uri="{FF2B5EF4-FFF2-40B4-BE49-F238E27FC236}">
                <a16:creationId xmlns:a16="http://schemas.microsoft.com/office/drawing/2014/main" id="{EC6A9220-7DBE-42A0-85A8-A2020990F5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2286000"/>
            <a:ext cx="3006725" cy="41925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8079" name="Picture 15">
            <a:extLst>
              <a:ext uri="{FF2B5EF4-FFF2-40B4-BE49-F238E27FC236}">
                <a16:creationId xmlns:a16="http://schemas.microsoft.com/office/drawing/2014/main" id="{F87B8E7D-B171-468D-8D2D-92595D864F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79850"/>
            <a:ext cx="2978150" cy="27495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8080" name="Picture 16">
            <a:extLst>
              <a:ext uri="{FF2B5EF4-FFF2-40B4-BE49-F238E27FC236}">
                <a16:creationId xmlns:a16="http://schemas.microsoft.com/office/drawing/2014/main" id="{24630777-9F2A-415C-84CB-AF8F35C1B7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676400"/>
            <a:ext cx="3076575" cy="41148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1000"/>
                                  </p:stCondLst>
                                  <p:childTnLst>
                                    <p:set>
                                      <p:cBhvr>
                                        <p:cTn id="6" dur="1" fill="hold">
                                          <p:stCondLst>
                                            <p:cond delay="0"/>
                                          </p:stCondLst>
                                        </p:cTn>
                                        <p:tgtEl>
                                          <p:spTgt spid="88075"/>
                                        </p:tgtEl>
                                        <p:attrNameLst>
                                          <p:attrName>style.visibility</p:attrName>
                                        </p:attrNameLst>
                                      </p:cBhvr>
                                      <p:to>
                                        <p:strVal val="visible"/>
                                      </p:to>
                                    </p:set>
                                    <p:anim calcmode="lin" valueType="num">
                                      <p:cBhvr>
                                        <p:cTn id="7" dur="1000" fill="hold"/>
                                        <p:tgtEl>
                                          <p:spTgt spid="88075"/>
                                        </p:tgtEl>
                                        <p:attrNameLst>
                                          <p:attrName>ppt_x</p:attrName>
                                        </p:attrNameLst>
                                      </p:cBhvr>
                                      <p:tavLst>
                                        <p:tav tm="0">
                                          <p:val>
                                            <p:strVal val="#ppt_x-.2"/>
                                          </p:val>
                                        </p:tav>
                                        <p:tav tm="100000">
                                          <p:val>
                                            <p:strVal val="#ppt_x"/>
                                          </p:val>
                                        </p:tav>
                                      </p:tavLst>
                                    </p:anim>
                                    <p:anim calcmode="lin" valueType="num">
                                      <p:cBhvr>
                                        <p:cTn id="8" dur="1000" fill="hold"/>
                                        <p:tgtEl>
                                          <p:spTgt spid="88075"/>
                                        </p:tgtEl>
                                        <p:attrNameLst>
                                          <p:attrName>ppt_y</p:attrName>
                                        </p:attrNameLst>
                                      </p:cBhvr>
                                      <p:tavLst>
                                        <p:tav tm="0">
                                          <p:val>
                                            <p:strVal val="#ppt_y"/>
                                          </p:val>
                                        </p:tav>
                                        <p:tav tm="100000">
                                          <p:val>
                                            <p:strVal val="#ppt_y"/>
                                          </p:val>
                                        </p:tav>
                                      </p:tavLst>
                                    </p:anim>
                                    <p:animEffect transition="in" filter="wipe(right)" prLst="gradientSize: 0.1">
                                      <p:cBhvr>
                                        <p:cTn id="9" dur="1000"/>
                                        <p:tgtEl>
                                          <p:spTgt spid="88075"/>
                                        </p:tgtEl>
                                      </p:cBhvr>
                                    </p:animEffect>
                                  </p:childTnLst>
                                </p:cTn>
                              </p:par>
                            </p:childTnLst>
                          </p:cTn>
                        </p:par>
                        <p:par>
                          <p:cTn id="10" fill="hold" nodeType="afterGroup">
                            <p:stCondLst>
                              <p:cond delay="2000"/>
                            </p:stCondLst>
                            <p:childTnLst>
                              <p:par>
                                <p:cTn id="11" presetID="29" presetClass="entr" presetSubtype="0" fill="hold" nodeType="afterEffect">
                                  <p:stCondLst>
                                    <p:cond delay="1000"/>
                                  </p:stCondLst>
                                  <p:childTnLst>
                                    <p:set>
                                      <p:cBhvr>
                                        <p:cTn id="12" dur="1" fill="hold">
                                          <p:stCondLst>
                                            <p:cond delay="0"/>
                                          </p:stCondLst>
                                        </p:cTn>
                                        <p:tgtEl>
                                          <p:spTgt spid="88079"/>
                                        </p:tgtEl>
                                        <p:attrNameLst>
                                          <p:attrName>style.visibility</p:attrName>
                                        </p:attrNameLst>
                                      </p:cBhvr>
                                      <p:to>
                                        <p:strVal val="visible"/>
                                      </p:to>
                                    </p:set>
                                    <p:anim calcmode="lin" valueType="num">
                                      <p:cBhvr>
                                        <p:cTn id="13" dur="1000" fill="hold"/>
                                        <p:tgtEl>
                                          <p:spTgt spid="88079"/>
                                        </p:tgtEl>
                                        <p:attrNameLst>
                                          <p:attrName>ppt_x</p:attrName>
                                        </p:attrNameLst>
                                      </p:cBhvr>
                                      <p:tavLst>
                                        <p:tav tm="0">
                                          <p:val>
                                            <p:strVal val="#ppt_x-.2"/>
                                          </p:val>
                                        </p:tav>
                                        <p:tav tm="100000">
                                          <p:val>
                                            <p:strVal val="#ppt_x"/>
                                          </p:val>
                                        </p:tav>
                                      </p:tavLst>
                                    </p:anim>
                                    <p:anim calcmode="lin" valueType="num">
                                      <p:cBhvr>
                                        <p:cTn id="14" dur="1000" fill="hold"/>
                                        <p:tgtEl>
                                          <p:spTgt spid="88079"/>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8079"/>
                                        </p:tgtEl>
                                      </p:cBhvr>
                                    </p:animEffect>
                                  </p:childTnLst>
                                </p:cTn>
                              </p:par>
                            </p:childTnLst>
                          </p:cTn>
                        </p:par>
                        <p:par>
                          <p:cTn id="16" fill="hold" nodeType="afterGroup">
                            <p:stCondLst>
                              <p:cond delay="4000"/>
                            </p:stCondLst>
                            <p:childTnLst>
                              <p:par>
                                <p:cTn id="17" presetID="29" presetClass="entr" presetSubtype="0" fill="hold" nodeType="afterEffect">
                                  <p:stCondLst>
                                    <p:cond delay="1000"/>
                                  </p:stCondLst>
                                  <p:childTnLst>
                                    <p:set>
                                      <p:cBhvr>
                                        <p:cTn id="18" dur="1" fill="hold">
                                          <p:stCondLst>
                                            <p:cond delay="0"/>
                                          </p:stCondLst>
                                        </p:cTn>
                                        <p:tgtEl>
                                          <p:spTgt spid="88080"/>
                                        </p:tgtEl>
                                        <p:attrNameLst>
                                          <p:attrName>style.visibility</p:attrName>
                                        </p:attrNameLst>
                                      </p:cBhvr>
                                      <p:to>
                                        <p:strVal val="visible"/>
                                      </p:to>
                                    </p:set>
                                    <p:anim calcmode="lin" valueType="num">
                                      <p:cBhvr>
                                        <p:cTn id="19" dur="1000" fill="hold"/>
                                        <p:tgtEl>
                                          <p:spTgt spid="88080"/>
                                        </p:tgtEl>
                                        <p:attrNameLst>
                                          <p:attrName>ppt_x</p:attrName>
                                        </p:attrNameLst>
                                      </p:cBhvr>
                                      <p:tavLst>
                                        <p:tav tm="0">
                                          <p:val>
                                            <p:strVal val="#ppt_x-.2"/>
                                          </p:val>
                                        </p:tav>
                                        <p:tav tm="100000">
                                          <p:val>
                                            <p:strVal val="#ppt_x"/>
                                          </p:val>
                                        </p:tav>
                                      </p:tavLst>
                                    </p:anim>
                                    <p:anim calcmode="lin" valueType="num">
                                      <p:cBhvr>
                                        <p:cTn id="20" dur="1000" fill="hold"/>
                                        <p:tgtEl>
                                          <p:spTgt spid="88080"/>
                                        </p:tgtEl>
                                        <p:attrNameLst>
                                          <p:attrName>ppt_y</p:attrName>
                                        </p:attrNameLst>
                                      </p:cBhvr>
                                      <p:tavLst>
                                        <p:tav tm="0">
                                          <p:val>
                                            <p:strVal val="#ppt_y"/>
                                          </p:val>
                                        </p:tav>
                                        <p:tav tm="100000">
                                          <p:val>
                                            <p:strVal val="#ppt_y"/>
                                          </p:val>
                                        </p:tav>
                                      </p:tavLst>
                                    </p:anim>
                                    <p:animEffect transition="in" filter="wipe(right)" prLst="gradientSize: 0.1">
                                      <p:cBhvr>
                                        <p:cTn id="21" dur="1000"/>
                                        <p:tgtEl>
                                          <p:spTgt spid="88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6" name="Picture 4">
            <a:extLst>
              <a:ext uri="{FF2B5EF4-FFF2-40B4-BE49-F238E27FC236}">
                <a16:creationId xmlns:a16="http://schemas.microsoft.com/office/drawing/2014/main" id="{85404933-C8BA-4AB7-88B7-A6B09D9A6C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685800"/>
            <a:ext cx="3810000" cy="5791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0837" name="Text Box 5">
            <a:extLst>
              <a:ext uri="{FF2B5EF4-FFF2-40B4-BE49-F238E27FC236}">
                <a16:creationId xmlns:a16="http://schemas.microsoft.com/office/drawing/2014/main" id="{FF89BA06-1E7C-4A63-B9BA-8C65E2013731}"/>
              </a:ext>
            </a:extLst>
          </p:cNvPr>
          <p:cNvSpPr txBox="1">
            <a:spLocks noChangeArrowheads="1"/>
          </p:cNvSpPr>
          <p:nvPr/>
        </p:nvSpPr>
        <p:spPr bwMode="auto">
          <a:xfrm>
            <a:off x="304800" y="1371600"/>
            <a:ext cx="4511675"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 simple housewife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is that all?</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Are they not being confined to stereotyped roles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Don’t they need gainful employment?</a:t>
            </a:r>
          </a:p>
        </p:txBody>
      </p:sp>
    </p:spTree>
  </p:cSld>
  <p:clrMapOvr>
    <a:masterClrMapping/>
  </p:clrMapOvr>
  <p:transition spd="med">
    <p:blinds dir="ver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25" name="Object 9">
            <a:extLst>
              <a:ext uri="{FF2B5EF4-FFF2-40B4-BE49-F238E27FC236}">
                <a16:creationId xmlns:a16="http://schemas.microsoft.com/office/drawing/2014/main" id="{C35C254E-46CD-4D7D-8F9C-5D8E0075F4E1}"/>
              </a:ext>
            </a:extLst>
          </p:cNvPr>
          <p:cNvGraphicFramePr>
            <a:graphicFrameLocks noChangeAspect="1"/>
          </p:cNvGraphicFramePr>
          <p:nvPr/>
        </p:nvGraphicFramePr>
        <p:xfrm>
          <a:off x="152400" y="2819400"/>
          <a:ext cx="4572000" cy="3886200"/>
        </p:xfrm>
        <a:graphic>
          <a:graphicData uri="http://schemas.openxmlformats.org/presentationml/2006/ole">
            <mc:AlternateContent xmlns:mc="http://schemas.openxmlformats.org/markup-compatibility/2006">
              <mc:Choice xmlns:v="urn:schemas-microsoft-com:vml" Requires="v">
                <p:oleObj spid="_x0000_s148486" name="Image" r:id="rId3" imgW="3865124" imgH="3657401" progId="Photoshop.Image.7">
                  <p:embed/>
                </p:oleObj>
              </mc:Choice>
              <mc:Fallback>
                <p:oleObj name="Image" r:id="rId3" imgW="3865124" imgH="3657401" progId="Photoshop.Image.7">
                  <p:embed/>
                  <p:pic>
                    <p:nvPicPr>
                      <p:cNvPr id="137225" name="Object 9">
                        <a:extLst>
                          <a:ext uri="{FF2B5EF4-FFF2-40B4-BE49-F238E27FC236}">
                            <a16:creationId xmlns:a16="http://schemas.microsoft.com/office/drawing/2014/main" id="{C35C254E-46CD-4D7D-8F9C-5D8E0075F4E1}"/>
                          </a:ext>
                        </a:extLst>
                      </p:cNvPr>
                      <p:cNvPicPr>
                        <a:picLocks noChangeAspect="1" noChangeArrowheads="1"/>
                      </p:cNvPicPr>
                      <p:nvPr/>
                    </p:nvPicPr>
                    <p:blipFill>
                      <a:blip r:embed="rId4">
                        <a:lum contrast="6000"/>
                        <a:extLst>
                          <a:ext uri="{28A0092B-C50C-407E-A947-70E740481C1C}">
                            <a14:useLocalDpi xmlns:a14="http://schemas.microsoft.com/office/drawing/2010/main" val="0"/>
                          </a:ext>
                        </a:extLst>
                      </a:blip>
                      <a:srcRect t="4808" b="5357"/>
                      <a:stretch>
                        <a:fillRect/>
                      </a:stretch>
                    </p:blipFill>
                    <p:spPr bwMode="auto">
                      <a:xfrm>
                        <a:off x="152400" y="2819400"/>
                        <a:ext cx="45720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7220" name="Text Box 4">
            <a:extLst>
              <a:ext uri="{FF2B5EF4-FFF2-40B4-BE49-F238E27FC236}">
                <a16:creationId xmlns:a16="http://schemas.microsoft.com/office/drawing/2014/main" id="{715C44B5-8A4E-4C9D-A424-9E31BC49AEA5}"/>
              </a:ext>
            </a:extLst>
          </p:cNvPr>
          <p:cNvSpPr txBox="1">
            <a:spLocks noChangeArrowheads="1"/>
          </p:cNvSpPr>
          <p:nvPr/>
        </p:nvSpPr>
        <p:spPr bwMode="auto">
          <a:xfrm>
            <a:off x="304800" y="304800"/>
            <a:ext cx="43434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 a proper Vedic society, women are gainfully and meaningfully engaged – in fact much more than an average woman of today –</a:t>
            </a:r>
          </a:p>
        </p:txBody>
      </p:sp>
      <p:graphicFrame>
        <p:nvGraphicFramePr>
          <p:cNvPr id="137223" name="Object 7">
            <a:extLst>
              <a:ext uri="{FF2B5EF4-FFF2-40B4-BE49-F238E27FC236}">
                <a16:creationId xmlns:a16="http://schemas.microsoft.com/office/drawing/2014/main" id="{4A0B6059-F1DF-460B-A06D-7880F79FF74B}"/>
              </a:ext>
            </a:extLst>
          </p:cNvPr>
          <p:cNvGraphicFramePr>
            <a:graphicFrameLocks noChangeAspect="1"/>
          </p:cNvGraphicFramePr>
          <p:nvPr/>
        </p:nvGraphicFramePr>
        <p:xfrm>
          <a:off x="4572000" y="152400"/>
          <a:ext cx="4267200" cy="2984500"/>
        </p:xfrm>
        <a:graphic>
          <a:graphicData uri="http://schemas.openxmlformats.org/presentationml/2006/ole">
            <mc:AlternateContent xmlns:mc="http://schemas.openxmlformats.org/markup-compatibility/2006">
              <mc:Choice xmlns:v="urn:schemas-microsoft-com:vml" Requires="v">
                <p:oleObj spid="_x0000_s148487" name="Image" r:id="rId5" imgW="1828804" imgH="1280163" progId="Photoshop.Image.7">
                  <p:embed/>
                </p:oleObj>
              </mc:Choice>
              <mc:Fallback>
                <p:oleObj name="Image" r:id="rId5" imgW="1828804" imgH="1280163" progId="Photoshop.Image.7">
                  <p:embed/>
                  <p:pic>
                    <p:nvPicPr>
                      <p:cNvPr id="137223" name="Object 7">
                        <a:extLst>
                          <a:ext uri="{FF2B5EF4-FFF2-40B4-BE49-F238E27FC236}">
                            <a16:creationId xmlns:a16="http://schemas.microsoft.com/office/drawing/2014/main" id="{4A0B6059-F1DF-460B-A06D-7880F79FF74B}"/>
                          </a:ext>
                        </a:extLst>
                      </p:cNvPr>
                      <p:cNvPicPr>
                        <a:picLocks noChangeAspect="1" noChangeArrowheads="1"/>
                      </p:cNvPicPr>
                      <p:nvPr/>
                    </p:nvPicPr>
                    <p:blipFill>
                      <a:blip r:embed="rId6">
                        <a:lum bright="-6000" contrast="12000"/>
                        <a:extLst>
                          <a:ext uri="{28A0092B-C50C-407E-A947-70E740481C1C}">
                            <a14:useLocalDpi xmlns:a14="http://schemas.microsoft.com/office/drawing/2010/main" val="0"/>
                          </a:ext>
                        </a:extLst>
                      </a:blip>
                      <a:srcRect/>
                      <a:stretch>
                        <a:fillRect/>
                      </a:stretch>
                    </p:blipFill>
                    <p:spPr bwMode="auto">
                      <a:xfrm>
                        <a:off x="4572000" y="152400"/>
                        <a:ext cx="4267200" cy="298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7221" name="Rectangle 5">
            <a:extLst>
              <a:ext uri="{FF2B5EF4-FFF2-40B4-BE49-F238E27FC236}">
                <a16:creationId xmlns:a16="http://schemas.microsoft.com/office/drawing/2014/main" id="{C8E4FF27-F194-4FAA-BB54-57D97323F1A1}"/>
              </a:ext>
            </a:extLst>
          </p:cNvPr>
          <p:cNvSpPr>
            <a:spLocks noChangeArrowheads="1"/>
          </p:cNvSpPr>
          <p:nvPr/>
        </p:nvSpPr>
        <p:spPr bwMode="auto">
          <a:xfrm>
            <a:off x="4343400" y="3354388"/>
            <a:ext cx="4800600" cy="350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she works for her own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self-realization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facilitates her family to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achieve a similar goal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responsibilities that she alone can do properly.</a:t>
            </a: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137223"/>
                                        </p:tgtEl>
                                        <p:attrNameLst>
                                          <p:attrName>style.visibility</p:attrName>
                                        </p:attrNameLst>
                                      </p:cBhvr>
                                      <p:to>
                                        <p:strVal val="visible"/>
                                      </p:to>
                                    </p:set>
                                    <p:animEffect transition="in" filter="box(out)">
                                      <p:cBhvr>
                                        <p:cTn id="7" dur="1000"/>
                                        <p:tgtEl>
                                          <p:spTgt spid="137223"/>
                                        </p:tgtEl>
                                      </p:cBhvr>
                                    </p:animEffect>
                                  </p:childTnLst>
                                </p:cTn>
                              </p:par>
                            </p:childTnLst>
                          </p:cTn>
                        </p:par>
                        <p:par>
                          <p:cTn id="8" fill="hold" nodeType="afterGroup">
                            <p:stCondLst>
                              <p:cond delay="2000"/>
                            </p:stCondLst>
                            <p:childTnLst>
                              <p:par>
                                <p:cTn id="9" presetID="9" presetClass="entr" presetSubtype="0" fill="hold" grpId="0" nodeType="afterEffect">
                                  <p:stCondLst>
                                    <p:cond delay="500"/>
                                  </p:stCondLst>
                                  <p:childTnLst>
                                    <p:set>
                                      <p:cBhvr>
                                        <p:cTn id="10" dur="1" fill="hold">
                                          <p:stCondLst>
                                            <p:cond delay="0"/>
                                          </p:stCondLst>
                                        </p:cTn>
                                        <p:tgtEl>
                                          <p:spTgt spid="137221"/>
                                        </p:tgtEl>
                                        <p:attrNameLst>
                                          <p:attrName>style.visibility</p:attrName>
                                        </p:attrNameLst>
                                      </p:cBhvr>
                                      <p:to>
                                        <p:strVal val="visible"/>
                                      </p:to>
                                    </p:set>
                                    <p:animEffect transition="in" filter="dissolve">
                                      <p:cBhvr>
                                        <p:cTn id="11" dur="1000"/>
                                        <p:tgtEl>
                                          <p:spTgt spid="137221"/>
                                        </p:tgtEl>
                                      </p:cBhvr>
                                    </p:animEffect>
                                  </p:childTnLst>
                                </p:cTn>
                              </p:par>
                            </p:childTnLst>
                          </p:cTn>
                        </p:par>
                        <p:par>
                          <p:cTn id="12" fill="hold" nodeType="afterGroup">
                            <p:stCondLst>
                              <p:cond delay="3500"/>
                            </p:stCondLst>
                            <p:childTnLst>
                              <p:par>
                                <p:cTn id="13" presetID="4" presetClass="entr" presetSubtype="32" fill="hold" nodeType="afterEffect">
                                  <p:stCondLst>
                                    <p:cond delay="1500"/>
                                  </p:stCondLst>
                                  <p:childTnLst>
                                    <p:set>
                                      <p:cBhvr>
                                        <p:cTn id="14" dur="1" fill="hold">
                                          <p:stCondLst>
                                            <p:cond delay="0"/>
                                          </p:stCondLst>
                                        </p:cTn>
                                        <p:tgtEl>
                                          <p:spTgt spid="137225"/>
                                        </p:tgtEl>
                                        <p:attrNameLst>
                                          <p:attrName>style.visibility</p:attrName>
                                        </p:attrNameLst>
                                      </p:cBhvr>
                                      <p:to>
                                        <p:strVal val="visible"/>
                                      </p:to>
                                    </p:set>
                                    <p:animEffect transition="in" filter="box(out)">
                                      <p:cBhvr>
                                        <p:cTn id="15" dur="2000"/>
                                        <p:tgtEl>
                                          <p:spTgt spid="137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5" name="Text Box 15">
            <a:extLst>
              <a:ext uri="{FF2B5EF4-FFF2-40B4-BE49-F238E27FC236}">
                <a16:creationId xmlns:a16="http://schemas.microsoft.com/office/drawing/2014/main" id="{9C577764-9754-43EA-BA46-F0152A993F76}"/>
              </a:ext>
            </a:extLst>
          </p:cNvPr>
          <p:cNvSpPr txBox="1">
            <a:spLocks noChangeArrowheads="1"/>
          </p:cNvSpPr>
          <p:nvPr/>
        </p:nvSpPr>
        <p:spPr bwMode="auto">
          <a:xfrm>
            <a:off x="228600" y="228600"/>
            <a:ext cx="86868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She also serves the community in meaningful, fulfilling ways for a wholesome life of progressive satisfaction.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graphicFrame>
        <p:nvGraphicFramePr>
          <p:cNvPr id="122899" name="Object 19">
            <a:extLst>
              <a:ext uri="{FF2B5EF4-FFF2-40B4-BE49-F238E27FC236}">
                <a16:creationId xmlns:a16="http://schemas.microsoft.com/office/drawing/2014/main" id="{4A1DB580-9AC3-4FB3-A77D-235927ADD09B}"/>
              </a:ext>
            </a:extLst>
          </p:cNvPr>
          <p:cNvGraphicFramePr>
            <a:graphicFrameLocks noChangeAspect="1"/>
          </p:cNvGraphicFramePr>
          <p:nvPr/>
        </p:nvGraphicFramePr>
        <p:xfrm>
          <a:off x="5334000" y="3962400"/>
          <a:ext cx="3581400" cy="2724150"/>
        </p:xfrm>
        <a:graphic>
          <a:graphicData uri="http://schemas.openxmlformats.org/presentationml/2006/ole">
            <mc:AlternateContent xmlns:mc="http://schemas.openxmlformats.org/markup-compatibility/2006">
              <mc:Choice xmlns:v="urn:schemas-microsoft-com:vml" Requires="v">
                <p:oleObj spid="_x0000_s149508" name="Image" r:id="rId3" imgW="4723810" imgH="3593651" progId="Photoshop.Image.7">
                  <p:embed/>
                </p:oleObj>
              </mc:Choice>
              <mc:Fallback>
                <p:oleObj name="Image" r:id="rId3" imgW="4723810" imgH="3593651" progId="Photoshop.Image.7">
                  <p:embed/>
                  <p:pic>
                    <p:nvPicPr>
                      <p:cNvPr id="122899" name="Object 19">
                        <a:extLst>
                          <a:ext uri="{FF2B5EF4-FFF2-40B4-BE49-F238E27FC236}">
                            <a16:creationId xmlns:a16="http://schemas.microsoft.com/office/drawing/2014/main" id="{4A1DB580-9AC3-4FB3-A77D-235927ADD0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962400"/>
                        <a:ext cx="3581400" cy="272415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2892" name="Picture 12">
            <a:extLst>
              <a:ext uri="{FF2B5EF4-FFF2-40B4-BE49-F238E27FC236}">
                <a16:creationId xmlns:a16="http://schemas.microsoft.com/office/drawing/2014/main" id="{0F8EDC2B-2107-4B3B-8D38-C35DEBB29F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295400"/>
            <a:ext cx="5867400" cy="36226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7" name="Text Box 7">
            <a:extLst>
              <a:ext uri="{FF2B5EF4-FFF2-40B4-BE49-F238E27FC236}">
                <a16:creationId xmlns:a16="http://schemas.microsoft.com/office/drawing/2014/main" id="{84D19CAD-777C-464F-A1E8-8B396D701E7B}"/>
              </a:ext>
            </a:extLst>
          </p:cNvPr>
          <p:cNvSpPr txBox="1">
            <a:spLocks noChangeArrowheads="1"/>
          </p:cNvSpPr>
          <p:nvPr/>
        </p:nvSpPr>
        <p:spPr bwMode="auto">
          <a:xfrm>
            <a:off x="4648200" y="4419600"/>
            <a:ext cx="41910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Artificial attempts at equality actually leaves women more prone to exploitation …</a:t>
            </a:r>
          </a:p>
        </p:txBody>
      </p:sp>
      <p:pic>
        <p:nvPicPr>
          <p:cNvPr id="87052" name="Picture 12" descr="Photobucket - Video and Image Hosting">
            <a:hlinkClick r:id="rId3"/>
            <a:extLst>
              <a:ext uri="{FF2B5EF4-FFF2-40B4-BE49-F238E27FC236}">
                <a16:creationId xmlns:a16="http://schemas.microsoft.com/office/drawing/2014/main" id="{6E79222C-AFE7-4939-AD14-2A1C602B7619}"/>
              </a:ext>
            </a:extLst>
          </p:cNvPr>
          <p:cNvPicPr>
            <a:picLocks noChangeAspect="1" noChangeArrowheads="1"/>
          </p:cNvPicPr>
          <p:nvPr/>
        </p:nvPicPr>
        <p:blipFill>
          <a:blip r:embed="rId4">
            <a:lum contrast="6000"/>
            <a:extLst>
              <a:ext uri="{28A0092B-C50C-407E-A947-70E740481C1C}">
                <a14:useLocalDpi xmlns:a14="http://schemas.microsoft.com/office/drawing/2010/main" val="0"/>
              </a:ext>
            </a:extLst>
          </a:blip>
          <a:srcRect/>
          <a:stretch>
            <a:fillRect/>
          </a:stretch>
        </p:blipFill>
        <p:spPr bwMode="auto">
          <a:xfrm>
            <a:off x="2819400" y="228600"/>
            <a:ext cx="6096000" cy="4016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87049" name="Object 9">
            <a:extLst>
              <a:ext uri="{FF2B5EF4-FFF2-40B4-BE49-F238E27FC236}">
                <a16:creationId xmlns:a16="http://schemas.microsoft.com/office/drawing/2014/main" id="{E52C3B04-8535-4BBC-87A2-717036B2F799}"/>
              </a:ext>
            </a:extLst>
          </p:cNvPr>
          <p:cNvGraphicFramePr>
            <a:graphicFrameLocks noChangeAspect="1"/>
          </p:cNvGraphicFramePr>
          <p:nvPr/>
        </p:nvGraphicFramePr>
        <p:xfrm>
          <a:off x="457200" y="2590800"/>
          <a:ext cx="3621088" cy="3962400"/>
        </p:xfrm>
        <a:graphic>
          <a:graphicData uri="http://schemas.openxmlformats.org/presentationml/2006/ole">
            <mc:AlternateContent xmlns:mc="http://schemas.openxmlformats.org/markup-compatibility/2006">
              <mc:Choice xmlns:v="urn:schemas-microsoft-com:vml" Requires="v">
                <p:oleObj spid="_x0000_s150532" name="Image" r:id="rId5" imgW="3376905" imgH="3693871" progId="Photoshop.Image.7">
                  <p:embed/>
                </p:oleObj>
              </mc:Choice>
              <mc:Fallback>
                <p:oleObj name="Image" r:id="rId5" imgW="3376905" imgH="3693871" progId="Photoshop.Image.7">
                  <p:embed/>
                  <p:pic>
                    <p:nvPicPr>
                      <p:cNvPr id="87049" name="Object 9">
                        <a:extLst>
                          <a:ext uri="{FF2B5EF4-FFF2-40B4-BE49-F238E27FC236}">
                            <a16:creationId xmlns:a16="http://schemas.microsoft.com/office/drawing/2014/main" id="{E52C3B04-8535-4BBC-87A2-717036B2F7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590800"/>
                        <a:ext cx="3621088" cy="39624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1500"/>
                                  </p:stCondLst>
                                  <p:childTnLst>
                                    <p:set>
                                      <p:cBhvr>
                                        <p:cTn id="6" dur="1" fill="hold">
                                          <p:stCondLst>
                                            <p:cond delay="0"/>
                                          </p:stCondLst>
                                        </p:cTn>
                                        <p:tgtEl>
                                          <p:spTgt spid="87049"/>
                                        </p:tgtEl>
                                        <p:attrNameLst>
                                          <p:attrName>style.visibility</p:attrName>
                                        </p:attrNameLst>
                                      </p:cBhvr>
                                      <p:to>
                                        <p:strVal val="visible"/>
                                      </p:to>
                                    </p:set>
                                    <p:anim calcmode="lin" valueType="num">
                                      <p:cBhvr>
                                        <p:cTn id="7" dur="2000" fill="hold"/>
                                        <p:tgtEl>
                                          <p:spTgt spid="87049"/>
                                        </p:tgtEl>
                                        <p:attrNameLst>
                                          <p:attrName>ppt_w</p:attrName>
                                        </p:attrNameLst>
                                      </p:cBhvr>
                                      <p:tavLst>
                                        <p:tav tm="0">
                                          <p:val>
                                            <p:fltVal val="0"/>
                                          </p:val>
                                        </p:tav>
                                        <p:tav tm="100000">
                                          <p:val>
                                            <p:strVal val="#ppt_w"/>
                                          </p:val>
                                        </p:tav>
                                      </p:tavLst>
                                    </p:anim>
                                    <p:anim calcmode="lin" valueType="num">
                                      <p:cBhvr>
                                        <p:cTn id="8" dur="2000" fill="hold"/>
                                        <p:tgtEl>
                                          <p:spTgt spid="87049"/>
                                        </p:tgtEl>
                                        <p:attrNameLst>
                                          <p:attrName>ppt_h</p:attrName>
                                        </p:attrNameLst>
                                      </p:cBhvr>
                                      <p:tavLst>
                                        <p:tav tm="0">
                                          <p:val>
                                            <p:fltVal val="0"/>
                                          </p:val>
                                        </p:tav>
                                        <p:tav tm="100000">
                                          <p:val>
                                            <p:strVal val="#ppt_h"/>
                                          </p:val>
                                        </p:tav>
                                      </p:tavLst>
                                    </p:anim>
                                    <p:animEffect transition="in" filter="fade">
                                      <p:cBhvr>
                                        <p:cTn id="9" dur="2000"/>
                                        <p:tgtEl>
                                          <p:spTgt spid="87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8255" name="Object 15">
            <a:extLst>
              <a:ext uri="{FF2B5EF4-FFF2-40B4-BE49-F238E27FC236}">
                <a16:creationId xmlns:a16="http://schemas.microsoft.com/office/drawing/2014/main" id="{7D35FC74-77D2-4785-A6EA-C149AEE4EF13}"/>
              </a:ext>
            </a:extLst>
          </p:cNvPr>
          <p:cNvGraphicFramePr>
            <a:graphicFrameLocks noChangeAspect="1"/>
          </p:cNvGraphicFramePr>
          <p:nvPr/>
        </p:nvGraphicFramePr>
        <p:xfrm>
          <a:off x="4648200" y="304800"/>
          <a:ext cx="4191000" cy="2438400"/>
        </p:xfrm>
        <a:graphic>
          <a:graphicData uri="http://schemas.openxmlformats.org/presentationml/2006/ole">
            <mc:AlternateContent xmlns:mc="http://schemas.openxmlformats.org/markup-compatibility/2006">
              <mc:Choice xmlns:v="urn:schemas-microsoft-com:vml" Requires="v">
                <p:oleObj spid="_x0000_s151560" name="Image" r:id="rId3" imgW="6425397" imgH="4279365" progId="Photoshop.Image.7">
                  <p:embed/>
                </p:oleObj>
              </mc:Choice>
              <mc:Fallback>
                <p:oleObj name="Image" r:id="rId3" imgW="6425397" imgH="4279365" progId="Photoshop.Image.7">
                  <p:embed/>
                  <p:pic>
                    <p:nvPicPr>
                      <p:cNvPr id="138255" name="Object 15">
                        <a:extLst>
                          <a:ext uri="{FF2B5EF4-FFF2-40B4-BE49-F238E27FC236}">
                            <a16:creationId xmlns:a16="http://schemas.microsoft.com/office/drawing/2014/main" id="{7D35FC74-77D2-4785-A6EA-C149AEE4EF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603" t="23763" r="6306" b="8928"/>
                      <a:stretch>
                        <a:fillRect/>
                      </a:stretch>
                    </p:blipFill>
                    <p:spPr bwMode="auto">
                      <a:xfrm>
                        <a:off x="4648200" y="304800"/>
                        <a:ext cx="4191000" cy="24384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5" name="Object 5">
            <a:extLst>
              <a:ext uri="{FF2B5EF4-FFF2-40B4-BE49-F238E27FC236}">
                <a16:creationId xmlns:a16="http://schemas.microsoft.com/office/drawing/2014/main" id="{157C486A-11E5-4903-B31B-582AA9161F99}"/>
              </a:ext>
            </a:extLst>
          </p:cNvPr>
          <p:cNvGraphicFramePr>
            <a:graphicFrameLocks noChangeAspect="1"/>
          </p:cNvGraphicFramePr>
          <p:nvPr/>
        </p:nvGraphicFramePr>
        <p:xfrm>
          <a:off x="304800" y="304800"/>
          <a:ext cx="3930650" cy="6245225"/>
        </p:xfrm>
        <a:graphic>
          <a:graphicData uri="http://schemas.openxmlformats.org/presentationml/2006/ole">
            <mc:AlternateContent xmlns:mc="http://schemas.openxmlformats.org/markup-compatibility/2006">
              <mc:Choice xmlns:v="urn:schemas-microsoft-com:vml" Requires="v">
                <p:oleObj spid="_x0000_s151561" name="Image" r:id="rId5" imgW="5327464" imgH="8740941" progId="Photoshop.Image.7">
                  <p:embed/>
                </p:oleObj>
              </mc:Choice>
              <mc:Fallback>
                <p:oleObj name="Image" r:id="rId5" imgW="5327464" imgH="8740941" progId="Photoshop.Image.7">
                  <p:embed/>
                  <p:pic>
                    <p:nvPicPr>
                      <p:cNvPr id="138245" name="Object 5">
                        <a:extLst>
                          <a:ext uri="{FF2B5EF4-FFF2-40B4-BE49-F238E27FC236}">
                            <a16:creationId xmlns:a16="http://schemas.microsoft.com/office/drawing/2014/main" id="{157C486A-11E5-4903-B31B-582AA9161F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3139"/>
                      <a:stretch>
                        <a:fillRect/>
                      </a:stretch>
                    </p:blipFill>
                    <p:spPr bwMode="auto">
                      <a:xfrm>
                        <a:off x="304800" y="304800"/>
                        <a:ext cx="3930650" cy="62452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8246" name="Text Box 6">
            <a:extLst>
              <a:ext uri="{FF2B5EF4-FFF2-40B4-BE49-F238E27FC236}">
                <a16:creationId xmlns:a16="http://schemas.microsoft.com/office/drawing/2014/main" id="{3C601A92-2A03-4D71-81D9-CC2EF079F84E}"/>
              </a:ext>
            </a:extLst>
          </p:cNvPr>
          <p:cNvSpPr txBox="1">
            <a:spLocks noChangeArrowheads="1"/>
          </p:cNvSpPr>
          <p:nvPr/>
        </p:nvSpPr>
        <p:spPr bwMode="auto">
          <a:xfrm>
            <a:off x="4800600" y="2819400"/>
            <a:ext cx="5181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and subject to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needless anxieties…</a:t>
            </a:r>
          </a:p>
        </p:txBody>
      </p:sp>
      <p:graphicFrame>
        <p:nvGraphicFramePr>
          <p:cNvPr id="138257" name="Object 17">
            <a:extLst>
              <a:ext uri="{FF2B5EF4-FFF2-40B4-BE49-F238E27FC236}">
                <a16:creationId xmlns:a16="http://schemas.microsoft.com/office/drawing/2014/main" id="{6E3894AC-9A35-4815-B33F-8BE13C7DD67C}"/>
              </a:ext>
            </a:extLst>
          </p:cNvPr>
          <p:cNvGraphicFramePr>
            <a:graphicFrameLocks noChangeAspect="1"/>
          </p:cNvGraphicFramePr>
          <p:nvPr/>
        </p:nvGraphicFramePr>
        <p:xfrm>
          <a:off x="4724400" y="4114800"/>
          <a:ext cx="4038600" cy="2497138"/>
        </p:xfrm>
        <a:graphic>
          <a:graphicData uri="http://schemas.openxmlformats.org/presentationml/2006/ole">
            <mc:AlternateContent xmlns:mc="http://schemas.openxmlformats.org/markup-compatibility/2006">
              <mc:Choice xmlns:v="urn:schemas-microsoft-com:vml" Requires="v">
                <p:oleObj spid="_x0000_s151562" name="Image" r:id="rId7" imgW="3809524" imgH="2514286" progId="Photoshop.Image.7">
                  <p:embed/>
                </p:oleObj>
              </mc:Choice>
              <mc:Fallback>
                <p:oleObj name="Image" r:id="rId7" imgW="3809524" imgH="2514286" progId="Photoshop.Image.7">
                  <p:embed/>
                  <p:pic>
                    <p:nvPicPr>
                      <p:cNvPr id="138257" name="Object 17">
                        <a:extLst>
                          <a:ext uri="{FF2B5EF4-FFF2-40B4-BE49-F238E27FC236}">
                            <a16:creationId xmlns:a16="http://schemas.microsoft.com/office/drawing/2014/main" id="{6E3894AC-9A35-4815-B33F-8BE13C7DD67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6314"/>
                      <a:stretch>
                        <a:fillRect/>
                      </a:stretch>
                    </p:blipFill>
                    <p:spPr bwMode="auto">
                      <a:xfrm>
                        <a:off x="4724400" y="4114800"/>
                        <a:ext cx="4038600" cy="24971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8245"/>
                                        </p:tgtEl>
                                        <p:attrNameLst>
                                          <p:attrName>style.visibility</p:attrName>
                                        </p:attrNameLst>
                                      </p:cBhvr>
                                      <p:to>
                                        <p:strVal val="visible"/>
                                      </p:to>
                                    </p:set>
                                    <p:anim calcmode="lin" valueType="num">
                                      <p:cBhvr>
                                        <p:cTn id="7" dur="2000" fill="hold"/>
                                        <p:tgtEl>
                                          <p:spTgt spid="138245"/>
                                        </p:tgtEl>
                                        <p:attrNameLst>
                                          <p:attrName>ppt_w</p:attrName>
                                        </p:attrNameLst>
                                      </p:cBhvr>
                                      <p:tavLst>
                                        <p:tav tm="0">
                                          <p:val>
                                            <p:strVal val="#ppt_w+.3"/>
                                          </p:val>
                                        </p:tav>
                                        <p:tav tm="100000">
                                          <p:val>
                                            <p:strVal val="#ppt_w"/>
                                          </p:val>
                                        </p:tav>
                                      </p:tavLst>
                                    </p:anim>
                                    <p:anim calcmode="lin" valueType="num">
                                      <p:cBhvr>
                                        <p:cTn id="8" dur="2000" fill="hold"/>
                                        <p:tgtEl>
                                          <p:spTgt spid="138245"/>
                                        </p:tgtEl>
                                        <p:attrNameLst>
                                          <p:attrName>ppt_h</p:attrName>
                                        </p:attrNameLst>
                                      </p:cBhvr>
                                      <p:tavLst>
                                        <p:tav tm="0">
                                          <p:val>
                                            <p:strVal val="#ppt_h"/>
                                          </p:val>
                                        </p:tav>
                                        <p:tav tm="100000">
                                          <p:val>
                                            <p:strVal val="#ppt_h"/>
                                          </p:val>
                                        </p:tav>
                                      </p:tavLst>
                                    </p:anim>
                                    <p:animEffect transition="in" filter="fade">
                                      <p:cBhvr>
                                        <p:cTn id="9" dur="2000"/>
                                        <p:tgtEl>
                                          <p:spTgt spid="138245"/>
                                        </p:tgtEl>
                                      </p:cBhvr>
                                    </p:animEffect>
                                  </p:childTnLst>
                                </p:cTn>
                              </p:par>
                            </p:childTnLst>
                          </p:cTn>
                        </p:par>
                        <p:par>
                          <p:cTn id="10" fill="hold" nodeType="afterGroup">
                            <p:stCondLst>
                              <p:cond delay="2000"/>
                            </p:stCondLst>
                            <p:childTnLst>
                              <p:par>
                                <p:cTn id="11" presetID="50" presetClass="entr" presetSubtype="0" decel="100000" fill="hold" nodeType="afterEffect">
                                  <p:stCondLst>
                                    <p:cond delay="1000"/>
                                  </p:stCondLst>
                                  <p:childTnLst>
                                    <p:set>
                                      <p:cBhvr>
                                        <p:cTn id="12" dur="1" fill="hold">
                                          <p:stCondLst>
                                            <p:cond delay="0"/>
                                          </p:stCondLst>
                                        </p:cTn>
                                        <p:tgtEl>
                                          <p:spTgt spid="138255"/>
                                        </p:tgtEl>
                                        <p:attrNameLst>
                                          <p:attrName>style.visibility</p:attrName>
                                        </p:attrNameLst>
                                      </p:cBhvr>
                                      <p:to>
                                        <p:strVal val="visible"/>
                                      </p:to>
                                    </p:set>
                                    <p:anim calcmode="lin" valueType="num">
                                      <p:cBhvr>
                                        <p:cTn id="13" dur="1000" fill="hold"/>
                                        <p:tgtEl>
                                          <p:spTgt spid="138255"/>
                                        </p:tgtEl>
                                        <p:attrNameLst>
                                          <p:attrName>ppt_w</p:attrName>
                                        </p:attrNameLst>
                                      </p:cBhvr>
                                      <p:tavLst>
                                        <p:tav tm="0">
                                          <p:val>
                                            <p:strVal val="#ppt_w+.3"/>
                                          </p:val>
                                        </p:tav>
                                        <p:tav tm="100000">
                                          <p:val>
                                            <p:strVal val="#ppt_w"/>
                                          </p:val>
                                        </p:tav>
                                      </p:tavLst>
                                    </p:anim>
                                    <p:anim calcmode="lin" valueType="num">
                                      <p:cBhvr>
                                        <p:cTn id="14" dur="1000" fill="hold"/>
                                        <p:tgtEl>
                                          <p:spTgt spid="138255"/>
                                        </p:tgtEl>
                                        <p:attrNameLst>
                                          <p:attrName>ppt_h</p:attrName>
                                        </p:attrNameLst>
                                      </p:cBhvr>
                                      <p:tavLst>
                                        <p:tav tm="0">
                                          <p:val>
                                            <p:strVal val="#ppt_h"/>
                                          </p:val>
                                        </p:tav>
                                        <p:tav tm="100000">
                                          <p:val>
                                            <p:strVal val="#ppt_h"/>
                                          </p:val>
                                        </p:tav>
                                      </p:tavLst>
                                    </p:anim>
                                    <p:animEffect transition="in" filter="fade">
                                      <p:cBhvr>
                                        <p:cTn id="15" dur="1000"/>
                                        <p:tgtEl>
                                          <p:spTgt spid="138255"/>
                                        </p:tgtEl>
                                      </p:cBhvr>
                                    </p:animEffect>
                                  </p:childTnLst>
                                </p:cTn>
                              </p:par>
                            </p:childTnLst>
                          </p:cTn>
                        </p:par>
                        <p:par>
                          <p:cTn id="16" fill="hold" nodeType="afterGroup">
                            <p:stCondLst>
                              <p:cond delay="4000"/>
                            </p:stCondLst>
                            <p:childTnLst>
                              <p:par>
                                <p:cTn id="17" presetID="50" presetClass="entr" presetSubtype="0" decel="100000" fill="hold" nodeType="afterEffect">
                                  <p:stCondLst>
                                    <p:cond delay="1000"/>
                                  </p:stCondLst>
                                  <p:childTnLst>
                                    <p:set>
                                      <p:cBhvr>
                                        <p:cTn id="18" dur="1" fill="hold">
                                          <p:stCondLst>
                                            <p:cond delay="0"/>
                                          </p:stCondLst>
                                        </p:cTn>
                                        <p:tgtEl>
                                          <p:spTgt spid="138257"/>
                                        </p:tgtEl>
                                        <p:attrNameLst>
                                          <p:attrName>style.visibility</p:attrName>
                                        </p:attrNameLst>
                                      </p:cBhvr>
                                      <p:to>
                                        <p:strVal val="visible"/>
                                      </p:to>
                                    </p:set>
                                    <p:anim calcmode="lin" valueType="num">
                                      <p:cBhvr>
                                        <p:cTn id="19" dur="1000" fill="hold"/>
                                        <p:tgtEl>
                                          <p:spTgt spid="138257"/>
                                        </p:tgtEl>
                                        <p:attrNameLst>
                                          <p:attrName>ppt_w</p:attrName>
                                        </p:attrNameLst>
                                      </p:cBhvr>
                                      <p:tavLst>
                                        <p:tav tm="0">
                                          <p:val>
                                            <p:strVal val="#ppt_w+.3"/>
                                          </p:val>
                                        </p:tav>
                                        <p:tav tm="100000">
                                          <p:val>
                                            <p:strVal val="#ppt_w"/>
                                          </p:val>
                                        </p:tav>
                                      </p:tavLst>
                                    </p:anim>
                                    <p:anim calcmode="lin" valueType="num">
                                      <p:cBhvr>
                                        <p:cTn id="20" dur="1000" fill="hold"/>
                                        <p:tgtEl>
                                          <p:spTgt spid="138257"/>
                                        </p:tgtEl>
                                        <p:attrNameLst>
                                          <p:attrName>ppt_h</p:attrName>
                                        </p:attrNameLst>
                                      </p:cBhvr>
                                      <p:tavLst>
                                        <p:tav tm="0">
                                          <p:val>
                                            <p:strVal val="#ppt_h"/>
                                          </p:val>
                                        </p:tav>
                                        <p:tav tm="100000">
                                          <p:val>
                                            <p:strVal val="#ppt_h"/>
                                          </p:val>
                                        </p:tav>
                                      </p:tavLst>
                                    </p:anim>
                                    <p:animEffect transition="in" filter="fade">
                                      <p:cBhvr>
                                        <p:cTn id="21" dur="1000"/>
                                        <p:tgtEl>
                                          <p:spTgt spid="138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a:extLst>
              <a:ext uri="{FF2B5EF4-FFF2-40B4-BE49-F238E27FC236}">
                <a16:creationId xmlns:a16="http://schemas.microsoft.com/office/drawing/2014/main" id="{1C441C3E-00E0-4908-A4F9-E59A30714C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6577" y="3275519"/>
            <a:ext cx="3233154" cy="277711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2228" name="Text Box 4">
            <a:extLst>
              <a:ext uri="{FF2B5EF4-FFF2-40B4-BE49-F238E27FC236}">
                <a16:creationId xmlns:a16="http://schemas.microsoft.com/office/drawing/2014/main" id="{DE71E676-EE4E-4E18-A9AA-CE734C9FE12F}"/>
              </a:ext>
            </a:extLst>
          </p:cNvPr>
          <p:cNvSpPr txBox="1">
            <a:spLocks noChangeArrowheads="1"/>
          </p:cNvSpPr>
          <p:nvPr/>
        </p:nvSpPr>
        <p:spPr bwMode="auto">
          <a:xfrm>
            <a:off x="304800" y="152400"/>
            <a:ext cx="832167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 Vedic society, women were not equal, but in fact enjoyed a more respectable position than men – they were addressed as “Mother”– a position of greatest respect !</a:t>
            </a:r>
          </a:p>
        </p:txBody>
      </p:sp>
      <p:sp>
        <p:nvSpPr>
          <p:cNvPr id="52229" name="Text Box 5">
            <a:extLst>
              <a:ext uri="{FF2B5EF4-FFF2-40B4-BE49-F238E27FC236}">
                <a16:creationId xmlns:a16="http://schemas.microsoft.com/office/drawing/2014/main" id="{643EBD50-BFCC-46C3-9B7B-E7A98B8CC1E5}"/>
              </a:ext>
            </a:extLst>
          </p:cNvPr>
          <p:cNvSpPr txBox="1">
            <a:spLocks noChangeArrowheads="1"/>
          </p:cNvSpPr>
          <p:nvPr/>
        </p:nvSpPr>
        <p:spPr bwMode="auto">
          <a:xfrm>
            <a:off x="406400" y="3204802"/>
            <a:ext cx="3888509"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Boys were trained right from childhood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to respect and cherish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all women as mothers.</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2500"/>
                                  </p:stCondLst>
                                  <p:childTnLst>
                                    <p:set>
                                      <p:cBhvr>
                                        <p:cTn id="6" dur="1" fill="hold">
                                          <p:stCondLst>
                                            <p:cond delay="0"/>
                                          </p:stCondLst>
                                        </p:cTn>
                                        <p:tgtEl>
                                          <p:spTgt spid="52229"/>
                                        </p:tgtEl>
                                        <p:attrNameLst>
                                          <p:attrName>style.visibility</p:attrName>
                                        </p:attrNameLst>
                                      </p:cBhvr>
                                      <p:to>
                                        <p:strVal val="visible"/>
                                      </p:to>
                                    </p:set>
                                    <p:anim calcmode="lin" valueType="num">
                                      <p:cBhvr>
                                        <p:cTn id="7" dur="1000" fill="hold"/>
                                        <p:tgtEl>
                                          <p:spTgt spid="52229"/>
                                        </p:tgtEl>
                                        <p:attrNameLst>
                                          <p:attrName>ppt_w</p:attrName>
                                        </p:attrNameLst>
                                      </p:cBhvr>
                                      <p:tavLst>
                                        <p:tav tm="0">
                                          <p:val>
                                            <p:strVal val="#ppt_w*0.70"/>
                                          </p:val>
                                        </p:tav>
                                        <p:tav tm="100000">
                                          <p:val>
                                            <p:strVal val="#ppt_w"/>
                                          </p:val>
                                        </p:tav>
                                      </p:tavLst>
                                    </p:anim>
                                    <p:anim calcmode="lin" valueType="num">
                                      <p:cBhvr>
                                        <p:cTn id="8" dur="1000" fill="hold"/>
                                        <p:tgtEl>
                                          <p:spTgt spid="52229"/>
                                        </p:tgtEl>
                                        <p:attrNameLst>
                                          <p:attrName>ppt_h</p:attrName>
                                        </p:attrNameLst>
                                      </p:cBhvr>
                                      <p:tavLst>
                                        <p:tav tm="0">
                                          <p:val>
                                            <p:strVal val="#ppt_h"/>
                                          </p:val>
                                        </p:tav>
                                        <p:tav tm="100000">
                                          <p:val>
                                            <p:strVal val="#ppt_h"/>
                                          </p:val>
                                        </p:tav>
                                      </p:tavLst>
                                    </p:anim>
                                    <p:animEffect transition="in" filter="fade">
                                      <p:cBhvr>
                                        <p:cTn id="9" dur="1000"/>
                                        <p:tgtEl>
                                          <p:spTgt spid="52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38" name="Object 10">
            <a:extLst>
              <a:ext uri="{FF2B5EF4-FFF2-40B4-BE49-F238E27FC236}">
                <a16:creationId xmlns:a16="http://schemas.microsoft.com/office/drawing/2014/main" id="{DCAC2622-CA25-4E46-9B61-92D6AEBC6550}"/>
              </a:ext>
            </a:extLst>
          </p:cNvPr>
          <p:cNvGraphicFramePr>
            <a:graphicFrameLocks noChangeAspect="1"/>
          </p:cNvGraphicFramePr>
          <p:nvPr/>
        </p:nvGraphicFramePr>
        <p:xfrm>
          <a:off x="2362200" y="3124200"/>
          <a:ext cx="2657475" cy="3503613"/>
        </p:xfrm>
        <a:graphic>
          <a:graphicData uri="http://schemas.openxmlformats.org/presentationml/2006/ole">
            <mc:AlternateContent xmlns:mc="http://schemas.openxmlformats.org/markup-compatibility/2006">
              <mc:Choice xmlns:v="urn:schemas-microsoft-com:vml" Requires="v">
                <p:oleObj spid="_x0000_s152580" name="Image" r:id="rId3" imgW="2657636" imgH="3504317" progId="Photoshop.Image.7">
                  <p:embed/>
                </p:oleObj>
              </mc:Choice>
              <mc:Fallback>
                <p:oleObj name="Image" r:id="rId3" imgW="2657636" imgH="3504317" progId="Photoshop.Image.7">
                  <p:embed/>
                  <p:pic>
                    <p:nvPicPr>
                      <p:cNvPr id="124938" name="Object 10">
                        <a:extLst>
                          <a:ext uri="{FF2B5EF4-FFF2-40B4-BE49-F238E27FC236}">
                            <a16:creationId xmlns:a16="http://schemas.microsoft.com/office/drawing/2014/main" id="{DCAC2622-CA25-4E46-9B61-92D6AEBC65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3124200"/>
                        <a:ext cx="2657475" cy="350361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931" name="Rectangle 3">
            <a:extLst>
              <a:ext uri="{FF2B5EF4-FFF2-40B4-BE49-F238E27FC236}">
                <a16:creationId xmlns:a16="http://schemas.microsoft.com/office/drawing/2014/main" id="{00D30FD5-B218-4A95-A428-C73F66F2D156}"/>
              </a:ext>
            </a:extLst>
          </p:cNvPr>
          <p:cNvSpPr>
            <a:spLocks noChangeArrowheads="1"/>
          </p:cNvSpPr>
          <p:nvPr/>
        </p:nvSpPr>
        <p:spPr bwMode="auto">
          <a:xfrm>
            <a:off x="152400" y="1219200"/>
            <a:ext cx="853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				</a:t>
            </a:r>
          </a:p>
        </p:txBody>
      </p:sp>
      <p:sp>
        <p:nvSpPr>
          <p:cNvPr id="124932" name="Text Box 4">
            <a:extLst>
              <a:ext uri="{FF2B5EF4-FFF2-40B4-BE49-F238E27FC236}">
                <a16:creationId xmlns:a16="http://schemas.microsoft.com/office/drawing/2014/main" id="{603C1FE5-556F-47F7-9BA7-B0E875B4CAC2}"/>
              </a:ext>
            </a:extLst>
          </p:cNvPr>
          <p:cNvSpPr txBox="1">
            <a:spLocks noChangeArrowheads="1"/>
          </p:cNvSpPr>
          <p:nvPr/>
        </p:nvSpPr>
        <p:spPr bwMode="auto">
          <a:xfrm>
            <a:off x="304800" y="228600"/>
            <a:ext cx="58674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Vedic education was meant NOT for acquiring degrees or earning one’s livelihood; </a:t>
            </a:r>
          </a:p>
        </p:txBody>
      </p:sp>
      <p:pic>
        <p:nvPicPr>
          <p:cNvPr id="124934" name="Picture 6">
            <a:extLst>
              <a:ext uri="{FF2B5EF4-FFF2-40B4-BE49-F238E27FC236}">
                <a16:creationId xmlns:a16="http://schemas.microsoft.com/office/drawing/2014/main" id="{FA1DAEC8-E329-4AC9-9713-1D7B14940C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057400"/>
            <a:ext cx="3124200" cy="2082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4935" name="Picture 7">
            <a:extLst>
              <a:ext uri="{FF2B5EF4-FFF2-40B4-BE49-F238E27FC236}">
                <a16:creationId xmlns:a16="http://schemas.microsoft.com/office/drawing/2014/main" id="{CF80B015-D22E-4521-B346-3E7AEC1620B6}"/>
              </a:ext>
            </a:extLst>
          </p:cNvPr>
          <p:cNvPicPr>
            <a:picLocks noChangeAspect="1" noChangeArrowheads="1"/>
          </p:cNvPicPr>
          <p:nvPr/>
        </p:nvPicPr>
        <p:blipFill>
          <a:blip r:embed="rId6">
            <a:lum bright="-6000" contrast="12000"/>
            <a:extLst>
              <a:ext uri="{28A0092B-C50C-407E-A947-70E740481C1C}">
                <a14:useLocalDpi xmlns:a14="http://schemas.microsoft.com/office/drawing/2010/main" val="0"/>
              </a:ext>
            </a:extLst>
          </a:blip>
          <a:srcRect/>
          <a:stretch>
            <a:fillRect/>
          </a:stretch>
        </p:blipFill>
        <p:spPr bwMode="auto">
          <a:xfrm>
            <a:off x="5791200" y="2286000"/>
            <a:ext cx="2938463" cy="380841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4937" name="Text Box 9">
            <a:extLst>
              <a:ext uri="{FF2B5EF4-FFF2-40B4-BE49-F238E27FC236}">
                <a16:creationId xmlns:a16="http://schemas.microsoft.com/office/drawing/2014/main" id="{A3E8F548-FF07-4830-9493-38DB7162B777}"/>
              </a:ext>
            </a:extLst>
          </p:cNvPr>
          <p:cNvSpPr txBox="1">
            <a:spLocks noChangeArrowheads="1"/>
          </p:cNvSpPr>
          <p:nvPr/>
        </p:nvSpPr>
        <p:spPr bwMode="auto">
          <a:xfrm>
            <a:off x="4495800" y="1143000"/>
            <a:ext cx="44196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Rather it stressed on formation of Character. </a:t>
            </a: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
        <p:nvSpPr>
          <p:cNvPr id="124939" name="Line 11">
            <a:extLst>
              <a:ext uri="{FF2B5EF4-FFF2-40B4-BE49-F238E27FC236}">
                <a16:creationId xmlns:a16="http://schemas.microsoft.com/office/drawing/2014/main" id="{4D994B3C-D9F2-4ED9-A3BD-12258E10DFD1}"/>
              </a:ext>
            </a:extLst>
          </p:cNvPr>
          <p:cNvSpPr>
            <a:spLocks noChangeShapeType="1"/>
          </p:cNvSpPr>
          <p:nvPr/>
        </p:nvSpPr>
        <p:spPr bwMode="auto">
          <a:xfrm>
            <a:off x="5257800" y="1371600"/>
            <a:ext cx="0" cy="4876800"/>
          </a:xfrm>
          <a:prstGeom prst="line">
            <a:avLst/>
          </a:prstGeom>
          <a:noFill/>
          <a:ln w="28575">
            <a:solidFill>
              <a:schemeClr val="tx1"/>
            </a:solidFill>
            <a:round/>
            <a:headEnd type="diamond" w="lg" len="lg"/>
            <a:tailEnd type="diamond"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IN"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1500"/>
                                  </p:stCondLst>
                                  <p:childTnLst>
                                    <p:set>
                                      <p:cBhvr>
                                        <p:cTn id="6" dur="1" fill="hold">
                                          <p:stCondLst>
                                            <p:cond delay="0"/>
                                          </p:stCondLst>
                                        </p:cTn>
                                        <p:tgtEl>
                                          <p:spTgt spid="124938"/>
                                        </p:tgtEl>
                                        <p:attrNameLst>
                                          <p:attrName>style.visibility</p:attrName>
                                        </p:attrNameLst>
                                      </p:cBhvr>
                                      <p:to>
                                        <p:strVal val="visible"/>
                                      </p:to>
                                    </p:set>
                                    <p:anim calcmode="lin" valueType="num">
                                      <p:cBhvr additive="base">
                                        <p:cTn id="7" dur="500" fill="hold"/>
                                        <p:tgtEl>
                                          <p:spTgt spid="124938"/>
                                        </p:tgtEl>
                                        <p:attrNameLst>
                                          <p:attrName>ppt_x</p:attrName>
                                        </p:attrNameLst>
                                      </p:cBhvr>
                                      <p:tavLst>
                                        <p:tav tm="0">
                                          <p:val>
                                            <p:strVal val="#ppt_x"/>
                                          </p:val>
                                        </p:tav>
                                        <p:tav tm="100000">
                                          <p:val>
                                            <p:strVal val="#ppt_x"/>
                                          </p:val>
                                        </p:tav>
                                      </p:tavLst>
                                    </p:anim>
                                    <p:anim calcmode="lin" valueType="num">
                                      <p:cBhvr additive="base">
                                        <p:cTn id="8" dur="500" fill="hold"/>
                                        <p:tgtEl>
                                          <p:spTgt spid="12493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000"/>
                            </p:stCondLst>
                            <p:childTnLst>
                              <p:par>
                                <p:cTn id="10" presetID="55" presetClass="entr" presetSubtype="0" fill="hold" grpId="0" nodeType="afterEffect">
                                  <p:stCondLst>
                                    <p:cond delay="1000"/>
                                  </p:stCondLst>
                                  <p:childTnLst>
                                    <p:set>
                                      <p:cBhvr>
                                        <p:cTn id="11" dur="1" fill="hold">
                                          <p:stCondLst>
                                            <p:cond delay="0"/>
                                          </p:stCondLst>
                                        </p:cTn>
                                        <p:tgtEl>
                                          <p:spTgt spid="124937"/>
                                        </p:tgtEl>
                                        <p:attrNameLst>
                                          <p:attrName>style.visibility</p:attrName>
                                        </p:attrNameLst>
                                      </p:cBhvr>
                                      <p:to>
                                        <p:strVal val="visible"/>
                                      </p:to>
                                    </p:set>
                                    <p:anim calcmode="lin" valueType="num">
                                      <p:cBhvr>
                                        <p:cTn id="12" dur="1000" fill="hold"/>
                                        <p:tgtEl>
                                          <p:spTgt spid="124937"/>
                                        </p:tgtEl>
                                        <p:attrNameLst>
                                          <p:attrName>ppt_w</p:attrName>
                                        </p:attrNameLst>
                                      </p:cBhvr>
                                      <p:tavLst>
                                        <p:tav tm="0">
                                          <p:val>
                                            <p:strVal val="#ppt_w*0.70"/>
                                          </p:val>
                                        </p:tav>
                                        <p:tav tm="100000">
                                          <p:val>
                                            <p:strVal val="#ppt_w"/>
                                          </p:val>
                                        </p:tav>
                                      </p:tavLst>
                                    </p:anim>
                                    <p:anim calcmode="lin" valueType="num">
                                      <p:cBhvr>
                                        <p:cTn id="13" dur="1000" fill="hold"/>
                                        <p:tgtEl>
                                          <p:spTgt spid="124937"/>
                                        </p:tgtEl>
                                        <p:attrNameLst>
                                          <p:attrName>ppt_h</p:attrName>
                                        </p:attrNameLst>
                                      </p:cBhvr>
                                      <p:tavLst>
                                        <p:tav tm="0">
                                          <p:val>
                                            <p:strVal val="#ppt_h"/>
                                          </p:val>
                                        </p:tav>
                                        <p:tav tm="100000">
                                          <p:val>
                                            <p:strVal val="#ppt_h"/>
                                          </p:val>
                                        </p:tav>
                                      </p:tavLst>
                                    </p:anim>
                                    <p:animEffect transition="in" filter="fade">
                                      <p:cBhvr>
                                        <p:cTn id="14" dur="1000"/>
                                        <p:tgtEl>
                                          <p:spTgt spid="124937"/>
                                        </p:tgtEl>
                                      </p:cBhvr>
                                    </p:animEffect>
                                  </p:childTnLst>
                                </p:cTn>
                              </p:par>
                              <p:par>
                                <p:cTn id="15" presetID="29" presetClass="entr" presetSubtype="0" fill="hold" nodeType="withEffect">
                                  <p:stCondLst>
                                    <p:cond delay="500"/>
                                  </p:stCondLst>
                                  <p:childTnLst>
                                    <p:set>
                                      <p:cBhvr>
                                        <p:cTn id="16" dur="1" fill="hold">
                                          <p:stCondLst>
                                            <p:cond delay="0"/>
                                          </p:stCondLst>
                                        </p:cTn>
                                        <p:tgtEl>
                                          <p:spTgt spid="124935"/>
                                        </p:tgtEl>
                                        <p:attrNameLst>
                                          <p:attrName>style.visibility</p:attrName>
                                        </p:attrNameLst>
                                      </p:cBhvr>
                                      <p:to>
                                        <p:strVal val="visible"/>
                                      </p:to>
                                    </p:set>
                                    <p:anim calcmode="lin" valueType="num">
                                      <p:cBhvr>
                                        <p:cTn id="17" dur="2000" fill="hold"/>
                                        <p:tgtEl>
                                          <p:spTgt spid="124935"/>
                                        </p:tgtEl>
                                        <p:attrNameLst>
                                          <p:attrName>ppt_x</p:attrName>
                                        </p:attrNameLst>
                                      </p:cBhvr>
                                      <p:tavLst>
                                        <p:tav tm="0">
                                          <p:val>
                                            <p:strVal val="#ppt_x-.2"/>
                                          </p:val>
                                        </p:tav>
                                        <p:tav tm="100000">
                                          <p:val>
                                            <p:strVal val="#ppt_x"/>
                                          </p:val>
                                        </p:tav>
                                      </p:tavLst>
                                    </p:anim>
                                    <p:anim calcmode="lin" valueType="num">
                                      <p:cBhvr>
                                        <p:cTn id="18" dur="2000" fill="hold"/>
                                        <p:tgtEl>
                                          <p:spTgt spid="124935"/>
                                        </p:tgtEl>
                                        <p:attrNameLst>
                                          <p:attrName>ppt_y</p:attrName>
                                        </p:attrNameLst>
                                      </p:cBhvr>
                                      <p:tavLst>
                                        <p:tav tm="0">
                                          <p:val>
                                            <p:strVal val="#ppt_y"/>
                                          </p:val>
                                        </p:tav>
                                        <p:tav tm="100000">
                                          <p:val>
                                            <p:strVal val="#ppt_y"/>
                                          </p:val>
                                        </p:tav>
                                      </p:tavLst>
                                    </p:anim>
                                    <p:animEffect transition="in" filter="wipe(right)" prLst="gradientSize: 0.1">
                                      <p:cBhvr>
                                        <p:cTn id="19" dur="2000"/>
                                        <p:tgtEl>
                                          <p:spTgt spid="124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7"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0" name="Text Box 6">
            <a:extLst>
              <a:ext uri="{FF2B5EF4-FFF2-40B4-BE49-F238E27FC236}">
                <a16:creationId xmlns:a16="http://schemas.microsoft.com/office/drawing/2014/main" id="{F90A2A89-3C8D-464A-B1DC-B241B16D863C}"/>
              </a:ext>
            </a:extLst>
          </p:cNvPr>
          <p:cNvSpPr txBox="1">
            <a:spLocks noChangeArrowheads="1"/>
          </p:cNvSpPr>
          <p:nvPr/>
        </p:nvSpPr>
        <p:spPr bwMode="auto">
          <a:xfrm>
            <a:off x="304800" y="304800"/>
            <a:ext cx="5410200" cy="6011863"/>
          </a:xfrm>
          <a:prstGeom prst="rect">
            <a:avLst/>
          </a:prstGeom>
          <a:noFill/>
          <a:ln w="76200" cap="rnd" cmpd="tri">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22860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Gita" pitchFamily="2" charset="0"/>
                <a:ea typeface="+mn-ea"/>
                <a:cs typeface="+mn-cs"/>
              </a:rPr>
              <a:t>Canakya Pandita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Gita" pitchFamily="2" charset="0"/>
                <a:ea typeface="+mn-ea"/>
                <a:cs typeface="+mn-cs"/>
              </a:rPr>
              <a:t>on Education</a:t>
            </a:r>
            <a:r>
              <a:rPr kumimoji="0" lang="en-US" altLang="en-US" sz="2400" b="1" i="0" u="none" strike="noStrike" kern="1200" cap="none" spc="0" normalizeH="0" baseline="0" noProof="0">
                <a:ln>
                  <a:noFill/>
                </a:ln>
                <a:solidFill>
                  <a:srgbClr val="321900"/>
                </a:solidFill>
                <a:effectLst/>
                <a:uLnTx/>
                <a:uFillTx/>
                <a:latin typeface="Gita" pitchFamily="2" charset="0"/>
                <a:ea typeface="+mn-ea"/>
                <a:cs typeface="+mn-cs"/>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a:ln>
                <a:noFill/>
              </a:ln>
              <a:solidFill>
                <a:srgbClr val="321900"/>
              </a:solidFill>
              <a:effectLst/>
              <a:uLnTx/>
              <a:uFillTx/>
              <a:latin typeface="Gita" pitchFamily="2"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Gita" pitchFamily="2" charset="0"/>
                <a:ea typeface="+mn-ea"/>
                <a:cs typeface="+mn-cs"/>
              </a:rPr>
              <a:t>One who sees all women other than one’s wife as mother,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Gita" pitchFamily="2"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Gita" pitchFamily="2" charset="0"/>
                <a:ea typeface="+mn-ea"/>
                <a:cs typeface="+mn-cs"/>
              </a:rPr>
              <a:t>others' possessions as insignificant as a lump of clay,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Gita" pitchFamily="2"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Gita" pitchFamily="2" charset="0"/>
                <a:ea typeface="+mn-ea"/>
                <a:cs typeface="+mn-cs"/>
              </a:rPr>
              <a:t>Treats all living beings as equal to himself</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Gita" pitchFamily="2"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Gita" pitchFamily="2" charset="0"/>
                <a:ea typeface="+mn-ea"/>
                <a:cs typeface="+mn-cs"/>
              </a:rPr>
              <a:t>-- such a person is considered a learned man.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Gita" pitchFamily="2" charset="0"/>
              <a:ea typeface="+mn-ea"/>
              <a:cs typeface="+mn-cs"/>
            </a:endParaRPr>
          </a:p>
        </p:txBody>
      </p:sp>
      <p:sp>
        <p:nvSpPr>
          <p:cNvPr id="57348" name="Rectangle 4">
            <a:extLst>
              <a:ext uri="{FF2B5EF4-FFF2-40B4-BE49-F238E27FC236}">
                <a16:creationId xmlns:a16="http://schemas.microsoft.com/office/drawing/2014/main" id="{16548603-3122-41C1-8451-2451636E2FBE}"/>
              </a:ext>
            </a:extLst>
          </p:cNvPr>
          <p:cNvSpPr>
            <a:spLocks noChangeArrowheads="1"/>
          </p:cNvSpPr>
          <p:nvPr/>
        </p:nvSpPr>
        <p:spPr bwMode="auto">
          <a:xfrm>
            <a:off x="152400" y="1219200"/>
            <a:ext cx="853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				</a:t>
            </a:r>
          </a:p>
        </p:txBody>
      </p:sp>
      <p:pic>
        <p:nvPicPr>
          <p:cNvPr id="57360" name="Picture 16">
            <a:extLst>
              <a:ext uri="{FF2B5EF4-FFF2-40B4-BE49-F238E27FC236}">
                <a16:creationId xmlns:a16="http://schemas.microsoft.com/office/drawing/2014/main" id="{61CB7422-5CE4-4513-BDC5-6592C7C78E59}"/>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5943600" y="3130550"/>
            <a:ext cx="2974975" cy="31178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1000"/>
                                  </p:stCondLst>
                                  <p:childTnLst>
                                    <p:set>
                                      <p:cBhvr>
                                        <p:cTn id="6" dur="1" fill="hold">
                                          <p:stCondLst>
                                            <p:cond delay="0"/>
                                          </p:stCondLst>
                                        </p:cTn>
                                        <p:tgtEl>
                                          <p:spTgt spid="57350"/>
                                        </p:tgtEl>
                                        <p:attrNameLst>
                                          <p:attrName>style.visibility</p:attrName>
                                        </p:attrNameLst>
                                      </p:cBhvr>
                                      <p:to>
                                        <p:strVal val="visible"/>
                                      </p:to>
                                    </p:set>
                                    <p:animEffect transition="in" filter="blinds(vertical)">
                                      <p:cBhvr>
                                        <p:cTn id="7" dur="500"/>
                                        <p:tgtEl>
                                          <p:spTgt spid="57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0"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a:extLst>
              <a:ext uri="{FF2B5EF4-FFF2-40B4-BE49-F238E27FC236}">
                <a16:creationId xmlns:a16="http://schemas.microsoft.com/office/drawing/2014/main" id="{3E3FCE36-3361-463E-8A35-C944AADCBD4F}"/>
              </a:ext>
            </a:extLst>
          </p:cNvPr>
          <p:cNvSpPr txBox="1">
            <a:spLocks noChangeArrowheads="1"/>
          </p:cNvSpPr>
          <p:nvPr/>
        </p:nvSpPr>
        <p:spPr bwMode="auto">
          <a:xfrm>
            <a:off x="457200" y="1219200"/>
            <a:ext cx="409892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0C0600"/>
                </a:solidFill>
                <a:effectLst/>
                <a:uLnTx/>
                <a:uFillTx/>
                <a:latin typeface="Monotype Corsiva" panose="03010101010201010101" pitchFamily="66" charset="0"/>
                <a:ea typeface="+mn-ea"/>
                <a:cs typeface="+mn-cs"/>
              </a:rPr>
              <a:t>Natural Opulence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0C0600"/>
                </a:solidFill>
                <a:effectLst/>
                <a:uLnTx/>
                <a:uFillTx/>
                <a:latin typeface="Monotype Corsiva" panose="03010101010201010101" pitchFamily="66" charset="0"/>
                <a:ea typeface="+mn-ea"/>
                <a:cs typeface="+mn-cs"/>
              </a:rPr>
              <a:t>and Social Organization</a:t>
            </a:r>
          </a:p>
        </p:txBody>
      </p:sp>
      <p:pic>
        <p:nvPicPr>
          <p:cNvPr id="111627" name="Picture 11">
            <a:extLst>
              <a:ext uri="{FF2B5EF4-FFF2-40B4-BE49-F238E27FC236}">
                <a16:creationId xmlns:a16="http://schemas.microsoft.com/office/drawing/2014/main" id="{4A467791-AF90-4AEC-9CC7-281BEDB8BE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0"/>
            <a:ext cx="5410200" cy="3375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1628" name="Picture 12">
            <a:extLst>
              <a:ext uri="{FF2B5EF4-FFF2-40B4-BE49-F238E27FC236}">
                <a16:creationId xmlns:a16="http://schemas.microsoft.com/office/drawing/2014/main" id="{758D432E-D16E-4DF0-A289-29DF76162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04800"/>
            <a:ext cx="3884613" cy="51816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graphicFrame>
        <p:nvGraphicFramePr>
          <p:cNvPr id="107524" name="Object 4">
            <a:extLst>
              <a:ext uri="{FF2B5EF4-FFF2-40B4-BE49-F238E27FC236}">
                <a16:creationId xmlns:a16="http://schemas.microsoft.com/office/drawing/2014/main" id="{01950558-4163-43CC-9A7C-41A999128654}"/>
              </a:ext>
            </a:extLst>
          </p:cNvPr>
          <p:cNvGraphicFramePr>
            <a:graphicFrameLocks noChangeAspect="1"/>
          </p:cNvGraphicFramePr>
          <p:nvPr/>
        </p:nvGraphicFramePr>
        <p:xfrm>
          <a:off x="457200" y="2819400"/>
          <a:ext cx="3438525" cy="3657600"/>
        </p:xfrm>
        <a:graphic>
          <a:graphicData uri="http://schemas.openxmlformats.org/presentationml/2006/ole">
            <mc:AlternateContent xmlns:mc="http://schemas.openxmlformats.org/markup-compatibility/2006">
              <mc:Choice xmlns:v="urn:schemas-microsoft-com:vml" Requires="v">
                <p:oleObj spid="_x0000_s153612" name="Image" r:id="rId4" imgW="1718930" imgH="1828804" progId="Photoshop.Image.7">
                  <p:embed/>
                </p:oleObj>
              </mc:Choice>
              <mc:Fallback>
                <p:oleObj name="Image" r:id="rId4" imgW="1718930" imgH="1828804" progId="Photoshop.Image.7">
                  <p:embed/>
                  <p:pic>
                    <p:nvPicPr>
                      <p:cNvPr id="107524" name="Object 4">
                        <a:extLst>
                          <a:ext uri="{FF2B5EF4-FFF2-40B4-BE49-F238E27FC236}">
                            <a16:creationId xmlns:a16="http://schemas.microsoft.com/office/drawing/2014/main" id="{01950558-4163-43CC-9A7C-41A9991286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819400"/>
                        <a:ext cx="3438525" cy="3657600"/>
                      </a:xfrm>
                      <a:prstGeom prst="rect">
                        <a:avLst/>
                      </a:prstGeom>
                      <a:noFill/>
                      <a:ln w="317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7522" name="Rectangle 2">
            <a:extLst>
              <a:ext uri="{FF2B5EF4-FFF2-40B4-BE49-F238E27FC236}">
                <a16:creationId xmlns:a16="http://schemas.microsoft.com/office/drawing/2014/main" id="{6B0C50B0-420F-4B92-82A5-DC0C1C52858F}"/>
              </a:ext>
            </a:extLst>
          </p:cNvPr>
          <p:cNvSpPr>
            <a:spLocks noChangeArrowheads="1"/>
          </p:cNvSpPr>
          <p:nvPr/>
        </p:nvSpPr>
        <p:spPr bwMode="auto">
          <a:xfrm>
            <a:off x="457200" y="457200"/>
            <a:ext cx="83058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15) “While the Lord was departing from the palace of Hastinapura, different types of drums -like the mrdanga, dhola, nagra, dhundhuri and dundubhi-and flutes of different types, the vina, gomukha and bheri, all sounded together to show     Him honor.”</a:t>
            </a:r>
          </a:p>
        </p:txBody>
      </p:sp>
      <p:pic>
        <p:nvPicPr>
          <p:cNvPr id="107523" name="Picture 3">
            <a:extLst>
              <a:ext uri="{FF2B5EF4-FFF2-40B4-BE49-F238E27FC236}">
                <a16:creationId xmlns:a16="http://schemas.microsoft.com/office/drawing/2014/main" id="{8007A2AF-CCA1-454E-B3D3-B7FEB3EA10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2438400"/>
            <a:ext cx="4419600" cy="3576638"/>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07525" name="Object 5">
            <a:extLst>
              <a:ext uri="{FF2B5EF4-FFF2-40B4-BE49-F238E27FC236}">
                <a16:creationId xmlns:a16="http://schemas.microsoft.com/office/drawing/2014/main" id="{E0232274-2925-4D6A-A6BC-A3B4905BD356}"/>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53613" name="Image" r:id="rId7" imgW="774330" imgH="10971429" progId="Photoshop.Image.7">
                  <p:embed/>
                </p:oleObj>
              </mc:Choice>
              <mc:Fallback>
                <p:oleObj name="Image" r:id="rId7" imgW="774330" imgH="10971429" progId="Photoshop.Image.7">
                  <p:embed/>
                  <p:pic>
                    <p:nvPicPr>
                      <p:cNvPr id="107525" name="Object 5">
                        <a:extLst>
                          <a:ext uri="{FF2B5EF4-FFF2-40B4-BE49-F238E27FC236}">
                            <a16:creationId xmlns:a16="http://schemas.microsoft.com/office/drawing/2014/main" id="{E0232274-2925-4D6A-A6BC-A3B4905BD3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6" name="Object 6">
            <a:extLst>
              <a:ext uri="{FF2B5EF4-FFF2-40B4-BE49-F238E27FC236}">
                <a16:creationId xmlns:a16="http://schemas.microsoft.com/office/drawing/2014/main" id="{42CE9162-AA9E-4CA1-9FD5-4D999FDFA779}"/>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53614" name="Image" r:id="rId9" imgW="774330" imgH="10971429" progId="Photoshop.Image.7">
                  <p:embed/>
                </p:oleObj>
              </mc:Choice>
              <mc:Fallback>
                <p:oleObj name="Image" r:id="rId9" imgW="774330" imgH="10971429" progId="Photoshop.Image.7">
                  <p:embed/>
                  <p:pic>
                    <p:nvPicPr>
                      <p:cNvPr id="107526" name="Object 6">
                        <a:extLst>
                          <a:ext uri="{FF2B5EF4-FFF2-40B4-BE49-F238E27FC236}">
                            <a16:creationId xmlns:a16="http://schemas.microsoft.com/office/drawing/2014/main" id="{42CE9162-AA9E-4CA1-9FD5-4D999FDFA77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7" name="Object 7">
            <a:extLst>
              <a:ext uri="{FF2B5EF4-FFF2-40B4-BE49-F238E27FC236}">
                <a16:creationId xmlns:a16="http://schemas.microsoft.com/office/drawing/2014/main" id="{24AA207B-E4A0-4642-B08D-BEC48D29BF9F}"/>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53615" name="Image" r:id="rId10" imgW="10971429" imgH="774330" progId="Photoshop.Image.7">
                  <p:embed/>
                </p:oleObj>
              </mc:Choice>
              <mc:Fallback>
                <p:oleObj name="Image" r:id="rId10" imgW="10971429" imgH="774330" progId="Photoshop.Image.7">
                  <p:embed/>
                  <p:pic>
                    <p:nvPicPr>
                      <p:cNvPr id="107527" name="Object 7">
                        <a:extLst>
                          <a:ext uri="{FF2B5EF4-FFF2-40B4-BE49-F238E27FC236}">
                            <a16:creationId xmlns:a16="http://schemas.microsoft.com/office/drawing/2014/main" id="{24AA207B-E4A0-4642-B08D-BEC48D29BF9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8" name="Object 8">
            <a:extLst>
              <a:ext uri="{FF2B5EF4-FFF2-40B4-BE49-F238E27FC236}">
                <a16:creationId xmlns:a16="http://schemas.microsoft.com/office/drawing/2014/main" id="{F495BD9D-8639-48DA-AC1C-999AFCABB4B5}"/>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53616" name="Image" r:id="rId12" imgW="10971429" imgH="774330" progId="Photoshop.Image.7">
                  <p:embed/>
                </p:oleObj>
              </mc:Choice>
              <mc:Fallback>
                <p:oleObj name="Image" r:id="rId12" imgW="10971429" imgH="774330" progId="Photoshop.Image.7">
                  <p:embed/>
                  <p:pic>
                    <p:nvPicPr>
                      <p:cNvPr id="107528" name="Object 8">
                        <a:extLst>
                          <a:ext uri="{FF2B5EF4-FFF2-40B4-BE49-F238E27FC236}">
                            <a16:creationId xmlns:a16="http://schemas.microsoft.com/office/drawing/2014/main" id="{F495BD9D-8639-48DA-AC1C-999AFCABB4B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500"/>
                                  </p:stCondLst>
                                  <p:childTnLst>
                                    <p:set>
                                      <p:cBhvr>
                                        <p:cTn id="6" dur="1" fill="hold">
                                          <p:stCondLst>
                                            <p:cond delay="0"/>
                                          </p:stCondLst>
                                        </p:cTn>
                                        <p:tgtEl>
                                          <p:spTgt spid="107523"/>
                                        </p:tgtEl>
                                        <p:attrNameLst>
                                          <p:attrName>style.visibility</p:attrName>
                                        </p:attrNameLst>
                                      </p:cBhvr>
                                      <p:to>
                                        <p:strVal val="visible"/>
                                      </p:to>
                                    </p:set>
                                    <p:animEffect transition="in" filter="fade">
                                      <p:cBhvr>
                                        <p:cTn id="7" dur="2000"/>
                                        <p:tgtEl>
                                          <p:spTgt spid="1075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55DDF92E-AD2F-4181-A9CF-9ADC30A1B341}"/>
              </a:ext>
            </a:extLst>
          </p:cNvPr>
          <p:cNvSpPr>
            <a:spLocks noChangeArrowheads="1"/>
          </p:cNvSpPr>
          <p:nvPr/>
        </p:nvSpPr>
        <p:spPr bwMode="auto">
          <a:xfrm>
            <a:off x="457200" y="609600"/>
            <a:ext cx="3657600" cy="483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17)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“At that time Arjuna, the great warrior and conqueror of sleep, who is the intimate friend of the most beloved Supreme Lord, took up an umbrella which had a handle of jewels and was embroidered with lace and pearls.”</a:t>
            </a:r>
          </a:p>
        </p:txBody>
      </p:sp>
      <p:graphicFrame>
        <p:nvGraphicFramePr>
          <p:cNvPr id="74758" name="Object 6">
            <a:extLst>
              <a:ext uri="{FF2B5EF4-FFF2-40B4-BE49-F238E27FC236}">
                <a16:creationId xmlns:a16="http://schemas.microsoft.com/office/drawing/2014/main" id="{F7D9AB41-9B08-4EF6-A6E8-D1655FB9B7AA}"/>
              </a:ext>
            </a:extLst>
          </p:cNvPr>
          <p:cNvGraphicFramePr>
            <a:graphicFrameLocks noChangeAspect="1"/>
          </p:cNvGraphicFramePr>
          <p:nvPr/>
        </p:nvGraphicFramePr>
        <p:xfrm>
          <a:off x="4191000" y="228600"/>
          <a:ext cx="4665663" cy="6248400"/>
        </p:xfrm>
        <a:graphic>
          <a:graphicData uri="http://schemas.openxmlformats.org/presentationml/2006/ole">
            <mc:AlternateContent xmlns:mc="http://schemas.openxmlformats.org/markup-compatibility/2006">
              <mc:Choice xmlns:v="urn:schemas-microsoft-com:vml" Requires="v">
                <p:oleObj spid="_x0000_s154636" name="Image" r:id="rId4" imgW="2048087" imgH="2743205" progId="Photoshop.Image.7">
                  <p:embed/>
                </p:oleObj>
              </mc:Choice>
              <mc:Fallback>
                <p:oleObj name="Image" r:id="rId4" imgW="2048087" imgH="2743205" progId="Photoshop.Image.7">
                  <p:embed/>
                  <p:pic>
                    <p:nvPicPr>
                      <p:cNvPr id="74758" name="Object 6">
                        <a:extLst>
                          <a:ext uri="{FF2B5EF4-FFF2-40B4-BE49-F238E27FC236}">
                            <a16:creationId xmlns:a16="http://schemas.microsoft.com/office/drawing/2014/main" id="{F7D9AB41-9B08-4EF6-A6E8-D1655FB9B7AA}"/>
                          </a:ext>
                        </a:extLst>
                      </p:cNvPr>
                      <p:cNvPicPr>
                        <a:picLocks noChangeAspect="1" noChangeArrowheads="1"/>
                      </p:cNvPicPr>
                      <p:nvPr/>
                    </p:nvPicPr>
                    <p:blipFill>
                      <a:blip r:embed="rId5">
                        <a:lum contrast="6000"/>
                        <a:extLst>
                          <a:ext uri="{28A0092B-C50C-407E-A947-70E740481C1C}">
                            <a14:useLocalDpi xmlns:a14="http://schemas.microsoft.com/office/drawing/2010/main" val="0"/>
                          </a:ext>
                        </a:extLst>
                      </a:blip>
                      <a:srcRect/>
                      <a:stretch>
                        <a:fillRect/>
                      </a:stretch>
                    </p:blipFill>
                    <p:spPr bwMode="auto">
                      <a:xfrm>
                        <a:off x="4191000" y="228600"/>
                        <a:ext cx="4665663" cy="6248400"/>
                      </a:xfrm>
                      <a:prstGeom prst="rect">
                        <a:avLst/>
                      </a:prstGeom>
                      <a:noFill/>
                      <a:ln w="317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59" name="Object 7">
            <a:extLst>
              <a:ext uri="{FF2B5EF4-FFF2-40B4-BE49-F238E27FC236}">
                <a16:creationId xmlns:a16="http://schemas.microsoft.com/office/drawing/2014/main" id="{04693B22-3F17-495A-A2DC-3ADC427E59AA}"/>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54637" name="Image" r:id="rId6" imgW="774330" imgH="10971429" progId="Photoshop.Image.7">
                  <p:embed/>
                </p:oleObj>
              </mc:Choice>
              <mc:Fallback>
                <p:oleObj name="Image" r:id="rId6" imgW="774330" imgH="10971429" progId="Photoshop.Image.7">
                  <p:embed/>
                  <p:pic>
                    <p:nvPicPr>
                      <p:cNvPr id="74759" name="Object 7">
                        <a:extLst>
                          <a:ext uri="{FF2B5EF4-FFF2-40B4-BE49-F238E27FC236}">
                            <a16:creationId xmlns:a16="http://schemas.microsoft.com/office/drawing/2014/main" id="{04693B22-3F17-495A-A2DC-3ADC427E59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60" name="Object 8">
            <a:extLst>
              <a:ext uri="{FF2B5EF4-FFF2-40B4-BE49-F238E27FC236}">
                <a16:creationId xmlns:a16="http://schemas.microsoft.com/office/drawing/2014/main" id="{5E4BA01E-8A15-4EF1-9E21-03FA155DAFD6}"/>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54638" name="Image" r:id="rId8" imgW="774330" imgH="10971429" progId="Photoshop.Image.7">
                  <p:embed/>
                </p:oleObj>
              </mc:Choice>
              <mc:Fallback>
                <p:oleObj name="Image" r:id="rId8" imgW="774330" imgH="10971429" progId="Photoshop.Image.7">
                  <p:embed/>
                  <p:pic>
                    <p:nvPicPr>
                      <p:cNvPr id="74760" name="Object 8">
                        <a:extLst>
                          <a:ext uri="{FF2B5EF4-FFF2-40B4-BE49-F238E27FC236}">
                            <a16:creationId xmlns:a16="http://schemas.microsoft.com/office/drawing/2014/main" id="{5E4BA01E-8A15-4EF1-9E21-03FA155DAF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61" name="Object 9">
            <a:extLst>
              <a:ext uri="{FF2B5EF4-FFF2-40B4-BE49-F238E27FC236}">
                <a16:creationId xmlns:a16="http://schemas.microsoft.com/office/drawing/2014/main" id="{3B1EA9C2-283A-468B-9ABA-01DF89A55435}"/>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54639" name="Image" r:id="rId9" imgW="10971429" imgH="774330" progId="Photoshop.Image.7">
                  <p:embed/>
                </p:oleObj>
              </mc:Choice>
              <mc:Fallback>
                <p:oleObj name="Image" r:id="rId9" imgW="10971429" imgH="774330" progId="Photoshop.Image.7">
                  <p:embed/>
                  <p:pic>
                    <p:nvPicPr>
                      <p:cNvPr id="74761" name="Object 9">
                        <a:extLst>
                          <a:ext uri="{FF2B5EF4-FFF2-40B4-BE49-F238E27FC236}">
                            <a16:creationId xmlns:a16="http://schemas.microsoft.com/office/drawing/2014/main" id="{3B1EA9C2-283A-468B-9ABA-01DF89A5543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62" name="Object 10">
            <a:extLst>
              <a:ext uri="{FF2B5EF4-FFF2-40B4-BE49-F238E27FC236}">
                <a16:creationId xmlns:a16="http://schemas.microsoft.com/office/drawing/2014/main" id="{25F980C2-6127-413A-820E-3E40A0DF2FCD}"/>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54640" name="Image" r:id="rId11" imgW="10971429" imgH="774330" progId="Photoshop.Image.7">
                  <p:embed/>
                </p:oleObj>
              </mc:Choice>
              <mc:Fallback>
                <p:oleObj name="Image" r:id="rId11" imgW="10971429" imgH="774330" progId="Photoshop.Image.7">
                  <p:embed/>
                  <p:pic>
                    <p:nvPicPr>
                      <p:cNvPr id="74762" name="Object 10">
                        <a:extLst>
                          <a:ext uri="{FF2B5EF4-FFF2-40B4-BE49-F238E27FC236}">
                            <a16:creationId xmlns:a16="http://schemas.microsoft.com/office/drawing/2014/main" id="{25F980C2-6127-413A-820E-3E40A0DF2FC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52AAB1C4-D724-42E5-A05F-7A3F2D3F2864}"/>
              </a:ext>
            </a:extLst>
          </p:cNvPr>
          <p:cNvSpPr>
            <a:spLocks noChangeArrowheads="1"/>
          </p:cNvSpPr>
          <p:nvPr/>
        </p:nvSpPr>
        <p:spPr bwMode="auto">
          <a:xfrm>
            <a:off x="228600" y="152400"/>
            <a:ext cx="86868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Gold, jewels, pearls and valuable stones – all gifts of nature -- were profusely used in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worship and decoration even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until recent times–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pic>
        <p:nvPicPr>
          <p:cNvPr id="75786" name="Picture 10">
            <a:extLst>
              <a:ext uri="{FF2B5EF4-FFF2-40B4-BE49-F238E27FC236}">
                <a16:creationId xmlns:a16="http://schemas.microsoft.com/office/drawing/2014/main" id="{398D0315-1585-4A4E-9FE1-9BC65C51422B}"/>
              </a:ext>
            </a:extLst>
          </p:cNvPr>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5181600" y="838200"/>
            <a:ext cx="3703638" cy="53260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5795" name="Picture 19">
            <a:extLst>
              <a:ext uri="{FF2B5EF4-FFF2-40B4-BE49-F238E27FC236}">
                <a16:creationId xmlns:a16="http://schemas.microsoft.com/office/drawing/2014/main" id="{CD264B0E-AAF3-4F21-B1A6-E7DBC6F17B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124200"/>
            <a:ext cx="5238750" cy="35718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5796" name="Text Box 20">
            <a:extLst>
              <a:ext uri="{FF2B5EF4-FFF2-40B4-BE49-F238E27FC236}">
                <a16:creationId xmlns:a16="http://schemas.microsoft.com/office/drawing/2014/main" id="{E6278D6E-6CE9-40A0-A59D-A850BB0AD6DE}"/>
              </a:ext>
            </a:extLst>
          </p:cNvPr>
          <p:cNvSpPr txBox="1">
            <a:spLocks noChangeArrowheads="1"/>
          </p:cNvSpPr>
          <p:nvPr/>
        </p:nvSpPr>
        <p:spPr bwMode="auto">
          <a:xfrm>
            <a:off x="381000" y="2057400"/>
            <a:ext cx="41751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Even the elephants and cows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were ornamented in gold! </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1500"/>
                                  </p:stCondLst>
                                  <p:childTnLst>
                                    <p:set>
                                      <p:cBhvr>
                                        <p:cTn id="6" dur="1" fill="hold">
                                          <p:stCondLst>
                                            <p:cond delay="0"/>
                                          </p:stCondLst>
                                        </p:cTn>
                                        <p:tgtEl>
                                          <p:spTgt spid="75796"/>
                                        </p:tgtEl>
                                        <p:attrNameLst>
                                          <p:attrName>style.visibility</p:attrName>
                                        </p:attrNameLst>
                                      </p:cBhvr>
                                      <p:to>
                                        <p:strVal val="visible"/>
                                      </p:to>
                                    </p:set>
                                    <p:anim calcmode="lin" valueType="num">
                                      <p:cBhvr>
                                        <p:cTn id="7" dur="1000" fill="hold"/>
                                        <p:tgtEl>
                                          <p:spTgt spid="75796"/>
                                        </p:tgtEl>
                                        <p:attrNameLst>
                                          <p:attrName>ppt_w</p:attrName>
                                        </p:attrNameLst>
                                      </p:cBhvr>
                                      <p:tavLst>
                                        <p:tav tm="0">
                                          <p:val>
                                            <p:strVal val="#ppt_w*0.70"/>
                                          </p:val>
                                        </p:tav>
                                        <p:tav tm="100000">
                                          <p:val>
                                            <p:strVal val="#ppt_w"/>
                                          </p:val>
                                        </p:tav>
                                      </p:tavLst>
                                    </p:anim>
                                    <p:anim calcmode="lin" valueType="num">
                                      <p:cBhvr>
                                        <p:cTn id="8" dur="1000" fill="hold"/>
                                        <p:tgtEl>
                                          <p:spTgt spid="75796"/>
                                        </p:tgtEl>
                                        <p:attrNameLst>
                                          <p:attrName>ppt_h</p:attrName>
                                        </p:attrNameLst>
                                      </p:cBhvr>
                                      <p:tavLst>
                                        <p:tav tm="0">
                                          <p:val>
                                            <p:strVal val="#ppt_h"/>
                                          </p:val>
                                        </p:tav>
                                        <p:tav tm="100000">
                                          <p:val>
                                            <p:strVal val="#ppt_h"/>
                                          </p:val>
                                        </p:tav>
                                      </p:tavLst>
                                    </p:anim>
                                    <p:animEffect transition="in" filter="fade">
                                      <p:cBhvr>
                                        <p:cTn id="9" dur="1000"/>
                                        <p:tgtEl>
                                          <p:spTgt spid="75796"/>
                                        </p:tgtEl>
                                      </p:cBhvr>
                                    </p:animEffect>
                                  </p:childTnLst>
                                </p:cTn>
                              </p:par>
                            </p:childTnLst>
                          </p:cTn>
                        </p:par>
                        <p:par>
                          <p:cTn id="10" fill="hold" nodeType="afterGroup">
                            <p:stCondLst>
                              <p:cond delay="2500"/>
                            </p:stCondLst>
                            <p:childTnLst>
                              <p:par>
                                <p:cTn id="11" presetID="55" presetClass="entr" presetSubtype="0" fill="hold" nodeType="afterEffect">
                                  <p:stCondLst>
                                    <p:cond delay="1000"/>
                                  </p:stCondLst>
                                  <p:childTnLst>
                                    <p:set>
                                      <p:cBhvr>
                                        <p:cTn id="12" dur="1" fill="hold">
                                          <p:stCondLst>
                                            <p:cond delay="0"/>
                                          </p:stCondLst>
                                        </p:cTn>
                                        <p:tgtEl>
                                          <p:spTgt spid="75795"/>
                                        </p:tgtEl>
                                        <p:attrNameLst>
                                          <p:attrName>style.visibility</p:attrName>
                                        </p:attrNameLst>
                                      </p:cBhvr>
                                      <p:to>
                                        <p:strVal val="visible"/>
                                      </p:to>
                                    </p:set>
                                    <p:anim calcmode="lin" valueType="num">
                                      <p:cBhvr>
                                        <p:cTn id="13" dur="1000" fill="hold"/>
                                        <p:tgtEl>
                                          <p:spTgt spid="75795"/>
                                        </p:tgtEl>
                                        <p:attrNameLst>
                                          <p:attrName>ppt_w</p:attrName>
                                        </p:attrNameLst>
                                      </p:cBhvr>
                                      <p:tavLst>
                                        <p:tav tm="0">
                                          <p:val>
                                            <p:strVal val="#ppt_w*0.70"/>
                                          </p:val>
                                        </p:tav>
                                        <p:tav tm="100000">
                                          <p:val>
                                            <p:strVal val="#ppt_w"/>
                                          </p:val>
                                        </p:tav>
                                      </p:tavLst>
                                    </p:anim>
                                    <p:anim calcmode="lin" valueType="num">
                                      <p:cBhvr>
                                        <p:cTn id="14" dur="1000" fill="hold"/>
                                        <p:tgtEl>
                                          <p:spTgt spid="75795"/>
                                        </p:tgtEl>
                                        <p:attrNameLst>
                                          <p:attrName>ppt_h</p:attrName>
                                        </p:attrNameLst>
                                      </p:cBhvr>
                                      <p:tavLst>
                                        <p:tav tm="0">
                                          <p:val>
                                            <p:strVal val="#ppt_h"/>
                                          </p:val>
                                        </p:tav>
                                        <p:tav tm="100000">
                                          <p:val>
                                            <p:strVal val="#ppt_h"/>
                                          </p:val>
                                        </p:tav>
                                      </p:tavLst>
                                    </p:anim>
                                    <p:animEffect transition="in" filter="fade">
                                      <p:cBhvr>
                                        <p:cTn id="15" dur="1000"/>
                                        <p:tgtEl>
                                          <p:spTgt spid="75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9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Text Box 3">
            <a:extLst>
              <a:ext uri="{FF2B5EF4-FFF2-40B4-BE49-F238E27FC236}">
                <a16:creationId xmlns:a16="http://schemas.microsoft.com/office/drawing/2014/main" id="{9332D791-842E-4F95-8D25-47CA7BD6E9DB}"/>
              </a:ext>
            </a:extLst>
          </p:cNvPr>
          <p:cNvSpPr txBox="1">
            <a:spLocks noChangeArrowheads="1"/>
          </p:cNvSpPr>
          <p:nvPr/>
        </p:nvSpPr>
        <p:spPr bwMode="auto">
          <a:xfrm>
            <a:off x="304800" y="228600"/>
            <a:ext cx="76962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Nature provides bountifully by the order of the Lord, when man does not waste his valuable time in producing unwanted things in the name of necessities.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graphicFrame>
        <p:nvGraphicFramePr>
          <p:cNvPr id="146448" name="Object 16">
            <a:extLst>
              <a:ext uri="{FF2B5EF4-FFF2-40B4-BE49-F238E27FC236}">
                <a16:creationId xmlns:a16="http://schemas.microsoft.com/office/drawing/2014/main" id="{32B8C75A-83A9-492A-A9B4-86B60E93494A}"/>
              </a:ext>
            </a:extLst>
          </p:cNvPr>
          <p:cNvGraphicFramePr>
            <a:graphicFrameLocks noChangeAspect="1"/>
          </p:cNvGraphicFramePr>
          <p:nvPr/>
        </p:nvGraphicFramePr>
        <p:xfrm>
          <a:off x="4418013" y="1981200"/>
          <a:ext cx="4570412" cy="4498975"/>
        </p:xfrm>
        <a:graphic>
          <a:graphicData uri="http://schemas.openxmlformats.org/presentationml/2006/ole">
            <mc:AlternateContent xmlns:mc="http://schemas.openxmlformats.org/markup-compatibility/2006">
              <mc:Choice xmlns:v="urn:schemas-microsoft-com:vml" Requires="v">
                <p:oleObj spid="_x0000_s155654" name="Image" r:id="rId3" imgW="3785303" imgH="3809685" progId="Photoshop.Image.7">
                  <p:embed/>
                </p:oleObj>
              </mc:Choice>
              <mc:Fallback>
                <p:oleObj name="Image" r:id="rId3" imgW="3785303" imgH="3809685" progId="Photoshop.Image.7">
                  <p:embed/>
                  <p:pic>
                    <p:nvPicPr>
                      <p:cNvPr id="146448" name="Object 16">
                        <a:extLst>
                          <a:ext uri="{FF2B5EF4-FFF2-40B4-BE49-F238E27FC236}">
                            <a16:creationId xmlns:a16="http://schemas.microsoft.com/office/drawing/2014/main" id="{32B8C75A-83A9-492A-A9B4-86B60E9349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074" t="3056" r="2657" b="6720"/>
                      <a:stretch>
                        <a:fillRect/>
                      </a:stretch>
                    </p:blipFill>
                    <p:spPr bwMode="auto">
                      <a:xfrm>
                        <a:off x="4418013" y="1981200"/>
                        <a:ext cx="4570412" cy="449897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6447" name="Object 15">
            <a:extLst>
              <a:ext uri="{FF2B5EF4-FFF2-40B4-BE49-F238E27FC236}">
                <a16:creationId xmlns:a16="http://schemas.microsoft.com/office/drawing/2014/main" id="{DFEEE5F0-E426-47CC-AD67-83A4927F2253}"/>
              </a:ext>
            </a:extLst>
          </p:cNvPr>
          <p:cNvGraphicFramePr>
            <a:graphicFrameLocks noChangeAspect="1"/>
          </p:cNvGraphicFramePr>
          <p:nvPr/>
        </p:nvGraphicFramePr>
        <p:xfrm>
          <a:off x="304800" y="2895600"/>
          <a:ext cx="4267200" cy="3767138"/>
        </p:xfrm>
        <a:graphic>
          <a:graphicData uri="http://schemas.openxmlformats.org/presentationml/2006/ole">
            <mc:AlternateContent xmlns:mc="http://schemas.openxmlformats.org/markup-compatibility/2006">
              <mc:Choice xmlns:v="urn:schemas-microsoft-com:vml" Requires="v">
                <p:oleObj spid="_x0000_s155655" name="Image" r:id="rId5" imgW="5434921" imgH="4800000" progId="Photoshop.Image.7">
                  <p:embed/>
                </p:oleObj>
              </mc:Choice>
              <mc:Fallback>
                <p:oleObj name="Image" r:id="rId5" imgW="5434921" imgH="4800000" progId="Photoshop.Image.7">
                  <p:embed/>
                  <p:pic>
                    <p:nvPicPr>
                      <p:cNvPr id="146447" name="Object 15">
                        <a:extLst>
                          <a:ext uri="{FF2B5EF4-FFF2-40B4-BE49-F238E27FC236}">
                            <a16:creationId xmlns:a16="http://schemas.microsoft.com/office/drawing/2014/main" id="{DFEEE5F0-E426-47CC-AD67-83A4927F22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2895600"/>
                        <a:ext cx="4267200" cy="37671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46448"/>
                                        </p:tgtEl>
                                        <p:attrNameLst>
                                          <p:attrName>style.visibility</p:attrName>
                                        </p:attrNameLst>
                                      </p:cBhvr>
                                      <p:to>
                                        <p:strVal val="visible"/>
                                      </p:to>
                                    </p:set>
                                    <p:animEffect transition="in" filter="box(out)">
                                      <p:cBhvr>
                                        <p:cTn id="7" dur="1000"/>
                                        <p:tgtEl>
                                          <p:spTgt spid="146448"/>
                                        </p:tgtEl>
                                      </p:cBhvr>
                                    </p:animEffect>
                                  </p:childTnLst>
                                </p:cTn>
                              </p:par>
                            </p:childTnLst>
                          </p:cTn>
                        </p:par>
                        <p:par>
                          <p:cTn id="8" fill="hold" nodeType="afterGroup">
                            <p:stCondLst>
                              <p:cond delay="1000"/>
                            </p:stCondLst>
                            <p:childTnLst>
                              <p:par>
                                <p:cTn id="9" presetID="4" presetClass="entr" presetSubtype="16" fill="hold" nodeType="afterEffect">
                                  <p:stCondLst>
                                    <p:cond delay="1500"/>
                                  </p:stCondLst>
                                  <p:childTnLst>
                                    <p:set>
                                      <p:cBhvr>
                                        <p:cTn id="10" dur="1" fill="hold">
                                          <p:stCondLst>
                                            <p:cond delay="0"/>
                                          </p:stCondLst>
                                        </p:cTn>
                                        <p:tgtEl>
                                          <p:spTgt spid="146447"/>
                                        </p:tgtEl>
                                        <p:attrNameLst>
                                          <p:attrName>style.visibility</p:attrName>
                                        </p:attrNameLst>
                                      </p:cBhvr>
                                      <p:to>
                                        <p:strVal val="visible"/>
                                      </p:to>
                                    </p:set>
                                    <p:animEffect transition="in" filter="box(in)">
                                      <p:cBhvr>
                                        <p:cTn id="11" dur="1000"/>
                                        <p:tgtEl>
                                          <p:spTgt spid="146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83" name="Object 7">
            <a:extLst>
              <a:ext uri="{FF2B5EF4-FFF2-40B4-BE49-F238E27FC236}">
                <a16:creationId xmlns:a16="http://schemas.microsoft.com/office/drawing/2014/main" id="{1F4656CD-8C43-4C27-B0FF-67517D3DF753}"/>
              </a:ext>
            </a:extLst>
          </p:cNvPr>
          <p:cNvGraphicFramePr>
            <a:graphicFrameLocks noChangeAspect="1"/>
          </p:cNvGraphicFramePr>
          <p:nvPr/>
        </p:nvGraphicFramePr>
        <p:xfrm>
          <a:off x="228600" y="228600"/>
          <a:ext cx="5486400" cy="3346450"/>
        </p:xfrm>
        <a:graphic>
          <a:graphicData uri="http://schemas.openxmlformats.org/presentationml/2006/ole">
            <mc:AlternateContent xmlns:mc="http://schemas.openxmlformats.org/markup-compatibility/2006">
              <mc:Choice xmlns:v="urn:schemas-microsoft-com:vml" Requires="v">
                <p:oleObj spid="_x0000_s156676" name="Image" r:id="rId3" imgW="2449975" imgH="1493397" progId="Photoshop.Image.7">
                  <p:embed/>
                </p:oleObj>
              </mc:Choice>
              <mc:Fallback>
                <p:oleObj name="Image" r:id="rId3" imgW="2449975" imgH="1493397" progId="Photoshop.Image.7">
                  <p:embed/>
                  <p:pic>
                    <p:nvPicPr>
                      <p:cNvPr id="101383" name="Object 7">
                        <a:extLst>
                          <a:ext uri="{FF2B5EF4-FFF2-40B4-BE49-F238E27FC236}">
                            <a16:creationId xmlns:a16="http://schemas.microsoft.com/office/drawing/2014/main" id="{1F4656CD-8C43-4C27-B0FF-67517D3DF7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5486400" cy="334645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1379" name="Text Box 3">
            <a:extLst>
              <a:ext uri="{FF2B5EF4-FFF2-40B4-BE49-F238E27FC236}">
                <a16:creationId xmlns:a16="http://schemas.microsoft.com/office/drawing/2014/main" id="{D85DD702-4974-4223-9D4D-8330F8748178}"/>
              </a:ext>
            </a:extLst>
          </p:cNvPr>
          <p:cNvSpPr txBox="1">
            <a:spLocks noChangeArrowheads="1"/>
          </p:cNvSpPr>
          <p:nvPr/>
        </p:nvSpPr>
        <p:spPr bwMode="auto">
          <a:xfrm>
            <a:off x="304800" y="3886200"/>
            <a:ext cx="8626475"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By so-called development of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industrial enterprises, we are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now using rubber and plastic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instead of metals like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gold, silver, brass and copper. </a:t>
            </a:r>
          </a:p>
        </p:txBody>
      </p:sp>
      <p:pic>
        <p:nvPicPr>
          <p:cNvPr id="101381" name="Picture 5">
            <a:extLst>
              <a:ext uri="{FF2B5EF4-FFF2-40B4-BE49-F238E27FC236}">
                <a16:creationId xmlns:a16="http://schemas.microsoft.com/office/drawing/2014/main" id="{E3793B4F-93C3-4768-AEB7-DEFC8C1BA5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2667000"/>
            <a:ext cx="3359150" cy="3962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1000"/>
                                  </p:stCondLst>
                                  <p:childTnLst>
                                    <p:set>
                                      <p:cBhvr>
                                        <p:cTn id="6" dur="1" fill="hold">
                                          <p:stCondLst>
                                            <p:cond delay="0"/>
                                          </p:stCondLst>
                                        </p:cTn>
                                        <p:tgtEl>
                                          <p:spTgt spid="101381"/>
                                        </p:tgtEl>
                                        <p:attrNameLst>
                                          <p:attrName>style.visibility</p:attrName>
                                        </p:attrNameLst>
                                      </p:cBhvr>
                                      <p:to>
                                        <p:strVal val="visible"/>
                                      </p:to>
                                    </p:set>
                                    <p:animEffect transition="in" filter="dissolve">
                                      <p:cBhvr>
                                        <p:cTn id="7" dur="2000"/>
                                        <p:tgtEl>
                                          <p:spTgt spid="101381"/>
                                        </p:tgtEl>
                                      </p:cBhvr>
                                    </p:animEffect>
                                  </p:childTnLst>
                                </p:cTn>
                              </p:par>
                              <p:par>
                                <p:cTn id="8" presetID="9" presetClass="emph" presetSubtype="0" nodeType="withEffect">
                                  <p:stCondLst>
                                    <p:cond delay="4000"/>
                                  </p:stCondLst>
                                  <p:childTnLst>
                                    <p:set>
                                      <p:cBhvr rctx="PPT">
                                        <p:cTn id="9" dur="indefinite"/>
                                        <p:tgtEl>
                                          <p:spTgt spid="101383"/>
                                        </p:tgtEl>
                                        <p:attrNameLst>
                                          <p:attrName>style.opacity</p:attrName>
                                        </p:attrNameLst>
                                      </p:cBhvr>
                                      <p:to>
                                        <p:strVal val="0.25"/>
                                      </p:to>
                                    </p:set>
                                    <p:animEffect filter="image" prLst="opacity: 0.25">
                                      <p:cBhvr rctx="IE">
                                        <p:cTn id="10" dur="indefinite"/>
                                        <p:tgtEl>
                                          <p:spTgt spid="101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3">
            <a:extLst>
              <a:ext uri="{FF2B5EF4-FFF2-40B4-BE49-F238E27FC236}">
                <a16:creationId xmlns:a16="http://schemas.microsoft.com/office/drawing/2014/main" id="{6E6BE314-61F8-4191-A28E-DE97C0DAAA54}"/>
              </a:ext>
            </a:extLst>
          </p:cNvPr>
          <p:cNvSpPr txBox="1">
            <a:spLocks noChangeArrowheads="1"/>
          </p:cNvSpPr>
          <p:nvPr/>
        </p:nvSpPr>
        <p:spPr bwMode="auto">
          <a:xfrm>
            <a:off x="228600" y="228600"/>
            <a:ext cx="8626475"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We are using margarine instead of purified butter, and one fourth of the city population has no shelter.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grpSp>
        <p:nvGrpSpPr>
          <p:cNvPr id="102410" name="Group 10">
            <a:extLst>
              <a:ext uri="{FF2B5EF4-FFF2-40B4-BE49-F238E27FC236}">
                <a16:creationId xmlns:a16="http://schemas.microsoft.com/office/drawing/2014/main" id="{C8CABDDC-43FF-4B09-9B5D-FFB2176A93B0}"/>
              </a:ext>
            </a:extLst>
          </p:cNvPr>
          <p:cNvGrpSpPr>
            <a:grpSpLocks/>
          </p:cNvGrpSpPr>
          <p:nvPr/>
        </p:nvGrpSpPr>
        <p:grpSpPr bwMode="auto">
          <a:xfrm>
            <a:off x="5181600" y="1905000"/>
            <a:ext cx="3829050" cy="4752975"/>
            <a:chOff x="1794" y="1338"/>
            <a:chExt cx="2172" cy="2472"/>
          </a:xfrm>
        </p:grpSpPr>
        <p:pic>
          <p:nvPicPr>
            <p:cNvPr id="102405" name="Picture 5">
              <a:extLst>
                <a:ext uri="{FF2B5EF4-FFF2-40B4-BE49-F238E27FC236}">
                  <a16:creationId xmlns:a16="http://schemas.microsoft.com/office/drawing/2014/main" id="{85B060B0-E425-46E9-927C-E322FDA89B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 y="1338"/>
              <a:ext cx="2172" cy="247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2409" name="Picture 9">
              <a:extLst>
                <a:ext uri="{FF2B5EF4-FFF2-40B4-BE49-F238E27FC236}">
                  <a16:creationId xmlns:a16="http://schemas.microsoft.com/office/drawing/2014/main" id="{0272B11F-5A1E-4934-9515-F888E7E33D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0" y="2976"/>
              <a:ext cx="768" cy="594"/>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102411" name="Rectangle 11">
            <a:extLst>
              <a:ext uri="{FF2B5EF4-FFF2-40B4-BE49-F238E27FC236}">
                <a16:creationId xmlns:a16="http://schemas.microsoft.com/office/drawing/2014/main" id="{D284019A-7CCF-4CA4-8DDC-DEE4FD017E39}"/>
              </a:ext>
            </a:extLst>
          </p:cNvPr>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57704" name="Image File" r:id="rId5" imgW="0" imgH="0" progId="JascPaintShopPhotoAlbumImage">
                  <p:embed/>
                </p:oleObj>
              </mc:Choice>
              <mc:Fallback>
                <p:oleObj name="Image File" r:id="rId5" imgW="0" imgH="0" progId="JascPaintShopPhotoAlbumImage">
                  <p:embed/>
                  <p:pic>
                    <p:nvPicPr>
                      <p:cNvPr id="102411" name="Rectangle 11">
                        <a:extLst>
                          <a:ext uri="{FF2B5EF4-FFF2-40B4-BE49-F238E27FC236}">
                            <a16:creationId xmlns:a16="http://schemas.microsoft.com/office/drawing/2014/main" id="{D284019A-7CCF-4CA4-8DDC-DEE4FD017E39}"/>
                          </a:ext>
                        </a:extLst>
                      </p:cNvPr>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12" name="Rectangle 12">
            <a:extLst>
              <a:ext uri="{FF2B5EF4-FFF2-40B4-BE49-F238E27FC236}">
                <a16:creationId xmlns:a16="http://schemas.microsoft.com/office/drawing/2014/main" id="{3099455D-FE7B-4EC8-B631-5B3AC2608ABF}"/>
              </a:ext>
            </a:extLst>
          </p:cNvPr>
          <p:cNvGraphicFramePr>
            <a:graphicFrameLocks/>
          </p:cNvGraphicFramePr>
          <p:nvPr/>
        </p:nvGraphicFramePr>
        <p:xfrm>
          <a:off x="1524000" y="1371600"/>
          <a:ext cx="5181600" cy="4089400"/>
        </p:xfrm>
        <a:graphic>
          <a:graphicData uri="http://schemas.openxmlformats.org/presentationml/2006/ole">
            <mc:AlternateContent xmlns:mc="http://schemas.openxmlformats.org/markup-compatibility/2006">
              <mc:Choice xmlns:v="urn:schemas-microsoft-com:vml" Requires="v">
                <p:oleObj spid="_x0000_s157705" name="Image File" r:id="rId6" imgW="0" imgH="0" progId="JascPaintShopPhotoAlbumImage">
                  <p:embed/>
                </p:oleObj>
              </mc:Choice>
              <mc:Fallback>
                <p:oleObj name="Image File" r:id="rId6" imgW="0" imgH="0" progId="JascPaintShopPhotoAlbumImage">
                  <p:embed/>
                  <p:pic>
                    <p:nvPicPr>
                      <p:cNvPr id="102412" name="Rectangle 12">
                        <a:extLst>
                          <a:ext uri="{FF2B5EF4-FFF2-40B4-BE49-F238E27FC236}">
                            <a16:creationId xmlns:a16="http://schemas.microsoft.com/office/drawing/2014/main" id="{3099455D-FE7B-4EC8-B631-5B3AC2608ABF}"/>
                          </a:ext>
                        </a:extLst>
                      </p:cNvPr>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71600"/>
                        <a:ext cx="5181600" cy="408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418" name="Picture 18">
            <a:extLst>
              <a:ext uri="{FF2B5EF4-FFF2-40B4-BE49-F238E27FC236}">
                <a16:creationId xmlns:a16="http://schemas.microsoft.com/office/drawing/2014/main" id="{942EB811-4FD5-49F6-8DCE-EC58F76D3C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1371600"/>
            <a:ext cx="4572000" cy="29098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02420" name="Object 20">
            <a:extLst>
              <a:ext uri="{FF2B5EF4-FFF2-40B4-BE49-F238E27FC236}">
                <a16:creationId xmlns:a16="http://schemas.microsoft.com/office/drawing/2014/main" id="{9B95FCC2-A6B5-4E94-8B85-EA1C61BB0BE5}"/>
              </a:ext>
            </a:extLst>
          </p:cNvPr>
          <p:cNvGraphicFramePr>
            <a:graphicFrameLocks noChangeAspect="1"/>
          </p:cNvGraphicFramePr>
          <p:nvPr/>
        </p:nvGraphicFramePr>
        <p:xfrm>
          <a:off x="152400" y="3841750"/>
          <a:ext cx="4191000" cy="2824163"/>
        </p:xfrm>
        <a:graphic>
          <a:graphicData uri="http://schemas.openxmlformats.org/presentationml/2006/ole">
            <mc:AlternateContent xmlns:mc="http://schemas.openxmlformats.org/markup-compatibility/2006">
              <mc:Choice xmlns:v="urn:schemas-microsoft-com:vml" Requires="v">
                <p:oleObj spid="_x0000_s157706" name="Image" r:id="rId8" imgW="4577718" imgH="3084321" progId="Photoshop.Image.7">
                  <p:embed/>
                </p:oleObj>
              </mc:Choice>
              <mc:Fallback>
                <p:oleObj name="Image" r:id="rId8" imgW="4577718" imgH="3084321" progId="Photoshop.Image.7">
                  <p:embed/>
                  <p:pic>
                    <p:nvPicPr>
                      <p:cNvPr id="102420" name="Object 20">
                        <a:extLst>
                          <a:ext uri="{FF2B5EF4-FFF2-40B4-BE49-F238E27FC236}">
                            <a16:creationId xmlns:a16="http://schemas.microsoft.com/office/drawing/2014/main" id="{9B95FCC2-A6B5-4E94-8B85-EA1C61BB0BE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 y="3841750"/>
                        <a:ext cx="4191000" cy="282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102410"/>
                                        </p:tgtEl>
                                        <p:attrNameLst>
                                          <p:attrName>style.visibility</p:attrName>
                                        </p:attrNameLst>
                                      </p:cBhvr>
                                      <p:to>
                                        <p:strVal val="visible"/>
                                      </p:to>
                                    </p:set>
                                    <p:animEffect transition="in" filter="fade">
                                      <p:cBhvr>
                                        <p:cTn id="7" dur="2000"/>
                                        <p:tgtEl>
                                          <p:spTgt spid="102410"/>
                                        </p:tgtEl>
                                      </p:cBhvr>
                                    </p:animEffect>
                                  </p:childTnLst>
                                </p:cTn>
                              </p:par>
                            </p:childTnLst>
                          </p:cTn>
                        </p:par>
                        <p:par>
                          <p:cTn id="8" fill="hold" nodeType="afterGroup">
                            <p:stCondLst>
                              <p:cond delay="3000"/>
                            </p:stCondLst>
                            <p:childTnLst>
                              <p:par>
                                <p:cTn id="9" presetID="10" presetClass="entr" presetSubtype="0" fill="hold" nodeType="afterEffect">
                                  <p:stCondLst>
                                    <p:cond delay="1000"/>
                                  </p:stCondLst>
                                  <p:childTnLst>
                                    <p:set>
                                      <p:cBhvr>
                                        <p:cTn id="10" dur="1" fill="hold">
                                          <p:stCondLst>
                                            <p:cond delay="0"/>
                                          </p:stCondLst>
                                        </p:cTn>
                                        <p:tgtEl>
                                          <p:spTgt spid="102418"/>
                                        </p:tgtEl>
                                        <p:attrNameLst>
                                          <p:attrName>style.visibility</p:attrName>
                                        </p:attrNameLst>
                                      </p:cBhvr>
                                      <p:to>
                                        <p:strVal val="visible"/>
                                      </p:to>
                                    </p:set>
                                    <p:animEffect transition="in" filter="fade">
                                      <p:cBhvr>
                                        <p:cTn id="11" dur="2000"/>
                                        <p:tgtEl>
                                          <p:spTgt spid="102418"/>
                                        </p:tgtEl>
                                      </p:cBhvr>
                                    </p:animEffect>
                                  </p:childTnLst>
                                </p:cTn>
                              </p:par>
                            </p:childTnLst>
                          </p:cTn>
                        </p:par>
                        <p:par>
                          <p:cTn id="12" fill="hold" nodeType="afterGroup">
                            <p:stCondLst>
                              <p:cond delay="6000"/>
                            </p:stCondLst>
                            <p:childTnLst>
                              <p:par>
                                <p:cTn id="13" presetID="10" presetClass="entr" presetSubtype="0" fill="hold" nodeType="afterEffect">
                                  <p:stCondLst>
                                    <p:cond delay="1000"/>
                                  </p:stCondLst>
                                  <p:childTnLst>
                                    <p:set>
                                      <p:cBhvr>
                                        <p:cTn id="14" dur="1" fill="hold">
                                          <p:stCondLst>
                                            <p:cond delay="0"/>
                                          </p:stCondLst>
                                        </p:cTn>
                                        <p:tgtEl>
                                          <p:spTgt spid="102420"/>
                                        </p:tgtEl>
                                        <p:attrNameLst>
                                          <p:attrName>style.visibility</p:attrName>
                                        </p:attrNameLst>
                                      </p:cBhvr>
                                      <p:to>
                                        <p:strVal val="visible"/>
                                      </p:to>
                                    </p:set>
                                    <p:animEffect transition="in" filter="fade">
                                      <p:cBhvr>
                                        <p:cTn id="15" dur="2000"/>
                                        <p:tgtEl>
                                          <p:spTgt spid="102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BA1A932B-75B3-42B0-B8A5-610E7F07F57F}"/>
              </a:ext>
            </a:extLst>
          </p:cNvPr>
          <p:cNvSpPr>
            <a:spLocks noChangeArrowheads="1"/>
          </p:cNvSpPr>
          <p:nvPr/>
        </p:nvSpPr>
        <p:spPr bwMode="auto">
          <a:xfrm>
            <a:off x="533400" y="609600"/>
            <a:ext cx="3429000"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(Text 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21900"/>
                </a:solidFill>
                <a:effectLst/>
                <a:uLnTx/>
                <a:uFillTx/>
                <a:latin typeface="Bookman Old Style" panose="02050604050505020204" pitchFamily="18" charset="0"/>
                <a:ea typeface="+mn-ea"/>
                <a:cs typeface="+mn-cs"/>
              </a:rPr>
              <a:t>“Uddhava and Satyaki began to fan the Lord with decorated fans, and the Lord, as the master of Madhu, seated on scattered flowers, commanded them along the road.”</a:t>
            </a:r>
          </a:p>
        </p:txBody>
      </p:sp>
      <p:graphicFrame>
        <p:nvGraphicFramePr>
          <p:cNvPr id="77827" name="Object 3">
            <a:extLst>
              <a:ext uri="{FF2B5EF4-FFF2-40B4-BE49-F238E27FC236}">
                <a16:creationId xmlns:a16="http://schemas.microsoft.com/office/drawing/2014/main" id="{4F5DB244-5ADF-414B-A109-DE006D93EE7B}"/>
              </a:ext>
            </a:extLst>
          </p:cNvPr>
          <p:cNvGraphicFramePr>
            <a:graphicFrameLocks noChangeAspect="1"/>
          </p:cNvGraphicFramePr>
          <p:nvPr/>
        </p:nvGraphicFramePr>
        <p:xfrm>
          <a:off x="4495800" y="457200"/>
          <a:ext cx="3897313" cy="5943600"/>
        </p:xfrm>
        <a:graphic>
          <a:graphicData uri="http://schemas.openxmlformats.org/presentationml/2006/ole">
            <mc:AlternateContent xmlns:mc="http://schemas.openxmlformats.org/markup-compatibility/2006">
              <mc:Choice xmlns:v="urn:schemas-microsoft-com:vml" Requires="v">
                <p:oleObj spid="_x0000_s158732" name="Image" r:id="rId4" imgW="2565079" imgH="3911111" progId="Photoshop.Image.7">
                  <p:embed/>
                </p:oleObj>
              </mc:Choice>
              <mc:Fallback>
                <p:oleObj name="Image" r:id="rId4" imgW="2565079" imgH="3911111" progId="Photoshop.Image.7">
                  <p:embed/>
                  <p:pic>
                    <p:nvPicPr>
                      <p:cNvPr id="77827" name="Object 3">
                        <a:extLst>
                          <a:ext uri="{FF2B5EF4-FFF2-40B4-BE49-F238E27FC236}">
                            <a16:creationId xmlns:a16="http://schemas.microsoft.com/office/drawing/2014/main" id="{4F5DB244-5ADF-414B-A109-DE006D93EE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457200"/>
                        <a:ext cx="3897313"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7829" name="Object 5">
            <a:extLst>
              <a:ext uri="{FF2B5EF4-FFF2-40B4-BE49-F238E27FC236}">
                <a16:creationId xmlns:a16="http://schemas.microsoft.com/office/drawing/2014/main" id="{9D8EA300-6499-473C-B57F-26D2A34D66D8}"/>
              </a:ext>
            </a:extLst>
          </p:cNvPr>
          <p:cNvGraphicFramePr>
            <a:graphicFrameLocks noChangeAspect="1"/>
          </p:cNvGraphicFramePr>
          <p:nvPr/>
        </p:nvGraphicFramePr>
        <p:xfrm>
          <a:off x="0" y="0"/>
          <a:ext cx="381000" cy="6858000"/>
        </p:xfrm>
        <a:graphic>
          <a:graphicData uri="http://schemas.openxmlformats.org/presentationml/2006/ole">
            <mc:AlternateContent xmlns:mc="http://schemas.openxmlformats.org/markup-compatibility/2006">
              <mc:Choice xmlns:v="urn:schemas-microsoft-com:vml" Requires="v">
                <p:oleObj spid="_x0000_s158733" name="Image" r:id="rId6" imgW="774330" imgH="10971429" progId="Photoshop.Image.7">
                  <p:embed/>
                </p:oleObj>
              </mc:Choice>
              <mc:Fallback>
                <p:oleObj name="Image" r:id="rId6" imgW="774330" imgH="10971429" progId="Photoshop.Image.7">
                  <p:embed/>
                  <p:pic>
                    <p:nvPicPr>
                      <p:cNvPr id="77829" name="Object 5">
                        <a:extLst>
                          <a:ext uri="{FF2B5EF4-FFF2-40B4-BE49-F238E27FC236}">
                            <a16:creationId xmlns:a16="http://schemas.microsoft.com/office/drawing/2014/main" id="{9D8EA300-6499-473C-B57F-26D2A34D66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7830" name="Object 6">
            <a:extLst>
              <a:ext uri="{FF2B5EF4-FFF2-40B4-BE49-F238E27FC236}">
                <a16:creationId xmlns:a16="http://schemas.microsoft.com/office/drawing/2014/main" id="{82C82EC5-AEAC-4FF8-A10D-108B53AACF4A}"/>
              </a:ext>
            </a:extLst>
          </p:cNvPr>
          <p:cNvGraphicFramePr>
            <a:graphicFrameLocks noChangeAspect="1"/>
          </p:cNvGraphicFramePr>
          <p:nvPr/>
        </p:nvGraphicFramePr>
        <p:xfrm>
          <a:off x="8763000" y="0"/>
          <a:ext cx="381000" cy="6858000"/>
        </p:xfrm>
        <a:graphic>
          <a:graphicData uri="http://schemas.openxmlformats.org/presentationml/2006/ole">
            <mc:AlternateContent xmlns:mc="http://schemas.openxmlformats.org/markup-compatibility/2006">
              <mc:Choice xmlns:v="urn:schemas-microsoft-com:vml" Requires="v">
                <p:oleObj spid="_x0000_s158734" name="Image" r:id="rId8" imgW="774330" imgH="10971429" progId="Photoshop.Image.7">
                  <p:embed/>
                </p:oleObj>
              </mc:Choice>
              <mc:Fallback>
                <p:oleObj name="Image" r:id="rId8" imgW="774330" imgH="10971429" progId="Photoshop.Image.7">
                  <p:embed/>
                  <p:pic>
                    <p:nvPicPr>
                      <p:cNvPr id="77830" name="Object 6">
                        <a:extLst>
                          <a:ext uri="{FF2B5EF4-FFF2-40B4-BE49-F238E27FC236}">
                            <a16:creationId xmlns:a16="http://schemas.microsoft.com/office/drawing/2014/main" id="{82C82EC5-AEAC-4FF8-A10D-108B53AACF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0" y="0"/>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7831" name="Object 7">
            <a:extLst>
              <a:ext uri="{FF2B5EF4-FFF2-40B4-BE49-F238E27FC236}">
                <a16:creationId xmlns:a16="http://schemas.microsoft.com/office/drawing/2014/main" id="{1DE370B3-942A-4DC4-8AA2-482871F9BAE8}"/>
              </a:ext>
            </a:extLst>
          </p:cNvPr>
          <p:cNvGraphicFramePr>
            <a:graphicFrameLocks noChangeAspect="1"/>
          </p:cNvGraphicFramePr>
          <p:nvPr/>
        </p:nvGraphicFramePr>
        <p:xfrm>
          <a:off x="381000" y="0"/>
          <a:ext cx="8382000" cy="381000"/>
        </p:xfrm>
        <a:graphic>
          <a:graphicData uri="http://schemas.openxmlformats.org/presentationml/2006/ole">
            <mc:AlternateContent xmlns:mc="http://schemas.openxmlformats.org/markup-compatibility/2006">
              <mc:Choice xmlns:v="urn:schemas-microsoft-com:vml" Requires="v">
                <p:oleObj spid="_x0000_s158735" name="Image" r:id="rId9" imgW="10971429" imgH="774330" progId="Photoshop.Image.7">
                  <p:embed/>
                </p:oleObj>
              </mc:Choice>
              <mc:Fallback>
                <p:oleObj name="Image" r:id="rId9" imgW="10971429" imgH="774330" progId="Photoshop.Image.7">
                  <p:embed/>
                  <p:pic>
                    <p:nvPicPr>
                      <p:cNvPr id="77831" name="Object 7">
                        <a:extLst>
                          <a:ext uri="{FF2B5EF4-FFF2-40B4-BE49-F238E27FC236}">
                            <a16:creationId xmlns:a16="http://schemas.microsoft.com/office/drawing/2014/main" id="{1DE370B3-942A-4DC4-8AA2-482871F9BAE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7832" name="Object 8">
            <a:extLst>
              <a:ext uri="{FF2B5EF4-FFF2-40B4-BE49-F238E27FC236}">
                <a16:creationId xmlns:a16="http://schemas.microsoft.com/office/drawing/2014/main" id="{C43B41E5-9D91-46D4-89D2-EF929F28A214}"/>
              </a:ext>
            </a:extLst>
          </p:cNvPr>
          <p:cNvGraphicFramePr>
            <a:graphicFrameLocks noChangeAspect="1"/>
          </p:cNvGraphicFramePr>
          <p:nvPr/>
        </p:nvGraphicFramePr>
        <p:xfrm>
          <a:off x="381000" y="6477000"/>
          <a:ext cx="8382000" cy="381000"/>
        </p:xfrm>
        <a:graphic>
          <a:graphicData uri="http://schemas.openxmlformats.org/presentationml/2006/ole">
            <mc:AlternateContent xmlns:mc="http://schemas.openxmlformats.org/markup-compatibility/2006">
              <mc:Choice xmlns:v="urn:schemas-microsoft-com:vml" Requires="v">
                <p:oleObj spid="_x0000_s158736" name="Image" r:id="rId11" imgW="10971429" imgH="774330" progId="Photoshop.Image.7">
                  <p:embed/>
                </p:oleObj>
              </mc:Choice>
              <mc:Fallback>
                <p:oleObj name="Image" r:id="rId11" imgW="10971429" imgH="774330" progId="Photoshop.Image.7">
                  <p:embed/>
                  <p:pic>
                    <p:nvPicPr>
                      <p:cNvPr id="77832" name="Object 8">
                        <a:extLst>
                          <a:ext uri="{FF2B5EF4-FFF2-40B4-BE49-F238E27FC236}">
                            <a16:creationId xmlns:a16="http://schemas.microsoft.com/office/drawing/2014/main" id="{C43B41E5-9D91-46D4-89D2-EF929F28A21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6477000"/>
                        <a:ext cx="8382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a:extLst>
              <a:ext uri="{FF2B5EF4-FFF2-40B4-BE49-F238E27FC236}">
                <a16:creationId xmlns:a16="http://schemas.microsoft.com/office/drawing/2014/main" id="{E6D907EC-FC62-4FEC-9C93-1AF505ACA3DF}"/>
              </a:ext>
            </a:extLst>
          </p:cNvPr>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4876800" y="2362200"/>
            <a:ext cx="3822700" cy="4267200"/>
          </a:xfrm>
          <a:prstGeom prst="rect">
            <a:avLst/>
          </a:prstGeom>
          <a:noFill/>
          <a:ln w="76200" cmpd="tri">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6803" name="Picture 3">
            <a:extLst>
              <a:ext uri="{FF2B5EF4-FFF2-40B4-BE49-F238E27FC236}">
                <a16:creationId xmlns:a16="http://schemas.microsoft.com/office/drawing/2014/main" id="{7542D17D-463B-4005-9768-6808B79C3BFB}"/>
              </a:ext>
            </a:extLst>
          </p:cNvPr>
          <p:cNvPicPr>
            <a:picLocks noChangeAspect="1" noChangeArrowheads="1"/>
          </p:cNvPicPr>
          <p:nvPr/>
        </p:nvPicPr>
        <p:blipFill>
          <a:blip r:embed="rId3">
            <a:lum contrast="-18000"/>
            <a:extLst>
              <a:ext uri="{28A0092B-C50C-407E-A947-70E740481C1C}">
                <a14:useLocalDpi xmlns:a14="http://schemas.microsoft.com/office/drawing/2010/main" val="0"/>
              </a:ext>
            </a:extLst>
          </a:blip>
          <a:srcRect/>
          <a:stretch>
            <a:fillRect/>
          </a:stretch>
        </p:blipFill>
        <p:spPr bwMode="auto">
          <a:xfrm>
            <a:off x="685800" y="304800"/>
            <a:ext cx="3333750" cy="4114800"/>
          </a:xfrm>
          <a:prstGeom prst="rect">
            <a:avLst/>
          </a:prstGeom>
          <a:noFill/>
          <a:ln w="76200" cmpd="tri">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805" name="Rectangle 5">
            <a:extLst>
              <a:ext uri="{FF2B5EF4-FFF2-40B4-BE49-F238E27FC236}">
                <a16:creationId xmlns:a16="http://schemas.microsoft.com/office/drawing/2014/main" id="{D1CC0FFD-78D3-443E-A122-0A4800E812B6}"/>
              </a:ext>
            </a:extLst>
          </p:cNvPr>
          <p:cNvSpPr>
            <a:spLocks noChangeArrowheads="1"/>
          </p:cNvSpPr>
          <p:nvPr/>
        </p:nvSpPr>
        <p:spPr bwMode="auto">
          <a:xfrm>
            <a:off x="152400" y="4572000"/>
            <a:ext cx="45720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Even to this day, the Deity of Lord Krishna in the temples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is regularly brought out in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grand procession. </a:t>
            </a:r>
          </a:p>
        </p:txBody>
      </p:sp>
      <p:sp>
        <p:nvSpPr>
          <p:cNvPr id="76806" name="Text Box 6">
            <a:extLst>
              <a:ext uri="{FF2B5EF4-FFF2-40B4-BE49-F238E27FC236}">
                <a16:creationId xmlns:a16="http://schemas.microsoft.com/office/drawing/2014/main" id="{D55ABFBC-D797-444E-80FE-CCC6444F6849}"/>
              </a:ext>
            </a:extLst>
          </p:cNvPr>
          <p:cNvSpPr txBox="1">
            <a:spLocks noChangeArrowheads="1"/>
          </p:cNvSpPr>
          <p:nvPr/>
        </p:nvSpPr>
        <p:spPr bwMode="auto">
          <a:xfrm>
            <a:off x="4343400" y="152400"/>
            <a:ext cx="456565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By the painstaking efforts of great acharyas,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remembrance of this culture is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preserved to this day.</a:t>
            </a:r>
          </a:p>
        </p:txBody>
      </p:sp>
    </p:spTree>
  </p:cSld>
  <p:clrMapOvr>
    <a:masterClrMapping/>
  </p:clrMapOvr>
  <p:transition spd="med">
    <p:blinds dir="vert"/>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4">
            <a:extLst>
              <a:ext uri="{FF2B5EF4-FFF2-40B4-BE49-F238E27FC236}">
                <a16:creationId xmlns:a16="http://schemas.microsoft.com/office/drawing/2014/main" id="{05FD91AF-6BE8-4622-8861-F84020BB784F}"/>
              </a:ext>
            </a:extLst>
          </p:cNvPr>
          <p:cNvSpPr>
            <a:spLocks noChangeArrowheads="1"/>
          </p:cNvSpPr>
          <p:nvPr/>
        </p:nvSpPr>
        <p:spPr bwMode="auto">
          <a:xfrm>
            <a:off x="152400" y="152400"/>
            <a:ext cx="5257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Ladies cleanse the streets and decorate them with elaboratefloral designs; brahmins chant Vedic hymns;</a:t>
            </a:r>
          </a:p>
        </p:txBody>
      </p:sp>
      <p:pic>
        <p:nvPicPr>
          <p:cNvPr id="129029" name="Picture 5">
            <a:extLst>
              <a:ext uri="{FF2B5EF4-FFF2-40B4-BE49-F238E27FC236}">
                <a16:creationId xmlns:a16="http://schemas.microsoft.com/office/drawing/2014/main" id="{695DFF35-8D7B-4527-87C2-4BFE56293C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316163"/>
            <a:ext cx="5105400" cy="438308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9031" name="Rectangle 7">
            <a:extLst>
              <a:ext uri="{FF2B5EF4-FFF2-40B4-BE49-F238E27FC236}">
                <a16:creationId xmlns:a16="http://schemas.microsoft.com/office/drawing/2014/main" id="{F8AC641D-52E5-433B-A229-6ECC8EE3285F}"/>
              </a:ext>
            </a:extLst>
          </p:cNvPr>
          <p:cNvSpPr>
            <a:spLocks noChangeArrowheads="1"/>
          </p:cNvSpPr>
          <p:nvPr/>
        </p:nvSpPr>
        <p:spPr bwMode="auto">
          <a:xfrm>
            <a:off x="304800" y="1676400"/>
            <a:ext cx="3276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Children pull carts or light fire crackers; </a:t>
            </a:r>
          </a:p>
        </p:txBody>
      </p:sp>
      <p:pic>
        <p:nvPicPr>
          <p:cNvPr id="129033" name="Picture 9">
            <a:extLst>
              <a:ext uri="{FF2B5EF4-FFF2-40B4-BE49-F238E27FC236}">
                <a16:creationId xmlns:a16="http://schemas.microsoft.com/office/drawing/2014/main" id="{3BFF9CD3-3E6D-49A5-A9B1-0F89D2615F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228600"/>
            <a:ext cx="3443288" cy="261461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29044" name="Object 20">
            <a:extLst>
              <a:ext uri="{FF2B5EF4-FFF2-40B4-BE49-F238E27FC236}">
                <a16:creationId xmlns:a16="http://schemas.microsoft.com/office/drawing/2014/main" id="{19938646-769A-497D-BA0F-9BABA437C0D9}"/>
              </a:ext>
            </a:extLst>
          </p:cNvPr>
          <p:cNvGraphicFramePr>
            <a:graphicFrameLocks noChangeAspect="1"/>
          </p:cNvGraphicFramePr>
          <p:nvPr/>
        </p:nvGraphicFramePr>
        <p:xfrm>
          <a:off x="152400" y="3733800"/>
          <a:ext cx="3798888" cy="2903538"/>
        </p:xfrm>
        <a:graphic>
          <a:graphicData uri="http://schemas.openxmlformats.org/presentationml/2006/ole">
            <mc:AlternateContent xmlns:mc="http://schemas.openxmlformats.org/markup-compatibility/2006">
              <mc:Choice xmlns:v="urn:schemas-microsoft-com:vml" Requires="v">
                <p:oleObj spid="_x0000_s160772" name="Image" r:id="rId5" imgW="3954286" imgH="2902857" progId="Photoshop.Image.7">
                  <p:embed/>
                </p:oleObj>
              </mc:Choice>
              <mc:Fallback>
                <p:oleObj name="Image" r:id="rId5" imgW="3954286" imgH="2902857" progId="Photoshop.Image.7">
                  <p:embed/>
                  <p:pic>
                    <p:nvPicPr>
                      <p:cNvPr id="129044" name="Object 20">
                        <a:extLst>
                          <a:ext uri="{FF2B5EF4-FFF2-40B4-BE49-F238E27FC236}">
                            <a16:creationId xmlns:a16="http://schemas.microsoft.com/office/drawing/2014/main" id="{19938646-769A-497D-BA0F-9BABA437C0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931"/>
                      <a:stretch>
                        <a:fillRect/>
                      </a:stretch>
                    </p:blipFill>
                    <p:spPr bwMode="auto">
                      <a:xfrm>
                        <a:off x="152400" y="3733800"/>
                        <a:ext cx="3798888" cy="29035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advTm="10000">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500"/>
                                  </p:stCondLst>
                                  <p:childTnLst>
                                    <p:set>
                                      <p:cBhvr>
                                        <p:cTn id="6" dur="1" fill="hold">
                                          <p:stCondLst>
                                            <p:cond delay="0"/>
                                          </p:stCondLst>
                                        </p:cTn>
                                        <p:tgtEl>
                                          <p:spTgt spid="129029"/>
                                        </p:tgtEl>
                                        <p:attrNameLst>
                                          <p:attrName>style.visibility</p:attrName>
                                        </p:attrNameLst>
                                      </p:cBhvr>
                                      <p:to>
                                        <p:strVal val="visible"/>
                                      </p:to>
                                    </p:set>
                                    <p:anim calcmode="lin" valueType="num">
                                      <p:cBhvr>
                                        <p:cTn id="7" dur="1000" fill="hold"/>
                                        <p:tgtEl>
                                          <p:spTgt spid="129029"/>
                                        </p:tgtEl>
                                        <p:attrNameLst>
                                          <p:attrName>ppt_w</p:attrName>
                                        </p:attrNameLst>
                                      </p:cBhvr>
                                      <p:tavLst>
                                        <p:tav tm="0">
                                          <p:val>
                                            <p:strVal val="#ppt_w*0.70"/>
                                          </p:val>
                                        </p:tav>
                                        <p:tav tm="100000">
                                          <p:val>
                                            <p:strVal val="#ppt_w"/>
                                          </p:val>
                                        </p:tav>
                                      </p:tavLst>
                                    </p:anim>
                                    <p:anim calcmode="lin" valueType="num">
                                      <p:cBhvr>
                                        <p:cTn id="8" dur="1000" fill="hold"/>
                                        <p:tgtEl>
                                          <p:spTgt spid="129029"/>
                                        </p:tgtEl>
                                        <p:attrNameLst>
                                          <p:attrName>ppt_h</p:attrName>
                                        </p:attrNameLst>
                                      </p:cBhvr>
                                      <p:tavLst>
                                        <p:tav tm="0">
                                          <p:val>
                                            <p:strVal val="#ppt_h"/>
                                          </p:val>
                                        </p:tav>
                                        <p:tav tm="100000">
                                          <p:val>
                                            <p:strVal val="#ppt_h"/>
                                          </p:val>
                                        </p:tav>
                                      </p:tavLst>
                                    </p:anim>
                                    <p:animEffect transition="in" filter="fade">
                                      <p:cBhvr>
                                        <p:cTn id="9" dur="1000"/>
                                        <p:tgtEl>
                                          <p:spTgt spid="129029"/>
                                        </p:tgtEl>
                                      </p:cBhvr>
                                    </p:animEffect>
                                  </p:childTnLst>
                                </p:cTn>
                              </p:par>
                            </p:childTnLst>
                          </p:cTn>
                        </p:par>
                        <p:par>
                          <p:cTn id="10" fill="hold" nodeType="afterGroup">
                            <p:stCondLst>
                              <p:cond delay="1500"/>
                            </p:stCondLst>
                            <p:childTnLst>
                              <p:par>
                                <p:cTn id="11" presetID="55" presetClass="entr" presetSubtype="0" fill="hold" nodeType="afterEffect">
                                  <p:stCondLst>
                                    <p:cond delay="1500"/>
                                  </p:stCondLst>
                                  <p:childTnLst>
                                    <p:set>
                                      <p:cBhvr>
                                        <p:cTn id="12" dur="1" fill="hold">
                                          <p:stCondLst>
                                            <p:cond delay="0"/>
                                          </p:stCondLst>
                                        </p:cTn>
                                        <p:tgtEl>
                                          <p:spTgt spid="129033"/>
                                        </p:tgtEl>
                                        <p:attrNameLst>
                                          <p:attrName>style.visibility</p:attrName>
                                        </p:attrNameLst>
                                      </p:cBhvr>
                                      <p:to>
                                        <p:strVal val="visible"/>
                                      </p:to>
                                    </p:set>
                                    <p:anim calcmode="lin" valueType="num">
                                      <p:cBhvr>
                                        <p:cTn id="13" dur="1000" fill="hold"/>
                                        <p:tgtEl>
                                          <p:spTgt spid="129033"/>
                                        </p:tgtEl>
                                        <p:attrNameLst>
                                          <p:attrName>ppt_w</p:attrName>
                                        </p:attrNameLst>
                                      </p:cBhvr>
                                      <p:tavLst>
                                        <p:tav tm="0">
                                          <p:val>
                                            <p:strVal val="#ppt_w*0.70"/>
                                          </p:val>
                                        </p:tav>
                                        <p:tav tm="100000">
                                          <p:val>
                                            <p:strVal val="#ppt_w"/>
                                          </p:val>
                                        </p:tav>
                                      </p:tavLst>
                                    </p:anim>
                                    <p:anim calcmode="lin" valueType="num">
                                      <p:cBhvr>
                                        <p:cTn id="14" dur="1000" fill="hold"/>
                                        <p:tgtEl>
                                          <p:spTgt spid="129033"/>
                                        </p:tgtEl>
                                        <p:attrNameLst>
                                          <p:attrName>ppt_h</p:attrName>
                                        </p:attrNameLst>
                                      </p:cBhvr>
                                      <p:tavLst>
                                        <p:tav tm="0">
                                          <p:val>
                                            <p:strVal val="#ppt_h"/>
                                          </p:val>
                                        </p:tav>
                                        <p:tav tm="100000">
                                          <p:val>
                                            <p:strVal val="#ppt_h"/>
                                          </p:val>
                                        </p:tav>
                                      </p:tavLst>
                                    </p:anim>
                                    <p:animEffect transition="in" filter="fade">
                                      <p:cBhvr>
                                        <p:cTn id="15" dur="1000"/>
                                        <p:tgtEl>
                                          <p:spTgt spid="129033"/>
                                        </p:tgtEl>
                                      </p:cBhvr>
                                    </p:animEffect>
                                  </p:childTnLst>
                                </p:cTn>
                              </p:par>
                            </p:childTnLst>
                          </p:cTn>
                        </p:par>
                        <p:par>
                          <p:cTn id="16" fill="hold" nodeType="afterGroup">
                            <p:stCondLst>
                              <p:cond delay="4000"/>
                            </p:stCondLst>
                            <p:childTnLst>
                              <p:par>
                                <p:cTn id="17" presetID="50" presetClass="entr" presetSubtype="0" decel="100000" fill="hold" grpId="0" nodeType="afterEffect">
                                  <p:stCondLst>
                                    <p:cond delay="0"/>
                                  </p:stCondLst>
                                  <p:childTnLst>
                                    <p:set>
                                      <p:cBhvr>
                                        <p:cTn id="18" dur="1" fill="hold">
                                          <p:stCondLst>
                                            <p:cond delay="0"/>
                                          </p:stCondLst>
                                        </p:cTn>
                                        <p:tgtEl>
                                          <p:spTgt spid="129031"/>
                                        </p:tgtEl>
                                        <p:attrNameLst>
                                          <p:attrName>style.visibility</p:attrName>
                                        </p:attrNameLst>
                                      </p:cBhvr>
                                      <p:to>
                                        <p:strVal val="visible"/>
                                      </p:to>
                                    </p:set>
                                    <p:anim calcmode="lin" valueType="num">
                                      <p:cBhvr>
                                        <p:cTn id="19" dur="1000" fill="hold"/>
                                        <p:tgtEl>
                                          <p:spTgt spid="129031"/>
                                        </p:tgtEl>
                                        <p:attrNameLst>
                                          <p:attrName>ppt_w</p:attrName>
                                        </p:attrNameLst>
                                      </p:cBhvr>
                                      <p:tavLst>
                                        <p:tav tm="0">
                                          <p:val>
                                            <p:strVal val="#ppt_w+.3"/>
                                          </p:val>
                                        </p:tav>
                                        <p:tav tm="100000">
                                          <p:val>
                                            <p:strVal val="#ppt_w"/>
                                          </p:val>
                                        </p:tav>
                                      </p:tavLst>
                                    </p:anim>
                                    <p:anim calcmode="lin" valueType="num">
                                      <p:cBhvr>
                                        <p:cTn id="20" dur="1000" fill="hold"/>
                                        <p:tgtEl>
                                          <p:spTgt spid="129031"/>
                                        </p:tgtEl>
                                        <p:attrNameLst>
                                          <p:attrName>ppt_h</p:attrName>
                                        </p:attrNameLst>
                                      </p:cBhvr>
                                      <p:tavLst>
                                        <p:tav tm="0">
                                          <p:val>
                                            <p:strVal val="#ppt_h"/>
                                          </p:val>
                                        </p:tav>
                                        <p:tav tm="100000">
                                          <p:val>
                                            <p:strVal val="#ppt_h"/>
                                          </p:val>
                                        </p:tav>
                                      </p:tavLst>
                                    </p:anim>
                                    <p:animEffect transition="in" filter="fade">
                                      <p:cBhvr>
                                        <p:cTn id="21" dur="1000"/>
                                        <p:tgtEl>
                                          <p:spTgt spid="129031"/>
                                        </p:tgtEl>
                                      </p:cBhvr>
                                    </p:animEffect>
                                  </p:childTnLst>
                                </p:cTn>
                              </p:par>
                              <p:par>
                                <p:cTn id="22" presetID="50" presetClass="entr" presetSubtype="0" decel="100000" fill="hold" nodeType="withEffect">
                                  <p:stCondLst>
                                    <p:cond delay="0"/>
                                  </p:stCondLst>
                                  <p:childTnLst>
                                    <p:set>
                                      <p:cBhvr>
                                        <p:cTn id="23" dur="1" fill="hold">
                                          <p:stCondLst>
                                            <p:cond delay="0"/>
                                          </p:stCondLst>
                                        </p:cTn>
                                        <p:tgtEl>
                                          <p:spTgt spid="129044"/>
                                        </p:tgtEl>
                                        <p:attrNameLst>
                                          <p:attrName>style.visibility</p:attrName>
                                        </p:attrNameLst>
                                      </p:cBhvr>
                                      <p:to>
                                        <p:strVal val="visible"/>
                                      </p:to>
                                    </p:set>
                                    <p:anim calcmode="lin" valueType="num">
                                      <p:cBhvr>
                                        <p:cTn id="24" dur="1000" fill="hold"/>
                                        <p:tgtEl>
                                          <p:spTgt spid="129044"/>
                                        </p:tgtEl>
                                        <p:attrNameLst>
                                          <p:attrName>ppt_w</p:attrName>
                                        </p:attrNameLst>
                                      </p:cBhvr>
                                      <p:tavLst>
                                        <p:tav tm="0">
                                          <p:val>
                                            <p:strVal val="#ppt_w+.3"/>
                                          </p:val>
                                        </p:tav>
                                        <p:tav tm="100000">
                                          <p:val>
                                            <p:strVal val="#ppt_w"/>
                                          </p:val>
                                        </p:tav>
                                      </p:tavLst>
                                    </p:anim>
                                    <p:anim calcmode="lin" valueType="num">
                                      <p:cBhvr>
                                        <p:cTn id="25" dur="1000" fill="hold"/>
                                        <p:tgtEl>
                                          <p:spTgt spid="129044"/>
                                        </p:tgtEl>
                                        <p:attrNameLst>
                                          <p:attrName>ppt_h</p:attrName>
                                        </p:attrNameLst>
                                      </p:cBhvr>
                                      <p:tavLst>
                                        <p:tav tm="0">
                                          <p:val>
                                            <p:strVal val="#ppt_h"/>
                                          </p:val>
                                        </p:tav>
                                        <p:tav tm="100000">
                                          <p:val>
                                            <p:strVal val="#ppt_h"/>
                                          </p:val>
                                        </p:tav>
                                      </p:tavLst>
                                    </p:anim>
                                    <p:animEffect transition="in" filter="fade">
                                      <p:cBhvr>
                                        <p:cTn id="26" dur="1000"/>
                                        <p:tgtEl>
                                          <p:spTgt spid="129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1"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118" name="Group 6">
            <a:extLst>
              <a:ext uri="{FF2B5EF4-FFF2-40B4-BE49-F238E27FC236}">
                <a16:creationId xmlns:a16="http://schemas.microsoft.com/office/drawing/2014/main" id="{9277FFC0-23E4-48EC-85E3-10824F1B8D81}"/>
              </a:ext>
            </a:extLst>
          </p:cNvPr>
          <p:cNvGrpSpPr>
            <a:grpSpLocks/>
          </p:cNvGrpSpPr>
          <p:nvPr/>
        </p:nvGrpSpPr>
        <p:grpSpPr bwMode="auto">
          <a:xfrm>
            <a:off x="228600" y="228600"/>
            <a:ext cx="8610600" cy="4457700"/>
            <a:chOff x="144" y="144"/>
            <a:chExt cx="5424" cy="2808"/>
          </a:xfrm>
        </p:grpSpPr>
        <p:pic>
          <p:nvPicPr>
            <p:cNvPr id="90114" name="Picture 2">
              <a:extLst>
                <a:ext uri="{FF2B5EF4-FFF2-40B4-BE49-F238E27FC236}">
                  <a16:creationId xmlns:a16="http://schemas.microsoft.com/office/drawing/2014/main" id="{3E73BF56-2668-4D67-ACD6-180959B5A548}"/>
                </a:ext>
              </a:extLst>
            </p:cNvPr>
            <p:cNvPicPr>
              <a:picLocks noChangeAspect="1" noChangeArrowheads="1"/>
            </p:cNvPicPr>
            <p:nvPr/>
          </p:nvPicPr>
          <p:blipFill>
            <a:blip r:embed="rId2">
              <a:lum contrast="-12000"/>
              <a:extLst>
                <a:ext uri="{28A0092B-C50C-407E-A947-70E740481C1C}">
                  <a14:useLocalDpi xmlns:a14="http://schemas.microsoft.com/office/drawing/2010/main" val="0"/>
                </a:ext>
              </a:extLst>
            </a:blip>
            <a:srcRect/>
            <a:stretch>
              <a:fillRect/>
            </a:stretch>
          </p:blipFill>
          <p:spPr bwMode="auto">
            <a:xfrm>
              <a:off x="1824" y="144"/>
              <a:ext cx="3744" cy="280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0117" name="Text Box 5">
              <a:extLst>
                <a:ext uri="{FF2B5EF4-FFF2-40B4-BE49-F238E27FC236}">
                  <a16:creationId xmlns:a16="http://schemas.microsoft.com/office/drawing/2014/main" id="{A8878FE3-F375-4C15-98E4-3014A0600FFC}"/>
                </a:ext>
              </a:extLst>
            </p:cNvPr>
            <p:cNvSpPr txBox="1">
              <a:spLocks noChangeArrowheads="1"/>
            </p:cNvSpPr>
            <p:nvPr/>
          </p:nvSpPr>
          <p:spPr bwMode="auto">
            <a:xfrm>
              <a:off x="144" y="672"/>
              <a:ext cx="1498" cy="1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Others bring offerings to the Deities</a:t>
              </a:r>
            </a:p>
          </p:txBody>
        </p:sp>
      </p:grpSp>
      <p:sp>
        <p:nvSpPr>
          <p:cNvPr id="90116" name="Rectangle 4">
            <a:extLst>
              <a:ext uri="{FF2B5EF4-FFF2-40B4-BE49-F238E27FC236}">
                <a16:creationId xmlns:a16="http://schemas.microsoft.com/office/drawing/2014/main" id="{B9105711-8A85-4007-AC4A-61EAC014B1A7}"/>
              </a:ext>
            </a:extLst>
          </p:cNvPr>
          <p:cNvSpPr>
            <a:spLocks noChangeArrowheads="1"/>
          </p:cNvSpPr>
          <p:nvPr/>
        </p:nvSpPr>
        <p:spPr bwMode="auto">
          <a:xfrm>
            <a:off x="3924156" y="5416982"/>
            <a:ext cx="501664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and distribute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sanctified food to public.</a:t>
            </a:r>
          </a:p>
        </p:txBody>
      </p:sp>
      <p:pic>
        <p:nvPicPr>
          <p:cNvPr id="161796" name="Picture 4" descr="Prasadam Distribution – Project Krish">
            <a:extLst>
              <a:ext uri="{FF2B5EF4-FFF2-40B4-BE49-F238E27FC236}">
                <a16:creationId xmlns:a16="http://schemas.microsoft.com/office/drawing/2014/main" id="{44A236E9-B3C1-4110-8183-321ACDDFF6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7" y="3852623"/>
            <a:ext cx="4012333" cy="30053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90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a:extLst>
              <a:ext uri="{FF2B5EF4-FFF2-40B4-BE49-F238E27FC236}">
                <a16:creationId xmlns:a16="http://schemas.microsoft.com/office/drawing/2014/main" id="{5C868F3C-335E-4F9D-9784-3636AB8E1EE9}"/>
              </a:ext>
            </a:extLst>
          </p:cNvPr>
          <p:cNvSpPr>
            <a:spLocks noChangeArrowheads="1"/>
          </p:cNvSpPr>
          <p:nvPr/>
        </p:nvSpPr>
        <p:spPr bwMode="auto">
          <a:xfrm>
            <a:off x="374073" y="4291432"/>
            <a:ext cx="88392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Simply by observing the Lord’s beauty, they feel no necessity for movies, televisions and clubs for artificial entertainment –  whatever personal problems and interpersonal tensions there may be are set aside and forgotten and the entire community is brought together in the sublime celebrations.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endParaRPr>
          </a:p>
        </p:txBody>
      </p:sp>
      <p:pic>
        <p:nvPicPr>
          <p:cNvPr id="3" name="Picture 2">
            <a:extLst>
              <a:ext uri="{FF2B5EF4-FFF2-40B4-BE49-F238E27FC236}">
                <a16:creationId xmlns:a16="http://schemas.microsoft.com/office/drawing/2014/main" id="{AD35B7E2-C8C1-4B5A-9EE8-7B1DD4939E55}"/>
              </a:ext>
            </a:extLst>
          </p:cNvPr>
          <p:cNvPicPr>
            <a:picLocks noChangeAspect="1"/>
          </p:cNvPicPr>
          <p:nvPr/>
        </p:nvPicPr>
        <p:blipFill rotWithShape="1">
          <a:blip r:embed="rId2">
            <a:extLst>
              <a:ext uri="{28A0092B-C50C-407E-A947-70E740481C1C}">
                <a14:useLocalDpi xmlns:a14="http://schemas.microsoft.com/office/drawing/2010/main" val="0"/>
              </a:ext>
            </a:extLst>
          </a:blip>
          <a:srcRect b="11174"/>
          <a:stretch/>
        </p:blipFill>
        <p:spPr>
          <a:xfrm>
            <a:off x="1092651" y="0"/>
            <a:ext cx="6859860" cy="4375084"/>
          </a:xfrm>
          <a:prstGeom prst="rect">
            <a:avLst/>
          </a:prstGeom>
        </p:spPr>
      </p:pic>
    </p:spTree>
  </p:cSld>
  <p:clrMapOvr>
    <a:masterClrMapping/>
  </p:clrMapOvr>
  <p:transition spd="med">
    <p:blinds dir="vert"/>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71" name="Object 23">
            <a:extLst>
              <a:ext uri="{FF2B5EF4-FFF2-40B4-BE49-F238E27FC236}">
                <a16:creationId xmlns:a16="http://schemas.microsoft.com/office/drawing/2014/main" id="{1FD57860-03F4-43E2-854D-090532DF6671}"/>
              </a:ext>
            </a:extLst>
          </p:cNvPr>
          <p:cNvGraphicFramePr>
            <a:graphicFrameLocks noChangeAspect="1"/>
          </p:cNvGraphicFramePr>
          <p:nvPr/>
        </p:nvGraphicFramePr>
        <p:xfrm>
          <a:off x="1295400" y="2819400"/>
          <a:ext cx="4343400" cy="2936875"/>
        </p:xfrm>
        <a:graphic>
          <a:graphicData uri="http://schemas.openxmlformats.org/presentationml/2006/ole">
            <mc:AlternateContent xmlns:mc="http://schemas.openxmlformats.org/markup-compatibility/2006">
              <mc:Choice xmlns:v="urn:schemas-microsoft-com:vml" Requires="v">
                <p:oleObj spid="_x0000_s163846" name="Image" r:id="rId3" imgW="1014814" imgH="685801" progId="Photoshop.Image.7">
                  <p:embed/>
                </p:oleObj>
              </mc:Choice>
              <mc:Fallback>
                <p:oleObj name="Image" r:id="rId3" imgW="1014814" imgH="685801" progId="Photoshop.Image.7">
                  <p:embed/>
                  <p:pic>
                    <p:nvPicPr>
                      <p:cNvPr id="78871" name="Object 23">
                        <a:extLst>
                          <a:ext uri="{FF2B5EF4-FFF2-40B4-BE49-F238E27FC236}">
                            <a16:creationId xmlns:a16="http://schemas.microsoft.com/office/drawing/2014/main" id="{1FD57860-03F4-43E2-854D-090532DF66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2819400"/>
                        <a:ext cx="4343400" cy="293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8850" name="Text Box 2">
            <a:extLst>
              <a:ext uri="{FF2B5EF4-FFF2-40B4-BE49-F238E27FC236}">
                <a16:creationId xmlns:a16="http://schemas.microsoft.com/office/drawing/2014/main" id="{125926A7-2DBD-43A9-9483-BE395B26EC3A}"/>
              </a:ext>
            </a:extLst>
          </p:cNvPr>
          <p:cNvSpPr txBox="1">
            <a:spLocks noChangeArrowheads="1"/>
          </p:cNvSpPr>
          <p:nvPr/>
        </p:nvSpPr>
        <p:spPr bwMode="auto">
          <a:xfrm>
            <a:off x="304800" y="838200"/>
            <a:ext cx="853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Signs of decoration in special festivals were also collected from the gifts of nature, such as the plantain trees, </a:t>
            </a:r>
          </a:p>
        </p:txBody>
      </p:sp>
      <p:pic>
        <p:nvPicPr>
          <p:cNvPr id="78854" name="Picture 6">
            <a:extLst>
              <a:ext uri="{FF2B5EF4-FFF2-40B4-BE49-F238E27FC236}">
                <a16:creationId xmlns:a16="http://schemas.microsoft.com/office/drawing/2014/main" id="{C5A699AF-D018-4700-88FB-8D3D687B09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0"/>
            <a:ext cx="2590800" cy="704850"/>
          </a:xfrm>
          <a:prstGeom prst="rect">
            <a:avLst/>
          </a:prstGeom>
          <a:noFill/>
          <a:extLst>
            <a:ext uri="{909E8E84-426E-40DD-AFC4-6F175D3DCCD1}">
              <a14:hiddenFill xmlns:a14="http://schemas.microsoft.com/office/drawing/2010/main">
                <a:solidFill>
                  <a:srgbClr val="FFFFFF"/>
                </a:solidFill>
              </a14:hiddenFill>
            </a:ext>
          </a:extLst>
        </p:spPr>
      </p:pic>
      <p:pic>
        <p:nvPicPr>
          <p:cNvPr id="78855" name="Picture 7">
            <a:extLst>
              <a:ext uri="{FF2B5EF4-FFF2-40B4-BE49-F238E27FC236}">
                <a16:creationId xmlns:a16="http://schemas.microsoft.com/office/drawing/2014/main" id="{D19FB013-9C86-4495-9939-B119E342D4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0"/>
            <a:ext cx="2667000" cy="704850"/>
          </a:xfrm>
          <a:prstGeom prst="rect">
            <a:avLst/>
          </a:prstGeom>
          <a:noFill/>
          <a:extLst>
            <a:ext uri="{909E8E84-426E-40DD-AFC4-6F175D3DCCD1}">
              <a14:hiddenFill xmlns:a14="http://schemas.microsoft.com/office/drawing/2010/main">
                <a:solidFill>
                  <a:srgbClr val="FFFFFF"/>
                </a:solidFill>
              </a14:hiddenFill>
            </a:ext>
          </a:extLst>
        </p:spPr>
      </p:pic>
      <p:pic>
        <p:nvPicPr>
          <p:cNvPr id="78856" name="Picture 8">
            <a:extLst>
              <a:ext uri="{FF2B5EF4-FFF2-40B4-BE49-F238E27FC236}">
                <a16:creationId xmlns:a16="http://schemas.microsoft.com/office/drawing/2014/main" id="{3B82DD25-7751-41C9-9A74-0F30568E8C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0"/>
            <a:ext cx="2590800" cy="704850"/>
          </a:xfrm>
          <a:prstGeom prst="rect">
            <a:avLst/>
          </a:prstGeom>
          <a:noFill/>
          <a:extLst>
            <a:ext uri="{909E8E84-426E-40DD-AFC4-6F175D3DCCD1}">
              <a14:hiddenFill xmlns:a14="http://schemas.microsoft.com/office/drawing/2010/main">
                <a:solidFill>
                  <a:srgbClr val="FFFFFF"/>
                </a:solidFill>
              </a14:hiddenFill>
            </a:ext>
          </a:extLst>
        </p:spPr>
      </p:pic>
      <p:pic>
        <p:nvPicPr>
          <p:cNvPr id="78857" name="Picture 9">
            <a:extLst>
              <a:ext uri="{FF2B5EF4-FFF2-40B4-BE49-F238E27FC236}">
                <a16:creationId xmlns:a16="http://schemas.microsoft.com/office/drawing/2014/main" id="{165C874E-1E63-474B-BADE-B4AE3294E8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41177"/>
          <a:stretch>
            <a:fillRect/>
          </a:stretch>
        </p:blipFill>
        <p:spPr bwMode="auto">
          <a:xfrm>
            <a:off x="0" y="0"/>
            <a:ext cx="1524000" cy="704850"/>
          </a:xfrm>
          <a:prstGeom prst="rect">
            <a:avLst/>
          </a:prstGeom>
          <a:noFill/>
          <a:extLst>
            <a:ext uri="{909E8E84-426E-40DD-AFC4-6F175D3DCCD1}">
              <a14:hiddenFill xmlns:a14="http://schemas.microsoft.com/office/drawing/2010/main">
                <a:solidFill>
                  <a:srgbClr val="FFFFFF"/>
                </a:solidFill>
              </a14:hiddenFill>
            </a:ext>
          </a:extLst>
        </p:spPr>
      </p:pic>
      <p:pic>
        <p:nvPicPr>
          <p:cNvPr id="78859" name="Picture 11" descr="Welcome to Pellipatrika.Com">
            <a:extLst>
              <a:ext uri="{FF2B5EF4-FFF2-40B4-BE49-F238E27FC236}">
                <a16:creationId xmlns:a16="http://schemas.microsoft.com/office/drawing/2014/main" id="{4A5140CD-DC8A-44A7-BDE0-F510979B7770}"/>
              </a:ext>
            </a:extLst>
          </p:cNvPr>
          <p:cNvPicPr>
            <a:picLocks noChangeAspect="1" noChangeArrowheads="1"/>
          </p:cNvPicPr>
          <p:nvPr/>
        </p:nvPicPr>
        <p:blipFill>
          <a:blip r:embed="rId6">
            <a:lum bright="-12000" contrast="-18000"/>
            <a:extLst>
              <a:ext uri="{28A0092B-C50C-407E-A947-70E740481C1C}">
                <a14:useLocalDpi xmlns:a14="http://schemas.microsoft.com/office/drawing/2010/main" val="0"/>
              </a:ext>
            </a:extLst>
          </a:blip>
          <a:srcRect/>
          <a:stretch>
            <a:fillRect/>
          </a:stretch>
        </p:blipFill>
        <p:spPr bwMode="auto">
          <a:xfrm>
            <a:off x="0" y="2286000"/>
            <a:ext cx="1471613" cy="457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8866" name="Object 18">
            <a:extLst>
              <a:ext uri="{FF2B5EF4-FFF2-40B4-BE49-F238E27FC236}">
                <a16:creationId xmlns:a16="http://schemas.microsoft.com/office/drawing/2014/main" id="{BDFF33A5-6F3F-48BC-A6B2-C01C916DA2E4}"/>
              </a:ext>
            </a:extLst>
          </p:cNvPr>
          <p:cNvGraphicFramePr>
            <a:graphicFrameLocks noChangeAspect="1"/>
          </p:cNvGraphicFramePr>
          <p:nvPr/>
        </p:nvGraphicFramePr>
        <p:xfrm>
          <a:off x="5649913" y="2057400"/>
          <a:ext cx="3271837" cy="4575175"/>
        </p:xfrm>
        <a:graphic>
          <a:graphicData uri="http://schemas.openxmlformats.org/presentationml/2006/ole">
            <mc:AlternateContent xmlns:mc="http://schemas.openxmlformats.org/markup-compatibility/2006">
              <mc:Choice xmlns:v="urn:schemas-microsoft-com:vml" Requires="v">
                <p:oleObj spid="_x0000_s163847" name="Image" r:id="rId7" imgW="2834406" imgH="4388757" progId="Photoshop.Image.7">
                  <p:embed/>
                </p:oleObj>
              </mc:Choice>
              <mc:Fallback>
                <p:oleObj name="Image" r:id="rId7" imgW="2834406" imgH="4388757" progId="Photoshop.Image.7">
                  <p:embed/>
                  <p:pic>
                    <p:nvPicPr>
                      <p:cNvPr id="78866" name="Object 18">
                        <a:extLst>
                          <a:ext uri="{FF2B5EF4-FFF2-40B4-BE49-F238E27FC236}">
                            <a16:creationId xmlns:a16="http://schemas.microsoft.com/office/drawing/2014/main" id="{BDFF33A5-6F3F-48BC-A6B2-C01C916DA2E4}"/>
                          </a:ext>
                        </a:extLst>
                      </p:cNvPr>
                      <p:cNvPicPr>
                        <a:picLocks noChangeAspect="1" noChangeArrowheads="1"/>
                      </p:cNvPicPr>
                      <p:nvPr/>
                    </p:nvPicPr>
                    <p:blipFill>
                      <a:blip r:embed="rId8">
                        <a:lum contrast="-6000"/>
                        <a:extLst>
                          <a:ext uri="{28A0092B-C50C-407E-A947-70E740481C1C}">
                            <a14:useLocalDpi xmlns:a14="http://schemas.microsoft.com/office/drawing/2010/main" val="0"/>
                          </a:ext>
                        </a:extLst>
                      </a:blip>
                      <a:srcRect l="2258" t="1459" r="2258" b="12292"/>
                      <a:stretch>
                        <a:fillRect/>
                      </a:stretch>
                    </p:blipFill>
                    <p:spPr bwMode="auto">
                      <a:xfrm>
                        <a:off x="5649913" y="2057400"/>
                        <a:ext cx="3271837" cy="457517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8872" name="Rectangle 24">
            <a:extLst>
              <a:ext uri="{FF2B5EF4-FFF2-40B4-BE49-F238E27FC236}">
                <a16:creationId xmlns:a16="http://schemas.microsoft.com/office/drawing/2014/main" id="{616806BE-8705-4D4B-AA4D-BA01D8684F0B}"/>
              </a:ext>
            </a:extLst>
          </p:cNvPr>
          <p:cNvSpPr>
            <a:spLocks noChangeArrowheads="1"/>
          </p:cNvSpPr>
          <p:nvPr/>
        </p:nvSpPr>
        <p:spPr bwMode="auto">
          <a:xfrm>
            <a:off x="1600200" y="1828800"/>
            <a:ext cx="4572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 mango trees,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fruits and flowers. </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78871"/>
                                        </p:tgtEl>
                                        <p:attrNameLst>
                                          <p:attrName>style.visibility</p:attrName>
                                        </p:attrNameLst>
                                      </p:cBhvr>
                                      <p:to>
                                        <p:strVal val="visible"/>
                                      </p:to>
                                    </p:set>
                                    <p:animEffect transition="in" filter="fade">
                                      <p:cBhvr>
                                        <p:cTn id="7" dur="2000"/>
                                        <p:tgtEl>
                                          <p:spTgt spid="78871"/>
                                        </p:tgtEl>
                                      </p:cBhvr>
                                    </p:animEffect>
                                  </p:childTnLst>
                                </p:cTn>
                              </p:par>
                            </p:childTnLst>
                          </p:cTn>
                        </p:par>
                        <p:par>
                          <p:cTn id="8" fill="hold" nodeType="afterGroup">
                            <p:stCondLst>
                              <p:cond delay="2000"/>
                            </p:stCondLst>
                            <p:childTnLst>
                              <p:par>
                                <p:cTn id="9" presetID="55" presetClass="entr" presetSubtype="0" fill="hold" nodeType="afterEffect">
                                  <p:stCondLst>
                                    <p:cond delay="1500"/>
                                  </p:stCondLst>
                                  <p:childTnLst>
                                    <p:set>
                                      <p:cBhvr>
                                        <p:cTn id="10" dur="1" fill="hold">
                                          <p:stCondLst>
                                            <p:cond delay="0"/>
                                          </p:stCondLst>
                                        </p:cTn>
                                        <p:tgtEl>
                                          <p:spTgt spid="78866"/>
                                        </p:tgtEl>
                                        <p:attrNameLst>
                                          <p:attrName>style.visibility</p:attrName>
                                        </p:attrNameLst>
                                      </p:cBhvr>
                                      <p:to>
                                        <p:strVal val="visible"/>
                                      </p:to>
                                    </p:set>
                                    <p:anim calcmode="lin" valueType="num">
                                      <p:cBhvr>
                                        <p:cTn id="11" dur="1000" fill="hold"/>
                                        <p:tgtEl>
                                          <p:spTgt spid="78866"/>
                                        </p:tgtEl>
                                        <p:attrNameLst>
                                          <p:attrName>ppt_w</p:attrName>
                                        </p:attrNameLst>
                                      </p:cBhvr>
                                      <p:tavLst>
                                        <p:tav tm="0">
                                          <p:val>
                                            <p:strVal val="#ppt_w*0.70"/>
                                          </p:val>
                                        </p:tav>
                                        <p:tav tm="100000">
                                          <p:val>
                                            <p:strVal val="#ppt_w"/>
                                          </p:val>
                                        </p:tav>
                                      </p:tavLst>
                                    </p:anim>
                                    <p:anim calcmode="lin" valueType="num">
                                      <p:cBhvr>
                                        <p:cTn id="12" dur="1000" fill="hold"/>
                                        <p:tgtEl>
                                          <p:spTgt spid="78866"/>
                                        </p:tgtEl>
                                        <p:attrNameLst>
                                          <p:attrName>ppt_h</p:attrName>
                                        </p:attrNameLst>
                                      </p:cBhvr>
                                      <p:tavLst>
                                        <p:tav tm="0">
                                          <p:val>
                                            <p:strVal val="#ppt_h"/>
                                          </p:val>
                                        </p:tav>
                                        <p:tav tm="100000">
                                          <p:val>
                                            <p:strVal val="#ppt_h"/>
                                          </p:val>
                                        </p:tav>
                                      </p:tavLst>
                                    </p:anim>
                                    <p:animEffect transition="in" filter="fade">
                                      <p:cBhvr>
                                        <p:cTn id="13" dur="1000"/>
                                        <p:tgtEl>
                                          <p:spTgt spid="78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a:extLst>
              <a:ext uri="{FF2B5EF4-FFF2-40B4-BE49-F238E27FC236}">
                <a16:creationId xmlns:a16="http://schemas.microsoft.com/office/drawing/2014/main" id="{3ABF02BF-80FC-4493-8EAD-DB6D9007A656}"/>
              </a:ext>
            </a:extLst>
          </p:cNvPr>
          <p:cNvSpPr txBox="1">
            <a:spLocks noChangeArrowheads="1"/>
          </p:cNvSpPr>
          <p:nvPr/>
        </p:nvSpPr>
        <p:spPr bwMode="auto">
          <a:xfrm>
            <a:off x="441325" y="288925"/>
            <a:ext cx="83216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These rapidly vanishing natural arts involve deep expressions of devotion and effort. </a:t>
            </a:r>
          </a:p>
        </p:txBody>
      </p:sp>
      <p:pic>
        <p:nvPicPr>
          <p:cNvPr id="81923" name="Picture 3" descr="Indian Professionals">
            <a:extLst>
              <a:ext uri="{FF2B5EF4-FFF2-40B4-BE49-F238E27FC236}">
                <a16:creationId xmlns:a16="http://schemas.microsoft.com/office/drawing/2014/main" id="{F4CDBF19-A598-4877-80A9-3D0DE451C2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524000"/>
            <a:ext cx="5486400" cy="41544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1924" name="Picture 4">
            <a:extLst>
              <a:ext uri="{FF2B5EF4-FFF2-40B4-BE49-F238E27FC236}">
                <a16:creationId xmlns:a16="http://schemas.microsoft.com/office/drawing/2014/main" id="{CDCDD817-934F-4510-AE3E-383DE40E1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367088"/>
            <a:ext cx="3200400" cy="31686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81" name="Picture 25">
            <a:extLst>
              <a:ext uri="{FF2B5EF4-FFF2-40B4-BE49-F238E27FC236}">
                <a16:creationId xmlns:a16="http://schemas.microsoft.com/office/drawing/2014/main" id="{74AB4838-8928-4280-8747-19803CBED3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
            <a:ext cx="3581400" cy="26987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47476" name="Object 20">
            <a:extLst>
              <a:ext uri="{FF2B5EF4-FFF2-40B4-BE49-F238E27FC236}">
                <a16:creationId xmlns:a16="http://schemas.microsoft.com/office/drawing/2014/main" id="{24B344A2-0A5E-43F7-82DB-0297A374DB54}"/>
              </a:ext>
            </a:extLst>
          </p:cNvPr>
          <p:cNvGraphicFramePr>
            <a:graphicFrameLocks noChangeAspect="1"/>
          </p:cNvGraphicFramePr>
          <p:nvPr/>
        </p:nvGraphicFramePr>
        <p:xfrm>
          <a:off x="152400" y="2667000"/>
          <a:ext cx="2246313" cy="3048000"/>
        </p:xfrm>
        <a:graphic>
          <a:graphicData uri="http://schemas.openxmlformats.org/presentationml/2006/ole">
            <mc:AlternateContent xmlns:mc="http://schemas.openxmlformats.org/markup-compatibility/2006">
              <mc:Choice xmlns:v="urn:schemas-microsoft-com:vml" Requires="v">
                <p:oleObj spid="_x0000_s164872" name="Image" r:id="rId4" imgW="822962" imgH="1115287" progId="Photoshop.Image.7">
                  <p:embed/>
                </p:oleObj>
              </mc:Choice>
              <mc:Fallback>
                <p:oleObj name="Image" r:id="rId4" imgW="822962" imgH="1115287" progId="Photoshop.Image.7">
                  <p:embed/>
                  <p:pic>
                    <p:nvPicPr>
                      <p:cNvPr id="147476" name="Object 20">
                        <a:extLst>
                          <a:ext uri="{FF2B5EF4-FFF2-40B4-BE49-F238E27FC236}">
                            <a16:creationId xmlns:a16="http://schemas.microsoft.com/office/drawing/2014/main" id="{24B344A2-0A5E-43F7-82DB-0297A374DB54}"/>
                          </a:ext>
                        </a:extLst>
                      </p:cNvPr>
                      <p:cNvPicPr>
                        <a:picLocks noChangeAspect="1" noChangeArrowheads="1"/>
                      </p:cNvPicPr>
                      <p:nvPr/>
                    </p:nvPicPr>
                    <p:blipFill>
                      <a:blip r:embed="rId5">
                        <a:lum bright="-6000" contrast="12000"/>
                        <a:extLst>
                          <a:ext uri="{28A0092B-C50C-407E-A947-70E740481C1C}">
                            <a14:useLocalDpi xmlns:a14="http://schemas.microsoft.com/office/drawing/2010/main" val="0"/>
                          </a:ext>
                        </a:extLst>
                      </a:blip>
                      <a:srcRect/>
                      <a:stretch>
                        <a:fillRect/>
                      </a:stretch>
                    </p:blipFill>
                    <p:spPr bwMode="auto">
                      <a:xfrm>
                        <a:off x="152400" y="2667000"/>
                        <a:ext cx="2246313" cy="30480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7477" name="Text Box 21">
            <a:extLst>
              <a:ext uri="{FF2B5EF4-FFF2-40B4-BE49-F238E27FC236}">
                <a16:creationId xmlns:a16="http://schemas.microsoft.com/office/drawing/2014/main" id="{ADA8F915-7840-4062-B05B-15F9401C6231}"/>
              </a:ext>
            </a:extLst>
          </p:cNvPr>
          <p:cNvSpPr txBox="1">
            <a:spLocks noChangeArrowheads="1"/>
          </p:cNvSpPr>
          <p:nvPr/>
        </p:nvSpPr>
        <p:spPr bwMode="auto">
          <a:xfrm>
            <a:off x="2514600" y="3505200"/>
            <a:ext cx="4267200" cy="308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In contrast to the highly commercialized modern culture, the Vedic mode of reception created an atmosphere of auspiciousness and is full of sincerity on the part of both the receiver and received. </a:t>
            </a:r>
          </a:p>
        </p:txBody>
      </p:sp>
      <p:grpSp>
        <p:nvGrpSpPr>
          <p:cNvPr id="147495" name="Group 39">
            <a:extLst>
              <a:ext uri="{FF2B5EF4-FFF2-40B4-BE49-F238E27FC236}">
                <a16:creationId xmlns:a16="http://schemas.microsoft.com/office/drawing/2014/main" id="{F06F9D04-21AB-441B-A298-4E9DC4656D7C}"/>
              </a:ext>
            </a:extLst>
          </p:cNvPr>
          <p:cNvGrpSpPr>
            <a:grpSpLocks/>
          </p:cNvGrpSpPr>
          <p:nvPr/>
        </p:nvGrpSpPr>
        <p:grpSpPr bwMode="auto">
          <a:xfrm>
            <a:off x="4648200" y="304800"/>
            <a:ext cx="4267200" cy="5410200"/>
            <a:chOff x="2928" y="192"/>
            <a:chExt cx="2688" cy="3408"/>
          </a:xfrm>
        </p:grpSpPr>
        <p:graphicFrame>
          <p:nvGraphicFramePr>
            <p:cNvPr id="147488" name="Object 32">
              <a:extLst>
                <a:ext uri="{FF2B5EF4-FFF2-40B4-BE49-F238E27FC236}">
                  <a16:creationId xmlns:a16="http://schemas.microsoft.com/office/drawing/2014/main" id="{D3703B1B-AC5A-4576-8EE3-3E0D67F36066}"/>
                </a:ext>
              </a:extLst>
            </p:cNvPr>
            <p:cNvGraphicFramePr>
              <a:graphicFrameLocks noChangeAspect="1"/>
            </p:cNvGraphicFramePr>
            <p:nvPr/>
          </p:nvGraphicFramePr>
          <p:xfrm>
            <a:off x="2928" y="192"/>
            <a:ext cx="2400" cy="1720"/>
          </p:xfrm>
          <a:graphic>
            <a:graphicData uri="http://schemas.openxmlformats.org/presentationml/2006/ole">
              <mc:AlternateContent xmlns:mc="http://schemas.openxmlformats.org/markup-compatibility/2006">
                <mc:Choice xmlns:v="urn:schemas-microsoft-com:vml" Requires="v">
                  <p:oleObj spid="_x0000_s164873" name="Image" r:id="rId6" imgW="4266847" imgH="2730782" progId="Photoshop.Image.7">
                    <p:embed/>
                  </p:oleObj>
                </mc:Choice>
                <mc:Fallback>
                  <p:oleObj name="Image" r:id="rId6" imgW="4266847" imgH="2730782" progId="Photoshop.Image.7">
                    <p:embed/>
                    <p:pic>
                      <p:nvPicPr>
                        <p:cNvPr id="147488" name="Object 32">
                          <a:extLst>
                            <a:ext uri="{FF2B5EF4-FFF2-40B4-BE49-F238E27FC236}">
                              <a16:creationId xmlns:a16="http://schemas.microsoft.com/office/drawing/2014/main" id="{D3703B1B-AC5A-4576-8EE3-3E0D67F360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644" r="7072"/>
                        <a:stretch>
                          <a:fillRect/>
                        </a:stretch>
                      </p:blipFill>
                      <p:spPr bwMode="auto">
                        <a:xfrm>
                          <a:off x="2928" y="192"/>
                          <a:ext cx="2400" cy="172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7492" name="Object 36">
              <a:extLst>
                <a:ext uri="{FF2B5EF4-FFF2-40B4-BE49-F238E27FC236}">
                  <a16:creationId xmlns:a16="http://schemas.microsoft.com/office/drawing/2014/main" id="{D5FB7743-2BA2-44E3-8686-15E1B67C4C96}"/>
                </a:ext>
              </a:extLst>
            </p:cNvPr>
            <p:cNvGraphicFramePr>
              <a:graphicFrameLocks noChangeAspect="1"/>
            </p:cNvGraphicFramePr>
            <p:nvPr/>
          </p:nvGraphicFramePr>
          <p:xfrm>
            <a:off x="4272" y="1680"/>
            <a:ext cx="1344" cy="1920"/>
          </p:xfrm>
          <a:graphic>
            <a:graphicData uri="http://schemas.openxmlformats.org/presentationml/2006/ole">
              <mc:AlternateContent xmlns:mc="http://schemas.openxmlformats.org/markup-compatibility/2006">
                <mc:Choice xmlns:v="urn:schemas-microsoft-com:vml" Requires="v">
                  <p:oleObj spid="_x0000_s164874" name="Image" r:id="rId8" imgW="2742857" imgH="3606349" progId="Photoshop.Image.7">
                    <p:embed/>
                  </p:oleObj>
                </mc:Choice>
                <mc:Fallback>
                  <p:oleObj name="Image" r:id="rId8" imgW="2742857" imgH="3606349" progId="Photoshop.Image.7">
                    <p:embed/>
                    <p:pic>
                      <p:nvPicPr>
                        <p:cNvPr id="147492" name="Object 36">
                          <a:extLst>
                            <a:ext uri="{FF2B5EF4-FFF2-40B4-BE49-F238E27FC236}">
                              <a16:creationId xmlns:a16="http://schemas.microsoft.com/office/drawing/2014/main" id="{D5FB7743-2BA2-44E3-8686-15E1B67C4C9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6392" t="2789" r="4128"/>
                        <a:stretch>
                          <a:fillRect/>
                        </a:stretch>
                      </p:blipFill>
                      <p:spPr bwMode="auto">
                        <a:xfrm>
                          <a:off x="4272" y="1680"/>
                          <a:ext cx="1344" cy="192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47477"/>
                                        </p:tgtEl>
                                        <p:attrNameLst>
                                          <p:attrName>style.visibility</p:attrName>
                                        </p:attrNameLst>
                                      </p:cBhvr>
                                      <p:to>
                                        <p:strVal val="visible"/>
                                      </p:to>
                                    </p:set>
                                    <p:anim calcmode="lin" valueType="num">
                                      <p:cBhvr>
                                        <p:cTn id="7" dur="2000" fill="hold"/>
                                        <p:tgtEl>
                                          <p:spTgt spid="147477"/>
                                        </p:tgtEl>
                                        <p:attrNameLst>
                                          <p:attrName>ppt_w</p:attrName>
                                        </p:attrNameLst>
                                      </p:cBhvr>
                                      <p:tavLst>
                                        <p:tav tm="0">
                                          <p:val>
                                            <p:strVal val="#ppt_w+.3"/>
                                          </p:val>
                                        </p:tav>
                                        <p:tav tm="100000">
                                          <p:val>
                                            <p:strVal val="#ppt_w"/>
                                          </p:val>
                                        </p:tav>
                                      </p:tavLst>
                                    </p:anim>
                                    <p:anim calcmode="lin" valueType="num">
                                      <p:cBhvr>
                                        <p:cTn id="8" dur="2000" fill="hold"/>
                                        <p:tgtEl>
                                          <p:spTgt spid="147477"/>
                                        </p:tgtEl>
                                        <p:attrNameLst>
                                          <p:attrName>ppt_h</p:attrName>
                                        </p:attrNameLst>
                                      </p:cBhvr>
                                      <p:tavLst>
                                        <p:tav tm="0">
                                          <p:val>
                                            <p:strVal val="#ppt_h"/>
                                          </p:val>
                                        </p:tav>
                                        <p:tav tm="100000">
                                          <p:val>
                                            <p:strVal val="#ppt_h"/>
                                          </p:val>
                                        </p:tav>
                                      </p:tavLst>
                                    </p:anim>
                                    <p:animEffect transition="in" filter="fade">
                                      <p:cBhvr>
                                        <p:cTn id="9" dur="2000"/>
                                        <p:tgtEl>
                                          <p:spTgt spid="147477"/>
                                        </p:tgtEl>
                                      </p:cBhvr>
                                    </p:animEffect>
                                  </p:childTnLst>
                                </p:cTn>
                              </p:par>
                              <p:par>
                                <p:cTn id="10" presetID="53" presetClass="entr" presetSubtype="0" fill="hold" nodeType="withEffect">
                                  <p:stCondLst>
                                    <p:cond delay="1000"/>
                                  </p:stCondLst>
                                  <p:childTnLst>
                                    <p:set>
                                      <p:cBhvr>
                                        <p:cTn id="11" dur="1" fill="hold">
                                          <p:stCondLst>
                                            <p:cond delay="0"/>
                                          </p:stCondLst>
                                        </p:cTn>
                                        <p:tgtEl>
                                          <p:spTgt spid="147495"/>
                                        </p:tgtEl>
                                        <p:attrNameLst>
                                          <p:attrName>style.visibility</p:attrName>
                                        </p:attrNameLst>
                                      </p:cBhvr>
                                      <p:to>
                                        <p:strVal val="visible"/>
                                      </p:to>
                                    </p:set>
                                    <p:anim calcmode="lin" valueType="num">
                                      <p:cBhvr>
                                        <p:cTn id="12" dur="1000" fill="hold"/>
                                        <p:tgtEl>
                                          <p:spTgt spid="147495"/>
                                        </p:tgtEl>
                                        <p:attrNameLst>
                                          <p:attrName>ppt_w</p:attrName>
                                        </p:attrNameLst>
                                      </p:cBhvr>
                                      <p:tavLst>
                                        <p:tav tm="0">
                                          <p:val>
                                            <p:fltVal val="0"/>
                                          </p:val>
                                        </p:tav>
                                        <p:tav tm="100000">
                                          <p:val>
                                            <p:strVal val="#ppt_w"/>
                                          </p:val>
                                        </p:tav>
                                      </p:tavLst>
                                    </p:anim>
                                    <p:anim calcmode="lin" valueType="num">
                                      <p:cBhvr>
                                        <p:cTn id="13" dur="1000" fill="hold"/>
                                        <p:tgtEl>
                                          <p:spTgt spid="147495"/>
                                        </p:tgtEl>
                                        <p:attrNameLst>
                                          <p:attrName>ppt_h</p:attrName>
                                        </p:attrNameLst>
                                      </p:cBhvr>
                                      <p:tavLst>
                                        <p:tav tm="0">
                                          <p:val>
                                            <p:fltVal val="0"/>
                                          </p:val>
                                        </p:tav>
                                        <p:tav tm="100000">
                                          <p:val>
                                            <p:strVal val="#ppt_h"/>
                                          </p:val>
                                        </p:tav>
                                      </p:tavLst>
                                    </p:anim>
                                    <p:animEffect transition="in" filter="fade">
                                      <p:cBhvr>
                                        <p:cTn id="14" dur="1000"/>
                                        <p:tgtEl>
                                          <p:spTgt spid="147495"/>
                                        </p:tgtEl>
                                      </p:cBhvr>
                                    </p:animEffect>
                                  </p:childTnLst>
                                </p:cTn>
                              </p:par>
                            </p:childTnLst>
                          </p:cTn>
                        </p:par>
                        <p:par>
                          <p:cTn id="15" fill="hold" nodeType="afterGroup">
                            <p:stCondLst>
                              <p:cond delay="2000"/>
                            </p:stCondLst>
                            <p:childTnLst>
                              <p:par>
                                <p:cTn id="16" presetID="55" presetClass="entr" presetSubtype="0" fill="hold" nodeType="afterEffect">
                                  <p:stCondLst>
                                    <p:cond delay="1500"/>
                                  </p:stCondLst>
                                  <p:childTnLst>
                                    <p:set>
                                      <p:cBhvr>
                                        <p:cTn id="17" dur="1" fill="hold">
                                          <p:stCondLst>
                                            <p:cond delay="0"/>
                                          </p:stCondLst>
                                        </p:cTn>
                                        <p:tgtEl>
                                          <p:spTgt spid="147476"/>
                                        </p:tgtEl>
                                        <p:attrNameLst>
                                          <p:attrName>style.visibility</p:attrName>
                                        </p:attrNameLst>
                                      </p:cBhvr>
                                      <p:to>
                                        <p:strVal val="visible"/>
                                      </p:to>
                                    </p:set>
                                    <p:anim calcmode="lin" valueType="num">
                                      <p:cBhvr>
                                        <p:cTn id="18" dur="1000" fill="hold"/>
                                        <p:tgtEl>
                                          <p:spTgt spid="147476"/>
                                        </p:tgtEl>
                                        <p:attrNameLst>
                                          <p:attrName>ppt_w</p:attrName>
                                        </p:attrNameLst>
                                      </p:cBhvr>
                                      <p:tavLst>
                                        <p:tav tm="0">
                                          <p:val>
                                            <p:strVal val="#ppt_w*0.70"/>
                                          </p:val>
                                        </p:tav>
                                        <p:tav tm="100000">
                                          <p:val>
                                            <p:strVal val="#ppt_w"/>
                                          </p:val>
                                        </p:tav>
                                      </p:tavLst>
                                    </p:anim>
                                    <p:anim calcmode="lin" valueType="num">
                                      <p:cBhvr>
                                        <p:cTn id="19" dur="1000" fill="hold"/>
                                        <p:tgtEl>
                                          <p:spTgt spid="147476"/>
                                        </p:tgtEl>
                                        <p:attrNameLst>
                                          <p:attrName>ppt_h</p:attrName>
                                        </p:attrNameLst>
                                      </p:cBhvr>
                                      <p:tavLst>
                                        <p:tav tm="0">
                                          <p:val>
                                            <p:strVal val="#ppt_h"/>
                                          </p:val>
                                        </p:tav>
                                        <p:tav tm="100000">
                                          <p:val>
                                            <p:strVal val="#ppt_h"/>
                                          </p:val>
                                        </p:tav>
                                      </p:tavLst>
                                    </p:anim>
                                    <p:animEffect transition="in" filter="fade">
                                      <p:cBhvr>
                                        <p:cTn id="20" dur="1000"/>
                                        <p:tgtEl>
                                          <p:spTgt spid="147476"/>
                                        </p:tgtEl>
                                      </p:cBhvr>
                                    </p:animEffect>
                                  </p:childTnLst>
                                </p:cTn>
                              </p:par>
                            </p:childTnLst>
                          </p:cTn>
                        </p:par>
                        <p:par>
                          <p:cTn id="21" fill="hold" nodeType="afterGroup">
                            <p:stCondLst>
                              <p:cond delay="4500"/>
                            </p:stCondLst>
                            <p:childTnLst>
                              <p:par>
                                <p:cTn id="22" presetID="10" presetClass="entr" presetSubtype="0" fill="hold" nodeType="afterEffect">
                                  <p:stCondLst>
                                    <p:cond delay="1000"/>
                                  </p:stCondLst>
                                  <p:childTnLst>
                                    <p:set>
                                      <p:cBhvr>
                                        <p:cTn id="23" dur="1" fill="hold">
                                          <p:stCondLst>
                                            <p:cond delay="0"/>
                                          </p:stCondLst>
                                        </p:cTn>
                                        <p:tgtEl>
                                          <p:spTgt spid="147481"/>
                                        </p:tgtEl>
                                        <p:attrNameLst>
                                          <p:attrName>style.visibility</p:attrName>
                                        </p:attrNameLst>
                                      </p:cBhvr>
                                      <p:to>
                                        <p:strVal val="visible"/>
                                      </p:to>
                                    </p:set>
                                    <p:animEffect transition="in" filter="fade">
                                      <p:cBhvr>
                                        <p:cTn id="24" dur="2000"/>
                                        <p:tgtEl>
                                          <p:spTgt spid="147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77"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Kumortuli 2006.Artisan and Artifact III">
            <a:extLst>
              <a:ext uri="{FF2B5EF4-FFF2-40B4-BE49-F238E27FC236}">
                <a16:creationId xmlns:a16="http://schemas.microsoft.com/office/drawing/2014/main" id="{B4BD035E-ECE7-4E55-AAA5-5A7F6294D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2209800"/>
            <a:ext cx="3482975" cy="4495800"/>
          </a:xfrm>
          <a:prstGeom prst="rect">
            <a:avLst/>
          </a:prstGeom>
          <a:noFill/>
          <a:extLst>
            <a:ext uri="{909E8E84-426E-40DD-AFC4-6F175D3DCCD1}">
              <a14:hiddenFill xmlns:a14="http://schemas.microsoft.com/office/drawing/2010/main">
                <a:solidFill>
                  <a:srgbClr val="FFFFFF"/>
                </a:solidFill>
              </a14:hiddenFill>
            </a:ext>
          </a:extLst>
        </p:spPr>
      </p:pic>
      <p:sp>
        <p:nvSpPr>
          <p:cNvPr id="79875" name="Text Box 3">
            <a:extLst>
              <a:ext uri="{FF2B5EF4-FFF2-40B4-BE49-F238E27FC236}">
                <a16:creationId xmlns:a16="http://schemas.microsoft.com/office/drawing/2014/main" id="{EAD3F697-47F8-4B33-B95C-296745DB52CF}"/>
              </a:ext>
            </a:extLst>
          </p:cNvPr>
          <p:cNvSpPr txBox="1">
            <a:spLocks noChangeArrowheads="1"/>
          </p:cNvSpPr>
          <p:nvPr/>
        </p:nvSpPr>
        <p:spPr bwMode="auto">
          <a:xfrm>
            <a:off x="304800" y="228600"/>
            <a:ext cx="48006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Everybody is engaged in meaningful and fulfilling services – unemployment is not an issue. </a:t>
            </a:r>
          </a:p>
        </p:txBody>
      </p:sp>
      <p:graphicFrame>
        <p:nvGraphicFramePr>
          <p:cNvPr id="79876" name="Object 4">
            <a:extLst>
              <a:ext uri="{FF2B5EF4-FFF2-40B4-BE49-F238E27FC236}">
                <a16:creationId xmlns:a16="http://schemas.microsoft.com/office/drawing/2014/main" id="{DB1D077D-DED1-47C8-A0C5-AA3DAD397614}"/>
              </a:ext>
            </a:extLst>
          </p:cNvPr>
          <p:cNvGraphicFramePr>
            <a:graphicFrameLocks noChangeAspect="1"/>
          </p:cNvGraphicFramePr>
          <p:nvPr/>
        </p:nvGraphicFramePr>
        <p:xfrm>
          <a:off x="5257800" y="228600"/>
          <a:ext cx="3244850" cy="4419600"/>
        </p:xfrm>
        <a:graphic>
          <a:graphicData uri="http://schemas.openxmlformats.org/presentationml/2006/ole">
            <mc:AlternateContent xmlns:mc="http://schemas.openxmlformats.org/markup-compatibility/2006">
              <mc:Choice xmlns:v="urn:schemas-microsoft-com:vml" Requires="v">
                <p:oleObj spid="_x0000_s165892" name="Image" r:id="rId4" imgW="3809524" imgH="6031746" progId="Photoshop.Image.7">
                  <p:embed/>
                </p:oleObj>
              </mc:Choice>
              <mc:Fallback>
                <p:oleObj name="Image" r:id="rId4" imgW="3809524" imgH="6031746" progId="Photoshop.Image.7">
                  <p:embed/>
                  <p:pic>
                    <p:nvPicPr>
                      <p:cNvPr id="79876" name="Object 4">
                        <a:extLst>
                          <a:ext uri="{FF2B5EF4-FFF2-40B4-BE49-F238E27FC236}">
                            <a16:creationId xmlns:a16="http://schemas.microsoft.com/office/drawing/2014/main" id="{DB1D077D-DED1-47C8-A0C5-AA3DAD3976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20" t="9007" r="1920" b="8279"/>
                      <a:stretch>
                        <a:fillRect/>
                      </a:stretch>
                    </p:blipFill>
                    <p:spPr bwMode="auto">
                      <a:xfrm>
                        <a:off x="5257800" y="228600"/>
                        <a:ext cx="3244850" cy="44196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877" name="Text Box 5">
            <a:extLst>
              <a:ext uri="{FF2B5EF4-FFF2-40B4-BE49-F238E27FC236}">
                <a16:creationId xmlns:a16="http://schemas.microsoft.com/office/drawing/2014/main" id="{6491513E-6D33-4823-80C6-164BC408C22C}"/>
              </a:ext>
            </a:extLst>
          </p:cNvPr>
          <p:cNvSpPr txBox="1">
            <a:spLocks noChangeArrowheads="1"/>
          </p:cNvSpPr>
          <p:nvPr/>
        </p:nvSpPr>
        <p:spPr bwMode="auto">
          <a:xfrm>
            <a:off x="4114800" y="4648200"/>
            <a:ext cx="50292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Duty of the king was to ensure that everyone is engaged – meaningfully, and according to their specific natures. </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1000"/>
                                  </p:stCondLst>
                                  <p:childTnLst>
                                    <p:set>
                                      <p:cBhvr>
                                        <p:cTn id="6" dur="1" fill="hold">
                                          <p:stCondLst>
                                            <p:cond delay="0"/>
                                          </p:stCondLst>
                                        </p:cTn>
                                        <p:tgtEl>
                                          <p:spTgt spid="79874"/>
                                        </p:tgtEl>
                                        <p:attrNameLst>
                                          <p:attrName>style.visibility</p:attrName>
                                        </p:attrNameLst>
                                      </p:cBhvr>
                                      <p:to>
                                        <p:strVal val="visible"/>
                                      </p:to>
                                    </p:set>
                                    <p:animEffect transition="in" filter="fade">
                                      <p:cBhvr>
                                        <p:cTn id="7" dur="2000"/>
                                        <p:tgtEl>
                                          <p:spTgt spid="79874"/>
                                        </p:tgtEl>
                                      </p:cBhvr>
                                    </p:animEffect>
                                  </p:childTnLst>
                                </p:cTn>
                              </p:par>
                            </p:childTnLst>
                          </p:cTn>
                        </p:par>
                        <p:par>
                          <p:cTn id="8" fill="hold" nodeType="afterGroup">
                            <p:stCondLst>
                              <p:cond delay="3000"/>
                            </p:stCondLst>
                            <p:childTnLst>
                              <p:par>
                                <p:cTn id="9" presetID="10" presetClass="entr" presetSubtype="0" fill="hold" nodeType="afterEffect">
                                  <p:stCondLst>
                                    <p:cond delay="1000"/>
                                  </p:stCondLst>
                                  <p:childTnLst>
                                    <p:set>
                                      <p:cBhvr>
                                        <p:cTn id="10" dur="1" fill="hold">
                                          <p:stCondLst>
                                            <p:cond delay="0"/>
                                          </p:stCondLst>
                                        </p:cTn>
                                        <p:tgtEl>
                                          <p:spTgt spid="79876"/>
                                        </p:tgtEl>
                                        <p:attrNameLst>
                                          <p:attrName>style.visibility</p:attrName>
                                        </p:attrNameLst>
                                      </p:cBhvr>
                                      <p:to>
                                        <p:strVal val="visible"/>
                                      </p:to>
                                    </p:set>
                                    <p:animEffect transition="in" filter="fade">
                                      <p:cBhvr>
                                        <p:cTn id="11" dur="2000"/>
                                        <p:tgtEl>
                                          <p:spTgt spid="79876"/>
                                        </p:tgtEl>
                                      </p:cBhvr>
                                    </p:animEffect>
                                  </p:childTnLst>
                                </p:cTn>
                              </p:par>
                            </p:childTnLst>
                          </p:cTn>
                        </p:par>
                        <p:par>
                          <p:cTn id="12" fill="hold" nodeType="afterGroup">
                            <p:stCondLst>
                              <p:cond delay="6000"/>
                            </p:stCondLst>
                            <p:childTnLst>
                              <p:par>
                                <p:cTn id="13" presetID="9" presetClass="entr" presetSubtype="0" fill="hold" grpId="0" nodeType="afterEffect">
                                  <p:stCondLst>
                                    <p:cond delay="1000"/>
                                  </p:stCondLst>
                                  <p:childTnLst>
                                    <p:set>
                                      <p:cBhvr>
                                        <p:cTn id="14" dur="1" fill="hold">
                                          <p:stCondLst>
                                            <p:cond delay="0"/>
                                          </p:stCondLst>
                                        </p:cTn>
                                        <p:tgtEl>
                                          <p:spTgt spid="79877"/>
                                        </p:tgtEl>
                                        <p:attrNameLst>
                                          <p:attrName>style.visibility</p:attrName>
                                        </p:attrNameLst>
                                      </p:cBhvr>
                                      <p:to>
                                        <p:strVal val="visible"/>
                                      </p:to>
                                    </p:set>
                                    <p:animEffect transition="in" filter="dissolve">
                                      <p:cBhvr>
                                        <p:cTn id="15" dur="500"/>
                                        <p:tgtEl>
                                          <p:spTgt spid="79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7"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a:extLst>
              <a:ext uri="{FF2B5EF4-FFF2-40B4-BE49-F238E27FC236}">
                <a16:creationId xmlns:a16="http://schemas.microsoft.com/office/drawing/2014/main" id="{812962F1-6187-4B79-A52B-3FAD5FF7AE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362200"/>
            <a:ext cx="6172200" cy="4270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0899" name="Text Box 3">
            <a:extLst>
              <a:ext uri="{FF2B5EF4-FFF2-40B4-BE49-F238E27FC236}">
                <a16:creationId xmlns:a16="http://schemas.microsoft.com/office/drawing/2014/main" id="{F5BE174F-B51B-4086-9797-DAD79864D5B6}"/>
              </a:ext>
            </a:extLst>
          </p:cNvPr>
          <p:cNvSpPr txBox="1">
            <a:spLocks noChangeArrowheads="1"/>
          </p:cNvSpPr>
          <p:nvPr/>
        </p:nvSpPr>
        <p:spPr bwMode="auto">
          <a:xfrm>
            <a:off x="228600" y="228600"/>
            <a:ext cx="80772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Exchanging services with one another – the herdsmen, farmer, cobbler, artisans , businessmen ---  all live in a close-knit community, centered on God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Thus every member’s contribution is valued.</a:t>
            </a:r>
          </a:p>
        </p:txBody>
      </p:sp>
    </p:spTree>
  </p:cSld>
  <p:clrMapOvr>
    <a:masterClrMapping/>
  </p:clrMapOvr>
  <p:transition spd="med">
    <p:blinds dir="vert"/>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a:extLst>
              <a:ext uri="{FF2B5EF4-FFF2-40B4-BE49-F238E27FC236}">
                <a16:creationId xmlns:a16="http://schemas.microsoft.com/office/drawing/2014/main" id="{5E89D1C6-E4FE-473A-A151-396B0B679527}"/>
              </a:ext>
            </a:extLst>
          </p:cNvPr>
          <p:cNvSpPr txBox="1">
            <a:spLocks noChangeArrowheads="1"/>
          </p:cNvSpPr>
          <p:nvPr/>
        </p:nvSpPr>
        <p:spPr bwMode="auto">
          <a:xfrm>
            <a:off x="228600" y="228600"/>
            <a:ext cx="8169275"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 modern society also has doctors, engineers, economists, teachers… The exchange of service is still there, but measured on a different yardstick</a:t>
            </a:r>
          </a:p>
        </p:txBody>
      </p:sp>
      <p:pic>
        <p:nvPicPr>
          <p:cNvPr id="82948" name="Picture 4">
            <a:extLst>
              <a:ext uri="{FF2B5EF4-FFF2-40B4-BE49-F238E27FC236}">
                <a16:creationId xmlns:a16="http://schemas.microsoft.com/office/drawing/2014/main" id="{ADFF9E40-E66B-44DF-9BBC-82A28ACE05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514600"/>
            <a:ext cx="6477000" cy="388461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949" name="Text Box 5">
            <a:extLst>
              <a:ext uri="{FF2B5EF4-FFF2-40B4-BE49-F238E27FC236}">
                <a16:creationId xmlns:a16="http://schemas.microsoft.com/office/drawing/2014/main" id="{432E8B7B-DBB1-4740-A381-79E9149918EF}"/>
              </a:ext>
            </a:extLst>
          </p:cNvPr>
          <p:cNvSpPr txBox="1">
            <a:spLocks noChangeArrowheads="1"/>
          </p:cNvSpPr>
          <p:nvPr/>
        </p:nvSpPr>
        <p:spPr bwMode="auto">
          <a:xfrm>
            <a:off x="152400" y="1752600"/>
            <a:ext cx="344963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 the money scale!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0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spTree>
  </p:cSld>
  <p:clrMapOvr>
    <a:masterClrMapping/>
  </p:clrMapOvr>
  <p:transition spd="med">
    <p:blinds dir="ver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a:extLst>
              <a:ext uri="{FF2B5EF4-FFF2-40B4-BE49-F238E27FC236}">
                <a16:creationId xmlns:a16="http://schemas.microsoft.com/office/drawing/2014/main" id="{0F0A2C42-0D6F-4272-BFD3-2E1B32FE911D}"/>
              </a:ext>
            </a:extLst>
          </p:cNvPr>
          <p:cNvSpPr txBox="1">
            <a:spLocks noChangeArrowheads="1"/>
          </p:cNvSpPr>
          <p:nvPr/>
        </p:nvSpPr>
        <p:spPr bwMode="auto">
          <a:xfrm>
            <a:off x="381000" y="228600"/>
            <a:ext cx="8534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Unlike the Vedic artisan, the modern worker labors hard in factories to produce nuts and bolts – for money </a:t>
            </a:r>
          </a:p>
        </p:txBody>
      </p:sp>
      <p:grpSp>
        <p:nvGrpSpPr>
          <p:cNvPr id="83981" name="Group 13">
            <a:extLst>
              <a:ext uri="{FF2B5EF4-FFF2-40B4-BE49-F238E27FC236}">
                <a16:creationId xmlns:a16="http://schemas.microsoft.com/office/drawing/2014/main" id="{C7428272-7627-49FE-83FF-1411F1BD5DA2}"/>
              </a:ext>
            </a:extLst>
          </p:cNvPr>
          <p:cNvGrpSpPr>
            <a:grpSpLocks/>
          </p:cNvGrpSpPr>
          <p:nvPr/>
        </p:nvGrpSpPr>
        <p:grpSpPr bwMode="auto">
          <a:xfrm>
            <a:off x="381000" y="1219200"/>
            <a:ext cx="8534400" cy="3810000"/>
            <a:chOff x="240" y="96"/>
            <a:chExt cx="5376" cy="2400"/>
          </a:xfrm>
        </p:grpSpPr>
        <p:pic>
          <p:nvPicPr>
            <p:cNvPr id="83971" name="Picture 3">
              <a:extLst>
                <a:ext uri="{FF2B5EF4-FFF2-40B4-BE49-F238E27FC236}">
                  <a16:creationId xmlns:a16="http://schemas.microsoft.com/office/drawing/2014/main" id="{F78483BE-E1F8-46D8-9186-DA57BF1AC8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2" y="96"/>
              <a:ext cx="2880" cy="2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3972" name="Picture 4">
              <a:extLst>
                <a:ext uri="{FF2B5EF4-FFF2-40B4-BE49-F238E27FC236}">
                  <a16:creationId xmlns:a16="http://schemas.microsoft.com/office/drawing/2014/main" id="{200C6A13-6169-4F48-AFE9-EFCA470939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 y="432"/>
              <a:ext cx="1488" cy="20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3973" name="Picture 5">
              <a:extLst>
                <a:ext uri="{FF2B5EF4-FFF2-40B4-BE49-F238E27FC236}">
                  <a16:creationId xmlns:a16="http://schemas.microsoft.com/office/drawing/2014/main" id="{79B4E857-785F-45B4-A72D-8081ED3D45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6" y="384"/>
              <a:ext cx="1440" cy="192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83976" name="Text Box 8">
            <a:extLst>
              <a:ext uri="{FF2B5EF4-FFF2-40B4-BE49-F238E27FC236}">
                <a16:creationId xmlns:a16="http://schemas.microsoft.com/office/drawing/2014/main" id="{9A912890-70A0-4CBF-AACF-4990A465D231}"/>
              </a:ext>
            </a:extLst>
          </p:cNvPr>
          <p:cNvSpPr txBox="1">
            <a:spLocks noChangeArrowheads="1"/>
          </p:cNvSpPr>
          <p:nvPr/>
        </p:nvSpPr>
        <p:spPr bwMode="auto">
          <a:xfrm>
            <a:off x="5943600" y="838200"/>
            <a:ext cx="1841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endParaRPr>
          </a:p>
        </p:txBody>
      </p:sp>
      <p:pic>
        <p:nvPicPr>
          <p:cNvPr id="83980" name="Picture 12">
            <a:extLst>
              <a:ext uri="{FF2B5EF4-FFF2-40B4-BE49-F238E27FC236}">
                <a16:creationId xmlns:a16="http://schemas.microsoft.com/office/drawing/2014/main" id="{7F80ADE2-F18E-40E8-9FBA-35FEC804FF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3657600"/>
            <a:ext cx="3506788" cy="3048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83984" name="Group 16">
            <a:extLst>
              <a:ext uri="{FF2B5EF4-FFF2-40B4-BE49-F238E27FC236}">
                <a16:creationId xmlns:a16="http://schemas.microsoft.com/office/drawing/2014/main" id="{746D193D-F648-4C31-A200-1B459BD95736}"/>
              </a:ext>
            </a:extLst>
          </p:cNvPr>
          <p:cNvGrpSpPr>
            <a:grpSpLocks/>
          </p:cNvGrpSpPr>
          <p:nvPr/>
        </p:nvGrpSpPr>
        <p:grpSpPr bwMode="auto">
          <a:xfrm>
            <a:off x="152400" y="5181600"/>
            <a:ext cx="8991600" cy="1143000"/>
            <a:chOff x="96" y="3264"/>
            <a:chExt cx="5664" cy="720"/>
          </a:xfrm>
        </p:grpSpPr>
        <p:sp>
          <p:nvSpPr>
            <p:cNvPr id="83982" name="Text Box 14">
              <a:extLst>
                <a:ext uri="{FF2B5EF4-FFF2-40B4-BE49-F238E27FC236}">
                  <a16:creationId xmlns:a16="http://schemas.microsoft.com/office/drawing/2014/main" id="{8334384B-0A19-4570-8D08-84814A022BD5}"/>
                </a:ext>
              </a:extLst>
            </p:cNvPr>
            <p:cNvSpPr txBox="1">
              <a:spLocks noChangeArrowheads="1"/>
            </p:cNvSpPr>
            <p:nvPr/>
          </p:nvSpPr>
          <p:spPr bwMode="auto">
            <a:xfrm>
              <a:off x="96" y="3312"/>
              <a:ext cx="148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while the rich get richer…</a:t>
              </a:r>
            </a:p>
          </p:txBody>
        </p:sp>
        <p:sp>
          <p:nvSpPr>
            <p:cNvPr id="83983" name="Text Box 15">
              <a:extLst>
                <a:ext uri="{FF2B5EF4-FFF2-40B4-BE49-F238E27FC236}">
                  <a16:creationId xmlns:a16="http://schemas.microsoft.com/office/drawing/2014/main" id="{7C65F97C-E131-49CB-96D8-DD75ECF9CB43}"/>
                </a:ext>
              </a:extLst>
            </p:cNvPr>
            <p:cNvSpPr txBox="1">
              <a:spLocks noChangeArrowheads="1"/>
            </p:cNvSpPr>
            <p:nvPr/>
          </p:nvSpPr>
          <p:spPr bwMode="auto">
            <a:xfrm>
              <a:off x="4170" y="3264"/>
              <a:ext cx="1590"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and the poor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get poorer …</a:t>
              </a:r>
            </a:p>
          </p:txBody>
        </p:sp>
      </p:gr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83980"/>
                                        </p:tgtEl>
                                        <p:attrNameLst>
                                          <p:attrName>style.visibility</p:attrName>
                                        </p:attrNameLst>
                                      </p:cBhvr>
                                      <p:to>
                                        <p:strVal val="visible"/>
                                      </p:to>
                                    </p:set>
                                    <p:anim calcmode="lin" valueType="num">
                                      <p:cBhvr>
                                        <p:cTn id="7" dur="1000" fill="hold"/>
                                        <p:tgtEl>
                                          <p:spTgt spid="83980"/>
                                        </p:tgtEl>
                                        <p:attrNameLst>
                                          <p:attrName>ppt_w</p:attrName>
                                        </p:attrNameLst>
                                      </p:cBhvr>
                                      <p:tavLst>
                                        <p:tav tm="0">
                                          <p:val>
                                            <p:strVal val="#ppt_w*0.70"/>
                                          </p:val>
                                        </p:tav>
                                        <p:tav tm="100000">
                                          <p:val>
                                            <p:strVal val="#ppt_w"/>
                                          </p:val>
                                        </p:tav>
                                      </p:tavLst>
                                    </p:anim>
                                    <p:anim calcmode="lin" valueType="num">
                                      <p:cBhvr>
                                        <p:cTn id="8" dur="1000" fill="hold"/>
                                        <p:tgtEl>
                                          <p:spTgt spid="83980"/>
                                        </p:tgtEl>
                                        <p:attrNameLst>
                                          <p:attrName>ppt_h</p:attrName>
                                        </p:attrNameLst>
                                      </p:cBhvr>
                                      <p:tavLst>
                                        <p:tav tm="0">
                                          <p:val>
                                            <p:strVal val="#ppt_h"/>
                                          </p:val>
                                        </p:tav>
                                        <p:tav tm="100000">
                                          <p:val>
                                            <p:strVal val="#ppt_h"/>
                                          </p:val>
                                        </p:tav>
                                      </p:tavLst>
                                    </p:anim>
                                    <p:animEffect transition="in" filter="fade">
                                      <p:cBhvr>
                                        <p:cTn id="9" dur="1000"/>
                                        <p:tgtEl>
                                          <p:spTgt spid="83980"/>
                                        </p:tgtEl>
                                      </p:cBhvr>
                                    </p:animEffect>
                                  </p:childTnLst>
                                </p:cTn>
                              </p:par>
                              <p:par>
                                <p:cTn id="10" presetID="9" presetClass="entr" presetSubtype="0" fill="hold" nodeType="withEffect">
                                  <p:stCondLst>
                                    <p:cond delay="0"/>
                                  </p:stCondLst>
                                  <p:childTnLst>
                                    <p:set>
                                      <p:cBhvr>
                                        <p:cTn id="11" dur="1" fill="hold">
                                          <p:stCondLst>
                                            <p:cond delay="0"/>
                                          </p:stCondLst>
                                        </p:cTn>
                                        <p:tgtEl>
                                          <p:spTgt spid="83984"/>
                                        </p:tgtEl>
                                        <p:attrNameLst>
                                          <p:attrName>style.visibility</p:attrName>
                                        </p:attrNameLst>
                                      </p:cBhvr>
                                      <p:to>
                                        <p:strVal val="visible"/>
                                      </p:to>
                                    </p:set>
                                    <p:animEffect transition="in" filter="dissolve">
                                      <p:cBhvr>
                                        <p:cTn id="12" dur="500"/>
                                        <p:tgtEl>
                                          <p:spTgt spid="839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994A892D-780E-496D-942D-FC49724D994C}"/>
              </a:ext>
            </a:extLst>
          </p:cNvPr>
          <p:cNvSpPr>
            <a:spLocks noChangeArrowheads="1"/>
          </p:cNvSpPr>
          <p:nvPr/>
        </p:nvSpPr>
        <p:spPr bwMode="auto">
          <a:xfrm>
            <a:off x="304800" y="5105400"/>
            <a:ext cx="85344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The artificial way of living depending on factories and tools can render so-called happiness only to a limited number at the cost of millions. </a:t>
            </a:r>
          </a:p>
        </p:txBody>
      </p:sp>
      <p:pic>
        <p:nvPicPr>
          <p:cNvPr id="84995" name="Picture 3">
            <a:extLst>
              <a:ext uri="{FF2B5EF4-FFF2-40B4-BE49-F238E27FC236}">
                <a16:creationId xmlns:a16="http://schemas.microsoft.com/office/drawing/2014/main" id="{CF20627C-85DC-4EC0-B721-8EA24D4C95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609600"/>
            <a:ext cx="5370513" cy="35782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4996" name="Picture 4">
            <a:extLst>
              <a:ext uri="{FF2B5EF4-FFF2-40B4-BE49-F238E27FC236}">
                <a16:creationId xmlns:a16="http://schemas.microsoft.com/office/drawing/2014/main" id="{E894E3EB-BAF1-418E-AB79-7872D34058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3125788" cy="20066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4997" name="Picture 5">
            <a:extLst>
              <a:ext uri="{FF2B5EF4-FFF2-40B4-BE49-F238E27FC236}">
                <a16:creationId xmlns:a16="http://schemas.microsoft.com/office/drawing/2014/main" id="{3A6678F7-390E-4A83-9F74-51324F3B3F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133600"/>
            <a:ext cx="3960813" cy="28321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84996"/>
                                        </p:tgtEl>
                                        <p:attrNameLst>
                                          <p:attrName>style.visibility</p:attrName>
                                        </p:attrNameLst>
                                      </p:cBhvr>
                                      <p:to>
                                        <p:strVal val="visible"/>
                                      </p:to>
                                    </p:set>
                                    <p:animEffect transition="in" filter="fade">
                                      <p:cBhvr>
                                        <p:cTn id="7" dur="2000"/>
                                        <p:tgtEl>
                                          <p:spTgt spid="84996"/>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84995"/>
                                        </p:tgtEl>
                                        <p:attrNameLst>
                                          <p:attrName>style.visibility</p:attrName>
                                        </p:attrNameLst>
                                      </p:cBhvr>
                                      <p:to>
                                        <p:strVal val="visible"/>
                                      </p:to>
                                    </p:set>
                                    <p:animEffect transition="in" filter="fade">
                                      <p:cBhvr>
                                        <p:cTn id="11" dur="2000"/>
                                        <p:tgtEl>
                                          <p:spTgt spid="84995"/>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84997"/>
                                        </p:tgtEl>
                                        <p:attrNameLst>
                                          <p:attrName>style.visibility</p:attrName>
                                        </p:attrNameLst>
                                      </p:cBhvr>
                                      <p:to>
                                        <p:strVal val="visible"/>
                                      </p:to>
                                    </p:set>
                                    <p:animEffect transition="in" filter="fade">
                                      <p:cBhvr>
                                        <p:cTn id="15" dur="2000"/>
                                        <p:tgtEl>
                                          <p:spTgt spid="849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3">
            <a:extLst>
              <a:ext uri="{FF2B5EF4-FFF2-40B4-BE49-F238E27FC236}">
                <a16:creationId xmlns:a16="http://schemas.microsoft.com/office/drawing/2014/main" id="{4773DBC0-D094-478C-A0ED-21BEFF5985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895600"/>
            <a:ext cx="8001000" cy="3733800"/>
          </a:xfrm>
          <a:prstGeom prst="rect">
            <a:avLst/>
          </a:prstGeom>
          <a:noFill/>
          <a:extLst>
            <a:ext uri="{909E8E84-426E-40DD-AFC4-6F175D3DCCD1}">
              <a14:hiddenFill xmlns:a14="http://schemas.microsoft.com/office/drawing/2010/main">
                <a:solidFill>
                  <a:srgbClr val="FFFFFF"/>
                </a:solidFill>
              </a14:hiddenFill>
            </a:ext>
          </a:extLst>
        </p:spPr>
      </p:pic>
      <p:sp>
        <p:nvSpPr>
          <p:cNvPr id="86020" name="Rectangle 4">
            <a:extLst>
              <a:ext uri="{FF2B5EF4-FFF2-40B4-BE49-F238E27FC236}">
                <a16:creationId xmlns:a16="http://schemas.microsoft.com/office/drawing/2014/main" id="{BA51F7F0-5562-4A99-BF05-0B8EBF4502B8}"/>
              </a:ext>
            </a:extLst>
          </p:cNvPr>
          <p:cNvSpPr>
            <a:spLocks noChangeArrowheads="1"/>
          </p:cNvSpPr>
          <p:nvPr/>
        </p:nvSpPr>
        <p:spPr bwMode="auto">
          <a:xfrm>
            <a:off x="381000" y="381000"/>
            <a:ext cx="81534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If the human civilization has sufficient grains, minerals, jewels, water, milk, etc., then why should it hanker after terrible industrial enterprises at the cost of the labor of some unfortunate men?</a:t>
            </a:r>
          </a:p>
        </p:txBody>
      </p:sp>
    </p:spTree>
  </p:cSld>
  <p:clrMapOvr>
    <a:masterClrMapping/>
  </p:clrMapOvr>
  <p:transition spd="med">
    <p:blinds dir="vert"/>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3">
            <a:extLst>
              <a:ext uri="{FF2B5EF4-FFF2-40B4-BE49-F238E27FC236}">
                <a16:creationId xmlns:a16="http://schemas.microsoft.com/office/drawing/2014/main" id="{E735E811-88D7-48CD-8A4A-44AA4F520E86}"/>
              </a:ext>
            </a:extLst>
          </p:cNvPr>
          <p:cNvSpPr txBox="1">
            <a:spLocks noChangeArrowheads="1"/>
          </p:cNvSpPr>
          <p:nvPr/>
        </p:nvSpPr>
        <p:spPr bwMode="auto">
          <a:xfrm>
            <a:off x="228600" y="228600"/>
            <a:ext cx="84740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A peaceful &amp; progressive community with God in center :</a:t>
            </a:r>
          </a:p>
        </p:txBody>
      </p:sp>
      <p:pic>
        <p:nvPicPr>
          <p:cNvPr id="50181" name="Picture 5">
            <a:extLst>
              <a:ext uri="{FF2B5EF4-FFF2-40B4-BE49-F238E27FC236}">
                <a16:creationId xmlns:a16="http://schemas.microsoft.com/office/drawing/2014/main" id="{179A769F-96E8-4311-9172-34B8E14F52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349500"/>
            <a:ext cx="5334000" cy="38989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82" name="Text Box 6">
            <a:extLst>
              <a:ext uri="{FF2B5EF4-FFF2-40B4-BE49-F238E27FC236}">
                <a16:creationId xmlns:a16="http://schemas.microsoft.com/office/drawing/2014/main" id="{114F3E2F-76AB-4F82-95FA-CBDF4605D0FA}"/>
              </a:ext>
            </a:extLst>
          </p:cNvPr>
          <p:cNvSpPr txBox="1">
            <a:spLocks noChangeArrowheads="1"/>
          </p:cNvSpPr>
          <p:nvPr/>
        </p:nvSpPr>
        <p:spPr bwMode="auto">
          <a:xfrm>
            <a:off x="203489" y="898525"/>
            <a:ext cx="877887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For some, it is only a mirage -- they blindly reject it as not rational. But for genuinely thirsty people, it is an oasis.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endParaRP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2000"/>
                                  </p:stCondLst>
                                  <p:childTnLst>
                                    <p:set>
                                      <p:cBhvr>
                                        <p:cTn id="6" dur="1" fill="hold">
                                          <p:stCondLst>
                                            <p:cond delay="0"/>
                                          </p:stCondLst>
                                        </p:cTn>
                                        <p:tgtEl>
                                          <p:spTgt spid="50182"/>
                                        </p:tgtEl>
                                        <p:attrNameLst>
                                          <p:attrName>style.visibility</p:attrName>
                                        </p:attrNameLst>
                                      </p:cBhvr>
                                      <p:to>
                                        <p:strVal val="visible"/>
                                      </p:to>
                                    </p:set>
                                    <p:anim calcmode="lin" valueType="num">
                                      <p:cBhvr>
                                        <p:cTn id="7" dur="1000" fill="hold"/>
                                        <p:tgtEl>
                                          <p:spTgt spid="50182"/>
                                        </p:tgtEl>
                                        <p:attrNameLst>
                                          <p:attrName>ppt_w</p:attrName>
                                        </p:attrNameLst>
                                      </p:cBhvr>
                                      <p:tavLst>
                                        <p:tav tm="0">
                                          <p:val>
                                            <p:strVal val="#ppt_w*0.70"/>
                                          </p:val>
                                        </p:tav>
                                        <p:tav tm="100000">
                                          <p:val>
                                            <p:strVal val="#ppt_w"/>
                                          </p:val>
                                        </p:tav>
                                      </p:tavLst>
                                    </p:anim>
                                    <p:anim calcmode="lin" valueType="num">
                                      <p:cBhvr>
                                        <p:cTn id="8" dur="1000" fill="hold"/>
                                        <p:tgtEl>
                                          <p:spTgt spid="50182"/>
                                        </p:tgtEl>
                                        <p:attrNameLst>
                                          <p:attrName>ppt_h</p:attrName>
                                        </p:attrNameLst>
                                      </p:cBhvr>
                                      <p:tavLst>
                                        <p:tav tm="0">
                                          <p:val>
                                            <p:strVal val="#ppt_h"/>
                                          </p:val>
                                        </p:tav>
                                        <p:tav tm="100000">
                                          <p:val>
                                            <p:strVal val="#ppt_h"/>
                                          </p:val>
                                        </p:tav>
                                      </p:tavLst>
                                    </p:anim>
                                    <p:animEffect transition="in" filter="fade">
                                      <p:cBhvr>
                                        <p:cTn id="9" dur="1000"/>
                                        <p:tgtEl>
                                          <p:spTgt spid="50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Text Box 4">
            <a:extLst>
              <a:ext uri="{FF2B5EF4-FFF2-40B4-BE49-F238E27FC236}">
                <a16:creationId xmlns:a16="http://schemas.microsoft.com/office/drawing/2014/main" id="{694348F2-EA04-46B3-BC9C-59EBE2F31669}"/>
              </a:ext>
            </a:extLst>
          </p:cNvPr>
          <p:cNvSpPr txBox="1">
            <a:spLocks noChangeArrowheads="1"/>
          </p:cNvSpPr>
          <p:nvPr/>
        </p:nvSpPr>
        <p:spPr bwMode="auto">
          <a:xfrm>
            <a:off x="304800" y="304800"/>
            <a:ext cx="7254875"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Such a community is not a product of chance.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It flourishes under the guidance &amp; organization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21900"/>
                </a:solidFill>
                <a:effectLst/>
                <a:uLnTx/>
                <a:uFillTx/>
                <a:latin typeface="Monotype Corsiva" panose="03010101010201010101" pitchFamily="66" charset="0"/>
                <a:ea typeface="+mn-ea"/>
                <a:cs typeface="+mn-cs"/>
              </a:rPr>
              <a:t>of sober and enlightened leaders</a:t>
            </a:r>
          </a:p>
        </p:txBody>
      </p:sp>
      <p:graphicFrame>
        <p:nvGraphicFramePr>
          <p:cNvPr id="105481" name="Object 9">
            <a:extLst>
              <a:ext uri="{FF2B5EF4-FFF2-40B4-BE49-F238E27FC236}">
                <a16:creationId xmlns:a16="http://schemas.microsoft.com/office/drawing/2014/main" id="{54F9AB05-5E1C-409D-BE8E-FEAFBEB72BF1}"/>
              </a:ext>
            </a:extLst>
          </p:cNvPr>
          <p:cNvGraphicFramePr>
            <a:graphicFrameLocks noChangeAspect="1"/>
          </p:cNvGraphicFramePr>
          <p:nvPr/>
        </p:nvGraphicFramePr>
        <p:xfrm>
          <a:off x="2362200" y="2057400"/>
          <a:ext cx="6477000" cy="4497388"/>
        </p:xfrm>
        <a:graphic>
          <a:graphicData uri="http://schemas.openxmlformats.org/presentationml/2006/ole">
            <mc:AlternateContent xmlns:mc="http://schemas.openxmlformats.org/markup-compatibility/2006">
              <mc:Choice xmlns:v="urn:schemas-microsoft-com:vml" Requires="v">
                <p:oleObj spid="_x0000_s166916" name="Image" r:id="rId3" imgW="2261429" imgH="1651740" progId="Photoshop.Image.7">
                  <p:embed/>
                </p:oleObj>
              </mc:Choice>
              <mc:Fallback>
                <p:oleObj name="Image" r:id="rId3" imgW="2261429" imgH="1651740" progId="Photoshop.Image.7">
                  <p:embed/>
                  <p:pic>
                    <p:nvPicPr>
                      <p:cNvPr id="105481" name="Object 9">
                        <a:extLst>
                          <a:ext uri="{FF2B5EF4-FFF2-40B4-BE49-F238E27FC236}">
                            <a16:creationId xmlns:a16="http://schemas.microsoft.com/office/drawing/2014/main" id="{54F9AB05-5E1C-409D-BE8E-FEAFBEB72B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4837"/>
                      <a:stretch>
                        <a:fillRect/>
                      </a:stretch>
                    </p:blipFill>
                    <p:spPr bwMode="auto">
                      <a:xfrm>
                        <a:off x="2362200" y="2057400"/>
                        <a:ext cx="6477000" cy="4497388"/>
                      </a:xfrm>
                      <a:prstGeom prst="rect">
                        <a:avLst/>
                      </a:prstGeom>
                      <a:noFill/>
                      <a:ln w="28575">
                        <a:solidFill>
                          <a:srgbClr val="66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blinds dir="vert"/>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3" name="Picture 7">
            <a:extLst>
              <a:ext uri="{FF2B5EF4-FFF2-40B4-BE49-F238E27FC236}">
                <a16:creationId xmlns:a16="http://schemas.microsoft.com/office/drawing/2014/main" id="{6E4CA95F-4873-426E-995D-3DF3E841CF62}"/>
              </a:ext>
            </a:extLst>
          </p:cNvPr>
          <p:cNvPicPr>
            <a:picLocks noChangeAspect="1" noChangeArrowheads="1"/>
          </p:cNvPicPr>
          <p:nvPr/>
        </p:nvPicPr>
        <p:blipFill>
          <a:blip r:embed="rId2">
            <a:lum bright="12000" contrast="18000"/>
            <a:extLst>
              <a:ext uri="{28A0092B-C50C-407E-A947-70E740481C1C}">
                <a14:useLocalDpi xmlns:a14="http://schemas.microsoft.com/office/drawing/2010/main" val="0"/>
              </a:ext>
            </a:extLst>
          </a:blip>
          <a:srcRect/>
          <a:stretch>
            <a:fillRect/>
          </a:stretch>
        </p:blipFill>
        <p:spPr bwMode="auto">
          <a:xfrm>
            <a:off x="4724400" y="2590799"/>
            <a:ext cx="4419600" cy="41306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6499" name="Text Box 3">
            <a:extLst>
              <a:ext uri="{FF2B5EF4-FFF2-40B4-BE49-F238E27FC236}">
                <a16:creationId xmlns:a16="http://schemas.microsoft.com/office/drawing/2014/main" id="{C2357FAE-7E18-43D9-B50F-12F2022C34D5}"/>
              </a:ext>
            </a:extLst>
          </p:cNvPr>
          <p:cNvSpPr txBox="1">
            <a:spLocks noChangeArrowheads="1"/>
          </p:cNvSpPr>
          <p:nvPr/>
        </p:nvSpPr>
        <p:spPr bwMode="auto">
          <a:xfrm>
            <a:off x="0" y="3547772"/>
            <a:ext cx="472654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21900"/>
                </a:solidFill>
                <a:effectLst/>
                <a:uLnTx/>
                <a:uFillTx/>
                <a:latin typeface="Monotype Corsiva" panose="03010101010201010101" pitchFamily="66" charset="0"/>
                <a:ea typeface="+mn-ea"/>
                <a:cs typeface="+mn-cs"/>
              </a:rPr>
              <a:t>And by systematic education and training of its members. </a:t>
            </a:r>
          </a:p>
        </p:txBody>
      </p:sp>
      <p:pic>
        <p:nvPicPr>
          <p:cNvPr id="106500" name="Picture 4">
            <a:extLst>
              <a:ext uri="{FF2B5EF4-FFF2-40B4-BE49-F238E27FC236}">
                <a16:creationId xmlns:a16="http://schemas.microsoft.com/office/drawing/2014/main" id="{31301E4F-B3D6-4209-82AE-DB3A04818C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2623727" cy="1828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90741EB-59F3-4A50-A7B6-B247B2680B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3727" y="0"/>
            <a:ext cx="2623727" cy="2623727"/>
          </a:xfrm>
          <a:prstGeom prst="rect">
            <a:avLst/>
          </a:prstGeom>
        </p:spPr>
      </p:pic>
      <p:pic>
        <p:nvPicPr>
          <p:cNvPr id="167938" name="Picture 2" descr="ISKCON News: ISKCON Toronto's Looking for Preschool Teachers [Article]">
            <a:extLst>
              <a:ext uri="{FF2B5EF4-FFF2-40B4-BE49-F238E27FC236}">
                <a16:creationId xmlns:a16="http://schemas.microsoft.com/office/drawing/2014/main" id="{0D112105-6A7A-480C-9DC3-F7A048B154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72073"/>
            <a:ext cx="3029865" cy="1702399"/>
          </a:xfrm>
          <a:prstGeom prst="rect">
            <a:avLst/>
          </a:prstGeom>
          <a:noFill/>
          <a:extLst>
            <a:ext uri="{909E8E84-426E-40DD-AFC4-6F175D3DCCD1}">
              <a14:hiddenFill xmlns:a14="http://schemas.microsoft.com/office/drawing/2010/main">
                <a:solidFill>
                  <a:srgbClr val="FFFFFF"/>
                </a:solidFill>
              </a14:hiddenFill>
            </a:ext>
          </a:extLst>
        </p:spPr>
      </p:pic>
      <p:pic>
        <p:nvPicPr>
          <p:cNvPr id="167940" name="Picture 4" descr="Gurukula -- The Hare Krishna School for Children | Back to Godhead">
            <a:extLst>
              <a:ext uri="{FF2B5EF4-FFF2-40B4-BE49-F238E27FC236}">
                <a16:creationId xmlns:a16="http://schemas.microsoft.com/office/drawing/2014/main" id="{75A9E174-973A-4E42-9BC8-2EB41C89BD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7455" y="-7770"/>
            <a:ext cx="3896546" cy="2598569"/>
          </a:xfrm>
          <a:prstGeom prst="rect">
            <a:avLst/>
          </a:prstGeom>
          <a:noFill/>
          <a:extLst>
            <a:ext uri="{909E8E84-426E-40DD-AFC4-6F175D3DCCD1}">
              <a14:hiddenFill xmlns:a14="http://schemas.microsoft.com/office/drawing/2010/main">
                <a:solidFill>
                  <a:srgbClr val="FFFFFF"/>
                </a:solidFill>
              </a14:hiddenFill>
            </a:ext>
          </a:extLst>
        </p:spPr>
      </p:pic>
      <p:pic>
        <p:nvPicPr>
          <p:cNvPr id="167942" name="Picture 6" descr="ISKCON News: Mauritius Plans New School, Medical Center for 50th ...">
            <a:extLst>
              <a:ext uri="{FF2B5EF4-FFF2-40B4-BE49-F238E27FC236}">
                <a16:creationId xmlns:a16="http://schemas.microsoft.com/office/drawing/2014/main" id="{9C6F15E9-0179-426A-A056-F79AE51ECA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75" y="4575007"/>
            <a:ext cx="3415280" cy="22727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blinds dir="vert"/>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016B99C3-43F2-4EA7-BC1F-2A038F933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901380"/>
            <a:ext cx="4422631" cy="5811148"/>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4DBC4A55-F3CE-48C5-996E-B2BCFE9A4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369" y="901380"/>
            <a:ext cx="4314825" cy="5811148"/>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520DDDB-330D-4A82-A137-C47B6860C753}"/>
              </a:ext>
            </a:extLst>
          </p:cNvPr>
          <p:cNvSpPr txBox="1"/>
          <p:nvPr/>
        </p:nvSpPr>
        <p:spPr>
          <a:xfrm>
            <a:off x="-221673" y="219363"/>
            <a:ext cx="9587346" cy="492443"/>
          </a:xfrm>
          <a:prstGeom prst="rect">
            <a:avLst/>
          </a:prstGeom>
          <a:noFill/>
        </p:spPr>
        <p:txBody>
          <a:bodyPr wrap="square" rtlCol="0">
            <a:spAutoFit/>
          </a:bodyPr>
          <a:lstStyle/>
          <a:p>
            <a:pPr marL="5628" marR="0" lvl="0" indent="0" algn="ctr" defTabSz="457200" rtl="0" eaLnBrk="1" fontAlgn="auto" latinLnBrk="0" hangingPunct="1">
              <a:lnSpc>
                <a:spcPct val="100000"/>
              </a:lnSpc>
              <a:spcBef>
                <a:spcPts val="0"/>
              </a:spcBef>
              <a:spcAft>
                <a:spcPts val="0"/>
              </a:spcAft>
              <a:buClrTx/>
              <a:buSzTx/>
              <a:buFontTx/>
              <a:buNone/>
              <a:tabLst/>
              <a:defRPr/>
            </a:pPr>
            <a:r>
              <a:rPr kumimoji="0" lang="en-IN" sz="2600" b="1" i="0" u="sng" strike="noStrike" kern="1200" cap="none" spc="0" normalizeH="0" baseline="0" noProof="0" dirty="0">
                <a:ln>
                  <a:noFill/>
                </a:ln>
                <a:solidFill>
                  <a:srgbClr val="C00000"/>
                </a:solidFill>
                <a:effectLst/>
                <a:uLnTx/>
                <a:uFillTx/>
                <a:latin typeface="ScaOptima"/>
                <a:ea typeface="+mn-ea"/>
                <a:cs typeface="ScaOptima"/>
              </a:rPr>
              <a:t>Theme : 3 </a:t>
            </a:r>
            <a:r>
              <a:rPr kumimoji="0" lang="en-IN" sz="2600" b="1" i="0" u="none" strike="noStrike" kern="1200" cap="none" spc="0" normalizeH="0" baseline="0" noProof="0" dirty="0">
                <a:ln>
                  <a:noFill/>
                </a:ln>
                <a:solidFill>
                  <a:srgbClr val="C00000"/>
                </a:solidFill>
                <a:effectLst/>
                <a:uLnTx/>
                <a:uFillTx/>
                <a:latin typeface="ScaOptima"/>
                <a:ea typeface="+mn-ea"/>
                <a:cs typeface="ScaOptima"/>
              </a:rPr>
              <a:t>: SB 1.10.20-30: Ladies of </a:t>
            </a:r>
            <a:r>
              <a:rPr kumimoji="0" lang="en-IN" sz="2600" b="1" i="0" u="none" strike="noStrike" kern="1200" cap="none" spc="0" normalizeH="0" baseline="0" noProof="0" dirty="0" err="1">
                <a:ln>
                  <a:noFill/>
                </a:ln>
                <a:solidFill>
                  <a:srgbClr val="C00000"/>
                </a:solidFill>
                <a:effectLst/>
                <a:uLnTx/>
                <a:uFillTx/>
                <a:latin typeface="ScaOptima"/>
                <a:ea typeface="+mn-ea"/>
                <a:cs typeface="ScaOptima"/>
              </a:rPr>
              <a:t>Hastinäpura</a:t>
            </a:r>
            <a:r>
              <a:rPr kumimoji="0" lang="en-IN" sz="2600" b="1" i="0" u="none" strike="noStrike" kern="1200" cap="none" spc="0" normalizeH="0" baseline="0" noProof="0" dirty="0">
                <a:ln>
                  <a:noFill/>
                </a:ln>
                <a:solidFill>
                  <a:srgbClr val="C00000"/>
                </a:solidFill>
                <a:effectLst/>
                <a:uLnTx/>
                <a:uFillTx/>
                <a:latin typeface="ScaOptima"/>
                <a:ea typeface="+mn-ea"/>
                <a:cs typeface="ScaOptima"/>
              </a:rPr>
              <a:t> glorify Lord</a:t>
            </a:r>
            <a:endParaRPr kumimoji="0" lang="en-US" sz="2600" b="1" i="0" u="none" strike="noStrike" kern="1200" cap="none" spc="0" normalizeH="0" baseline="0" noProof="0" dirty="0">
              <a:ln>
                <a:noFill/>
              </a:ln>
              <a:solidFill>
                <a:srgbClr val="C00000"/>
              </a:solidFill>
              <a:effectLst/>
              <a:uLnTx/>
              <a:uFillTx/>
              <a:latin typeface="ScaOptima"/>
              <a:ea typeface="+mn-ea"/>
              <a:cs typeface="ScaOptima"/>
            </a:endParaRPr>
          </a:p>
        </p:txBody>
      </p:sp>
    </p:spTree>
    <p:extLst>
      <p:ext uri="{BB962C8B-B14F-4D97-AF65-F5344CB8AC3E}">
        <p14:creationId xmlns:p14="http://schemas.microsoft.com/office/powerpoint/2010/main" val="280174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242645"/>
            <a:ext cx="8496944" cy="523220"/>
          </a:xfrm>
          <a:prstGeom prst="rect">
            <a:avLst/>
          </a:prstGeom>
          <a:noFill/>
        </p:spPr>
        <p:txBody>
          <a:bodyPr wrap="square" rtlCol="0">
            <a:spAutoFit/>
          </a:bodyPr>
          <a:lstStyle/>
          <a:p>
            <a:pPr marL="5628" marR="0" lvl="0" indent="0" algn="ctr" defTabSz="457200"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srgbClr val="C00000"/>
                </a:solidFill>
                <a:effectLst/>
                <a:uLnTx/>
                <a:uFillTx/>
                <a:latin typeface="ScaOptima"/>
                <a:ea typeface="+mn-ea"/>
                <a:cs typeface="ScaOptima"/>
              </a:rPr>
              <a:t>20-30: Ladies of </a:t>
            </a:r>
            <a:r>
              <a:rPr kumimoji="0" lang="en-IN" sz="2800" b="1" i="0" u="none" strike="noStrike" kern="1200" cap="none" spc="0" normalizeH="0" baseline="0" noProof="0" dirty="0" err="1">
                <a:ln>
                  <a:noFill/>
                </a:ln>
                <a:solidFill>
                  <a:srgbClr val="C00000"/>
                </a:solidFill>
                <a:effectLst/>
                <a:uLnTx/>
                <a:uFillTx/>
                <a:latin typeface="ScaOptima"/>
                <a:ea typeface="+mn-ea"/>
                <a:cs typeface="ScaOptima"/>
              </a:rPr>
              <a:t>Hastinäpura</a:t>
            </a:r>
            <a:r>
              <a:rPr kumimoji="0" lang="en-IN" sz="2800" b="1" i="0" u="none" strike="noStrike" kern="1200" cap="none" spc="0" normalizeH="0" baseline="0" noProof="0" dirty="0">
                <a:ln>
                  <a:noFill/>
                </a:ln>
                <a:solidFill>
                  <a:srgbClr val="C00000"/>
                </a:solidFill>
                <a:effectLst/>
                <a:uLnTx/>
                <a:uFillTx/>
                <a:latin typeface="ScaOptima"/>
                <a:ea typeface="+mn-ea"/>
                <a:cs typeface="ScaOptima"/>
              </a:rPr>
              <a:t> – Glorify Lord</a:t>
            </a:r>
            <a:endParaRPr kumimoji="0" lang="en-US" sz="2800" b="1" i="0" u="none" strike="noStrike" kern="1200" cap="none" spc="0" normalizeH="0" baseline="0" noProof="0" dirty="0">
              <a:ln>
                <a:noFill/>
              </a:ln>
              <a:solidFill>
                <a:srgbClr val="C00000"/>
              </a:solidFill>
              <a:effectLst/>
              <a:uLnTx/>
              <a:uFillTx/>
              <a:latin typeface="ScaOptima"/>
              <a:ea typeface="+mn-ea"/>
              <a:cs typeface="ScaOptima"/>
            </a:endParaRPr>
          </a:p>
        </p:txBody>
      </p:sp>
      <p:sp>
        <p:nvSpPr>
          <p:cNvPr id="5" name="TextBox 4"/>
          <p:cNvSpPr txBox="1"/>
          <p:nvPr/>
        </p:nvSpPr>
        <p:spPr>
          <a:xfrm>
            <a:off x="76471" y="893656"/>
            <a:ext cx="8901274" cy="6083478"/>
          </a:xfrm>
          <a:prstGeom prst="rect">
            <a:avLst/>
          </a:prstGeom>
          <a:solidFill>
            <a:schemeClr val="tx1">
              <a:alpha val="0"/>
            </a:schemeClr>
          </a:solidFill>
        </p:spPr>
        <p:txBody>
          <a:bodyPr wrap="square" lIns="81043" tIns="40522" rIns="81043" bIns="40522"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800" b="1" i="0" u="none" strike="noStrike" kern="1200" cap="none" spc="0" normalizeH="0" baseline="0" noProof="0" dirty="0">
                <a:ln>
                  <a:noFill/>
                </a:ln>
                <a:solidFill>
                  <a:prstClr val="black"/>
                </a:solidFill>
                <a:effectLst/>
                <a:uLnTx/>
                <a:uFillTx/>
                <a:latin typeface="Calibri"/>
                <a:ea typeface="+mn-ea"/>
                <a:cs typeface="+mn-cs"/>
              </a:rPr>
              <a:t>20-30: Glorification of Lord: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solidFill>
                <a:effectLst/>
                <a:uLnTx/>
                <a:uFillTx/>
                <a:latin typeface="Calibri"/>
                <a:ea typeface="+mn-ea"/>
                <a:cs typeface="+mn-cs"/>
              </a:rPr>
              <a:t> </a:t>
            </a:r>
          </a:p>
          <a:p>
            <a:pPr marL="748116"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000" b="0" i="0" u="none" strike="noStrike" kern="1200" cap="none" spc="0" normalizeH="0" baseline="0" noProof="0" dirty="0">
                <a:ln>
                  <a:noFill/>
                </a:ln>
                <a:solidFill>
                  <a:prstClr val="black"/>
                </a:solidFill>
                <a:effectLst/>
                <a:uLnTx/>
                <a:uFillTx/>
                <a:latin typeface="Calibri"/>
                <a:ea typeface="+mn-ea"/>
                <a:cs typeface="+mn-cs"/>
              </a:rPr>
              <a:t>Very pleasing talks: (20)</a:t>
            </a:r>
          </a:p>
          <a:p>
            <a:pPr marL="405216" marR="0" lvl="1" indent="0" algn="l" defTabSz="457200" rtl="0" eaLnBrk="1" fontAlgn="auto" latinLnBrk="0" hangingPunct="1">
              <a:lnSpc>
                <a:spcPct val="100000"/>
              </a:lnSpc>
              <a:spcBef>
                <a:spcPts val="0"/>
              </a:spcBef>
              <a:spcAft>
                <a:spcPts val="0"/>
              </a:spcAft>
              <a:buClrTx/>
              <a:buSzTx/>
              <a:buFontTx/>
              <a:buNone/>
              <a:tabLst/>
              <a:defRPr/>
            </a:pPr>
            <a:endParaRPr kumimoji="0" lang="en-IN" sz="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400" b="0" i="1" u="none" strike="noStrike" kern="1200" cap="none" spc="0" normalizeH="0" baseline="0" noProof="0" dirty="0" err="1">
                <a:ln>
                  <a:noFill/>
                </a:ln>
                <a:solidFill>
                  <a:srgbClr val="C00000"/>
                </a:solidFill>
                <a:effectLst/>
                <a:uLnTx/>
                <a:uFillTx/>
                <a:latin typeface="ScaOptima" panose="00000400000000000000" pitchFamily="2" charset="0"/>
                <a:ea typeface="+mn-ea"/>
                <a:cs typeface="+mn-cs"/>
              </a:rPr>
              <a:t>anyonyam</a:t>
            </a:r>
            <a:r>
              <a:rPr kumimoji="0" lang="en-IN" sz="2400" b="0" i="1" u="none" strike="noStrike" kern="1200" cap="none" spc="0" normalizeH="0" baseline="0" noProof="0" dirty="0">
                <a:ln>
                  <a:noFill/>
                </a:ln>
                <a:solidFill>
                  <a:srgbClr val="C00000"/>
                </a:solidFill>
                <a:effectLst/>
                <a:uLnTx/>
                <a:uFillTx/>
                <a:latin typeface="ScaOptima" panose="00000400000000000000" pitchFamily="2" charset="0"/>
                <a:ea typeface="+mn-ea"/>
                <a:cs typeface="+mn-cs"/>
              </a:rPr>
              <a:t> </a:t>
            </a:r>
            <a:r>
              <a:rPr kumimoji="0" lang="en-IN" sz="2400" b="0" i="1" u="none" strike="noStrike" kern="1200" cap="none" spc="0" normalizeH="0" baseline="0" noProof="0" dirty="0" err="1">
                <a:ln>
                  <a:noFill/>
                </a:ln>
                <a:solidFill>
                  <a:srgbClr val="C00000"/>
                </a:solidFill>
                <a:effectLst/>
                <a:uLnTx/>
                <a:uFillTx/>
                <a:latin typeface="ScaOptima" panose="00000400000000000000" pitchFamily="2" charset="0"/>
                <a:ea typeface="+mn-ea"/>
                <a:cs typeface="+mn-cs"/>
              </a:rPr>
              <a:t>äsét</a:t>
            </a:r>
            <a:r>
              <a:rPr kumimoji="0" lang="en-IN" sz="2400" b="0" i="1" u="none" strike="noStrike" kern="1200" cap="none" spc="0" normalizeH="0" baseline="0" noProof="0" dirty="0">
                <a:ln>
                  <a:noFill/>
                </a:ln>
                <a:solidFill>
                  <a:srgbClr val="C00000"/>
                </a:solidFill>
                <a:effectLst/>
                <a:uLnTx/>
                <a:uFillTx/>
                <a:latin typeface="ScaOptima" panose="00000400000000000000" pitchFamily="2" charset="0"/>
                <a:ea typeface="+mn-ea"/>
                <a:cs typeface="+mn-cs"/>
              </a:rPr>
              <a:t> </a:t>
            </a:r>
            <a:r>
              <a:rPr kumimoji="0" lang="en-IN" sz="2400" b="0" i="1" u="none" strike="noStrike" kern="1200" cap="none" spc="0" normalizeH="0" baseline="0" noProof="0" dirty="0" err="1">
                <a:ln>
                  <a:noFill/>
                </a:ln>
                <a:solidFill>
                  <a:srgbClr val="C00000"/>
                </a:solidFill>
                <a:effectLst/>
                <a:uLnTx/>
                <a:uFillTx/>
                <a:latin typeface="ScaOptima" panose="00000400000000000000" pitchFamily="2" charset="0"/>
                <a:ea typeface="+mn-ea"/>
                <a:cs typeface="+mn-cs"/>
              </a:rPr>
              <a:t>saïjalpa</a:t>
            </a:r>
            <a:r>
              <a:rPr kumimoji="0" lang="en-IN" sz="2400" b="0" i="1" u="none" strike="noStrike" kern="1200" cap="none" spc="0" normalizeH="0" baseline="0" noProof="0" dirty="0">
                <a:ln>
                  <a:noFill/>
                </a:ln>
                <a:solidFill>
                  <a:srgbClr val="C00000"/>
                </a:solidFill>
                <a:effectLst/>
                <a:uLnTx/>
                <a:uFillTx/>
                <a:latin typeface="ScaOptima" panose="00000400000000000000" pitchFamily="2" charset="0"/>
                <a:ea typeface="+mn-ea"/>
                <a:cs typeface="+mn-cs"/>
              </a:rPr>
              <a:t> </a:t>
            </a:r>
            <a:r>
              <a:rPr kumimoji="0" lang="en-IN" sz="2400" b="0" i="1" u="none" strike="noStrike" kern="1200" cap="none" spc="0" normalizeH="0" baseline="0" noProof="0" dirty="0" err="1">
                <a:ln>
                  <a:noFill/>
                </a:ln>
                <a:solidFill>
                  <a:srgbClr val="C00000"/>
                </a:solidFill>
                <a:effectLst/>
                <a:uLnTx/>
                <a:uFillTx/>
                <a:latin typeface="ScaOptima" panose="00000400000000000000" pitchFamily="2" charset="0"/>
                <a:ea typeface="+mn-ea"/>
                <a:cs typeface="+mn-cs"/>
              </a:rPr>
              <a:t>uttama-çloka-cetasäm</a:t>
            </a:r>
            <a:endParaRPr kumimoji="0" lang="en-IN" sz="2400" b="0" i="1" u="none" strike="noStrike" kern="1200" cap="none" spc="0" normalizeH="0" baseline="0" noProof="0" dirty="0">
              <a:ln>
                <a:noFill/>
              </a:ln>
              <a:solidFill>
                <a:srgbClr val="C00000"/>
              </a:solidFill>
              <a:effectLst/>
              <a:uLnTx/>
              <a:uFillTx/>
              <a:latin typeface="ScaOptima" panose="00000400000000000000"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400" b="0" i="1" u="none" strike="noStrike" kern="1200" cap="none" spc="0" normalizeH="0" baseline="0" noProof="0" dirty="0" err="1">
                <a:ln>
                  <a:noFill/>
                </a:ln>
                <a:solidFill>
                  <a:srgbClr val="C00000"/>
                </a:solidFill>
                <a:effectLst/>
                <a:uLnTx/>
                <a:uFillTx/>
                <a:latin typeface="ScaOptima" panose="00000400000000000000" pitchFamily="2" charset="0"/>
                <a:ea typeface="+mn-ea"/>
                <a:cs typeface="+mn-cs"/>
              </a:rPr>
              <a:t>kauravendra-pura-stréëäà</a:t>
            </a:r>
            <a:r>
              <a:rPr kumimoji="0" lang="en-IN" sz="2400" b="0" i="1" u="none" strike="noStrike" kern="1200" cap="none" spc="0" normalizeH="0" baseline="0" noProof="0" dirty="0">
                <a:ln>
                  <a:noFill/>
                </a:ln>
                <a:solidFill>
                  <a:srgbClr val="C00000"/>
                </a:solidFill>
                <a:effectLst/>
                <a:uLnTx/>
                <a:uFillTx/>
                <a:latin typeface="ScaOptima" panose="00000400000000000000" pitchFamily="2" charset="0"/>
                <a:ea typeface="+mn-ea"/>
                <a:cs typeface="+mn-cs"/>
              </a:rPr>
              <a:t> </a:t>
            </a:r>
            <a:r>
              <a:rPr kumimoji="0" lang="en-IN" sz="2400" b="0" i="1" u="sng" strike="noStrike" kern="1200" cap="none" spc="0" normalizeH="0" baseline="0" noProof="0" dirty="0" err="1">
                <a:ln>
                  <a:noFill/>
                </a:ln>
                <a:solidFill>
                  <a:srgbClr val="C00000"/>
                </a:solidFill>
                <a:effectLst/>
                <a:uLnTx/>
                <a:uFillTx/>
                <a:latin typeface="ScaOptima" panose="00000400000000000000" pitchFamily="2" charset="0"/>
                <a:ea typeface="+mn-ea"/>
                <a:cs typeface="+mn-cs"/>
              </a:rPr>
              <a:t>sarva</a:t>
            </a:r>
            <a:r>
              <a:rPr kumimoji="0" lang="en-IN" sz="2400" b="0" i="1" u="sng" strike="noStrike" kern="1200" cap="none" spc="0" normalizeH="0" baseline="0" noProof="0" dirty="0">
                <a:ln>
                  <a:noFill/>
                </a:ln>
                <a:solidFill>
                  <a:srgbClr val="C00000"/>
                </a:solidFill>
                <a:effectLst/>
                <a:uLnTx/>
                <a:uFillTx/>
                <a:latin typeface="ScaOptima" panose="00000400000000000000" pitchFamily="2" charset="0"/>
                <a:ea typeface="+mn-ea"/>
                <a:cs typeface="+mn-cs"/>
              </a:rPr>
              <a:t>-</a:t>
            </a:r>
            <a:r>
              <a:rPr kumimoji="0" lang="en-IN" sz="2400" b="0" i="1" u="sng" strike="noStrike" kern="1200" cap="none" spc="0" normalizeH="0" baseline="0" noProof="0" dirty="0" err="1">
                <a:ln>
                  <a:noFill/>
                </a:ln>
                <a:solidFill>
                  <a:srgbClr val="C00000"/>
                </a:solidFill>
                <a:effectLst/>
                <a:uLnTx/>
                <a:uFillTx/>
                <a:latin typeface="ScaOptima" panose="00000400000000000000" pitchFamily="2" charset="0"/>
                <a:ea typeface="+mn-ea"/>
                <a:cs typeface="+mn-cs"/>
              </a:rPr>
              <a:t>çruti</a:t>
            </a:r>
            <a:r>
              <a:rPr kumimoji="0" lang="en-IN" sz="2400" b="0" i="1" u="sng" strike="noStrike" kern="1200" cap="none" spc="0" normalizeH="0" baseline="0" noProof="0" dirty="0">
                <a:ln>
                  <a:noFill/>
                </a:ln>
                <a:solidFill>
                  <a:srgbClr val="C00000"/>
                </a:solidFill>
                <a:effectLst/>
                <a:uLnTx/>
                <a:uFillTx/>
                <a:latin typeface="ScaOptima" panose="00000400000000000000" pitchFamily="2" charset="0"/>
                <a:ea typeface="+mn-ea"/>
                <a:cs typeface="+mn-cs"/>
              </a:rPr>
              <a:t>-mano-</a:t>
            </a:r>
            <a:r>
              <a:rPr kumimoji="0" lang="en-IN" sz="2400" b="0" i="1" u="sng" strike="noStrike" kern="1200" cap="none" spc="0" normalizeH="0" baseline="0" noProof="0" dirty="0" err="1">
                <a:ln>
                  <a:noFill/>
                </a:ln>
                <a:solidFill>
                  <a:srgbClr val="C00000"/>
                </a:solidFill>
                <a:effectLst/>
                <a:uLnTx/>
                <a:uFillTx/>
                <a:latin typeface="ScaOptima" panose="00000400000000000000" pitchFamily="2" charset="0"/>
                <a:ea typeface="+mn-ea"/>
                <a:cs typeface="+mn-cs"/>
              </a:rPr>
              <a:t>haraù</a:t>
            </a:r>
            <a:endParaRPr kumimoji="0" lang="en-IN" sz="2400" b="0" i="1" u="sng" strike="noStrike" kern="1200" cap="none" spc="0" normalizeH="0" baseline="0" noProof="0" dirty="0">
              <a:ln>
                <a:noFill/>
              </a:ln>
              <a:solidFill>
                <a:srgbClr val="C00000"/>
              </a:solidFill>
              <a:effectLst/>
              <a:uLnTx/>
              <a:uFillTx/>
              <a:latin typeface="ScaOptima" panose="00000400000000000000"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500" b="0" i="1" u="sng" strike="noStrike" kern="1200" cap="none" spc="0" normalizeH="0" baseline="0" noProof="0" dirty="0">
              <a:ln>
                <a:noFill/>
              </a:ln>
              <a:solidFill>
                <a:srgbClr val="C00000"/>
              </a:solidFill>
              <a:effectLst/>
              <a:uLnTx/>
              <a:uFillTx/>
              <a:latin typeface="ScaOptima" panose="00000400000000000000" pitchFamily="2" charset="0"/>
              <a:ea typeface="+mn-ea"/>
              <a:cs typeface="+mn-cs"/>
            </a:endParaRPr>
          </a:p>
          <a:p>
            <a:pPr marL="748116"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400" b="0" i="0" u="none" strike="noStrike" kern="1200" cap="none" spc="0" normalizeH="0" baseline="0" noProof="0" dirty="0">
                <a:ln>
                  <a:noFill/>
                </a:ln>
                <a:solidFill>
                  <a:prstClr val="black"/>
                </a:solidFill>
                <a:effectLst/>
                <a:uLnTx/>
                <a:uFillTx/>
                <a:latin typeface="Calibri"/>
                <a:ea typeface="+mn-ea"/>
                <a:cs typeface="+mn-cs"/>
              </a:rPr>
              <a:t>Spoke in </a:t>
            </a:r>
            <a:r>
              <a:rPr kumimoji="0" lang="en-IN" sz="2400" b="0" i="0" u="none" strike="noStrike" kern="1200" cap="none" spc="0" normalizeH="0" baseline="0" noProof="0" dirty="0" err="1">
                <a:ln>
                  <a:noFill/>
                </a:ln>
                <a:solidFill>
                  <a:prstClr val="black"/>
                </a:solidFill>
                <a:effectLst/>
                <a:uLnTx/>
                <a:uFillTx/>
                <a:latin typeface="Calibri"/>
                <a:ea typeface="+mn-ea"/>
                <a:cs typeface="+mn-cs"/>
              </a:rPr>
              <a:t>santa</a:t>
            </a:r>
            <a:r>
              <a:rPr kumimoji="0" lang="en-IN" sz="2400" b="0" i="0" u="none" strike="noStrike" kern="1200" cap="none" spc="0" normalizeH="0" baseline="0" noProof="0" dirty="0">
                <a:ln>
                  <a:noFill/>
                </a:ln>
                <a:solidFill>
                  <a:prstClr val="black"/>
                </a:solidFill>
                <a:effectLst/>
                <a:uLnTx/>
                <a:uFillTx/>
                <a:latin typeface="Calibri"/>
                <a:ea typeface="+mn-ea"/>
                <a:cs typeface="+mn-cs"/>
              </a:rPr>
              <a:t> rasa (reverence) (21)</a:t>
            </a:r>
          </a:p>
          <a:p>
            <a:pPr marL="748116"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Lord transcendental even in creation (22)</a:t>
            </a:r>
          </a:p>
          <a:p>
            <a:pPr marL="748116"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400" b="0" i="0" u="none" strike="noStrike" kern="1200" cap="none" spc="0" normalizeH="0" baseline="0" noProof="0" dirty="0">
                <a:ln>
                  <a:noFill/>
                </a:ln>
                <a:solidFill>
                  <a:prstClr val="black"/>
                </a:solidFill>
                <a:effectLst/>
                <a:uLnTx/>
                <a:uFillTx/>
                <a:latin typeface="Calibri"/>
                <a:ea typeface="+mn-ea"/>
                <a:cs typeface="+mn-cs"/>
              </a:rPr>
              <a:t>But Lord is perceivable now! (23-24)</a:t>
            </a:r>
          </a:p>
          <a:p>
            <a:pPr marL="1153333" marR="0" lvl="2"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400" b="0" i="0" u="none" strike="noStrike" kern="1200" cap="none" spc="0" normalizeH="0" baseline="0" noProof="0" dirty="0">
                <a:ln>
                  <a:noFill/>
                </a:ln>
                <a:solidFill>
                  <a:prstClr val="black"/>
                </a:solidFill>
                <a:effectLst/>
                <a:uLnTx/>
                <a:uFillTx/>
                <a:latin typeface="Calibri"/>
                <a:ea typeface="+mn-ea"/>
                <a:cs typeface="+mn-cs"/>
              </a:rPr>
              <a:t>Devotional service is the best process</a:t>
            </a:r>
          </a:p>
          <a:p>
            <a:pPr marL="748116"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400" b="0" i="0" u="none" strike="noStrike" kern="1200" cap="none" spc="0" normalizeH="0" baseline="0" noProof="0" dirty="0">
                <a:ln>
                  <a:noFill/>
                </a:ln>
                <a:solidFill>
                  <a:prstClr val="black"/>
                </a:solidFill>
                <a:effectLst/>
                <a:uLnTx/>
                <a:uFillTx/>
                <a:latin typeface="Calibri"/>
                <a:ea typeface="+mn-ea"/>
                <a:cs typeface="+mn-cs"/>
              </a:rPr>
              <a:t>Appreciates </a:t>
            </a:r>
            <a:r>
              <a:rPr kumimoji="0" lang="en-IN" sz="2400" b="0" i="0" u="none" strike="noStrike" kern="1200" cap="none" spc="0" normalizeH="0" baseline="0" noProof="0" dirty="0" err="1">
                <a:ln>
                  <a:noFill/>
                </a:ln>
                <a:solidFill>
                  <a:prstClr val="black"/>
                </a:solidFill>
                <a:effectLst/>
                <a:uLnTx/>
                <a:uFillTx/>
                <a:latin typeface="Calibri"/>
                <a:ea typeface="+mn-ea"/>
                <a:cs typeface="+mn-cs"/>
              </a:rPr>
              <a:t>Krsna’s</a:t>
            </a:r>
            <a:r>
              <a:rPr kumimoji="0" lang="en-IN" sz="2400" b="0" i="0" u="none" strike="noStrike" kern="1200" cap="none" spc="0" normalizeH="0" baseline="0" noProof="0" dirty="0">
                <a:ln>
                  <a:noFill/>
                </a:ln>
                <a:solidFill>
                  <a:prstClr val="black"/>
                </a:solidFill>
                <a:effectLst/>
                <a:uLnTx/>
                <a:uFillTx/>
                <a:latin typeface="Calibri"/>
                <a:ea typeface="+mn-ea"/>
                <a:cs typeface="+mn-cs"/>
              </a:rPr>
              <a:t> form as most confidential (25-26)</a:t>
            </a:r>
          </a:p>
          <a:p>
            <a:pPr marL="748116"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Remembered Lord’s pastimes and association with </a:t>
            </a:r>
            <a:br>
              <a:rPr kumimoji="0" lang="en-US" sz="2400" b="0" i="0" u="none" strike="noStrike" kern="1200" cap="none" spc="0" normalizeH="0" baseline="0" noProof="0" dirty="0">
                <a:ln>
                  <a:noFill/>
                </a:ln>
                <a:solidFill>
                  <a:prstClr val="black"/>
                </a:solidFill>
                <a:effectLst/>
                <a:uLnTx/>
                <a:uFillTx/>
                <a:latin typeface="Calibri"/>
                <a:ea typeface="+mn-ea"/>
                <a:cs typeface="+mn-cs"/>
              </a:rPr>
            </a:b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Yadu’s</a:t>
            </a:r>
            <a:r>
              <a:rPr kumimoji="0" lang="en-US" sz="2400" b="0" i="0" u="none" strike="noStrike" kern="1200" cap="none" spc="0" normalizeH="0" baseline="0" noProof="0" dirty="0">
                <a:ln>
                  <a:noFill/>
                </a:ln>
                <a:solidFill>
                  <a:prstClr val="black"/>
                </a:solidFill>
                <a:effectLst/>
                <a:uLnTx/>
                <a:uFillTx/>
                <a:latin typeface="Calibri"/>
                <a:ea typeface="+mn-ea"/>
                <a:cs typeface="+mn-cs"/>
              </a:rPr>
              <a:t> and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Pandavas</a:t>
            </a:r>
            <a:r>
              <a:rPr kumimoji="0" lang="en-US" sz="2400" b="0" i="0" u="none" strike="noStrike" kern="1200" cap="none" spc="0" normalizeH="0" baseline="0" noProof="0" dirty="0">
                <a:ln>
                  <a:noFill/>
                </a:ln>
                <a:solidFill>
                  <a:prstClr val="black"/>
                </a:solidFill>
                <a:effectLst/>
                <a:uLnTx/>
                <a:uFillTx/>
                <a:latin typeface="Calibri"/>
                <a:ea typeface="+mn-ea"/>
                <a:cs typeface="+mn-cs"/>
              </a:rPr>
              <a:t> (26)</a:t>
            </a:r>
          </a:p>
          <a:p>
            <a:pPr marL="748116"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400" b="0" i="0" u="none" strike="noStrike" kern="1200" cap="none" spc="0" normalizeH="0" baseline="0" noProof="0" dirty="0" err="1">
                <a:ln>
                  <a:noFill/>
                </a:ln>
                <a:solidFill>
                  <a:prstClr val="black"/>
                </a:solidFill>
                <a:effectLst/>
                <a:uLnTx/>
                <a:uFillTx/>
                <a:latin typeface="Calibri"/>
                <a:ea typeface="+mn-ea"/>
                <a:cs typeface="+mn-cs"/>
              </a:rPr>
              <a:t>Dvaraka</a:t>
            </a:r>
            <a:r>
              <a:rPr kumimoji="0" lang="en-IN" sz="2400" b="0" i="0" u="none" strike="noStrike" kern="1200" cap="none" spc="0" normalizeH="0" baseline="0" noProof="0" dirty="0">
                <a:ln>
                  <a:noFill/>
                </a:ln>
                <a:solidFill>
                  <a:prstClr val="black"/>
                </a:solidFill>
                <a:effectLst/>
                <a:uLnTx/>
                <a:uFillTx/>
                <a:latin typeface="Calibri"/>
                <a:ea typeface="+mn-ea"/>
                <a:cs typeface="+mn-cs"/>
              </a:rPr>
              <a:t> more glorious than heavens (27)</a:t>
            </a:r>
          </a:p>
          <a:p>
            <a:pPr marL="748116"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Fortune of wives of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Krsna</a:t>
            </a:r>
            <a:r>
              <a:rPr kumimoji="0" lang="en-US" sz="2400" b="0" i="0" u="none" strike="noStrike" kern="1200" cap="none" spc="0" normalizeH="0" baseline="0" noProof="0" dirty="0">
                <a:ln>
                  <a:noFill/>
                </a:ln>
                <a:solidFill>
                  <a:prstClr val="black"/>
                </a:solidFill>
                <a:effectLst/>
                <a:uLnTx/>
                <a:uFillTx/>
                <a:latin typeface="Calibri"/>
                <a:ea typeface="+mn-ea"/>
                <a:cs typeface="+mn-cs"/>
              </a:rPr>
              <a:t> and favor to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gopis</a:t>
            </a:r>
            <a:r>
              <a:rPr kumimoji="0" lang="en-US" sz="2400" b="0" i="0" u="none" strike="noStrike" kern="1200" cap="none" spc="0" normalizeH="0" baseline="0" noProof="0" dirty="0">
                <a:ln>
                  <a:noFill/>
                </a:ln>
                <a:solidFill>
                  <a:prstClr val="black"/>
                </a:solidFill>
                <a:effectLst/>
                <a:uLnTx/>
                <a:uFillTx/>
                <a:latin typeface="Calibri"/>
                <a:ea typeface="+mn-ea"/>
                <a:cs typeface="+mn-cs"/>
              </a:rPr>
              <a:t> (28-29)</a:t>
            </a:r>
          </a:p>
          <a:p>
            <a:pPr marL="748116"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400" b="0" i="0" u="none" strike="noStrike" kern="1200" cap="none" spc="0" normalizeH="0" baseline="0" noProof="0" dirty="0">
                <a:ln>
                  <a:noFill/>
                </a:ln>
                <a:solidFill>
                  <a:prstClr val="black"/>
                </a:solidFill>
                <a:effectLst/>
                <a:uLnTx/>
                <a:uFillTx/>
                <a:latin typeface="Calibri"/>
                <a:ea typeface="+mn-ea"/>
                <a:cs typeface="+mn-cs"/>
              </a:rPr>
              <a:t>Mercy of Lord Krishna on His queens (30)</a:t>
            </a:r>
          </a:p>
          <a:p>
            <a:pPr marL="1153333" marR="0" lvl="2"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400" b="0" i="0" u="none" strike="noStrike" kern="1200" cap="none" spc="0" normalizeH="0" baseline="0" noProof="0" dirty="0">
                <a:ln>
                  <a:noFill/>
                </a:ln>
                <a:solidFill>
                  <a:prstClr val="black"/>
                </a:solidFill>
                <a:effectLst/>
                <a:uLnTx/>
                <a:uFillTx/>
                <a:latin typeface="Calibri"/>
                <a:ea typeface="+mn-ea"/>
                <a:cs typeface="+mn-cs"/>
              </a:rPr>
              <a:t>Lord never left them</a:t>
            </a:r>
          </a:p>
        </p:txBody>
      </p:sp>
    </p:spTree>
    <p:extLst>
      <p:ext uri="{BB962C8B-B14F-4D97-AF65-F5344CB8AC3E}">
        <p14:creationId xmlns:p14="http://schemas.microsoft.com/office/powerpoint/2010/main" val="19539798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6">
            <a:extLst>
              <a:ext uri="{FF2B5EF4-FFF2-40B4-BE49-F238E27FC236}">
                <a16:creationId xmlns:a16="http://schemas.microsoft.com/office/drawing/2014/main" id="{65A90F42-C5BF-4F1E-9A00-BA663C2C219C}"/>
              </a:ext>
            </a:extLst>
          </p:cNvPr>
          <p:cNvGraphicFramePr>
            <a:graphicFrameLocks noChangeAspect="1"/>
          </p:cNvGraphicFramePr>
          <p:nvPr>
            <p:extLst>
              <p:ext uri="{D42A27DB-BD31-4B8C-83A1-F6EECF244321}">
                <p14:modId xmlns:p14="http://schemas.microsoft.com/office/powerpoint/2010/main" val="3233761649"/>
              </p:ext>
            </p:extLst>
          </p:nvPr>
        </p:nvGraphicFramePr>
        <p:xfrm>
          <a:off x="4562490" y="1171891"/>
          <a:ext cx="4378310" cy="5471364"/>
        </p:xfrm>
        <a:graphic>
          <a:graphicData uri="http://schemas.openxmlformats.org/presentationml/2006/ole">
            <mc:AlternateContent xmlns:mc="http://schemas.openxmlformats.org/markup-compatibility/2006">
              <mc:Choice xmlns:v="urn:schemas-microsoft-com:vml" Requires="v">
                <p:oleObj spid="_x0000_s62474" name="Image" r:id="rId3" imgW="2048087" imgH="2743205" progId="Photoshop.Image.7">
                  <p:embed/>
                </p:oleObj>
              </mc:Choice>
              <mc:Fallback>
                <p:oleObj name="Image" r:id="rId3" imgW="2048087" imgH="2743205" progId="Photoshop.Image.7">
                  <p:embed/>
                  <p:pic>
                    <p:nvPicPr>
                      <p:cNvPr id="74758" name="Object 6">
                        <a:extLst>
                          <a:ext uri="{FF2B5EF4-FFF2-40B4-BE49-F238E27FC236}">
                            <a16:creationId xmlns:a16="http://schemas.microsoft.com/office/drawing/2014/main" id="{F7D9AB41-9B08-4EF6-A6E8-D1655FB9B7AA}"/>
                          </a:ext>
                        </a:extLst>
                      </p:cNvPr>
                      <p:cNvPicPr>
                        <a:picLocks noChangeAspect="1" noChangeArrowheads="1"/>
                      </p:cNvPicPr>
                      <p:nvPr/>
                    </p:nvPicPr>
                    <p:blipFill>
                      <a:blip r:embed="rId4">
                        <a:lum contrast="6000"/>
                        <a:extLst>
                          <a:ext uri="{28A0092B-C50C-407E-A947-70E740481C1C}">
                            <a14:useLocalDpi xmlns:a14="http://schemas.microsoft.com/office/drawing/2010/main" val="0"/>
                          </a:ext>
                        </a:extLst>
                      </a:blip>
                      <a:srcRect/>
                      <a:stretch>
                        <a:fillRect/>
                      </a:stretch>
                    </p:blipFill>
                    <p:spPr bwMode="auto">
                      <a:xfrm>
                        <a:off x="4562490" y="1171891"/>
                        <a:ext cx="4378310" cy="5471364"/>
                      </a:xfrm>
                      <a:prstGeom prst="rect">
                        <a:avLst/>
                      </a:prstGeom>
                      <a:noFill/>
                      <a:ln w="31750">
                        <a:solidFill>
                          <a:schemeClr val="tx1"/>
                        </a:solidFill>
                        <a:miter lim="800000"/>
                        <a:headEnd/>
                        <a:tailEnd/>
                      </a:ln>
                      <a:effectLst/>
                    </p:spPr>
                  </p:pic>
                </p:oleObj>
              </mc:Fallback>
            </mc:AlternateContent>
          </a:graphicData>
        </a:graphic>
      </p:graphicFrame>
      <p:graphicFrame>
        <p:nvGraphicFramePr>
          <p:cNvPr id="3" name="Object 9">
            <a:extLst>
              <a:ext uri="{FF2B5EF4-FFF2-40B4-BE49-F238E27FC236}">
                <a16:creationId xmlns:a16="http://schemas.microsoft.com/office/drawing/2014/main" id="{1C8A5EC7-0EFA-467B-AA2A-D4DAB9B5DF3A}"/>
              </a:ext>
            </a:extLst>
          </p:cNvPr>
          <p:cNvGraphicFramePr>
            <a:graphicFrameLocks noChangeAspect="1"/>
          </p:cNvGraphicFramePr>
          <p:nvPr>
            <p:extLst>
              <p:ext uri="{D42A27DB-BD31-4B8C-83A1-F6EECF244321}">
                <p14:modId xmlns:p14="http://schemas.microsoft.com/office/powerpoint/2010/main" val="4135335013"/>
              </p:ext>
            </p:extLst>
          </p:nvPr>
        </p:nvGraphicFramePr>
        <p:xfrm>
          <a:off x="0" y="1140691"/>
          <a:ext cx="4172921" cy="3228109"/>
        </p:xfrm>
        <a:graphic>
          <a:graphicData uri="http://schemas.openxmlformats.org/presentationml/2006/ole">
            <mc:AlternateContent xmlns:mc="http://schemas.openxmlformats.org/markup-compatibility/2006">
              <mc:Choice xmlns:v="urn:schemas-microsoft-com:vml" Requires="v">
                <p:oleObj spid="_x0000_s62475" name="Image" r:id="rId5" imgW="5636541" imgH="4361505" progId="Photoshop.Image.7">
                  <p:embed/>
                </p:oleObj>
              </mc:Choice>
              <mc:Fallback>
                <p:oleObj name="Image" r:id="rId5" imgW="5636541" imgH="4361505" progId="Photoshop.Image.7">
                  <p:embed/>
                  <p:pic>
                    <p:nvPicPr>
                      <p:cNvPr id="95241" name="Object 9">
                        <a:extLst>
                          <a:ext uri="{FF2B5EF4-FFF2-40B4-BE49-F238E27FC236}">
                            <a16:creationId xmlns:a16="http://schemas.microsoft.com/office/drawing/2014/main" id="{A4E14248-C1CF-44FC-BA3E-DB6F5EE3EE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140691"/>
                        <a:ext cx="4172921" cy="3228109"/>
                      </a:xfrm>
                      <a:prstGeom prst="rect">
                        <a:avLst/>
                      </a:prstGeom>
                      <a:noFill/>
                      <a:ln>
                        <a:noFill/>
                      </a:ln>
                      <a:effectLst/>
                    </p:spPr>
                  </p:pic>
                </p:oleObj>
              </mc:Fallback>
            </mc:AlternateContent>
          </a:graphicData>
        </a:graphic>
      </p:graphicFrame>
      <p:sp>
        <p:nvSpPr>
          <p:cNvPr id="4" name="TextBox 3">
            <a:extLst>
              <a:ext uri="{FF2B5EF4-FFF2-40B4-BE49-F238E27FC236}">
                <a16:creationId xmlns:a16="http://schemas.microsoft.com/office/drawing/2014/main" id="{86512BA2-3580-4EF1-A6BE-DC0A4F2F5646}"/>
              </a:ext>
            </a:extLst>
          </p:cNvPr>
          <p:cNvSpPr txBox="1"/>
          <p:nvPr/>
        </p:nvSpPr>
        <p:spPr>
          <a:xfrm>
            <a:off x="-1066800" y="94673"/>
            <a:ext cx="11277600" cy="1077218"/>
          </a:xfrm>
          <a:prstGeom prst="rect">
            <a:avLst/>
          </a:prstGeom>
          <a:noFill/>
        </p:spPr>
        <p:txBody>
          <a:bodyPr wrap="square" rtlCol="0">
            <a:spAutoFit/>
          </a:bodyPr>
          <a:lstStyle/>
          <a:p>
            <a:pPr marL="5628" algn="ctr"/>
            <a:r>
              <a:rPr lang="en-IN" sz="3200" b="1" u="sng" dirty="0">
                <a:solidFill>
                  <a:srgbClr val="C00000"/>
                </a:solidFill>
                <a:latin typeface="ScaOptima"/>
                <a:cs typeface="ScaOptima"/>
              </a:rPr>
              <a:t>Theme : 4 :</a:t>
            </a:r>
            <a:r>
              <a:rPr lang="en-IN" sz="3200" b="1" dirty="0">
                <a:solidFill>
                  <a:srgbClr val="C00000"/>
                </a:solidFill>
                <a:latin typeface="ScaOptima"/>
                <a:cs typeface="ScaOptima"/>
              </a:rPr>
              <a:t> SB 1.10.31-36: </a:t>
            </a:r>
            <a:br>
              <a:rPr lang="en-IN" sz="3200" b="1" dirty="0">
                <a:solidFill>
                  <a:srgbClr val="C00000"/>
                </a:solidFill>
                <a:latin typeface="ScaOptima"/>
                <a:cs typeface="ScaOptima"/>
              </a:rPr>
            </a:br>
            <a:r>
              <a:rPr lang="en-IN" sz="3200" b="1" dirty="0">
                <a:solidFill>
                  <a:srgbClr val="C00000"/>
                </a:solidFill>
                <a:latin typeface="ScaOptima"/>
                <a:cs typeface="ScaOptima"/>
              </a:rPr>
              <a:t>Lord departs and proceeds towards Dwarka</a:t>
            </a:r>
            <a:endParaRPr lang="en-US" sz="3200" b="1" dirty="0">
              <a:solidFill>
                <a:srgbClr val="C00000"/>
              </a:solidFill>
              <a:latin typeface="ScaOptima"/>
              <a:cs typeface="ScaOptima"/>
            </a:endParaRPr>
          </a:p>
        </p:txBody>
      </p:sp>
    </p:spTree>
    <p:extLst>
      <p:ext uri="{BB962C8B-B14F-4D97-AF65-F5344CB8AC3E}">
        <p14:creationId xmlns:p14="http://schemas.microsoft.com/office/powerpoint/2010/main" val="2193364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242645"/>
            <a:ext cx="8496944" cy="1077218"/>
          </a:xfrm>
          <a:prstGeom prst="rect">
            <a:avLst/>
          </a:prstGeom>
          <a:noFill/>
        </p:spPr>
        <p:txBody>
          <a:bodyPr wrap="square" rtlCol="0">
            <a:spAutoFit/>
          </a:bodyPr>
          <a:lstStyle/>
          <a:p>
            <a:pPr marL="5628" algn="ctr"/>
            <a:r>
              <a:rPr lang="en-IN" sz="3200" b="1" dirty="0">
                <a:solidFill>
                  <a:srgbClr val="C00000"/>
                </a:solidFill>
                <a:latin typeface="ScaOptima"/>
                <a:cs typeface="ScaOptima"/>
              </a:rPr>
              <a:t>31-36: Lord departs and proceeds </a:t>
            </a:r>
            <a:br>
              <a:rPr lang="en-IN" sz="3200" b="1" dirty="0">
                <a:solidFill>
                  <a:srgbClr val="C00000"/>
                </a:solidFill>
                <a:latin typeface="ScaOptima"/>
                <a:cs typeface="ScaOptima"/>
              </a:rPr>
            </a:br>
            <a:r>
              <a:rPr lang="en-IN" sz="3200" b="1" dirty="0">
                <a:solidFill>
                  <a:srgbClr val="C00000"/>
                </a:solidFill>
                <a:latin typeface="ScaOptima"/>
                <a:cs typeface="ScaOptima"/>
              </a:rPr>
              <a:t>towards Dwarka</a:t>
            </a:r>
            <a:endParaRPr lang="en-US" sz="3200" b="1" dirty="0">
              <a:solidFill>
                <a:srgbClr val="C00000"/>
              </a:solidFill>
              <a:latin typeface="ScaOptima"/>
              <a:cs typeface="ScaOptima"/>
            </a:endParaRPr>
          </a:p>
        </p:txBody>
      </p:sp>
      <p:sp>
        <p:nvSpPr>
          <p:cNvPr id="5" name="TextBox 4"/>
          <p:cNvSpPr txBox="1"/>
          <p:nvPr/>
        </p:nvSpPr>
        <p:spPr>
          <a:xfrm>
            <a:off x="77555" y="1510645"/>
            <a:ext cx="8496943" cy="5067816"/>
          </a:xfrm>
          <a:prstGeom prst="rect">
            <a:avLst/>
          </a:prstGeom>
          <a:solidFill>
            <a:schemeClr val="tx1">
              <a:alpha val="0"/>
            </a:schemeClr>
          </a:solidFill>
        </p:spPr>
        <p:txBody>
          <a:bodyPr wrap="square" lIns="81043" tIns="40522" rIns="81043" bIns="40522" rtlCol="0">
            <a:spAutoFit/>
          </a:bodyPr>
          <a:lstStyle/>
          <a:p>
            <a:pPr marL="342900" indent="-342900">
              <a:buFont typeface="Arial" panose="020B0604020202020204" pitchFamily="34" charset="0"/>
              <a:buChar char="•"/>
            </a:pPr>
            <a:r>
              <a:rPr lang="en-IN" sz="3600" dirty="0">
                <a:solidFill>
                  <a:prstClr val="black"/>
                </a:solidFill>
                <a:latin typeface="Calibri"/>
              </a:rPr>
              <a:t>31-36: Lord’s reciprocation: </a:t>
            </a:r>
          </a:p>
          <a:p>
            <a:pPr marL="748116" lvl="1" indent="-342900">
              <a:buFont typeface="Arial" panose="020B0604020202020204" pitchFamily="34" charset="0"/>
              <a:buChar char="•"/>
            </a:pPr>
            <a:r>
              <a:rPr lang="en-IN" sz="3200" dirty="0">
                <a:solidFill>
                  <a:prstClr val="black"/>
                </a:solidFill>
                <a:latin typeface="Calibri"/>
              </a:rPr>
              <a:t>With the ladies of </a:t>
            </a:r>
            <a:r>
              <a:rPr lang="en-IN" sz="3200" dirty="0" err="1">
                <a:solidFill>
                  <a:prstClr val="black"/>
                </a:solidFill>
                <a:latin typeface="Calibri"/>
              </a:rPr>
              <a:t>Hastinapura</a:t>
            </a:r>
            <a:r>
              <a:rPr lang="en-IN" sz="3200" dirty="0">
                <a:solidFill>
                  <a:prstClr val="black"/>
                </a:solidFill>
                <a:latin typeface="Calibri"/>
              </a:rPr>
              <a:t> (31)</a:t>
            </a:r>
          </a:p>
          <a:p>
            <a:pPr marL="748116" lvl="1" indent="-342900">
              <a:buFont typeface="Arial" panose="020B0604020202020204" pitchFamily="34" charset="0"/>
              <a:buChar char="•"/>
            </a:pPr>
            <a:r>
              <a:rPr lang="en-IN" sz="3200" dirty="0">
                <a:solidFill>
                  <a:prstClr val="black"/>
                </a:solidFill>
                <a:latin typeface="Calibri"/>
              </a:rPr>
              <a:t>Maharaja </a:t>
            </a:r>
            <a:r>
              <a:rPr lang="en-IN" sz="3200" dirty="0" err="1">
                <a:solidFill>
                  <a:prstClr val="black"/>
                </a:solidFill>
                <a:latin typeface="Calibri"/>
              </a:rPr>
              <a:t>Yudhisthira</a:t>
            </a:r>
            <a:r>
              <a:rPr lang="en-IN" sz="3200" dirty="0">
                <a:solidFill>
                  <a:prstClr val="black"/>
                </a:solidFill>
                <a:latin typeface="Calibri"/>
              </a:rPr>
              <a:t> arranged four divisions of defence to accompany the Lord (32)</a:t>
            </a:r>
          </a:p>
          <a:p>
            <a:pPr marL="748116" lvl="1" indent="-342900">
              <a:buFont typeface="Arial" panose="020B0604020202020204" pitchFamily="34" charset="0"/>
              <a:buChar char="•"/>
            </a:pPr>
            <a:r>
              <a:rPr lang="en-US" sz="3200" dirty="0" err="1">
                <a:solidFill>
                  <a:prstClr val="black"/>
                </a:solidFill>
                <a:latin typeface="Calibri"/>
              </a:rPr>
              <a:t>Pandavas</a:t>
            </a:r>
            <a:r>
              <a:rPr lang="en-US" sz="3200" dirty="0">
                <a:solidFill>
                  <a:prstClr val="black"/>
                </a:solidFill>
                <a:latin typeface="Calibri"/>
              </a:rPr>
              <a:t> overwhelmed with thought of separation (33)</a:t>
            </a:r>
          </a:p>
          <a:p>
            <a:pPr marL="748116" lvl="1" indent="-342900">
              <a:buFont typeface="Arial" panose="020B0604020202020204" pitchFamily="34" charset="0"/>
              <a:buChar char="•"/>
            </a:pPr>
            <a:r>
              <a:rPr lang="en-IN" sz="3200" dirty="0">
                <a:solidFill>
                  <a:prstClr val="black"/>
                </a:solidFill>
                <a:latin typeface="Calibri"/>
              </a:rPr>
              <a:t>Lord passed through various provinces to reach </a:t>
            </a:r>
            <a:r>
              <a:rPr lang="en-IN" sz="3200" dirty="0" err="1">
                <a:solidFill>
                  <a:prstClr val="black"/>
                </a:solidFill>
                <a:latin typeface="Calibri"/>
              </a:rPr>
              <a:t>Dvaraka</a:t>
            </a:r>
            <a:r>
              <a:rPr lang="en-IN" sz="3200" dirty="0">
                <a:solidFill>
                  <a:prstClr val="black"/>
                </a:solidFill>
                <a:latin typeface="Calibri"/>
              </a:rPr>
              <a:t> (34-35)</a:t>
            </a:r>
          </a:p>
          <a:p>
            <a:pPr marL="748116" lvl="1" indent="-342900">
              <a:buFont typeface="Arial" panose="020B0604020202020204" pitchFamily="34" charset="0"/>
              <a:buChar char="•"/>
            </a:pPr>
            <a:r>
              <a:rPr lang="en-US" sz="3200" dirty="0">
                <a:solidFill>
                  <a:prstClr val="black"/>
                </a:solidFill>
                <a:latin typeface="Calibri"/>
              </a:rPr>
              <a:t>Lord was welcomed at various provinces (36)</a:t>
            </a:r>
          </a:p>
          <a:p>
            <a:pPr marL="1153333" lvl="2" indent="-342900">
              <a:buFont typeface="Arial" panose="020B0604020202020204" pitchFamily="34" charset="0"/>
              <a:buChar char="•"/>
            </a:pPr>
            <a:r>
              <a:rPr lang="en-US" sz="3200" dirty="0">
                <a:solidFill>
                  <a:prstClr val="black"/>
                </a:solidFill>
                <a:latin typeface="Calibri"/>
              </a:rPr>
              <a:t>Lord performed His evening rites</a:t>
            </a:r>
            <a:endParaRPr lang="en-IN" sz="3200" dirty="0">
              <a:solidFill>
                <a:prstClr val="black"/>
              </a:solidFill>
              <a:latin typeface="Calibri"/>
            </a:endParaRPr>
          </a:p>
        </p:txBody>
      </p:sp>
    </p:spTree>
    <p:extLst>
      <p:ext uri="{BB962C8B-B14F-4D97-AF65-F5344CB8AC3E}">
        <p14:creationId xmlns:p14="http://schemas.microsoft.com/office/powerpoint/2010/main" val="94057245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260648"/>
            <a:ext cx="8496944" cy="523220"/>
          </a:xfrm>
          <a:prstGeom prst="rect">
            <a:avLst/>
          </a:prstGeom>
          <a:noFill/>
        </p:spPr>
        <p:txBody>
          <a:bodyPr wrap="square" rtlCol="0">
            <a:spAutoFit/>
          </a:bodyPr>
          <a:lstStyle/>
          <a:p>
            <a:pPr marL="5628" algn="ctr"/>
            <a:r>
              <a:rPr lang="en-US" sz="2800" b="1" dirty="0">
                <a:solidFill>
                  <a:srgbClr val="C00000"/>
                </a:solidFill>
                <a:latin typeface="ScaOptima"/>
                <a:cs typeface="ScaOptima"/>
              </a:rPr>
              <a:t>Chapter 10 Overview</a:t>
            </a:r>
          </a:p>
        </p:txBody>
      </p:sp>
      <p:graphicFrame>
        <p:nvGraphicFramePr>
          <p:cNvPr id="3" name="Diagram 2"/>
          <p:cNvGraphicFramePr/>
          <p:nvPr>
            <p:extLst>
              <p:ext uri="{D42A27DB-BD31-4B8C-83A1-F6EECF244321}">
                <p14:modId xmlns:p14="http://schemas.microsoft.com/office/powerpoint/2010/main" val="2620349021"/>
              </p:ext>
            </p:extLst>
          </p:nvPr>
        </p:nvGraphicFramePr>
        <p:xfrm>
          <a:off x="539552" y="783869"/>
          <a:ext cx="8280920" cy="5949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336056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242645"/>
            <a:ext cx="8496944" cy="523220"/>
          </a:xfrm>
          <a:prstGeom prst="rect">
            <a:avLst/>
          </a:prstGeom>
          <a:noFill/>
        </p:spPr>
        <p:txBody>
          <a:bodyPr wrap="square" rtlCol="0">
            <a:spAutoFit/>
          </a:bodyPr>
          <a:lstStyle/>
          <a:p>
            <a:pPr marL="5628" algn="ctr"/>
            <a:r>
              <a:rPr lang="en-IN" sz="2800" b="1" dirty="0">
                <a:solidFill>
                  <a:srgbClr val="C00000"/>
                </a:solidFill>
                <a:latin typeface="ScaOptima"/>
                <a:cs typeface="ScaOptima"/>
              </a:rPr>
              <a:t>Entering Chapter 11</a:t>
            </a:r>
            <a:endParaRPr lang="en-US" sz="2800" b="1" dirty="0">
              <a:solidFill>
                <a:srgbClr val="C00000"/>
              </a:solidFill>
              <a:latin typeface="ScaOptima"/>
              <a:cs typeface="ScaOptima"/>
            </a:endParaRPr>
          </a:p>
        </p:txBody>
      </p:sp>
      <p:sp>
        <p:nvSpPr>
          <p:cNvPr id="5" name="TextBox 4"/>
          <p:cNvSpPr txBox="1"/>
          <p:nvPr/>
        </p:nvSpPr>
        <p:spPr>
          <a:xfrm>
            <a:off x="899592" y="1844824"/>
            <a:ext cx="7488832" cy="1374497"/>
          </a:xfrm>
          <a:prstGeom prst="rect">
            <a:avLst/>
          </a:prstGeom>
          <a:solidFill>
            <a:schemeClr val="tx1">
              <a:alpha val="0"/>
            </a:schemeClr>
          </a:solidFill>
        </p:spPr>
        <p:txBody>
          <a:bodyPr wrap="square" lIns="81043" tIns="40522" rIns="81043" bIns="40522" rtlCol="0">
            <a:spAutoFit/>
          </a:bodyPr>
          <a:lstStyle/>
          <a:p>
            <a:pPr marL="5628" algn="ctr"/>
            <a:r>
              <a:rPr lang="en-US" sz="2800" dirty="0">
                <a:solidFill>
                  <a:schemeClr val="accent2">
                    <a:lumMod val="50000"/>
                  </a:schemeClr>
                </a:solidFill>
              </a:rPr>
              <a:t>After describing Krsna leaving Hastinapur, Suta Goswami describes </a:t>
            </a:r>
            <a:br>
              <a:rPr lang="en-US" sz="2800" dirty="0">
                <a:solidFill>
                  <a:schemeClr val="accent2">
                    <a:lumMod val="50000"/>
                  </a:schemeClr>
                </a:solidFill>
              </a:rPr>
            </a:br>
            <a:r>
              <a:rPr lang="en-US" sz="2800" dirty="0">
                <a:solidFill>
                  <a:schemeClr val="accent2">
                    <a:lumMod val="50000"/>
                  </a:schemeClr>
                </a:solidFill>
              </a:rPr>
              <a:t>Krsna entering </a:t>
            </a:r>
            <a:r>
              <a:rPr lang="en-US" sz="2800" dirty="0" err="1">
                <a:solidFill>
                  <a:schemeClr val="accent2">
                    <a:lumMod val="50000"/>
                  </a:schemeClr>
                </a:solidFill>
              </a:rPr>
              <a:t>Dwaraka</a:t>
            </a:r>
            <a:endParaRPr lang="fi-FI" sz="2800" dirty="0">
              <a:solidFill>
                <a:schemeClr val="accent2">
                  <a:lumMod val="50000"/>
                </a:schemeClr>
              </a:solidFill>
              <a:latin typeface="Balaram" pitchFamily="2" charset="0"/>
              <a:cs typeface="ScaOptima"/>
            </a:endParaRPr>
          </a:p>
        </p:txBody>
      </p:sp>
    </p:spTree>
    <p:extLst>
      <p:ext uri="{BB962C8B-B14F-4D97-AF65-F5344CB8AC3E}">
        <p14:creationId xmlns:p14="http://schemas.microsoft.com/office/powerpoint/2010/main" val="18481460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imisaranya.jp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33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3" name="Picture 2" descr="C:\Users\Vaishnava\Desktop\GAP Sanskrit\vedas_manuscript.jpg"/>
          <p:cNvPicPr>
            <a:picLocks noChangeAspect="1" noChangeArrowheads="1"/>
          </p:cNvPicPr>
          <p:nvPr/>
        </p:nvPicPr>
        <p:blipFill>
          <a:blip r:embed="rId4" cstate="email">
            <a:alphaModFix/>
            <a:extLst>
              <a:ext uri="{BEBA8EAE-BF5A-486C-A8C5-ECC9F3942E4B}">
                <a14:imgProps xmlns:a14="http://schemas.microsoft.com/office/drawing/2010/main">
                  <a14:imgLayer r:embed="rId5">
                    <a14:imgEffect>
                      <a14:backgroundRemoval t="9877" b="89712" l="4869" r="95506">
                        <a14:foregroundMark x1="14045" y1="21811" x2="14045" y2="21811"/>
                        <a14:foregroundMark x1="4869" y1="18930" x2="4869" y2="18930"/>
                        <a14:foregroundMark x1="95506" y1="77366" x2="95506" y2="77366"/>
                      </a14:backgroundRemoval>
                    </a14:imgEffect>
                    <a14:imgEffect>
                      <a14:colorTemperature colorTemp="4700"/>
                    </a14:imgEffect>
                    <a14:imgEffect>
                      <a14:saturation sat="200000"/>
                    </a14:imgEffect>
                    <a14:imgEffect>
                      <a14:brightnessContrast bright="-43000" contrast="40000"/>
                    </a14:imgEffect>
                  </a14:imgLayer>
                </a14:imgProps>
              </a:ext>
              <a:ext uri="{28A0092B-C50C-407E-A947-70E740481C1C}">
                <a14:useLocalDpi xmlns:a14="http://schemas.microsoft.com/office/drawing/2010/main"/>
              </a:ext>
            </a:extLst>
          </a:blip>
          <a:srcRect/>
          <a:stretch>
            <a:fillRect/>
          </a:stretch>
        </p:blipFill>
        <p:spPr bwMode="auto">
          <a:xfrm>
            <a:off x="-540568" y="-2835696"/>
            <a:ext cx="9937104" cy="4522739"/>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11560" y="188640"/>
            <a:ext cx="7992888" cy="584776"/>
          </a:xfrm>
          <a:prstGeom prst="rect">
            <a:avLst/>
          </a:prstGeom>
          <a:noFill/>
        </p:spPr>
        <p:txBody>
          <a:bodyPr wrap="square" rtlCol="0">
            <a:spAutoFit/>
          </a:bodyPr>
          <a:lstStyle/>
          <a:p>
            <a:pPr marL="5628" algn="ctr"/>
            <a:r>
              <a:rPr lang="en-US" sz="3200" dirty="0">
                <a:solidFill>
                  <a:schemeClr val="bg1"/>
                </a:solidFill>
                <a:latin typeface="Balaram" pitchFamily="2" charset="0"/>
                <a:cs typeface="ScaOptima"/>
              </a:rPr>
              <a:t>1.11 </a:t>
            </a:r>
            <a:r>
              <a:rPr lang="en-US" sz="3200" b="1" dirty="0">
                <a:solidFill>
                  <a:schemeClr val="bg1"/>
                </a:solidFill>
                <a:latin typeface="Balaram" pitchFamily="2" charset="0"/>
              </a:rPr>
              <a:t>Lord </a:t>
            </a:r>
            <a:r>
              <a:rPr lang="en-US" sz="3200" b="1" dirty="0" err="1">
                <a:solidFill>
                  <a:schemeClr val="bg1"/>
                </a:solidFill>
                <a:latin typeface="Balaram" pitchFamily="2" charset="0"/>
              </a:rPr>
              <a:t>Kåñëa's</a:t>
            </a:r>
            <a:r>
              <a:rPr lang="en-US" sz="3200" b="1" dirty="0">
                <a:solidFill>
                  <a:schemeClr val="bg1"/>
                </a:solidFill>
                <a:latin typeface="Balaram" pitchFamily="2" charset="0"/>
              </a:rPr>
              <a:t> Entrance into </a:t>
            </a:r>
            <a:r>
              <a:rPr lang="en-US" sz="3200" b="1" dirty="0" err="1">
                <a:solidFill>
                  <a:schemeClr val="bg1"/>
                </a:solidFill>
                <a:latin typeface="Balaram" pitchFamily="2" charset="0"/>
              </a:rPr>
              <a:t>Dvärakä</a:t>
            </a:r>
            <a:endParaRPr lang="fi-FI" sz="3200" dirty="0">
              <a:solidFill>
                <a:schemeClr val="bg1"/>
              </a:solidFill>
              <a:latin typeface="Balaram" pitchFamily="2" charset="0"/>
              <a:cs typeface="ScaOptima"/>
            </a:endParaRPr>
          </a:p>
        </p:txBody>
      </p:sp>
      <p:sp>
        <p:nvSpPr>
          <p:cNvPr id="6" name="TextBox 5"/>
          <p:cNvSpPr txBox="1"/>
          <p:nvPr/>
        </p:nvSpPr>
        <p:spPr>
          <a:xfrm>
            <a:off x="4067944" y="1556792"/>
            <a:ext cx="4392488" cy="2851825"/>
          </a:xfrm>
          <a:prstGeom prst="rect">
            <a:avLst/>
          </a:prstGeom>
          <a:solidFill>
            <a:schemeClr val="tx1">
              <a:alpha val="50000"/>
            </a:schemeClr>
          </a:solidFill>
        </p:spPr>
        <p:txBody>
          <a:bodyPr wrap="square" lIns="81043" tIns="40522" rIns="81043" bIns="40522" rtlCol="0">
            <a:spAutoFit/>
          </a:bodyPr>
          <a:lstStyle/>
          <a:p>
            <a:pPr marL="5628"/>
            <a:r>
              <a:rPr lang="en-US" sz="2000" b="1" dirty="0">
                <a:solidFill>
                  <a:schemeClr val="bg1"/>
                </a:solidFill>
                <a:latin typeface="ScaOptima"/>
                <a:cs typeface="ScaOptima"/>
              </a:rPr>
              <a:t>Contents</a:t>
            </a:r>
          </a:p>
          <a:p>
            <a:pPr marL="399588" lvl="0" indent="-393960">
              <a:buBlip>
                <a:blip r:embed="rId6"/>
              </a:buBlip>
            </a:pPr>
            <a:r>
              <a:rPr lang="en-US" sz="2000" dirty="0" err="1">
                <a:solidFill>
                  <a:schemeClr val="bg1"/>
                </a:solidFill>
              </a:rPr>
              <a:t>Dwarakavasis</a:t>
            </a:r>
            <a:r>
              <a:rPr lang="en-US" sz="2000" dirty="0">
                <a:solidFill>
                  <a:schemeClr val="bg1"/>
                </a:solidFill>
              </a:rPr>
              <a:t> receive </a:t>
            </a:r>
            <a:r>
              <a:rPr lang="en-US" sz="2000" dirty="0" err="1">
                <a:solidFill>
                  <a:schemeClr val="bg1"/>
                </a:solidFill>
              </a:rPr>
              <a:t>Krsna</a:t>
            </a:r>
            <a:endParaRPr lang="en-US" sz="2000" dirty="0">
              <a:solidFill>
                <a:schemeClr val="bg1"/>
              </a:solidFill>
              <a:latin typeface="ScaOptima"/>
              <a:cs typeface="ScaOptima"/>
            </a:endParaRPr>
          </a:p>
          <a:p>
            <a:pPr marL="399588" lvl="0" indent="-393960">
              <a:buBlip>
                <a:blip r:embed="rId6"/>
              </a:buBlip>
            </a:pPr>
            <a:r>
              <a:rPr lang="en-US" sz="2000" dirty="0" err="1">
                <a:solidFill>
                  <a:schemeClr val="bg1"/>
                </a:solidFill>
              </a:rPr>
              <a:t>Dwaraka</a:t>
            </a:r>
            <a:r>
              <a:rPr lang="en-US" sz="2000" dirty="0">
                <a:solidFill>
                  <a:schemeClr val="bg1"/>
                </a:solidFill>
              </a:rPr>
              <a:t> city described</a:t>
            </a:r>
          </a:p>
          <a:p>
            <a:pPr marL="399588" indent="-393960">
              <a:buBlip>
                <a:blip r:embed="rId6"/>
              </a:buBlip>
            </a:pPr>
            <a:r>
              <a:rPr lang="en-US" sz="2000" dirty="0">
                <a:solidFill>
                  <a:schemeClr val="bg1"/>
                </a:solidFill>
              </a:rPr>
              <a:t>Welcome by various people &amp; Lord’s reciprocation</a:t>
            </a:r>
          </a:p>
          <a:p>
            <a:pPr marL="399588" lvl="0" indent="-393960">
              <a:buBlip>
                <a:blip r:embed="rId6"/>
              </a:buBlip>
            </a:pPr>
            <a:r>
              <a:rPr lang="en-US" sz="2000" dirty="0">
                <a:solidFill>
                  <a:schemeClr val="bg1"/>
                </a:solidFill>
              </a:rPr>
              <a:t>Lord enters city, </a:t>
            </a:r>
            <a:r>
              <a:rPr lang="en-US" sz="2000" dirty="0" err="1">
                <a:solidFill>
                  <a:schemeClr val="bg1"/>
                </a:solidFill>
              </a:rPr>
              <a:t>Krsna’s</a:t>
            </a:r>
            <a:r>
              <a:rPr lang="en-US" sz="2000" dirty="0">
                <a:solidFill>
                  <a:schemeClr val="bg1"/>
                </a:solidFill>
              </a:rPr>
              <a:t> beauty described</a:t>
            </a:r>
          </a:p>
          <a:p>
            <a:pPr marL="399588" indent="-393960">
              <a:buBlip>
                <a:blip r:embed="rId6"/>
              </a:buBlip>
            </a:pPr>
            <a:r>
              <a:rPr lang="en-US" sz="2000" dirty="0">
                <a:solidFill>
                  <a:schemeClr val="bg1"/>
                </a:solidFill>
              </a:rPr>
              <a:t>Lord’s dealings</a:t>
            </a:r>
          </a:p>
          <a:p>
            <a:pPr marL="399588" lvl="0" indent="-393960">
              <a:buBlip>
                <a:blip r:embed="rId6"/>
              </a:buBlip>
            </a:pPr>
            <a:r>
              <a:rPr lang="en-US" sz="2000" dirty="0">
                <a:solidFill>
                  <a:schemeClr val="bg1"/>
                </a:solidFill>
              </a:rPr>
              <a:t>Transcendental character of Lord</a:t>
            </a:r>
          </a:p>
        </p:txBody>
      </p:sp>
      <p:pic>
        <p:nvPicPr>
          <p:cNvPr id="3" name="Picture 2" descr="0031_SB 1_2_11.jp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79512" y="1412776"/>
            <a:ext cx="3744416" cy="4927884"/>
          </a:xfrm>
          <a:prstGeom prst="ellipse">
            <a:avLst/>
          </a:prstGeom>
          <a:ln>
            <a:noFill/>
          </a:ln>
          <a:effectLst>
            <a:softEdge rad="112500"/>
          </a:effectLst>
        </p:spPr>
      </p:pic>
    </p:spTree>
    <p:extLst>
      <p:ext uri="{BB962C8B-B14F-4D97-AF65-F5344CB8AC3E}">
        <p14:creationId xmlns:p14="http://schemas.microsoft.com/office/powerpoint/2010/main" val="35778702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6">
                                            <p:txEl>
                                              <p:pRg st="0" end="0"/>
                                            </p:txEl>
                                          </p:spTgt>
                                        </p:tgtEl>
                                      </p:cBhvr>
                                    </p:animEffect>
                                  </p:childTnLst>
                                </p:cTn>
                              </p:par>
                              <p:par>
                                <p:cTn id="14" presetID="55"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7"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8" dur="1000"/>
                                        <p:tgtEl>
                                          <p:spTgt spid="6">
                                            <p:txEl>
                                              <p:pRg st="1" end="1"/>
                                            </p:txEl>
                                          </p:spTgt>
                                        </p:tgtEl>
                                      </p:cBhvr>
                                    </p:animEffect>
                                  </p:childTnLst>
                                </p:cTn>
                              </p:par>
                              <p:par>
                                <p:cTn id="19" presetID="55"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par>
                                <p:cTn id="24" presetID="55"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 calcmode="lin" valueType="num">
                                      <p:cBhvr>
                                        <p:cTn id="26"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6">
                                            <p:txEl>
                                              <p:pRg st="3" end="3"/>
                                            </p:txEl>
                                          </p:spTgt>
                                        </p:tgtEl>
                                      </p:cBhvr>
                                    </p:animEffect>
                                  </p:childTnLst>
                                </p:cTn>
                              </p:par>
                              <p:par>
                                <p:cTn id="29" presetID="55"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p:cTn id="31"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6">
                                            <p:txEl>
                                              <p:pRg st="4" end="4"/>
                                            </p:txEl>
                                          </p:spTgt>
                                        </p:tgtEl>
                                      </p:cBhvr>
                                    </p:animEffect>
                                  </p:childTnLst>
                                </p:cTn>
                              </p:par>
                              <p:par>
                                <p:cTn id="34" presetID="55" presetClass="entr" presetSubtype="0" fill="hold" nodeType="withEffect">
                                  <p:stCondLst>
                                    <p:cond delay="0"/>
                                  </p:stCondLst>
                                  <p:childTnLst>
                                    <p:set>
                                      <p:cBhvr>
                                        <p:cTn id="35" dur="1" fill="hold">
                                          <p:stCondLst>
                                            <p:cond delay="0"/>
                                          </p:stCondLst>
                                        </p:cTn>
                                        <p:tgtEl>
                                          <p:spTgt spid="6">
                                            <p:txEl>
                                              <p:pRg st="5" end="5"/>
                                            </p:txEl>
                                          </p:spTgt>
                                        </p:tgtEl>
                                        <p:attrNameLst>
                                          <p:attrName>style.visibility</p:attrName>
                                        </p:attrNameLst>
                                      </p:cBhvr>
                                      <p:to>
                                        <p:strVal val="visible"/>
                                      </p:to>
                                    </p:set>
                                    <p:anim calcmode="lin" valueType="num">
                                      <p:cBhvr>
                                        <p:cTn id="36" dur="1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37" dur="1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38" dur="1000"/>
                                        <p:tgtEl>
                                          <p:spTgt spid="6">
                                            <p:txEl>
                                              <p:pRg st="5" end="5"/>
                                            </p:txEl>
                                          </p:spTgt>
                                        </p:tgtEl>
                                      </p:cBhvr>
                                    </p:animEffect>
                                  </p:childTnLst>
                                </p:cTn>
                              </p:par>
                              <p:par>
                                <p:cTn id="39" presetID="55" presetClass="entr" presetSubtype="0" fill="hold" nodeType="with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 calcmode="lin" valueType="num">
                                      <p:cBhvr>
                                        <p:cTn id="41" dur="10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42" dur="10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43" dur="1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5BEBED-B435-44F0-87A4-B46EA0A93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20" y="0"/>
            <a:ext cx="9144000" cy="6858000"/>
          </a:xfrm>
          <a:prstGeom prst="rect">
            <a:avLst/>
          </a:prstGeom>
        </p:spPr>
      </p:pic>
      <p:sp>
        <p:nvSpPr>
          <p:cNvPr id="4" name="TextBox 3">
            <a:extLst>
              <a:ext uri="{FF2B5EF4-FFF2-40B4-BE49-F238E27FC236}">
                <a16:creationId xmlns:a16="http://schemas.microsoft.com/office/drawing/2014/main" id="{FE92C3C2-2F5D-4283-B930-6A3D31F51449}"/>
              </a:ext>
            </a:extLst>
          </p:cNvPr>
          <p:cNvSpPr txBox="1"/>
          <p:nvPr/>
        </p:nvSpPr>
        <p:spPr>
          <a:xfrm>
            <a:off x="-15598" y="6457890"/>
            <a:ext cx="9143999" cy="400110"/>
          </a:xfrm>
          <a:prstGeom prst="rect">
            <a:avLst/>
          </a:prstGeom>
          <a:solidFill>
            <a:srgbClr val="002060"/>
          </a:solidFill>
        </p:spPr>
        <p:txBody>
          <a:bodyPr wrap="square" rtlCol="0">
            <a:spAutoFit/>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a:ea typeface="+mn-ea"/>
                <a:cs typeface="+mn-cs"/>
              </a:rPr>
              <a:t>By His Divine Grace </a:t>
            </a:r>
            <a:r>
              <a:rPr kumimoji="0" lang="en-IN" sz="2000" b="0" i="0" u="none" strike="noStrike" kern="1200" cap="none" spc="0" normalizeH="0" baseline="0" noProof="0" dirty="0" err="1">
                <a:ln>
                  <a:noFill/>
                </a:ln>
                <a:solidFill>
                  <a:prstClr val="white"/>
                </a:solidFill>
                <a:effectLst/>
                <a:uLnTx/>
                <a:uFillTx/>
                <a:latin typeface="Calibri"/>
                <a:ea typeface="+mn-ea"/>
                <a:cs typeface="+mn-cs"/>
              </a:rPr>
              <a:t>A.C.Bhaktivedanta</a:t>
            </a:r>
            <a:r>
              <a:rPr kumimoji="0" lang="en-IN" sz="2000" b="0" i="0" u="none" strike="noStrike" kern="1200" cap="none" spc="0" normalizeH="0" baseline="0" noProof="0" dirty="0">
                <a:ln>
                  <a:noFill/>
                </a:ln>
                <a:solidFill>
                  <a:prstClr val="white"/>
                </a:solidFill>
                <a:effectLst/>
                <a:uLnTx/>
                <a:uFillTx/>
                <a:latin typeface="Calibri"/>
                <a:ea typeface="+mn-ea"/>
                <a:cs typeface="+mn-cs"/>
              </a:rPr>
              <a:t> Swami Prabhupada, </a:t>
            </a:r>
            <a:r>
              <a:rPr kumimoji="0" lang="en-IN" sz="1800" b="0" i="0" u="none" strike="noStrike" kern="1200" cap="none" spc="0" normalizeH="0" baseline="0" noProof="0" dirty="0">
                <a:ln>
                  <a:noFill/>
                </a:ln>
                <a:solidFill>
                  <a:prstClr val="white"/>
                </a:solidFill>
                <a:effectLst/>
                <a:uLnTx/>
                <a:uFillTx/>
                <a:latin typeface="Calibri"/>
                <a:ea typeface="+mn-ea"/>
                <a:cs typeface="+mn-cs"/>
              </a:rPr>
              <a:t>Founder </a:t>
            </a:r>
            <a:r>
              <a:rPr kumimoji="0" lang="en-IN" sz="1800" b="0" i="0" u="none" strike="noStrike" kern="1200" cap="none" spc="0" normalizeH="0" baseline="0" noProof="0" dirty="0" err="1">
                <a:ln>
                  <a:noFill/>
                </a:ln>
                <a:solidFill>
                  <a:prstClr val="white"/>
                </a:solidFill>
                <a:effectLst/>
                <a:uLnTx/>
                <a:uFillTx/>
                <a:latin typeface="Calibri"/>
                <a:ea typeface="+mn-ea"/>
                <a:cs typeface="+mn-cs"/>
              </a:rPr>
              <a:t>Acarya</a:t>
            </a:r>
            <a:r>
              <a:rPr kumimoji="0" lang="en-IN" sz="1800" b="0" i="0" u="none" strike="noStrike" kern="1200" cap="none" spc="0" normalizeH="0" baseline="0" noProof="0" dirty="0">
                <a:ln>
                  <a:noFill/>
                </a:ln>
                <a:solidFill>
                  <a:prstClr val="white"/>
                </a:solidFill>
                <a:effectLst/>
                <a:uLnTx/>
                <a:uFillTx/>
                <a:latin typeface="Calibri"/>
                <a:ea typeface="+mn-ea"/>
                <a:cs typeface="+mn-cs"/>
              </a:rPr>
              <a:t> of ISKCON</a:t>
            </a:r>
          </a:p>
        </p:txBody>
      </p:sp>
      <p:sp>
        <p:nvSpPr>
          <p:cNvPr id="5" name="TextBox 4">
            <a:extLst>
              <a:ext uri="{FF2B5EF4-FFF2-40B4-BE49-F238E27FC236}">
                <a16:creationId xmlns:a16="http://schemas.microsoft.com/office/drawing/2014/main" id="{51368662-93B3-4163-B439-5EA9E87ED1E7}"/>
              </a:ext>
            </a:extLst>
          </p:cNvPr>
          <p:cNvSpPr txBox="1"/>
          <p:nvPr/>
        </p:nvSpPr>
        <p:spPr>
          <a:xfrm>
            <a:off x="-23841" y="0"/>
            <a:ext cx="9167841" cy="523220"/>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white"/>
                </a:solidFill>
                <a:effectLst/>
                <a:uLnTx/>
                <a:uFillTx/>
                <a:latin typeface="Calibri"/>
                <a:ea typeface="+mn-ea"/>
                <a:cs typeface="+mn-cs"/>
              </a:rPr>
              <a:t>SRIMAD BHAGAVATAM, the Crest Jewel of All Puranas</a:t>
            </a:r>
            <a:endParaRPr kumimoji="0" lang="en-IN"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D2C686B7-8F0C-40DD-9200-16FD5E967E56}"/>
              </a:ext>
            </a:extLst>
          </p:cNvPr>
          <p:cNvSpPr txBox="1"/>
          <p:nvPr/>
        </p:nvSpPr>
        <p:spPr>
          <a:xfrm>
            <a:off x="2905180" y="4049364"/>
            <a:ext cx="6219100" cy="1261884"/>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alibri"/>
                <a:ea typeface="+mn-ea"/>
                <a:cs typeface="+mn-cs"/>
              </a:rPr>
              <a:t>You are welcome Tomorrow for </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alibri"/>
                <a:ea typeface="+mn-ea"/>
                <a:cs typeface="+mn-cs"/>
              </a:rPr>
              <a:t>First Canto Chapter 10</a:t>
            </a:r>
            <a:br>
              <a:rPr kumimoji="0" lang="en-IN" sz="2400" b="1" i="0" u="none" strike="noStrike" kern="1200" cap="none" spc="0" normalizeH="0" baseline="0" noProof="0" dirty="0">
                <a:ln>
                  <a:noFill/>
                </a:ln>
                <a:solidFill>
                  <a:prstClr val="white"/>
                </a:solidFill>
                <a:effectLst/>
                <a:uLnTx/>
                <a:uFillTx/>
                <a:latin typeface="Calibri"/>
                <a:ea typeface="+mn-ea"/>
                <a:cs typeface="+mn-cs"/>
              </a:rPr>
            </a:br>
            <a:r>
              <a:rPr kumimoji="0" lang="en-IN" sz="2800" b="0" i="0" u="none" strike="noStrike" kern="1200" cap="none" spc="0" normalizeH="0" baseline="0" noProof="0" dirty="0" err="1">
                <a:ln>
                  <a:noFill/>
                </a:ln>
                <a:solidFill>
                  <a:prstClr val="white"/>
                </a:solidFill>
                <a:effectLst/>
                <a:uLnTx/>
                <a:uFillTx/>
                <a:latin typeface="Calibri"/>
                <a:ea typeface="+mn-ea"/>
                <a:cs typeface="+mn-cs"/>
              </a:rPr>
              <a:t>Lor</a:t>
            </a:r>
            <a:r>
              <a:rPr lang="en-IN" sz="2800" dirty="0">
                <a:solidFill>
                  <a:prstClr val="white"/>
                </a:solidFill>
                <a:latin typeface="Calibri"/>
              </a:rPr>
              <a:t>d Krishna’s Entrance into </a:t>
            </a:r>
            <a:r>
              <a:rPr lang="en-IN" sz="2800" dirty="0" err="1">
                <a:solidFill>
                  <a:prstClr val="white"/>
                </a:solidFill>
                <a:latin typeface="Calibri"/>
              </a:rPr>
              <a:t>Dwaraka</a:t>
            </a:r>
            <a:endParaRPr kumimoji="0" lang="en-IN" sz="2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269025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V Presentation">
  <a:themeElements>
    <a:clrScheme name="BV Presentation 9">
      <a:dk1>
        <a:srgbClr val="000000"/>
      </a:dk1>
      <a:lt1>
        <a:srgbClr val="FFFFFF"/>
      </a:lt1>
      <a:dk2>
        <a:srgbClr val="000066"/>
      </a:dk2>
      <a:lt2>
        <a:srgbClr val="FFFFFF"/>
      </a:lt2>
      <a:accent1>
        <a:srgbClr val="009999"/>
      </a:accent1>
      <a:accent2>
        <a:srgbClr val="336699"/>
      </a:accent2>
      <a:accent3>
        <a:srgbClr val="FFFFFF"/>
      </a:accent3>
      <a:accent4>
        <a:srgbClr val="000000"/>
      </a:accent4>
      <a:accent5>
        <a:srgbClr val="AACACA"/>
      </a:accent5>
      <a:accent6>
        <a:srgbClr val="2D5C8A"/>
      </a:accent6>
      <a:hlink>
        <a:srgbClr val="FF0000"/>
      </a:hlink>
      <a:folHlink>
        <a:srgbClr val="FF0000"/>
      </a:folHlink>
    </a:clrScheme>
    <a:fontScheme name="BV Presentation">
      <a:majorFont>
        <a:latin typeface="ScaHelvetica"/>
        <a:ea typeface=""/>
        <a:cs typeface=""/>
      </a:majorFont>
      <a:minorFont>
        <a:latin typeface="Sca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ScaHelvetica"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ScaHelvetica" pitchFamily="2" charset="0"/>
          </a:defRPr>
        </a:defPPr>
      </a:lstStyle>
    </a:lnDef>
  </a:objectDefaults>
  <a:extraClrSchemeLst>
    <a:extraClrScheme>
      <a:clrScheme name="BV Presentation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BV Presentation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BV Presentation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V Presentation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BV Presentation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BV Presentation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BV Presentation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BV Presentation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
      <a:clrScheme name="BV Presentation 9">
        <a:dk1>
          <a:srgbClr val="000000"/>
        </a:dk1>
        <a:lt1>
          <a:srgbClr val="FFFFFF"/>
        </a:lt1>
        <a:dk2>
          <a:srgbClr val="000066"/>
        </a:dk2>
        <a:lt2>
          <a:srgbClr val="FFFFFF"/>
        </a:lt2>
        <a:accent1>
          <a:srgbClr val="009999"/>
        </a:accent1>
        <a:accent2>
          <a:srgbClr val="336699"/>
        </a:accent2>
        <a:accent3>
          <a:srgbClr val="FFFFFF"/>
        </a:accent3>
        <a:accent4>
          <a:srgbClr val="000000"/>
        </a:accent4>
        <a:accent5>
          <a:srgbClr val="AACACA"/>
        </a:accent5>
        <a:accent6>
          <a:srgbClr val="2D5C8A"/>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roid Sans"/>
        <a:cs typeface="Droid Sans"/>
      </a:majorFont>
      <a:minorFont>
        <a:latin typeface="Arial"/>
        <a:ea typeface="Droid Sans"/>
        <a:cs typeface="Droid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xtureBiege">
  <a:themeElements>
    <a:clrScheme name="TextureBiege 13">
      <a:dk1>
        <a:srgbClr val="321900"/>
      </a:dk1>
      <a:lt1>
        <a:srgbClr val="FFFFD9"/>
      </a:lt1>
      <a:dk2>
        <a:srgbClr val="000000"/>
      </a:dk2>
      <a:lt2>
        <a:srgbClr val="5F5F5F"/>
      </a:lt2>
      <a:accent1>
        <a:srgbClr val="FFCC99"/>
      </a:accent1>
      <a:accent2>
        <a:srgbClr val="33CCCC"/>
      </a:accent2>
      <a:accent3>
        <a:srgbClr val="FFFFE9"/>
      </a:accent3>
      <a:accent4>
        <a:srgbClr val="291400"/>
      </a:accent4>
      <a:accent5>
        <a:srgbClr val="FFE2CA"/>
      </a:accent5>
      <a:accent6>
        <a:srgbClr val="2DB9B9"/>
      </a:accent6>
      <a:hlink>
        <a:srgbClr val="FF5050"/>
      </a:hlink>
      <a:folHlink>
        <a:srgbClr val="FF9900"/>
      </a:folHlink>
    </a:clrScheme>
    <a:fontScheme name="TextureBie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3200" b="1" i="0" u="none" strike="noStrike" cap="none" normalizeH="0" baseline="0" smtClean="0">
            <a:ln>
              <a:noFill/>
            </a:ln>
            <a:solidFill>
              <a:schemeClr val="tx1"/>
            </a:solidFill>
            <a:effectLst/>
            <a:latin typeface="Monotype Corsiva" panose="03010101010201010101" pitchFamily="66" charset="0"/>
          </a:defRPr>
        </a:defPPr>
      </a:lstStyle>
    </a:spDef>
    <a:lnDef>
      <a:spPr bwMode="auto">
        <a:xfrm>
          <a:off x="0" y="0"/>
          <a:ext cx="1" cy="1"/>
        </a:xfrm>
        <a:custGeom>
          <a:avLst/>
          <a:gdLst/>
          <a:ahLst/>
          <a:cxnLst/>
          <a:rect l="0" t="0" r="0" b="0"/>
          <a:pathLst/>
        </a:cu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3200" b="1" i="0" u="none" strike="noStrike" cap="none" normalizeH="0" baseline="0" smtClean="0">
            <a:ln>
              <a:noFill/>
            </a:ln>
            <a:solidFill>
              <a:schemeClr val="tx1"/>
            </a:solidFill>
            <a:effectLst/>
            <a:latin typeface="Monotype Corsiva" panose="03010101010201010101" pitchFamily="66" charset="0"/>
          </a:defRPr>
        </a:defPPr>
      </a:lstStyle>
    </a:lnDef>
  </a:objectDefaults>
  <a:extraClrSchemeLst>
    <a:extraClrScheme>
      <a:clrScheme name="TextureBie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xtureBie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xtureBie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xtureBie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xtureBie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xtureBie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xtureBie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xtureBie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xtureBie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xtureBie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xtureBie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xtureBie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extureBiege 13">
        <a:dk1>
          <a:srgbClr val="321900"/>
        </a:dk1>
        <a:lt1>
          <a:srgbClr val="FFFFD9"/>
        </a:lt1>
        <a:dk2>
          <a:srgbClr val="000000"/>
        </a:dk2>
        <a:lt2>
          <a:srgbClr val="5F5F5F"/>
        </a:lt2>
        <a:accent1>
          <a:srgbClr val="FFCC99"/>
        </a:accent1>
        <a:accent2>
          <a:srgbClr val="33CCCC"/>
        </a:accent2>
        <a:accent3>
          <a:srgbClr val="FFFFE9"/>
        </a:accent3>
        <a:accent4>
          <a:srgbClr val="291400"/>
        </a:accent4>
        <a:accent5>
          <a:srgbClr val="FFE2C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1961</TotalTime>
  <Words>6415</Words>
  <Application>Microsoft Office PowerPoint</Application>
  <PresentationFormat>On-screen Show (4:3)</PresentationFormat>
  <Paragraphs>646</Paragraphs>
  <Slides>124</Slides>
  <Notes>5</Notes>
  <HiddenSlides>0</HiddenSlides>
  <MMClips>0</MMClips>
  <ScaleCrop>false</ScaleCrop>
  <HeadingPairs>
    <vt:vector size="8" baseType="variant">
      <vt:variant>
        <vt:lpstr>Fonts Used</vt:lpstr>
      </vt:variant>
      <vt:variant>
        <vt:i4>13</vt:i4>
      </vt:variant>
      <vt:variant>
        <vt:lpstr>Theme</vt:lpstr>
      </vt:variant>
      <vt:variant>
        <vt:i4>5</vt:i4>
      </vt:variant>
      <vt:variant>
        <vt:lpstr>Embedded OLE Servers</vt:lpstr>
      </vt:variant>
      <vt:variant>
        <vt:i4>3</vt:i4>
      </vt:variant>
      <vt:variant>
        <vt:lpstr>Slide Titles</vt:lpstr>
      </vt:variant>
      <vt:variant>
        <vt:i4>124</vt:i4>
      </vt:variant>
    </vt:vector>
  </HeadingPairs>
  <TitlesOfParts>
    <vt:vector size="145" baseType="lpstr">
      <vt:lpstr>Arial</vt:lpstr>
      <vt:lpstr>Balaram</vt:lpstr>
      <vt:lpstr>Book Antiqua</vt:lpstr>
      <vt:lpstr>Bookman Old Style</vt:lpstr>
      <vt:lpstr>Calibri</vt:lpstr>
      <vt:lpstr>Calibri Light</vt:lpstr>
      <vt:lpstr>Gita</vt:lpstr>
      <vt:lpstr>Monotype Corsiva</vt:lpstr>
      <vt:lpstr>ScaGoudy</vt:lpstr>
      <vt:lpstr>ScaHelvetica</vt:lpstr>
      <vt:lpstr>ScaOptima</vt:lpstr>
      <vt:lpstr>Times New Roman</vt:lpstr>
      <vt:lpstr>Wingdings</vt:lpstr>
      <vt:lpstr>Office Theme</vt:lpstr>
      <vt:lpstr>2_Office Theme</vt:lpstr>
      <vt:lpstr>BV Presentation</vt:lpstr>
      <vt:lpstr>1_Office Theme</vt:lpstr>
      <vt:lpstr>TextureBiege</vt:lpstr>
      <vt:lpstr>Image</vt:lpstr>
      <vt:lpstr>Packager Shell Object</vt:lpstr>
      <vt:lpstr>Image File</vt:lpstr>
      <vt:lpstr>PowerPoint Presentation</vt:lpstr>
      <vt:lpstr>PowerPoint Presentation</vt:lpstr>
      <vt:lpstr>PowerPoint Presentation</vt:lpstr>
      <vt:lpstr>PowerPoint Presentation</vt:lpstr>
      <vt:lpstr>PowerPoint Presentation</vt:lpstr>
      <vt:lpstr>PowerPoint Presentation</vt:lpstr>
      <vt:lpstr>SP Purport 1.9.32</vt:lpstr>
      <vt:lpstr>PowerPoint Presentation</vt:lpstr>
      <vt:lpstr>PowerPoint Presentation</vt:lpstr>
      <vt:lpstr>PowerPoint Presentation</vt:lpstr>
      <vt:lpstr>PowerPoint Presentation</vt:lpstr>
      <vt:lpstr>PowerPoint Presentation</vt:lpstr>
      <vt:lpstr>SP Purport 1.9.34</vt:lpstr>
      <vt:lpstr>SP Purport 1.9.34</vt:lpstr>
      <vt:lpstr>SP Purport 1.9.34</vt:lpstr>
      <vt:lpstr>SP Purport 1.9.34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Canto 1, Chapter 5</dc:title>
  <dc:creator>Radheshyam Das</dc:creator>
  <cp:lastModifiedBy>CVMS2</cp:lastModifiedBy>
  <cp:revision>135</cp:revision>
  <dcterms:created xsi:type="dcterms:W3CDTF">2020-04-21T04:46:45Z</dcterms:created>
  <dcterms:modified xsi:type="dcterms:W3CDTF">2020-04-25T13:14:08Z</dcterms:modified>
</cp:coreProperties>
</file>