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31" r:id="rId1"/>
    <p:sldMasterId id="2147483754" r:id="rId2"/>
    <p:sldMasterId id="2147483767" r:id="rId3"/>
    <p:sldMasterId id="2147483861" r:id="rId4"/>
  </p:sldMasterIdLst>
  <p:notesMasterIdLst>
    <p:notesMasterId r:id="rId20"/>
  </p:notesMasterIdLst>
  <p:sldIdLst>
    <p:sldId id="370" r:id="rId5"/>
    <p:sldId id="371" r:id="rId6"/>
    <p:sldId id="372" r:id="rId7"/>
    <p:sldId id="373" r:id="rId8"/>
    <p:sldId id="374" r:id="rId9"/>
    <p:sldId id="375" r:id="rId10"/>
    <p:sldId id="376" r:id="rId11"/>
    <p:sldId id="359" r:id="rId12"/>
    <p:sldId id="391" r:id="rId13"/>
    <p:sldId id="393" r:id="rId14"/>
    <p:sldId id="394" r:id="rId15"/>
    <p:sldId id="395" r:id="rId16"/>
    <p:sldId id="396" r:id="rId17"/>
    <p:sldId id="397" r:id="rId18"/>
    <p:sldId id="382" r:id="rId19"/>
  </p:sldIdLst>
  <p:sldSz cx="12192000" cy="6858000"/>
  <p:notesSz cx="6858000" cy="9144000"/>
  <p:embeddedFontLst>
    <p:embeddedFont>
      <p:font typeface="Adobe Song Std L" panose="02020300000000000000" charset="-128"/>
      <p:regular r:id="rId21"/>
    </p:embeddedFont>
    <p:embeddedFont>
      <p:font typeface="Aileron Heavy" panose="020B0604020202020204" charset="0"/>
      <p:bold r:id="rId22"/>
      <p:boldItalic r:id="rId23"/>
    </p:embeddedFont>
    <p:embeddedFont>
      <p:font typeface="Arial Black" panose="020B0A04020102020204" pitchFamily="34" charset="0"/>
      <p:bold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Calibri Light" panose="020F0302020204030204" pitchFamily="34" charset="0"/>
      <p:regular r:id="rId29"/>
      <p:italic r:id="rId30"/>
    </p:embeddedFont>
    <p:embeddedFont>
      <p:font typeface="Cinzel" panose="020B0604020202020204" charset="0"/>
      <p:regular r:id="rId31"/>
      <p:bold r:id="rId32"/>
    </p:embeddedFont>
    <p:embeddedFont>
      <p:font typeface="Great Vibes" panose="020B0604020202020204" charset="0"/>
      <p:regular r:id="rId33"/>
    </p:embeddedFont>
    <p:embeddedFont>
      <p:font typeface="Lato Heavy" panose="020B0604020202020204" charset="0"/>
      <p:bold r:id="rId34"/>
      <p:boldItalic r:id="rId35"/>
    </p:embeddedFont>
    <p:embeddedFont>
      <p:font typeface="Montserrat" panose="020B0604020202020204" charset="0"/>
      <p:regular r:id="rId36"/>
      <p:bold r:id="rId37"/>
      <p:italic r:id="rId38"/>
      <p:boldItalic r:id="rId39"/>
    </p:embeddedFont>
    <p:embeddedFont>
      <p:font typeface="MS Gothic" panose="020B0609070205080204" pitchFamily="49" charset="-128"/>
      <p:regular r:id="rId40"/>
    </p:embeddedFont>
    <p:embeddedFont>
      <p:font typeface="Quando" panose="020B0604020202020204" charset="0"/>
      <p:regular r:id="rId41"/>
    </p:embeddedFont>
    <p:embeddedFont>
      <p:font typeface="Raleway" panose="020B0604020202020204" charset="0"/>
      <p:regular r:id="rId42"/>
      <p:bold r:id="rId43"/>
      <p:italic r:id="rId44"/>
      <p:boldItalic r:id="rId45"/>
    </p:embeddedFont>
    <p:embeddedFont>
      <p:font typeface="ScaGoudy" panose="020B0604020202020204"/>
      <p:regular r:id="rId46"/>
      <p:bold r:id="rId47"/>
      <p:italic r:id="rId48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ayer" id="{2A0C82CB-8020-42AC-8433-9C40C55C6F39}">
          <p14:sldIdLst>
            <p14:sldId id="370"/>
            <p14:sldId id="371"/>
            <p14:sldId id="372"/>
            <p14:sldId id="373"/>
            <p14:sldId id="374"/>
            <p14:sldId id="375"/>
            <p14:sldId id="376"/>
          </p14:sldIdLst>
        </p14:section>
        <p14:section name="16" id="{03235285-4631-4933-B66D-4EB05A115345}">
          <p14:sldIdLst>
            <p14:sldId id="359"/>
            <p14:sldId id="391"/>
            <p14:sldId id="393"/>
            <p14:sldId id="394"/>
            <p14:sldId id="395"/>
            <p14:sldId id="396"/>
            <p14:sldId id="397"/>
            <p14:sldId id="38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000000"/>
    <a:srgbClr val="749AD2"/>
    <a:srgbClr val="4778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81" autoAdjust="0"/>
    <p:restoredTop sz="82312" autoAdjust="0"/>
  </p:normalViewPr>
  <p:slideViewPr>
    <p:cSldViewPr>
      <p:cViewPr varScale="1">
        <p:scale>
          <a:sx n="71" d="100"/>
          <a:sy n="71" d="100"/>
        </p:scale>
        <p:origin x="1099" y="5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6.fntdata"/><Relationship Id="rId39" Type="http://schemas.openxmlformats.org/officeDocument/2006/relationships/font" Target="fonts/font19.fntdata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font" Target="fonts/font22.fntdata"/><Relationship Id="rId47" Type="http://schemas.openxmlformats.org/officeDocument/2006/relationships/font" Target="fonts/font27.fntdata"/><Relationship Id="rId50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font" Target="fonts/font9.fntdata"/><Relationship Id="rId11" Type="http://schemas.openxmlformats.org/officeDocument/2006/relationships/slide" Target="slides/slide7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font" Target="fonts/font20.fntdata"/><Relationship Id="rId45" Type="http://schemas.openxmlformats.org/officeDocument/2006/relationships/font" Target="fonts/font25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49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11.fntdata"/><Relationship Id="rId44" Type="http://schemas.openxmlformats.org/officeDocument/2006/relationships/font" Target="fonts/font24.fntdata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openxmlformats.org/officeDocument/2006/relationships/font" Target="fonts/font23.fntdata"/><Relationship Id="rId48" Type="http://schemas.openxmlformats.org/officeDocument/2006/relationships/font" Target="fonts/font28.fntdata"/><Relationship Id="rId8" Type="http://schemas.openxmlformats.org/officeDocument/2006/relationships/slide" Target="slides/slide4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Relationship Id="rId46" Type="http://schemas.openxmlformats.org/officeDocument/2006/relationships/font" Target="fonts/font26.fntdata"/><Relationship Id="rId20" Type="http://schemas.openxmlformats.org/officeDocument/2006/relationships/notesMaster" Target="notesMasters/notesMaster1.xml"/><Relationship Id="rId41" Type="http://schemas.openxmlformats.org/officeDocument/2006/relationships/font" Target="fonts/font2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307199-BEDE-47D0-A7E8-160C97CD3445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FE5B33-8DFF-4C2F-AAC9-AB3EE42B1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389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3E8DF8-9DBA-4DCF-A88B-7C61DC39DDE3}" type="slidenum">
              <a:rPr lang="en-IN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en-I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752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3E8DF8-9DBA-4DCF-A88B-7C61DC39DDE3}" type="slidenum">
              <a:rPr lang="en-IN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I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5545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BA91F0-1B85-4F03-BA65-E39EB29467C6}" type="slidenum">
              <a:rPr lang="en-US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4011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sz="1200" b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BA91F0-1B85-4F03-BA65-E39EB29467C6}" type="slidenum">
              <a:rPr lang="en-U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8327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sz="1200" b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BA91F0-1B85-4F03-BA65-E39EB29467C6}" type="slidenum">
              <a:rPr lang="en-U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3570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sz="1200" b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BA91F0-1B85-4F03-BA65-E39EB29467C6}" type="slidenum">
              <a:rPr lang="en-U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7902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8230E3-2809-4650-9896-39304998BABD}" type="slidenum">
              <a:rPr lang="en-US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2102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91E7B-5E4F-4CC0-B7A2-0E59C3B62087}" type="slidenum">
              <a:rPr lang="en-IN" smtClean="0">
                <a:solidFill>
                  <a:prstClr val="black"/>
                </a:solidFill>
              </a:rPr>
              <a:pPr/>
              <a:t>15</a:t>
            </a:fld>
            <a:endParaRPr lang="en-I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610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9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11424" y="1844824"/>
            <a:ext cx="10363200" cy="1736725"/>
          </a:xfrm>
        </p:spPr>
        <p:txBody>
          <a:bodyPr anchor="t"/>
          <a:lstStyle>
            <a:lvl1pPr>
              <a:defRPr sz="5400">
                <a:effectLst/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US" altLang="en-US" noProof="0" dirty="0"/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571824" y="3902221"/>
            <a:ext cx="90424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US" altLang="en-US" noProof="0" dirty="0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1320800" y="6245225"/>
            <a:ext cx="2535238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4624388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0B1C0-B3DB-451B-AE00-050192BC973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5798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 (White BG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9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11424" y="1844824"/>
            <a:ext cx="10363200" cy="1736725"/>
          </a:xfrm>
        </p:spPr>
        <p:txBody>
          <a:bodyPr anchor="t"/>
          <a:lstStyle>
            <a:lvl1pPr>
              <a:defRPr sz="540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US" altLang="en-US" noProof="0" dirty="0"/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571824" y="3902221"/>
            <a:ext cx="90424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rgbClr val="128FF9"/>
                </a:solidFill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US" altLang="en-US" noProof="0" dirty="0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1320800" y="6245225"/>
            <a:ext cx="2535238" cy="476250"/>
          </a:xfrm>
        </p:spPr>
        <p:txBody>
          <a:bodyPr/>
          <a:lstStyle>
            <a:lvl1pPr>
              <a:defRPr>
                <a:solidFill>
                  <a:srgbClr val="128FF9"/>
                </a:solidFill>
                <a:effectLst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4624388" y="6245225"/>
            <a:ext cx="3860800" cy="476250"/>
          </a:xfrm>
        </p:spPr>
        <p:txBody>
          <a:bodyPr/>
          <a:lstStyle>
            <a:lvl1pPr>
              <a:defRPr>
                <a:solidFill>
                  <a:srgbClr val="128FF9"/>
                </a:solidFill>
                <a:effectLst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20912-4BAD-4D4F-A4EA-DA05ACA9181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0644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Thank You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7368" y="4221088"/>
            <a:ext cx="10873205" cy="904056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 for Thank you</a:t>
            </a:r>
            <a:endParaRPr lang="en-IN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"/>
            <a:ext cx="12192000" cy="40050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07368" y="5341168"/>
            <a:ext cx="10873205" cy="608112"/>
          </a:xfrm>
        </p:spPr>
        <p:txBody>
          <a:bodyPr/>
          <a:lstStyle>
            <a:lvl1pPr marL="0" indent="0">
              <a:buNone/>
              <a:defRPr sz="2800"/>
            </a:lvl1pPr>
            <a:lvl2pPr marL="914400" indent="-457200">
              <a:buClr>
                <a:schemeClr val="accent1"/>
              </a:buClr>
              <a:buFont typeface="Raleway" panose="020B0503030101060003" pitchFamily="34" charset="0"/>
              <a:buChar char="@"/>
              <a:defRPr sz="2800"/>
            </a:lvl2pPr>
            <a:lvl3pPr marL="1257300" indent="-342900">
              <a:buClr>
                <a:schemeClr val="accent1"/>
              </a:buClr>
              <a:buFont typeface="Raleway" panose="020B0503030101060003" pitchFamily="34" charset="0"/>
              <a:buChar char="@"/>
              <a:defRPr sz="2400"/>
            </a:lvl3pPr>
            <a:lvl4pPr marL="16573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4pPr>
            <a:lvl5pPr marL="21145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93646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Thank You Layout (White BG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7368" y="4221088"/>
            <a:ext cx="10873205" cy="904056"/>
          </a:xfrm>
        </p:spPr>
        <p:txBody>
          <a:bodyPr anchor="ctr"/>
          <a:lstStyle>
            <a:lvl1pPr>
              <a:defRPr sz="4000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dirty="0"/>
              <a:t>Click to edit Master title style for Thank you</a:t>
            </a:r>
            <a:endParaRPr lang="en-IN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"/>
            <a:ext cx="12192000" cy="4005063"/>
          </a:xfrm>
        </p:spPr>
        <p:txBody>
          <a:bodyPr/>
          <a:lstStyle>
            <a:lvl1pPr marL="0" indent="0">
              <a:buNone/>
              <a:defRPr sz="3200">
                <a:solidFill>
                  <a:srgbClr val="128FF9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07368" y="5341168"/>
            <a:ext cx="10873205" cy="608112"/>
          </a:xfrm>
        </p:spPr>
        <p:txBody>
          <a:bodyPr/>
          <a:lstStyle>
            <a:lvl1pPr marL="0" indent="0">
              <a:buNone/>
              <a:defRPr sz="2800">
                <a:solidFill>
                  <a:srgbClr val="128FF9"/>
                </a:solidFill>
              </a:defRPr>
            </a:lvl1pPr>
            <a:lvl2pPr marL="914400" indent="-457200">
              <a:buClr>
                <a:schemeClr val="accent1"/>
              </a:buClr>
              <a:buFont typeface="Raleway" panose="020B0503030101060003" pitchFamily="34" charset="0"/>
              <a:buChar char="@"/>
              <a:defRPr sz="2800"/>
            </a:lvl2pPr>
            <a:lvl3pPr marL="1257300" indent="-342900">
              <a:buClr>
                <a:schemeClr val="accent1"/>
              </a:buClr>
              <a:buFont typeface="Raleway" panose="020B0503030101060003" pitchFamily="34" charset="0"/>
              <a:buChar char="@"/>
              <a:defRPr sz="2400"/>
            </a:lvl3pPr>
            <a:lvl4pPr marL="16573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4pPr>
            <a:lvl5pPr marL="21145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23252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(Right)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360" y="388468"/>
            <a:ext cx="5328591" cy="129269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18584" y="0"/>
            <a:ext cx="6172200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35361" y="2060848"/>
            <a:ext cx="5328590" cy="4536504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-457200">
              <a:buClr>
                <a:schemeClr val="accent1"/>
              </a:buClr>
              <a:buFont typeface="Raleway" panose="020B0503030101060003" pitchFamily="34" charset="0"/>
              <a:buChar char="@"/>
              <a:defRPr sz="2800"/>
            </a:lvl2pPr>
            <a:lvl3pPr marL="1257300" indent="-342900">
              <a:buClr>
                <a:schemeClr val="accent1"/>
              </a:buClr>
              <a:buFont typeface="Raleway" panose="020B0503030101060003" pitchFamily="34" charset="0"/>
              <a:buChar char="@"/>
              <a:defRPr sz="2400"/>
            </a:lvl3pPr>
            <a:lvl4pPr marL="16573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4pPr>
            <a:lvl5pPr marL="21145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20912-4BAD-4D4F-A4EA-DA05ACA9181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9264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(Right) with Caption (White BG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360" y="388468"/>
            <a:ext cx="5328591" cy="1292695"/>
          </a:xfrm>
        </p:spPr>
        <p:txBody>
          <a:bodyPr anchor="ctr"/>
          <a:lstStyle>
            <a:lvl1pPr>
              <a:defRPr sz="4000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18584" y="0"/>
            <a:ext cx="6172200" cy="6857999"/>
          </a:xfrm>
        </p:spPr>
        <p:txBody>
          <a:bodyPr/>
          <a:lstStyle>
            <a:lvl1pPr marL="0" indent="0">
              <a:buNone/>
              <a:defRPr sz="3200">
                <a:solidFill>
                  <a:srgbClr val="128FF9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35361" y="2060848"/>
            <a:ext cx="5328590" cy="4536504"/>
          </a:xfrm>
        </p:spPr>
        <p:txBody>
          <a:bodyPr/>
          <a:lstStyle>
            <a:lvl1pPr marL="0" indent="0">
              <a:buNone/>
              <a:defRPr sz="3200">
                <a:solidFill>
                  <a:srgbClr val="128FF9"/>
                </a:solidFill>
              </a:defRPr>
            </a:lvl1pPr>
            <a:lvl2pPr marL="914400" indent="-457200">
              <a:buClr>
                <a:srgbClr val="128FF9"/>
              </a:buClr>
              <a:buFont typeface="Raleway" panose="020B0503030101060003" pitchFamily="34" charset="0"/>
              <a:buChar char="@"/>
              <a:defRPr sz="2800">
                <a:solidFill>
                  <a:schemeClr val="bg1"/>
                </a:solidFill>
              </a:defRPr>
            </a:lvl2pPr>
            <a:lvl3pPr marL="1257300" indent="-342900">
              <a:buClr>
                <a:srgbClr val="128FF9"/>
              </a:buClr>
              <a:buFont typeface="Raleway" panose="020B0503030101060003" pitchFamily="34" charset="0"/>
              <a:buChar char="@"/>
              <a:defRPr sz="2400">
                <a:solidFill>
                  <a:schemeClr val="bg1"/>
                </a:solidFill>
              </a:defRPr>
            </a:lvl3pPr>
            <a:lvl4pPr marL="1657350" indent="-285750">
              <a:buClr>
                <a:srgbClr val="128FF9"/>
              </a:buClr>
              <a:buFont typeface="Raleway" panose="020B0503030101060003" pitchFamily="34" charset="0"/>
              <a:buChar char="@"/>
              <a:defRPr sz="1600">
                <a:solidFill>
                  <a:schemeClr val="bg1"/>
                </a:solidFill>
              </a:defRPr>
            </a:lvl4pPr>
            <a:lvl5pPr marL="2114550" indent="-285750">
              <a:buClr>
                <a:srgbClr val="128FF9"/>
              </a:buClr>
              <a:buFont typeface="Raleway" panose="020B0503030101060003" pitchFamily="34" charset="0"/>
              <a:buChar char="@"/>
              <a:defRPr sz="1600">
                <a:solidFill>
                  <a:schemeClr val="bg1"/>
                </a:solidFill>
              </a:defRPr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20912-4BAD-4D4F-A4EA-DA05ACA9181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6785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(Left)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6067" y="384077"/>
            <a:ext cx="5328591" cy="129269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4192" y="0"/>
            <a:ext cx="6172200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586068" y="2060848"/>
            <a:ext cx="5328590" cy="4536504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-457200">
              <a:buClr>
                <a:schemeClr val="accent1"/>
              </a:buClr>
              <a:buFont typeface="Raleway" panose="020B0503030101060003" pitchFamily="34" charset="0"/>
              <a:buChar char="@"/>
              <a:defRPr sz="2800"/>
            </a:lvl2pPr>
            <a:lvl3pPr marL="1257300" indent="-342900">
              <a:buClr>
                <a:schemeClr val="accent1"/>
              </a:buClr>
              <a:buFont typeface="Raleway" panose="020B0503030101060003" pitchFamily="34" charset="0"/>
              <a:buChar char="@"/>
              <a:defRPr sz="2400"/>
            </a:lvl3pPr>
            <a:lvl4pPr marL="16573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4pPr>
            <a:lvl5pPr marL="21145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20912-4BAD-4D4F-A4EA-DA05ACA9181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0131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(Left) with Caption (White BG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6067" y="384077"/>
            <a:ext cx="5328591" cy="1292695"/>
          </a:xfrm>
        </p:spPr>
        <p:txBody>
          <a:bodyPr anchor="ctr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7999"/>
          </a:xfrm>
        </p:spPr>
        <p:txBody>
          <a:bodyPr/>
          <a:lstStyle>
            <a:lvl1pPr marL="0" indent="0">
              <a:buNone/>
              <a:defRPr sz="3200">
                <a:solidFill>
                  <a:srgbClr val="128FF9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586068" y="2060848"/>
            <a:ext cx="5328590" cy="4536504"/>
          </a:xfrm>
        </p:spPr>
        <p:txBody>
          <a:bodyPr/>
          <a:lstStyle>
            <a:lvl1pPr marL="0" indent="0">
              <a:buNone/>
              <a:defRPr sz="3200">
                <a:solidFill>
                  <a:srgbClr val="128FF9"/>
                </a:solidFill>
              </a:defRPr>
            </a:lvl1pPr>
            <a:lvl2pPr marL="914400" indent="-457200">
              <a:buClr>
                <a:srgbClr val="128FF9"/>
              </a:buClr>
              <a:buFont typeface="Raleway" panose="020B0503030101060003" pitchFamily="34" charset="0"/>
              <a:buChar char="@"/>
              <a:defRPr sz="2800">
                <a:solidFill>
                  <a:schemeClr val="bg1"/>
                </a:solidFill>
              </a:defRPr>
            </a:lvl2pPr>
            <a:lvl3pPr marL="1257300" indent="-342900">
              <a:buClr>
                <a:srgbClr val="128FF9"/>
              </a:buClr>
              <a:buFont typeface="Raleway" panose="020B0503030101060003" pitchFamily="34" charset="0"/>
              <a:buChar char="@"/>
              <a:defRPr sz="2400">
                <a:solidFill>
                  <a:schemeClr val="bg1"/>
                </a:solidFill>
              </a:defRPr>
            </a:lvl3pPr>
            <a:lvl4pPr marL="1657350" indent="-285750">
              <a:buClr>
                <a:srgbClr val="128FF9"/>
              </a:buClr>
              <a:buFont typeface="Raleway" panose="020B0503030101060003" pitchFamily="34" charset="0"/>
              <a:buChar char="@"/>
              <a:defRPr sz="1600">
                <a:solidFill>
                  <a:schemeClr val="bg1"/>
                </a:solidFill>
              </a:defRPr>
            </a:lvl4pPr>
            <a:lvl5pPr marL="2114550" indent="-285750">
              <a:buClr>
                <a:srgbClr val="128FF9"/>
              </a:buClr>
              <a:buFont typeface="Raleway" panose="020B0503030101060003" pitchFamily="34" charset="0"/>
              <a:buChar char="@"/>
              <a:defRPr sz="1600">
                <a:solidFill>
                  <a:schemeClr val="bg1"/>
                </a:solidFill>
              </a:defRPr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20912-4BAD-4D4F-A4EA-DA05ACA9181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0582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5127" y="1871980"/>
            <a:ext cx="11183938" cy="4191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4D38E7-A6AC-4906-9AAA-4AB9F06357D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5805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 (White BG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8302" y="1892300"/>
            <a:ext cx="11183938" cy="4191000"/>
          </a:xfrm>
        </p:spPr>
        <p:txBody>
          <a:bodyPr/>
          <a:lstStyle>
            <a:lvl1pPr>
              <a:defRPr>
                <a:solidFill>
                  <a:srgbClr val="128FF9"/>
                </a:solidFill>
                <a:latin typeface="+mn-lt"/>
              </a:defRPr>
            </a:lvl1pPr>
            <a:lvl2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2pPr>
            <a:lvl3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3pPr>
            <a:lvl4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4pPr>
            <a:lvl5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20912-4BAD-4D4F-A4EA-DA05ACA9181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8924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6"/>
            <a:ext cx="10515600" cy="1500187"/>
          </a:xfrm>
        </p:spPr>
        <p:txBody>
          <a:bodyPr/>
          <a:lstStyle>
            <a:lvl1pPr marL="0" indent="0">
              <a:buNone/>
              <a:defRPr sz="2400">
                <a:latin typeface="+mn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A0C490-70B2-4D52-89E3-BAB99B13DF7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41083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(White BG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6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128FF9"/>
                </a:solidFill>
                <a:latin typeface="+mn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28FF9"/>
                </a:solidFill>
                <a:effectLst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28FF9"/>
                </a:solidFill>
                <a:effectLst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28FF9"/>
                </a:solidFill>
                <a:effectLst/>
              </a:defRPr>
            </a:lvl1pPr>
          </a:lstStyle>
          <a:p>
            <a:pPr>
              <a:defRPr/>
            </a:pPr>
            <a:fld id="{3C920912-4BAD-4D4F-A4EA-DA05ACA9181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2070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88302" y="1828800"/>
            <a:ext cx="5236633" cy="4191000"/>
          </a:xfrm>
        </p:spPr>
        <p:txBody>
          <a:bodyPr/>
          <a:lstStyle>
            <a:lvl1pPr marL="0" indent="0">
              <a:buNone/>
              <a:defRPr b="1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432432" y="1840612"/>
            <a:ext cx="5236633" cy="4191000"/>
          </a:xfrm>
        </p:spPr>
        <p:txBody>
          <a:bodyPr/>
          <a:lstStyle>
            <a:lvl1pPr marL="0" indent="0">
              <a:buNone/>
              <a:defRPr b="1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37958E-F9EA-4841-82B6-D7D0DBBA1F0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7205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 (White BG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88302" y="1828800"/>
            <a:ext cx="5236633" cy="4191000"/>
          </a:xfrm>
        </p:spPr>
        <p:txBody>
          <a:bodyPr/>
          <a:lstStyle>
            <a:lvl1pPr marL="0" indent="0">
              <a:buNone/>
              <a:defRPr b="1">
                <a:solidFill>
                  <a:srgbClr val="128FF9"/>
                </a:solidFill>
                <a:latin typeface="+mn-lt"/>
              </a:defRPr>
            </a:lvl1pPr>
            <a:lvl2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2pPr>
            <a:lvl3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3pPr>
            <a:lvl4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4pPr>
            <a:lvl5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432432" y="1840612"/>
            <a:ext cx="5236633" cy="4191000"/>
          </a:xfrm>
        </p:spPr>
        <p:txBody>
          <a:bodyPr/>
          <a:lstStyle>
            <a:lvl1pPr marL="0" indent="0">
              <a:buNone/>
              <a:defRPr b="1">
                <a:solidFill>
                  <a:srgbClr val="128FF9"/>
                </a:solidFill>
                <a:latin typeface="+mn-lt"/>
              </a:defRPr>
            </a:lvl1pPr>
            <a:lvl2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2pPr>
            <a:lvl3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3pPr>
            <a:lvl4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4pPr>
            <a:lvl5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20912-4BAD-4D4F-A4EA-DA05ACA9181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96400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8"/>
            <a:ext cx="10515600" cy="1325563"/>
          </a:xfrm>
        </p:spPr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9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40319" y="2505075"/>
            <a:ext cx="5158316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1EBF64-BFF6-4827-8459-F01B7B3DC05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72522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 (White BG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8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9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28FF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40319" y="2505075"/>
            <a:ext cx="5158316" cy="3684588"/>
          </a:xfrm>
        </p:spPr>
        <p:txBody>
          <a:bodyPr/>
          <a:lstStyle>
            <a:lvl1pPr>
              <a:defRPr>
                <a:solidFill>
                  <a:srgbClr val="128FF9"/>
                </a:solidFill>
              </a:defRPr>
            </a:lvl1pPr>
            <a:lvl2pPr>
              <a:buClr>
                <a:srgbClr val="128FF9"/>
              </a:buClr>
              <a:defRPr>
                <a:solidFill>
                  <a:schemeClr val="bg1"/>
                </a:solidFill>
              </a:defRPr>
            </a:lvl2pPr>
            <a:lvl3pPr>
              <a:buClr>
                <a:srgbClr val="128FF9"/>
              </a:buClr>
              <a:defRPr>
                <a:solidFill>
                  <a:schemeClr val="bg1"/>
                </a:solidFill>
              </a:defRPr>
            </a:lvl3pPr>
            <a:lvl4pPr>
              <a:buClr>
                <a:srgbClr val="128FF9"/>
              </a:buClr>
              <a:defRPr>
                <a:solidFill>
                  <a:schemeClr val="bg1"/>
                </a:solidFill>
              </a:defRPr>
            </a:lvl4pPr>
            <a:lvl5pPr>
              <a:buClr>
                <a:srgbClr val="128FF9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lang="en-US" sz="2400" b="1" kern="1200" dirty="0" smtClean="0">
                <a:solidFill>
                  <a:srgbClr val="128FF9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717" cy="3684588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dirty="0" smtClean="0">
                <a:solidFill>
                  <a:srgbClr val="128FF9"/>
                </a:solidFill>
              </a:defRPr>
            </a:lvl1pPr>
            <a:lvl2pPr>
              <a:defRPr lang="en-US" dirty="0" smtClean="0">
                <a:solidFill>
                  <a:schemeClr val="bg1"/>
                </a:solidFill>
              </a:defRPr>
            </a:lvl2pPr>
            <a:lvl3pPr>
              <a:defRPr lang="en-US" dirty="0" smtClean="0">
                <a:solidFill>
                  <a:schemeClr val="bg1"/>
                </a:solidFill>
              </a:defRPr>
            </a:lvl3pPr>
            <a:lvl4pPr>
              <a:defRPr lang="en-US" dirty="0" smtClean="0">
                <a:solidFill>
                  <a:schemeClr val="bg1"/>
                </a:solidFill>
              </a:defRPr>
            </a:lvl4pPr>
            <a:lvl5pPr>
              <a:defRPr lang="en-IN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>
              <a:buClr>
                <a:srgbClr val="128FF9"/>
              </a:buClr>
            </a:pPr>
            <a:r>
              <a:rPr lang="en-US" dirty="0"/>
              <a:t>Second level</a:t>
            </a:r>
          </a:p>
          <a:p>
            <a:pPr lvl="2">
              <a:buClr>
                <a:srgbClr val="128FF9"/>
              </a:buClr>
            </a:pPr>
            <a:r>
              <a:rPr lang="en-US" dirty="0"/>
              <a:t>Third level</a:t>
            </a:r>
          </a:p>
          <a:p>
            <a:pPr lvl="3">
              <a:buClr>
                <a:srgbClr val="128FF9"/>
              </a:buClr>
            </a:pPr>
            <a:r>
              <a:rPr lang="en-US" dirty="0"/>
              <a:t>Fourth level</a:t>
            </a:r>
          </a:p>
          <a:p>
            <a:pPr lvl="4">
              <a:buClr>
                <a:srgbClr val="128FF9"/>
              </a:buClr>
            </a:pPr>
            <a:r>
              <a:rPr lang="en-US" dirty="0"/>
              <a:t>Fifth level</a:t>
            </a:r>
            <a:endParaRPr lang="en-IN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20912-4BAD-4D4F-A4EA-DA05ACA9181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54945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488A5C-E6AF-4F86-95E1-0A50E713FDE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81625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D72E5D-A7A2-4C61-B979-5F5A0A8D139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70283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9" y="457200"/>
            <a:ext cx="3932767" cy="1600200"/>
          </a:xfrm>
        </p:spPr>
        <p:txBody>
          <a:bodyPr anchor="b"/>
          <a:lstStyle>
            <a:lvl1pPr>
              <a:defRPr sz="32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59896" y="995363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9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2D969-1324-4B27-9C7B-F21ABFBF125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25113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66DEEC-3AA6-4B7F-B340-34AB0FB4BBA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27196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7951" y="244478"/>
            <a:ext cx="2796116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2" y="244478"/>
            <a:ext cx="8185151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3FC4E6-FAC1-406D-82A0-07A52F723E3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44178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44476"/>
            <a:ext cx="11180233" cy="14319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17601" y="1905000"/>
            <a:ext cx="5236633" cy="4191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7434" y="1905000"/>
            <a:ext cx="5236633" cy="4191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21C7E-2CC6-450B-BE5A-0F72394D0AF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18394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8BA6D-3717-4B0E-8684-2EA883DC61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EA7C0-7E7A-459D-AD31-882AA96DADF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2228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8BA6D-3717-4B0E-8684-2EA883DC61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EA7C0-7E7A-459D-AD31-882AA96DADF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2867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8BA6D-3717-4B0E-8684-2EA883DC61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EA7C0-7E7A-459D-AD31-882AA96DADF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5960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8BA6D-3717-4B0E-8684-2EA883DC61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EA7C0-7E7A-459D-AD31-882AA96DADF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9410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8BA6D-3717-4B0E-8684-2EA883DC61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EA7C0-7E7A-459D-AD31-882AA96DADF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480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8BA6D-3717-4B0E-8684-2EA883DC61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EA7C0-7E7A-459D-AD31-882AA96DADF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7837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8BA6D-3717-4B0E-8684-2EA883DC61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EA7C0-7E7A-459D-AD31-882AA96DADF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1240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8BA6D-3717-4B0E-8684-2EA883DC61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EA7C0-7E7A-459D-AD31-882AA96DADF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4368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8BA6D-3717-4B0E-8684-2EA883DC61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EA7C0-7E7A-459D-AD31-882AA96DADF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5147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8BA6D-3717-4B0E-8684-2EA883DC61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EA7C0-7E7A-459D-AD31-882AA96DADF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8217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8BA6D-3717-4B0E-8684-2EA883DC61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EA7C0-7E7A-459D-AD31-882AA96DADF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36981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14400" y="609600"/>
            <a:ext cx="10363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78DE336E-F748-4206-B8C1-12BED8AE60FC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7180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9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11424" y="1844824"/>
            <a:ext cx="10363200" cy="1736725"/>
          </a:xfrm>
        </p:spPr>
        <p:txBody>
          <a:bodyPr anchor="t"/>
          <a:lstStyle>
            <a:lvl1pPr>
              <a:defRPr sz="5400">
                <a:effectLst/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US" altLang="en-US" noProof="0" dirty="0"/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571824" y="3902221"/>
            <a:ext cx="90424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US" altLang="en-US" noProof="0" dirty="0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1320800" y="6245225"/>
            <a:ext cx="2535238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4624388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96918-7BF7-405E-8680-57D71C62E235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13036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 (White BG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9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11424" y="1844824"/>
            <a:ext cx="10363200" cy="1736725"/>
          </a:xfrm>
        </p:spPr>
        <p:txBody>
          <a:bodyPr anchor="t"/>
          <a:lstStyle>
            <a:lvl1pPr>
              <a:defRPr sz="540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US" altLang="en-US" noProof="0" dirty="0"/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571824" y="3902221"/>
            <a:ext cx="90424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rgbClr val="128FF9"/>
                </a:solidFill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US" altLang="en-US" noProof="0" dirty="0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1320800" y="6245225"/>
            <a:ext cx="2535238" cy="476250"/>
          </a:xfrm>
        </p:spPr>
        <p:txBody>
          <a:bodyPr/>
          <a:lstStyle>
            <a:lvl1pPr>
              <a:defRPr>
                <a:solidFill>
                  <a:srgbClr val="128FF9"/>
                </a:solidFill>
                <a:effectLst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4624388" y="6245225"/>
            <a:ext cx="3860800" cy="476250"/>
          </a:xfrm>
        </p:spPr>
        <p:txBody>
          <a:bodyPr/>
          <a:lstStyle>
            <a:lvl1pPr>
              <a:defRPr>
                <a:solidFill>
                  <a:srgbClr val="128FF9"/>
                </a:solidFill>
                <a:effectLst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ED4D5-391E-4CEF-84BD-80FE40117C92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52472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5127" y="1871980"/>
            <a:ext cx="11183938" cy="4191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5BA936-26FA-46BC-B800-CD9D750135BA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56873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 (White BG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8302" y="1892300"/>
            <a:ext cx="11183938" cy="4191000"/>
          </a:xfrm>
        </p:spPr>
        <p:txBody>
          <a:bodyPr/>
          <a:lstStyle>
            <a:lvl1pPr>
              <a:defRPr>
                <a:solidFill>
                  <a:srgbClr val="128FF9"/>
                </a:solidFill>
                <a:latin typeface="+mn-lt"/>
              </a:defRPr>
            </a:lvl1pPr>
            <a:lvl2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2pPr>
            <a:lvl3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3pPr>
            <a:lvl4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4pPr>
            <a:lvl5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ED4D5-391E-4CEF-84BD-80FE40117C92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20569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6"/>
            <a:ext cx="10515600" cy="1500187"/>
          </a:xfrm>
        </p:spPr>
        <p:txBody>
          <a:bodyPr/>
          <a:lstStyle>
            <a:lvl1pPr marL="0" indent="0">
              <a:buNone/>
              <a:defRPr sz="2400">
                <a:latin typeface="+mn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6FBC9-9E3C-4990-A0F8-5742AA20FF18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25316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(White BG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6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128FF9"/>
                </a:solidFill>
                <a:latin typeface="+mn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28FF9"/>
                </a:solidFill>
                <a:effectLst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28FF9"/>
                </a:solidFill>
                <a:effectLst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28FF9"/>
                </a:solidFill>
                <a:effectLst/>
              </a:defRPr>
            </a:lvl1pPr>
          </a:lstStyle>
          <a:p>
            <a:pPr>
              <a:defRPr/>
            </a:pPr>
            <a:fld id="{853ED4D5-391E-4CEF-84BD-80FE40117C9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72737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88302" y="1828800"/>
            <a:ext cx="5236633" cy="4191000"/>
          </a:xfrm>
        </p:spPr>
        <p:txBody>
          <a:bodyPr/>
          <a:lstStyle>
            <a:lvl1pPr marL="0" indent="0">
              <a:buNone/>
              <a:defRPr b="1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432432" y="1840612"/>
            <a:ext cx="5236633" cy="4191000"/>
          </a:xfrm>
        </p:spPr>
        <p:txBody>
          <a:bodyPr/>
          <a:lstStyle>
            <a:lvl1pPr marL="0" indent="0">
              <a:buNone/>
              <a:defRPr b="1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20E9E-5DE8-432E-AC21-9870E19994FF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14570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 (White BG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88302" y="1828800"/>
            <a:ext cx="5236633" cy="4191000"/>
          </a:xfrm>
        </p:spPr>
        <p:txBody>
          <a:bodyPr/>
          <a:lstStyle>
            <a:lvl1pPr marL="0" indent="0">
              <a:buNone/>
              <a:defRPr b="1">
                <a:solidFill>
                  <a:srgbClr val="128FF9"/>
                </a:solidFill>
                <a:latin typeface="+mn-lt"/>
              </a:defRPr>
            </a:lvl1pPr>
            <a:lvl2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2pPr>
            <a:lvl3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3pPr>
            <a:lvl4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4pPr>
            <a:lvl5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432432" y="1840612"/>
            <a:ext cx="5236633" cy="4191000"/>
          </a:xfrm>
        </p:spPr>
        <p:txBody>
          <a:bodyPr/>
          <a:lstStyle>
            <a:lvl1pPr marL="0" indent="0">
              <a:buNone/>
              <a:defRPr b="1">
                <a:solidFill>
                  <a:srgbClr val="128FF9"/>
                </a:solidFill>
                <a:latin typeface="+mn-lt"/>
              </a:defRPr>
            </a:lvl1pPr>
            <a:lvl2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2pPr>
            <a:lvl3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3pPr>
            <a:lvl4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4pPr>
            <a:lvl5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ED4D5-391E-4CEF-84BD-80FE40117C92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56786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8"/>
            <a:ext cx="10515600" cy="1325563"/>
          </a:xfrm>
        </p:spPr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9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40319" y="2505075"/>
            <a:ext cx="5158316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68DB5-3E61-4EC6-BABB-93ABD8F36AFE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5947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 (White BG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8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9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28FF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40319" y="2505075"/>
            <a:ext cx="5158316" cy="3684588"/>
          </a:xfrm>
        </p:spPr>
        <p:txBody>
          <a:bodyPr/>
          <a:lstStyle>
            <a:lvl1pPr>
              <a:defRPr>
                <a:solidFill>
                  <a:srgbClr val="128FF9"/>
                </a:solidFill>
              </a:defRPr>
            </a:lvl1pPr>
            <a:lvl2pPr>
              <a:buClr>
                <a:srgbClr val="128FF9"/>
              </a:buClr>
              <a:defRPr>
                <a:solidFill>
                  <a:schemeClr val="bg1"/>
                </a:solidFill>
              </a:defRPr>
            </a:lvl2pPr>
            <a:lvl3pPr>
              <a:buClr>
                <a:srgbClr val="128FF9"/>
              </a:buClr>
              <a:defRPr>
                <a:solidFill>
                  <a:schemeClr val="bg1"/>
                </a:solidFill>
              </a:defRPr>
            </a:lvl3pPr>
            <a:lvl4pPr>
              <a:buClr>
                <a:srgbClr val="128FF9"/>
              </a:buClr>
              <a:defRPr>
                <a:solidFill>
                  <a:schemeClr val="bg1"/>
                </a:solidFill>
              </a:defRPr>
            </a:lvl4pPr>
            <a:lvl5pPr>
              <a:buClr>
                <a:srgbClr val="128FF9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lang="en-US" sz="2400" b="1" kern="1200" dirty="0" smtClean="0">
                <a:solidFill>
                  <a:srgbClr val="128FF9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717" cy="3684588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dirty="0" smtClean="0">
                <a:solidFill>
                  <a:srgbClr val="128FF9"/>
                </a:solidFill>
              </a:defRPr>
            </a:lvl1pPr>
            <a:lvl2pPr>
              <a:defRPr lang="en-US" dirty="0" smtClean="0">
                <a:solidFill>
                  <a:schemeClr val="bg1"/>
                </a:solidFill>
              </a:defRPr>
            </a:lvl2pPr>
            <a:lvl3pPr>
              <a:defRPr lang="en-US" dirty="0" smtClean="0">
                <a:solidFill>
                  <a:schemeClr val="bg1"/>
                </a:solidFill>
              </a:defRPr>
            </a:lvl3pPr>
            <a:lvl4pPr>
              <a:defRPr lang="en-US" dirty="0" smtClean="0">
                <a:solidFill>
                  <a:schemeClr val="bg1"/>
                </a:solidFill>
              </a:defRPr>
            </a:lvl4pPr>
            <a:lvl5pPr>
              <a:defRPr lang="en-IN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>
              <a:buClr>
                <a:srgbClr val="128FF9"/>
              </a:buClr>
            </a:pPr>
            <a:r>
              <a:rPr lang="en-US" dirty="0"/>
              <a:t>Second level</a:t>
            </a:r>
          </a:p>
          <a:p>
            <a:pPr lvl="2">
              <a:buClr>
                <a:srgbClr val="128FF9"/>
              </a:buClr>
            </a:pPr>
            <a:r>
              <a:rPr lang="en-US" dirty="0"/>
              <a:t>Third level</a:t>
            </a:r>
          </a:p>
          <a:p>
            <a:pPr lvl="3">
              <a:buClr>
                <a:srgbClr val="128FF9"/>
              </a:buClr>
            </a:pPr>
            <a:r>
              <a:rPr lang="en-US" dirty="0"/>
              <a:t>Fourth level</a:t>
            </a:r>
          </a:p>
          <a:p>
            <a:pPr lvl="4">
              <a:buClr>
                <a:srgbClr val="128FF9"/>
              </a:buClr>
            </a:pPr>
            <a:r>
              <a:rPr lang="en-US" dirty="0"/>
              <a:t>Fifth level</a:t>
            </a:r>
            <a:endParaRPr lang="en-IN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ED4D5-391E-4CEF-84BD-80FE40117C92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04151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3B052C-DA6A-47A2-957B-0BEDF41EB728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00043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E6B2D9-1560-444C-97EF-F30CB772872A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88899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9" y="457200"/>
            <a:ext cx="3932767" cy="1600200"/>
          </a:xfrm>
        </p:spPr>
        <p:txBody>
          <a:bodyPr anchor="b"/>
          <a:lstStyle>
            <a:lvl1pPr>
              <a:defRPr sz="32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59896" y="995363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9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3801B2-BA13-4478-A82F-1E72F1620023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87552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(Right)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360" y="388468"/>
            <a:ext cx="5328591" cy="129269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18584" y="0"/>
            <a:ext cx="6172200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35361" y="2060848"/>
            <a:ext cx="5328590" cy="4536504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-457200">
              <a:buClr>
                <a:schemeClr val="accent1"/>
              </a:buClr>
              <a:buFont typeface="Raleway" panose="020B0503030101060003" pitchFamily="34" charset="0"/>
              <a:buChar char="@"/>
              <a:defRPr sz="2800"/>
            </a:lvl2pPr>
            <a:lvl3pPr marL="1257300" indent="-342900">
              <a:buClr>
                <a:schemeClr val="accent1"/>
              </a:buClr>
              <a:buFont typeface="Raleway" panose="020B0503030101060003" pitchFamily="34" charset="0"/>
              <a:buChar char="@"/>
              <a:defRPr sz="2400"/>
            </a:lvl3pPr>
            <a:lvl4pPr marL="16573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4pPr>
            <a:lvl5pPr marL="21145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ED4D5-391E-4CEF-84BD-80FE40117C92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3158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(Right) with Caption (White BG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360" y="388468"/>
            <a:ext cx="5328591" cy="1292695"/>
          </a:xfrm>
        </p:spPr>
        <p:txBody>
          <a:bodyPr anchor="ctr"/>
          <a:lstStyle>
            <a:lvl1pPr>
              <a:defRPr sz="4000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18584" y="0"/>
            <a:ext cx="6172200" cy="6857999"/>
          </a:xfrm>
        </p:spPr>
        <p:txBody>
          <a:bodyPr/>
          <a:lstStyle>
            <a:lvl1pPr marL="0" indent="0">
              <a:buNone/>
              <a:defRPr sz="3200">
                <a:solidFill>
                  <a:srgbClr val="128FF9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35361" y="2060848"/>
            <a:ext cx="5328590" cy="4536504"/>
          </a:xfrm>
        </p:spPr>
        <p:txBody>
          <a:bodyPr/>
          <a:lstStyle>
            <a:lvl1pPr marL="0" indent="0">
              <a:buNone/>
              <a:defRPr sz="3200">
                <a:solidFill>
                  <a:srgbClr val="128FF9"/>
                </a:solidFill>
              </a:defRPr>
            </a:lvl1pPr>
            <a:lvl2pPr marL="914400" indent="-457200">
              <a:buClr>
                <a:srgbClr val="128FF9"/>
              </a:buClr>
              <a:buFont typeface="Raleway" panose="020B0503030101060003" pitchFamily="34" charset="0"/>
              <a:buChar char="@"/>
              <a:defRPr sz="2800">
                <a:solidFill>
                  <a:schemeClr val="bg1"/>
                </a:solidFill>
              </a:defRPr>
            </a:lvl2pPr>
            <a:lvl3pPr marL="1257300" indent="-342900">
              <a:buClr>
                <a:srgbClr val="128FF9"/>
              </a:buClr>
              <a:buFont typeface="Raleway" panose="020B0503030101060003" pitchFamily="34" charset="0"/>
              <a:buChar char="@"/>
              <a:defRPr sz="2400">
                <a:solidFill>
                  <a:schemeClr val="bg1"/>
                </a:solidFill>
              </a:defRPr>
            </a:lvl3pPr>
            <a:lvl4pPr marL="1657350" indent="-285750">
              <a:buClr>
                <a:srgbClr val="128FF9"/>
              </a:buClr>
              <a:buFont typeface="Raleway" panose="020B0503030101060003" pitchFamily="34" charset="0"/>
              <a:buChar char="@"/>
              <a:defRPr sz="1600">
                <a:solidFill>
                  <a:schemeClr val="bg1"/>
                </a:solidFill>
              </a:defRPr>
            </a:lvl4pPr>
            <a:lvl5pPr marL="2114550" indent="-285750">
              <a:buClr>
                <a:srgbClr val="128FF9"/>
              </a:buClr>
              <a:buFont typeface="Raleway" panose="020B0503030101060003" pitchFamily="34" charset="0"/>
              <a:buChar char="@"/>
              <a:defRPr sz="1600">
                <a:solidFill>
                  <a:schemeClr val="bg1"/>
                </a:solidFill>
              </a:defRPr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ED4D5-391E-4CEF-84BD-80FE40117C92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80650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(Left)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6067" y="384077"/>
            <a:ext cx="5328591" cy="129269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223" y="0"/>
            <a:ext cx="6172200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586068" y="2060848"/>
            <a:ext cx="5328590" cy="4536504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-457200">
              <a:buClr>
                <a:schemeClr val="accent1"/>
              </a:buClr>
              <a:buFont typeface="Raleway" panose="020B0503030101060003" pitchFamily="34" charset="0"/>
              <a:buChar char="@"/>
              <a:defRPr sz="2800"/>
            </a:lvl2pPr>
            <a:lvl3pPr marL="1257300" indent="-342900">
              <a:buClr>
                <a:schemeClr val="accent1"/>
              </a:buClr>
              <a:buFont typeface="Raleway" panose="020B0503030101060003" pitchFamily="34" charset="0"/>
              <a:buChar char="@"/>
              <a:defRPr sz="2400"/>
            </a:lvl3pPr>
            <a:lvl4pPr marL="16573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4pPr>
            <a:lvl5pPr marL="21145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ED4D5-391E-4CEF-84BD-80FE40117C92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47205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(Left) with Caption (White BG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6067" y="384077"/>
            <a:ext cx="5328591" cy="1292695"/>
          </a:xfrm>
        </p:spPr>
        <p:txBody>
          <a:bodyPr anchor="ctr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7999"/>
          </a:xfrm>
        </p:spPr>
        <p:txBody>
          <a:bodyPr/>
          <a:lstStyle>
            <a:lvl1pPr marL="0" indent="0">
              <a:buNone/>
              <a:defRPr sz="3200">
                <a:solidFill>
                  <a:srgbClr val="128FF9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586068" y="2060848"/>
            <a:ext cx="5328590" cy="4536504"/>
          </a:xfrm>
        </p:spPr>
        <p:txBody>
          <a:bodyPr/>
          <a:lstStyle>
            <a:lvl1pPr marL="0" indent="0">
              <a:buNone/>
              <a:defRPr sz="3200">
                <a:solidFill>
                  <a:srgbClr val="128FF9"/>
                </a:solidFill>
              </a:defRPr>
            </a:lvl1pPr>
            <a:lvl2pPr marL="914400" indent="-457200">
              <a:buClr>
                <a:srgbClr val="128FF9"/>
              </a:buClr>
              <a:buFont typeface="Raleway" panose="020B0503030101060003" pitchFamily="34" charset="0"/>
              <a:buChar char="@"/>
              <a:defRPr sz="2800">
                <a:solidFill>
                  <a:schemeClr val="bg1"/>
                </a:solidFill>
              </a:defRPr>
            </a:lvl2pPr>
            <a:lvl3pPr marL="1257300" indent="-342900">
              <a:buClr>
                <a:srgbClr val="128FF9"/>
              </a:buClr>
              <a:buFont typeface="Raleway" panose="020B0503030101060003" pitchFamily="34" charset="0"/>
              <a:buChar char="@"/>
              <a:defRPr sz="2400">
                <a:solidFill>
                  <a:schemeClr val="bg1"/>
                </a:solidFill>
              </a:defRPr>
            </a:lvl3pPr>
            <a:lvl4pPr marL="1657350" indent="-285750">
              <a:buClr>
                <a:srgbClr val="128FF9"/>
              </a:buClr>
              <a:buFont typeface="Raleway" panose="020B0503030101060003" pitchFamily="34" charset="0"/>
              <a:buChar char="@"/>
              <a:defRPr sz="1600">
                <a:solidFill>
                  <a:schemeClr val="bg1"/>
                </a:solidFill>
              </a:defRPr>
            </a:lvl4pPr>
            <a:lvl5pPr marL="2114550" indent="-285750">
              <a:buClr>
                <a:srgbClr val="128FF9"/>
              </a:buClr>
              <a:buFont typeface="Raleway" panose="020B0503030101060003" pitchFamily="34" charset="0"/>
              <a:buChar char="@"/>
              <a:defRPr sz="1600">
                <a:solidFill>
                  <a:schemeClr val="bg1"/>
                </a:solidFill>
              </a:defRPr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ED4D5-391E-4CEF-84BD-80FE40117C92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6884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Thank You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7368" y="4221088"/>
            <a:ext cx="10873205" cy="904056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 for Thank you</a:t>
            </a:r>
            <a:endParaRPr lang="en-IN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266" y="1"/>
            <a:ext cx="12177734" cy="40050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07368" y="5341168"/>
            <a:ext cx="10873205" cy="608112"/>
          </a:xfrm>
        </p:spPr>
        <p:txBody>
          <a:bodyPr/>
          <a:lstStyle>
            <a:lvl1pPr marL="0" indent="0">
              <a:buNone/>
              <a:defRPr sz="2800"/>
            </a:lvl1pPr>
            <a:lvl2pPr marL="914400" indent="-457200">
              <a:buClr>
                <a:schemeClr val="accent1"/>
              </a:buClr>
              <a:buFont typeface="Raleway" panose="020B0503030101060003" pitchFamily="34" charset="0"/>
              <a:buChar char="@"/>
              <a:defRPr sz="2800"/>
            </a:lvl2pPr>
            <a:lvl3pPr marL="1257300" indent="-342900">
              <a:buClr>
                <a:schemeClr val="accent1"/>
              </a:buClr>
              <a:buFont typeface="Raleway" panose="020B0503030101060003" pitchFamily="34" charset="0"/>
              <a:buChar char="@"/>
              <a:defRPr sz="2400"/>
            </a:lvl3pPr>
            <a:lvl4pPr marL="16573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4pPr>
            <a:lvl5pPr marL="21145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991196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Thank You Layout (White BG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7368" y="4221088"/>
            <a:ext cx="10873205" cy="904056"/>
          </a:xfrm>
        </p:spPr>
        <p:txBody>
          <a:bodyPr anchor="ctr"/>
          <a:lstStyle>
            <a:lvl1pPr>
              <a:defRPr sz="4000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dirty="0"/>
              <a:t>Click to edit Master title style for Thank you</a:t>
            </a:r>
            <a:endParaRPr lang="en-IN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266" y="1"/>
            <a:ext cx="12177734" cy="4005063"/>
          </a:xfrm>
        </p:spPr>
        <p:txBody>
          <a:bodyPr/>
          <a:lstStyle>
            <a:lvl1pPr marL="0" indent="0">
              <a:buNone/>
              <a:defRPr sz="3200">
                <a:solidFill>
                  <a:srgbClr val="128FF9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07368" y="5341168"/>
            <a:ext cx="10873205" cy="608112"/>
          </a:xfrm>
        </p:spPr>
        <p:txBody>
          <a:bodyPr/>
          <a:lstStyle>
            <a:lvl1pPr marL="0" indent="0">
              <a:buNone/>
              <a:defRPr sz="2800">
                <a:solidFill>
                  <a:srgbClr val="128FF9"/>
                </a:solidFill>
              </a:defRPr>
            </a:lvl1pPr>
            <a:lvl2pPr marL="914400" indent="-457200">
              <a:buClr>
                <a:schemeClr val="accent1"/>
              </a:buClr>
              <a:buFont typeface="Raleway" panose="020B0503030101060003" pitchFamily="34" charset="0"/>
              <a:buChar char="@"/>
              <a:defRPr sz="2800"/>
            </a:lvl2pPr>
            <a:lvl3pPr marL="1257300" indent="-342900">
              <a:buClr>
                <a:schemeClr val="accent1"/>
              </a:buClr>
              <a:buFont typeface="Raleway" panose="020B0503030101060003" pitchFamily="34" charset="0"/>
              <a:buChar char="@"/>
              <a:defRPr sz="2400"/>
            </a:lvl3pPr>
            <a:lvl4pPr marL="16573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4pPr>
            <a:lvl5pPr marL="21145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7073175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CA3D2-39F2-442F-8D31-5B31DBE64157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59006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7951" y="244478"/>
            <a:ext cx="2796116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2" y="244478"/>
            <a:ext cx="8185151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A646F6-1E08-4E45-8A7B-9482F24445B1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93052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44476"/>
            <a:ext cx="11180233" cy="14319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17601" y="1905000"/>
            <a:ext cx="5236633" cy="4191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7434" y="1905000"/>
            <a:ext cx="5236633" cy="4191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3BA09-41AA-4F34-9D73-1838F92B95CB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68838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ayout (light)">
    <p:bg>
      <p:bgPr>
        <a:solidFill>
          <a:srgbClr val="4D4A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30-04-2021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7" name="Group 3"/>
          <p:cNvGrpSpPr/>
          <p:nvPr userDrawn="1"/>
        </p:nvGrpSpPr>
        <p:grpSpPr>
          <a:xfrm>
            <a:off x="1225609" y="804923"/>
            <a:ext cx="8004995" cy="4839734"/>
            <a:chOff x="0" y="0"/>
            <a:chExt cx="2792483" cy="1688305"/>
          </a:xfrm>
        </p:grpSpPr>
        <p:sp>
          <p:nvSpPr>
            <p:cNvPr id="8" name="Freeform 4"/>
            <p:cNvSpPr/>
            <p:nvPr/>
          </p:nvSpPr>
          <p:spPr>
            <a:xfrm>
              <a:off x="0" y="0"/>
              <a:ext cx="2792483" cy="1688305"/>
            </a:xfrm>
            <a:custGeom>
              <a:avLst/>
              <a:gdLst/>
              <a:ahLst/>
              <a:cxnLst/>
              <a:rect l="l" t="t" r="r" b="b"/>
              <a:pathLst>
                <a:path w="2792483" h="1688305">
                  <a:moveTo>
                    <a:pt x="0" y="0"/>
                  </a:moveTo>
                  <a:lnTo>
                    <a:pt x="0" y="1688305"/>
                  </a:lnTo>
                  <a:lnTo>
                    <a:pt x="2792483" y="1688305"/>
                  </a:lnTo>
                  <a:lnTo>
                    <a:pt x="2792483" y="0"/>
                  </a:lnTo>
                  <a:lnTo>
                    <a:pt x="0" y="0"/>
                  </a:lnTo>
                  <a:close/>
                  <a:moveTo>
                    <a:pt x="2731523" y="1627345"/>
                  </a:moveTo>
                  <a:lnTo>
                    <a:pt x="59690" y="1627345"/>
                  </a:lnTo>
                  <a:lnTo>
                    <a:pt x="59690" y="59690"/>
                  </a:lnTo>
                  <a:lnTo>
                    <a:pt x="2731523" y="59690"/>
                  </a:lnTo>
                  <a:lnTo>
                    <a:pt x="2731523" y="1627345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6" name="Title 1"/>
          <p:cNvSpPr>
            <a:spLocks noGrp="1"/>
          </p:cNvSpPr>
          <p:nvPr>
            <p:ph type="ctrTitle"/>
          </p:nvPr>
        </p:nvSpPr>
        <p:spPr>
          <a:xfrm>
            <a:off x="1813957" y="3459936"/>
            <a:ext cx="6339443" cy="660400"/>
          </a:xfrm>
        </p:spPr>
        <p:txBody>
          <a:bodyPr anchor="ctr"/>
          <a:lstStyle>
            <a:lvl1pPr algn="l">
              <a:defRPr sz="4000">
                <a:solidFill>
                  <a:srgbClr val="E4D4C5"/>
                </a:solidFill>
                <a:latin typeface="Quando" panose="020206030600000607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813957" y="4006249"/>
            <a:ext cx="6339443" cy="459433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rgbClr val="E4D4C5"/>
                </a:solidFill>
                <a:latin typeface="Cinzel" panose="00000500000000000000" pitchFamily="2" charset="0"/>
              </a:defRPr>
            </a:lvl1pPr>
            <a:lvl2pPr marL="304815" indent="0" algn="ctr">
              <a:buNone/>
              <a:defRPr sz="1333"/>
            </a:lvl2pPr>
            <a:lvl3pPr marL="609630" indent="0" algn="ctr">
              <a:buNone/>
              <a:defRPr sz="1200"/>
            </a:lvl3pPr>
            <a:lvl4pPr marL="914446" indent="0" algn="ctr">
              <a:buNone/>
              <a:defRPr sz="1067"/>
            </a:lvl4pPr>
            <a:lvl5pPr marL="1219261" indent="0" algn="ctr">
              <a:buNone/>
              <a:defRPr sz="1067"/>
            </a:lvl5pPr>
            <a:lvl6pPr marL="1524076" indent="0" algn="ctr">
              <a:buNone/>
              <a:defRPr sz="1067"/>
            </a:lvl6pPr>
            <a:lvl7pPr marL="1828891" indent="0" algn="ctr">
              <a:buNone/>
              <a:defRPr sz="1067"/>
            </a:lvl7pPr>
            <a:lvl8pPr marL="2133707" indent="0" algn="ctr">
              <a:buNone/>
              <a:defRPr sz="1067"/>
            </a:lvl8pPr>
            <a:lvl9pPr marL="2438522" indent="0" algn="ctr">
              <a:buNone/>
              <a:defRPr sz="1067"/>
            </a:lvl9pPr>
          </a:lstStyle>
          <a:p>
            <a:r>
              <a:rPr lang="en-US" dirty="0"/>
              <a:t>Click to edit Master subtitle style</a:t>
            </a:r>
            <a:endParaRPr lang="en-IN" dirty="0"/>
          </a:p>
        </p:txBody>
      </p:sp>
      <p:sp>
        <p:nvSpPr>
          <p:cNvPr id="9" name="Slide Number Placeholder 4"/>
          <p:cNvSpPr txBox="1">
            <a:spLocks/>
          </p:cNvSpPr>
          <p:nvPr userDrawn="1"/>
        </p:nvSpPr>
        <p:spPr>
          <a:xfrm>
            <a:off x="11226800" y="5979924"/>
            <a:ext cx="588000" cy="588000"/>
          </a:xfrm>
          <a:prstGeom prst="ellipse">
            <a:avLst/>
          </a:prstGeom>
          <a:ln w="38100">
            <a:solidFill>
              <a:srgbClr val="E4D4C5"/>
            </a:solidFill>
          </a:ln>
        </p:spPr>
        <p:txBody>
          <a:bodyPr vert="horz" lIns="60960" tIns="30480" rIns="60960" bIns="3048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2400" kern="1200">
                <a:solidFill>
                  <a:srgbClr val="4D4A46"/>
                </a:solidFill>
                <a:latin typeface="Rounded M+ 1p Regular" panose="020B0604020202020204" charset="0"/>
                <a:ea typeface="+mn-ea"/>
                <a:cs typeface="Rounded M+ 1p Regular" panose="020B060402020202020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 sz="1600" smtClean="0">
                <a:solidFill>
                  <a:srgbClr val="E4D4C5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 sz="1600" dirty="0">
              <a:solidFill>
                <a:srgbClr val="E4D4C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15956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ayout (dark)">
    <p:bg>
      <p:bgPr>
        <a:solidFill>
          <a:srgbClr val="E4D4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30-04-2021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>
              <a:solidFill>
                <a:prstClr val="black"/>
              </a:solidFill>
              <a:latin typeface="Calibri" panose="020F0502020204030204"/>
            </a:endParaRPr>
          </a:p>
        </p:txBody>
      </p:sp>
      <p:grpSp>
        <p:nvGrpSpPr>
          <p:cNvPr id="7" name="Group 3"/>
          <p:cNvGrpSpPr/>
          <p:nvPr userDrawn="1"/>
        </p:nvGrpSpPr>
        <p:grpSpPr>
          <a:xfrm>
            <a:off x="1225609" y="804923"/>
            <a:ext cx="8004995" cy="4839734"/>
            <a:chOff x="0" y="0"/>
            <a:chExt cx="2792483" cy="1688305"/>
          </a:xfrm>
        </p:grpSpPr>
        <p:sp>
          <p:nvSpPr>
            <p:cNvPr id="8" name="Freeform 4"/>
            <p:cNvSpPr/>
            <p:nvPr/>
          </p:nvSpPr>
          <p:spPr>
            <a:xfrm>
              <a:off x="0" y="0"/>
              <a:ext cx="2792483" cy="1688305"/>
            </a:xfrm>
            <a:custGeom>
              <a:avLst/>
              <a:gdLst/>
              <a:ahLst/>
              <a:cxnLst/>
              <a:rect l="l" t="t" r="r" b="b"/>
              <a:pathLst>
                <a:path w="2792483" h="1688305">
                  <a:moveTo>
                    <a:pt x="0" y="0"/>
                  </a:moveTo>
                  <a:lnTo>
                    <a:pt x="0" y="1688305"/>
                  </a:lnTo>
                  <a:lnTo>
                    <a:pt x="2792483" y="1688305"/>
                  </a:lnTo>
                  <a:lnTo>
                    <a:pt x="2792483" y="0"/>
                  </a:lnTo>
                  <a:lnTo>
                    <a:pt x="0" y="0"/>
                  </a:lnTo>
                  <a:close/>
                  <a:moveTo>
                    <a:pt x="2731523" y="1627345"/>
                  </a:moveTo>
                  <a:lnTo>
                    <a:pt x="59690" y="1627345"/>
                  </a:lnTo>
                  <a:lnTo>
                    <a:pt x="59690" y="59690"/>
                  </a:lnTo>
                  <a:lnTo>
                    <a:pt x="2731523" y="59690"/>
                  </a:lnTo>
                  <a:lnTo>
                    <a:pt x="2731523" y="1627345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6" name="Title 1"/>
          <p:cNvSpPr>
            <a:spLocks noGrp="1"/>
          </p:cNvSpPr>
          <p:nvPr>
            <p:ph type="ctrTitle"/>
          </p:nvPr>
        </p:nvSpPr>
        <p:spPr>
          <a:xfrm>
            <a:off x="1813957" y="3479800"/>
            <a:ext cx="6339443" cy="660400"/>
          </a:xfrm>
        </p:spPr>
        <p:txBody>
          <a:bodyPr anchor="ctr"/>
          <a:lstStyle>
            <a:lvl1pPr algn="l">
              <a:defRPr sz="4000">
                <a:solidFill>
                  <a:srgbClr val="4D4A46"/>
                </a:solidFill>
                <a:latin typeface="Quando" panose="020206030600000607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813957" y="4026113"/>
            <a:ext cx="6339443" cy="459433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rgbClr val="4D4A46"/>
                </a:solidFill>
                <a:latin typeface="Cinzel" panose="00000500000000000000" pitchFamily="2" charset="0"/>
              </a:defRPr>
            </a:lvl1pPr>
            <a:lvl2pPr marL="304815" indent="0" algn="ctr">
              <a:buNone/>
              <a:defRPr sz="1333"/>
            </a:lvl2pPr>
            <a:lvl3pPr marL="609630" indent="0" algn="ctr">
              <a:buNone/>
              <a:defRPr sz="1200"/>
            </a:lvl3pPr>
            <a:lvl4pPr marL="914446" indent="0" algn="ctr">
              <a:buNone/>
              <a:defRPr sz="1067"/>
            </a:lvl4pPr>
            <a:lvl5pPr marL="1219261" indent="0" algn="ctr">
              <a:buNone/>
              <a:defRPr sz="1067"/>
            </a:lvl5pPr>
            <a:lvl6pPr marL="1524076" indent="0" algn="ctr">
              <a:buNone/>
              <a:defRPr sz="1067"/>
            </a:lvl6pPr>
            <a:lvl7pPr marL="1828891" indent="0" algn="ctr">
              <a:buNone/>
              <a:defRPr sz="1067"/>
            </a:lvl7pPr>
            <a:lvl8pPr marL="2133707" indent="0" algn="ctr">
              <a:buNone/>
              <a:defRPr sz="1067"/>
            </a:lvl8pPr>
            <a:lvl9pPr marL="2438522" indent="0" algn="ctr">
              <a:buNone/>
              <a:defRPr sz="1067"/>
            </a:lvl9pPr>
          </a:lstStyle>
          <a:p>
            <a:r>
              <a:rPr lang="en-US" dirty="0"/>
              <a:t>Click to edit Master subtitle style</a:t>
            </a:r>
            <a:endParaRPr lang="en-IN" dirty="0"/>
          </a:p>
        </p:txBody>
      </p:sp>
      <p:sp>
        <p:nvSpPr>
          <p:cNvPr id="9" name="Slide Number Placeholder 4"/>
          <p:cNvSpPr txBox="1">
            <a:spLocks/>
          </p:cNvSpPr>
          <p:nvPr userDrawn="1"/>
        </p:nvSpPr>
        <p:spPr>
          <a:xfrm>
            <a:off x="11226800" y="5979924"/>
            <a:ext cx="588000" cy="588000"/>
          </a:xfrm>
          <a:prstGeom prst="ellipse">
            <a:avLst/>
          </a:prstGeom>
          <a:ln w="38100">
            <a:solidFill>
              <a:srgbClr val="4D4A46"/>
            </a:solidFill>
          </a:ln>
        </p:spPr>
        <p:txBody>
          <a:bodyPr vert="horz" lIns="60960" tIns="30480" rIns="60960" bIns="3048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2400" kern="1200">
                <a:solidFill>
                  <a:srgbClr val="4D4A46"/>
                </a:solidFill>
                <a:latin typeface="Rounded M+ 1p Regular" panose="020B0604020202020204" charset="0"/>
                <a:ea typeface="+mn-ea"/>
                <a:cs typeface="Rounded M+ 1p Regular" panose="020B060402020202020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 sz="1600" smtClean="0"/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 sz="1600" dirty="0"/>
          </a:p>
        </p:txBody>
      </p:sp>
    </p:spTree>
    <p:extLst>
      <p:ext uri="{BB962C8B-B14F-4D97-AF65-F5344CB8AC3E}">
        <p14:creationId xmlns:p14="http://schemas.microsoft.com/office/powerpoint/2010/main" val="332255527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bg>
      <p:bgPr>
        <a:blipFill dpi="0" rotWithShape="1">
          <a:blip r:embed="rId2" cstate="email">
            <a:alphaModFix amt="9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0" y="684925"/>
            <a:ext cx="3429000" cy="1321676"/>
          </a:xfrm>
        </p:spPr>
        <p:txBody>
          <a:bodyPr/>
          <a:lstStyle>
            <a:lvl1pPr algn="r">
              <a:defRPr kumimoji="0" lang="en-US" sz="4266" b="0" i="0" u="none" strike="noStrike" kern="1200" cap="none" spc="0" normalizeH="0" baseline="0" smtClean="0">
                <a:ln>
                  <a:noFill/>
                </a:ln>
                <a:solidFill>
                  <a:srgbClr val="044A3A"/>
                </a:solidFill>
                <a:effectLst/>
                <a:uLnTx/>
                <a:uFillTx/>
                <a:latin typeface="Quando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30-04-2021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6"/>
          <p:cNvSpPr/>
          <p:nvPr/>
        </p:nvSpPr>
        <p:spPr>
          <a:xfrm>
            <a:off x="685800" y="685801"/>
            <a:ext cx="5349064" cy="1818631"/>
          </a:xfrm>
          <a:custGeom>
            <a:avLst/>
            <a:gdLst/>
            <a:ahLst/>
            <a:cxnLst/>
            <a:rect l="l" t="t" r="r" b="b"/>
            <a:pathLst>
              <a:path w="4148248" h="1410365">
                <a:moveTo>
                  <a:pt x="0" y="0"/>
                </a:moveTo>
                <a:lnTo>
                  <a:pt x="4148248" y="0"/>
                </a:lnTo>
                <a:lnTo>
                  <a:pt x="4148248" y="1410365"/>
                </a:lnTo>
                <a:lnTo>
                  <a:pt x="0" y="1410365"/>
                </a:lnTo>
                <a:close/>
              </a:path>
            </a:pathLst>
          </a:custGeom>
          <a:solidFill>
            <a:srgbClr val="044A3A"/>
          </a:solidFill>
        </p:spPr>
      </p:sp>
      <p:sp>
        <p:nvSpPr>
          <p:cNvPr id="12" name="Freeform 8"/>
          <p:cNvSpPr/>
          <p:nvPr/>
        </p:nvSpPr>
        <p:spPr>
          <a:xfrm>
            <a:off x="1671174" y="2534939"/>
            <a:ext cx="5349064" cy="1818631"/>
          </a:xfrm>
          <a:custGeom>
            <a:avLst/>
            <a:gdLst/>
            <a:ahLst/>
            <a:cxnLst/>
            <a:rect l="l" t="t" r="r" b="b"/>
            <a:pathLst>
              <a:path w="4148248" h="1410365">
                <a:moveTo>
                  <a:pt x="0" y="0"/>
                </a:moveTo>
                <a:lnTo>
                  <a:pt x="4148248" y="0"/>
                </a:lnTo>
                <a:lnTo>
                  <a:pt x="4148248" y="1410365"/>
                </a:lnTo>
                <a:lnTo>
                  <a:pt x="0" y="1410365"/>
                </a:lnTo>
                <a:close/>
              </a:path>
            </a:pathLst>
          </a:custGeom>
          <a:solidFill>
            <a:srgbClr val="FFFFFF"/>
          </a:solidFill>
        </p:spPr>
      </p:sp>
      <p:sp>
        <p:nvSpPr>
          <p:cNvPr id="14" name="Freeform 10"/>
          <p:cNvSpPr/>
          <p:nvPr/>
        </p:nvSpPr>
        <p:spPr>
          <a:xfrm>
            <a:off x="689105" y="4353569"/>
            <a:ext cx="5349064" cy="1818631"/>
          </a:xfrm>
          <a:custGeom>
            <a:avLst/>
            <a:gdLst/>
            <a:ahLst/>
            <a:cxnLst/>
            <a:rect l="l" t="t" r="r" b="b"/>
            <a:pathLst>
              <a:path w="4148248" h="1410365">
                <a:moveTo>
                  <a:pt x="0" y="0"/>
                </a:moveTo>
                <a:lnTo>
                  <a:pt x="4148248" y="0"/>
                </a:lnTo>
                <a:lnTo>
                  <a:pt x="4148248" y="1410365"/>
                </a:lnTo>
                <a:lnTo>
                  <a:pt x="0" y="1410365"/>
                </a:lnTo>
                <a:close/>
              </a:path>
            </a:pathLst>
          </a:custGeom>
          <a:solidFill>
            <a:srgbClr val="79D1C3"/>
          </a:solidFill>
        </p:spPr>
      </p:sp>
      <p:sp>
        <p:nvSpPr>
          <p:cNvPr id="24" name="Slide Number Placeholder 4"/>
          <p:cNvSpPr txBox="1">
            <a:spLocks/>
          </p:cNvSpPr>
          <p:nvPr userDrawn="1"/>
        </p:nvSpPr>
        <p:spPr>
          <a:xfrm>
            <a:off x="11226800" y="5979924"/>
            <a:ext cx="588000" cy="588000"/>
          </a:xfrm>
          <a:prstGeom prst="ellipse">
            <a:avLst/>
          </a:prstGeom>
          <a:ln w="38100">
            <a:solidFill>
              <a:srgbClr val="4D4A46"/>
            </a:solidFill>
          </a:ln>
        </p:spPr>
        <p:txBody>
          <a:bodyPr vert="horz" lIns="60960" tIns="30480" rIns="60960" bIns="3048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2400" kern="1200">
                <a:solidFill>
                  <a:srgbClr val="4D4A46"/>
                </a:solidFill>
                <a:latin typeface="Rounded M+ 1p Regular" panose="020B0604020202020204" charset="0"/>
                <a:ea typeface="+mn-ea"/>
                <a:cs typeface="Rounded M+ 1p Regular" panose="020B060402020202020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 sz="1600" smtClean="0"/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 sz="1600" dirty="0"/>
          </a:p>
        </p:txBody>
      </p:sp>
      <p:sp>
        <p:nvSpPr>
          <p:cNvPr id="26" name="Text Placeholder 25"/>
          <p:cNvSpPr>
            <a:spLocks noGrp="1"/>
          </p:cNvSpPr>
          <p:nvPr userDrawn="1">
            <p:ph type="body" sz="quarter" idx="12" hasCustomPrompt="1"/>
          </p:nvPr>
        </p:nvSpPr>
        <p:spPr>
          <a:xfrm rot="-5400000">
            <a:off x="616351" y="1345515"/>
            <a:ext cx="1300800" cy="499200"/>
          </a:xfrm>
        </p:spPr>
        <p:txBody>
          <a:bodyPr>
            <a:noAutofit/>
          </a:bodyPr>
          <a:lstStyle>
            <a:lvl1pPr marL="0" indent="0" algn="ctr">
              <a:buNone/>
              <a:defRPr kumimoji="0" lang="en-IN" sz="3667" b="0" i="0" u="none" strike="noStrike" kern="1200" cap="none" spc="0" normalizeH="0" baseline="0" dirty="0">
                <a:ln>
                  <a:noFill/>
                </a:ln>
                <a:solidFill>
                  <a:srgbClr val="79D1C3"/>
                </a:solidFill>
                <a:effectLst/>
                <a:uLnTx/>
                <a:uFillTx/>
                <a:latin typeface="Quando"/>
                <a:ea typeface="+mn-ea"/>
                <a:cs typeface="+mn-cs"/>
              </a:defRPr>
            </a:lvl1pPr>
          </a:lstStyle>
          <a:p>
            <a:pPr lvl="0"/>
            <a:r>
              <a:rPr lang="en-IN" dirty="0"/>
              <a:t>01</a:t>
            </a:r>
          </a:p>
        </p:txBody>
      </p:sp>
      <p:sp>
        <p:nvSpPr>
          <p:cNvPr id="27" name="Text Placeholder 25"/>
          <p:cNvSpPr>
            <a:spLocks noGrp="1"/>
          </p:cNvSpPr>
          <p:nvPr userDrawn="1">
            <p:ph type="body" sz="quarter" idx="13" hasCustomPrompt="1"/>
          </p:nvPr>
        </p:nvSpPr>
        <p:spPr>
          <a:xfrm rot="5400000">
            <a:off x="5807535" y="3194653"/>
            <a:ext cx="1300800" cy="499200"/>
          </a:xfrm>
        </p:spPr>
        <p:txBody>
          <a:bodyPr>
            <a:noAutofit/>
          </a:bodyPr>
          <a:lstStyle>
            <a:lvl1pPr marL="0" indent="0" algn="ctr">
              <a:buNone/>
              <a:defRPr kumimoji="0" lang="en-IN" sz="3667" b="0" i="0" u="none" strike="noStrike" kern="1200" cap="none" spc="0" normalizeH="0" baseline="0" dirty="0">
                <a:ln>
                  <a:noFill/>
                </a:ln>
                <a:solidFill>
                  <a:srgbClr val="4D4A46"/>
                </a:solidFill>
                <a:effectLst/>
                <a:uLnTx/>
                <a:uFillTx/>
                <a:latin typeface="Quando"/>
                <a:ea typeface="+mn-ea"/>
                <a:cs typeface="+mn-cs"/>
              </a:defRPr>
            </a:lvl1pPr>
          </a:lstStyle>
          <a:p>
            <a:pPr lvl="0"/>
            <a:r>
              <a:rPr lang="en-IN" dirty="0"/>
              <a:t>02</a:t>
            </a:r>
          </a:p>
        </p:txBody>
      </p:sp>
      <p:sp>
        <p:nvSpPr>
          <p:cNvPr id="29" name="Text Placeholder 28"/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1830917" y="1244600"/>
            <a:ext cx="3503083" cy="762000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Cinzel" panose="00000500000000000000" pitchFamily="2" charset="0"/>
              </a:defRPr>
            </a:lvl1pPr>
          </a:lstStyle>
          <a:p>
            <a:pPr lvl="0"/>
            <a:r>
              <a:rPr lang="en-IN" sz="4000" dirty="0"/>
              <a:t>Title 1</a:t>
            </a:r>
            <a:endParaRPr lang="en-IN" dirty="0"/>
          </a:p>
        </p:txBody>
      </p:sp>
      <p:sp>
        <p:nvSpPr>
          <p:cNvPr id="30" name="Text Placeholder 28"/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2188214" y="3032747"/>
            <a:ext cx="3503083" cy="762000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rgbClr val="4D4A46"/>
                </a:solidFill>
                <a:latin typeface="Cinzel" panose="00000500000000000000" pitchFamily="2" charset="0"/>
              </a:defRPr>
            </a:lvl1pPr>
          </a:lstStyle>
          <a:p>
            <a:pPr lvl="0"/>
            <a:r>
              <a:rPr lang="en-IN" sz="4000" dirty="0"/>
              <a:t>Title 2</a:t>
            </a:r>
            <a:endParaRPr lang="en-IN" dirty="0"/>
          </a:p>
        </p:txBody>
      </p:sp>
      <p:sp>
        <p:nvSpPr>
          <p:cNvPr id="31" name="Text Placeholder 28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671175" y="4927653"/>
            <a:ext cx="3503083" cy="762000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rgbClr val="4D4A46"/>
                </a:solidFill>
                <a:latin typeface="Cinzel" panose="00000500000000000000" pitchFamily="2" charset="0"/>
              </a:defRPr>
            </a:lvl1pPr>
          </a:lstStyle>
          <a:p>
            <a:pPr lvl="0"/>
            <a:r>
              <a:rPr lang="en-IN" sz="4000" dirty="0"/>
              <a:t>Title 3</a:t>
            </a:r>
            <a:endParaRPr lang="en-IN" dirty="0"/>
          </a:p>
        </p:txBody>
      </p:sp>
      <p:sp>
        <p:nvSpPr>
          <p:cNvPr id="32" name="Text Placeholder 25"/>
          <p:cNvSpPr>
            <a:spLocks noGrp="1"/>
          </p:cNvSpPr>
          <p:nvPr>
            <p:ph type="body" sz="quarter" idx="17" hasCustomPrompt="1"/>
          </p:nvPr>
        </p:nvSpPr>
        <p:spPr>
          <a:xfrm rot="-5400000">
            <a:off x="616351" y="5059053"/>
            <a:ext cx="1300800" cy="499200"/>
          </a:xfrm>
        </p:spPr>
        <p:txBody>
          <a:bodyPr>
            <a:noAutofit/>
          </a:bodyPr>
          <a:lstStyle>
            <a:lvl1pPr marL="0" indent="0" algn="ctr">
              <a:buNone/>
              <a:defRPr kumimoji="0" lang="en-IN" sz="3667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Quando"/>
                <a:ea typeface="+mn-ea"/>
                <a:cs typeface="+mn-cs"/>
              </a:defRPr>
            </a:lvl1pPr>
          </a:lstStyle>
          <a:p>
            <a:pPr lvl="0"/>
            <a:r>
              <a:rPr lang="en-IN" dirty="0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37530847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rgbClr val="E4D4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2"/>
          <p:cNvSpPr>
            <a:spLocks noGrp="1"/>
          </p:cNvSpPr>
          <p:nvPr>
            <p:ph sz="quarter" idx="14"/>
          </p:nvPr>
        </p:nvSpPr>
        <p:spPr>
          <a:xfrm>
            <a:off x="5615517" y="2362200"/>
            <a:ext cx="5738283" cy="3098800"/>
          </a:xfrm>
        </p:spPr>
        <p:txBody>
          <a:bodyPr>
            <a:normAutofit/>
          </a:bodyPr>
          <a:lstStyle>
            <a:lvl1pPr>
              <a:defRPr sz="1867">
                <a:solidFill>
                  <a:srgbClr val="4D4A46"/>
                </a:solidFill>
                <a:latin typeface="Montserrat" panose="02000505000000020004" pitchFamily="2" charset="0"/>
              </a:defRPr>
            </a:lvl1pPr>
            <a:lvl2pPr>
              <a:defRPr sz="1600">
                <a:solidFill>
                  <a:srgbClr val="4D4A46"/>
                </a:solidFill>
                <a:latin typeface="Montserrat" panose="02000505000000020004" pitchFamily="2" charset="0"/>
              </a:defRPr>
            </a:lvl2pPr>
            <a:lvl3pPr>
              <a:defRPr sz="1333">
                <a:solidFill>
                  <a:srgbClr val="4D4A46"/>
                </a:solidFill>
                <a:latin typeface="Montserrat" panose="02000505000000020004" pitchFamily="2" charset="0"/>
              </a:defRPr>
            </a:lvl3pPr>
            <a:lvl4pPr>
              <a:defRPr sz="1200">
                <a:solidFill>
                  <a:srgbClr val="4D4A46"/>
                </a:solidFill>
                <a:latin typeface="Montserrat" panose="02000505000000020004" pitchFamily="2" charset="0"/>
              </a:defRPr>
            </a:lvl4pPr>
            <a:lvl5pPr>
              <a:defRPr sz="1200">
                <a:solidFill>
                  <a:srgbClr val="4D4A46"/>
                </a:solidFill>
                <a:latin typeface="Montserrat" panose="02000505000000020004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15"/>
          </p:nvPr>
        </p:nvSpPr>
        <p:spPr>
          <a:xfrm>
            <a:off x="0" y="1752"/>
            <a:ext cx="5148792" cy="6858000"/>
          </a:xfrm>
        </p:spPr>
        <p:txBody>
          <a:bodyPr/>
          <a:lstStyle/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615517" y="6240461"/>
            <a:ext cx="2743200" cy="365125"/>
          </a:xfrm>
        </p:spPr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30-04-2021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226800" y="5979924"/>
            <a:ext cx="588000" cy="588000"/>
          </a:xfrm>
          <a:prstGeom prst="ellipse">
            <a:avLst/>
          </a:prstGeom>
          <a:ln w="38100">
            <a:solidFill>
              <a:srgbClr val="4D4A46"/>
            </a:solidFill>
          </a:ln>
        </p:spPr>
        <p:txBody>
          <a:bodyPr/>
          <a:lstStyle>
            <a:lvl1pPr algn="ctr">
              <a:defRPr sz="1600">
                <a:solidFill>
                  <a:srgbClr val="4D4A46"/>
                </a:solidFill>
                <a:latin typeface="Rounded M+ 1p Regular" panose="020B0604020202020204" charset="0"/>
                <a:cs typeface="Rounded M+ 1p Regular" panose="020B0604020202020204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 smtClean="0"/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 dirty="0"/>
          </a:p>
        </p:txBody>
      </p:sp>
      <p:sp>
        <p:nvSpPr>
          <p:cNvPr id="15" name="AutoShape 11"/>
          <p:cNvSpPr/>
          <p:nvPr/>
        </p:nvSpPr>
        <p:spPr>
          <a:xfrm>
            <a:off x="5615517" y="2098296"/>
            <a:ext cx="4183561" cy="57403"/>
          </a:xfrm>
          <a:prstGeom prst="rect">
            <a:avLst/>
          </a:prstGeom>
          <a:solidFill>
            <a:srgbClr val="FFFDFD"/>
          </a:solidFill>
        </p:spPr>
      </p:sp>
      <p:sp>
        <p:nvSpPr>
          <p:cNvPr id="19" name="Title 18"/>
          <p:cNvSpPr>
            <a:spLocks noGrp="1"/>
          </p:cNvSpPr>
          <p:nvPr userDrawn="1">
            <p:ph type="title"/>
          </p:nvPr>
        </p:nvSpPr>
        <p:spPr>
          <a:xfrm>
            <a:off x="5615641" y="520750"/>
            <a:ext cx="5738159" cy="911641"/>
          </a:xfrm>
        </p:spPr>
        <p:txBody>
          <a:bodyPr>
            <a:noAutofit/>
          </a:bodyPr>
          <a:lstStyle>
            <a:lvl1pPr>
              <a:defRPr sz="4000">
                <a:solidFill>
                  <a:srgbClr val="4D4A46"/>
                </a:solidFill>
                <a:latin typeface="Quando" panose="020206030600000607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5615517" y="1701800"/>
            <a:ext cx="5738283" cy="304800"/>
          </a:xfrm>
        </p:spPr>
        <p:txBody>
          <a:bodyPr>
            <a:normAutofit/>
          </a:bodyPr>
          <a:lstStyle>
            <a:lvl1pPr marL="0" indent="0">
              <a:buNone/>
              <a:defRPr sz="1733" baseline="0">
                <a:solidFill>
                  <a:srgbClr val="4D4A46"/>
                </a:solidFill>
                <a:latin typeface="Quando" panose="02020603060000060704" pitchFamily="18" charset="0"/>
              </a:defRPr>
            </a:lvl1pPr>
          </a:lstStyle>
          <a:p>
            <a:pPr lvl="0"/>
            <a:r>
              <a:rPr lang="en-IN" dirty="0"/>
              <a:t>Click here to edit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8143127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4D4A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2"/>
          <p:cNvSpPr>
            <a:spLocks noGrp="1"/>
          </p:cNvSpPr>
          <p:nvPr>
            <p:ph sz="quarter" idx="14"/>
          </p:nvPr>
        </p:nvSpPr>
        <p:spPr>
          <a:xfrm>
            <a:off x="5615517" y="2362200"/>
            <a:ext cx="5738283" cy="3098800"/>
          </a:xfrm>
        </p:spPr>
        <p:txBody>
          <a:bodyPr>
            <a:normAutofit/>
          </a:bodyPr>
          <a:lstStyle>
            <a:lvl1pPr>
              <a:defRPr sz="1867">
                <a:solidFill>
                  <a:srgbClr val="E4D4C5"/>
                </a:solidFill>
                <a:latin typeface="Montserrat" panose="02000505000000020004" pitchFamily="2" charset="0"/>
              </a:defRPr>
            </a:lvl1pPr>
            <a:lvl2pPr>
              <a:defRPr sz="1600">
                <a:solidFill>
                  <a:srgbClr val="E4D4C5"/>
                </a:solidFill>
                <a:latin typeface="Montserrat" panose="02000505000000020004" pitchFamily="2" charset="0"/>
              </a:defRPr>
            </a:lvl2pPr>
            <a:lvl3pPr>
              <a:defRPr sz="1333">
                <a:solidFill>
                  <a:srgbClr val="E4D4C5"/>
                </a:solidFill>
                <a:latin typeface="Montserrat" panose="02000505000000020004" pitchFamily="2" charset="0"/>
              </a:defRPr>
            </a:lvl3pPr>
            <a:lvl4pPr>
              <a:defRPr sz="1200">
                <a:solidFill>
                  <a:srgbClr val="E4D4C5"/>
                </a:solidFill>
                <a:latin typeface="Montserrat" panose="02000505000000020004" pitchFamily="2" charset="0"/>
              </a:defRPr>
            </a:lvl4pPr>
            <a:lvl5pPr>
              <a:defRPr sz="1200">
                <a:solidFill>
                  <a:srgbClr val="E4D4C5"/>
                </a:solidFill>
                <a:latin typeface="Montserrat" panose="02000505000000020004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15"/>
          </p:nvPr>
        </p:nvSpPr>
        <p:spPr>
          <a:xfrm>
            <a:off x="0" y="1752"/>
            <a:ext cx="5148792" cy="6858000"/>
          </a:xfrm>
        </p:spPr>
        <p:txBody>
          <a:bodyPr/>
          <a:lstStyle/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615517" y="6240461"/>
            <a:ext cx="2743200" cy="365125"/>
          </a:xfrm>
        </p:spPr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30-04-2021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226800" y="5979924"/>
            <a:ext cx="588000" cy="588000"/>
          </a:xfrm>
          <a:prstGeom prst="ellipse">
            <a:avLst/>
          </a:prstGeom>
          <a:ln w="38100">
            <a:solidFill>
              <a:srgbClr val="E4D4C5"/>
            </a:solidFill>
          </a:ln>
        </p:spPr>
        <p:txBody>
          <a:bodyPr/>
          <a:lstStyle>
            <a:lvl1pPr algn="ctr">
              <a:defRPr sz="1600">
                <a:solidFill>
                  <a:srgbClr val="E4D4C5"/>
                </a:solidFill>
                <a:latin typeface="Rounded M+ 1p Regular" panose="020B0604020202020204" charset="0"/>
                <a:cs typeface="Rounded M+ 1p Regular" panose="020B0604020202020204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 smtClean="0"/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 dirty="0"/>
          </a:p>
        </p:txBody>
      </p:sp>
      <p:sp>
        <p:nvSpPr>
          <p:cNvPr id="15" name="AutoShape 11"/>
          <p:cNvSpPr/>
          <p:nvPr/>
        </p:nvSpPr>
        <p:spPr>
          <a:xfrm>
            <a:off x="5615517" y="2098296"/>
            <a:ext cx="4183561" cy="57403"/>
          </a:xfrm>
          <a:prstGeom prst="rect">
            <a:avLst/>
          </a:prstGeom>
          <a:solidFill>
            <a:srgbClr val="FFFDFD"/>
          </a:solidFill>
        </p:spPr>
      </p:sp>
      <p:sp>
        <p:nvSpPr>
          <p:cNvPr id="19" name="Title 18"/>
          <p:cNvSpPr>
            <a:spLocks noGrp="1"/>
          </p:cNvSpPr>
          <p:nvPr userDrawn="1">
            <p:ph type="title"/>
          </p:nvPr>
        </p:nvSpPr>
        <p:spPr>
          <a:xfrm>
            <a:off x="5615641" y="520750"/>
            <a:ext cx="5738159" cy="911641"/>
          </a:xfrm>
        </p:spPr>
        <p:txBody>
          <a:bodyPr>
            <a:noAutofit/>
          </a:bodyPr>
          <a:lstStyle>
            <a:lvl1pPr>
              <a:defRPr sz="4000">
                <a:solidFill>
                  <a:srgbClr val="E4D4C5"/>
                </a:solidFill>
                <a:latin typeface="Quando" panose="020206030600000607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5615517" y="1701800"/>
            <a:ext cx="5738283" cy="304800"/>
          </a:xfrm>
        </p:spPr>
        <p:txBody>
          <a:bodyPr>
            <a:normAutofit/>
          </a:bodyPr>
          <a:lstStyle>
            <a:lvl1pPr marL="0" indent="0">
              <a:buNone/>
              <a:defRPr sz="1733" baseline="0">
                <a:solidFill>
                  <a:srgbClr val="E4D4C5"/>
                </a:solidFill>
                <a:latin typeface="Quando" panose="02020603060000060704" pitchFamily="18" charset="0"/>
              </a:defRPr>
            </a:lvl1pPr>
          </a:lstStyle>
          <a:p>
            <a:pPr lvl="0"/>
            <a:r>
              <a:rPr lang="en-IN" dirty="0"/>
              <a:t>Click here to edit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1172905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rgbClr val="E4D4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F4EFAA1-6340-4094-B5E4-9E91A8CBE28D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30-04-2021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92372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bg>
      <p:bgPr>
        <a:solidFill>
          <a:srgbClr val="4D4A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EFAA1-6340-4094-B5E4-9E91A8CBE28D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30-04-2021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74465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bg>
      <p:bgPr>
        <a:solidFill>
          <a:srgbClr val="E4D4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30-04-2021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6" name="AutoShape 7"/>
          <p:cNvSpPr/>
          <p:nvPr/>
        </p:nvSpPr>
        <p:spPr>
          <a:xfrm>
            <a:off x="-96919" y="3106261"/>
            <a:ext cx="4183561" cy="57403"/>
          </a:xfrm>
          <a:prstGeom prst="rect">
            <a:avLst/>
          </a:prstGeom>
          <a:solidFill>
            <a:srgbClr val="FFFDFD"/>
          </a:solidFill>
        </p:spPr>
      </p:sp>
      <p:sp>
        <p:nvSpPr>
          <p:cNvPr id="29" name="Picture Placeholder 28"/>
          <p:cNvSpPr>
            <a:spLocks noGrp="1"/>
          </p:cNvSpPr>
          <p:nvPr>
            <p:ph type="pic" sz="quarter" idx="13"/>
          </p:nvPr>
        </p:nvSpPr>
        <p:spPr>
          <a:xfrm>
            <a:off x="4775200" y="397255"/>
            <a:ext cx="7055908" cy="5334000"/>
          </a:xfrm>
        </p:spPr>
        <p:txBody>
          <a:bodyPr/>
          <a:lstStyle/>
          <a:p>
            <a:endParaRPr lang="en-IN"/>
          </a:p>
        </p:txBody>
      </p:sp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1156340" y="443534"/>
            <a:ext cx="2930303" cy="1157817"/>
          </a:xfrm>
        </p:spPr>
        <p:txBody>
          <a:bodyPr>
            <a:noAutofit/>
          </a:bodyPr>
          <a:lstStyle>
            <a:lvl1pPr>
              <a:defRPr sz="4714">
                <a:solidFill>
                  <a:srgbClr val="4D4A46"/>
                </a:solidFill>
                <a:latin typeface="Quando" panose="020206030600000607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2" name="Text Placeholder 31"/>
          <p:cNvSpPr>
            <a:spLocks noGrp="1"/>
          </p:cNvSpPr>
          <p:nvPr>
            <p:ph type="body" sz="quarter" idx="14" hasCustomPrompt="1"/>
          </p:nvPr>
        </p:nvSpPr>
        <p:spPr>
          <a:xfrm>
            <a:off x="1156759" y="3431125"/>
            <a:ext cx="2881841" cy="265641"/>
          </a:xfrm>
        </p:spPr>
        <p:txBody>
          <a:bodyPr>
            <a:noAutofit/>
          </a:bodyPr>
          <a:lstStyle>
            <a:lvl1pPr marL="0" indent="0">
              <a:buNone/>
              <a:defRPr sz="1867">
                <a:solidFill>
                  <a:srgbClr val="4D4A46"/>
                </a:solidFill>
                <a:latin typeface="Quando" panose="02020603060000060704" pitchFamily="18" charset="0"/>
              </a:defRPr>
            </a:lvl1pPr>
          </a:lstStyle>
          <a:p>
            <a:pPr lvl="0"/>
            <a:r>
              <a:rPr lang="en-IN" dirty="0"/>
              <a:t>Subtitle</a:t>
            </a:r>
          </a:p>
        </p:txBody>
      </p:sp>
      <p:sp>
        <p:nvSpPr>
          <p:cNvPr id="34" name="Text Placeholder 33"/>
          <p:cNvSpPr>
            <a:spLocks noGrp="1"/>
          </p:cNvSpPr>
          <p:nvPr>
            <p:ph type="body" sz="quarter" idx="15"/>
          </p:nvPr>
        </p:nvSpPr>
        <p:spPr>
          <a:xfrm>
            <a:off x="1156759" y="3835400"/>
            <a:ext cx="2881841" cy="218440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D4A46"/>
                </a:solidFill>
                <a:latin typeface="Montserrat" panose="02000505000000020004" pitchFamily="2" charset="0"/>
              </a:defRPr>
            </a:lvl1pPr>
          </a:lstStyle>
          <a:p>
            <a:pPr lvl="0"/>
            <a:endParaRPr lang="en-IN" dirty="0"/>
          </a:p>
        </p:txBody>
      </p:sp>
      <p:sp>
        <p:nvSpPr>
          <p:cNvPr id="10" name="Slide Number Placeholder 4"/>
          <p:cNvSpPr txBox="1">
            <a:spLocks/>
          </p:cNvSpPr>
          <p:nvPr userDrawn="1"/>
        </p:nvSpPr>
        <p:spPr>
          <a:xfrm>
            <a:off x="11226800" y="5979924"/>
            <a:ext cx="588000" cy="588000"/>
          </a:xfrm>
          <a:prstGeom prst="ellipse">
            <a:avLst/>
          </a:prstGeom>
          <a:ln w="38100">
            <a:solidFill>
              <a:srgbClr val="4D4A46"/>
            </a:solidFill>
          </a:ln>
        </p:spPr>
        <p:txBody>
          <a:bodyPr vert="horz" lIns="60960" tIns="30480" rIns="60960" bIns="3048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2400" kern="1200">
                <a:solidFill>
                  <a:srgbClr val="4D4A46"/>
                </a:solidFill>
                <a:latin typeface="Rounded M+ 1p Regular" panose="020B0604020202020204" charset="0"/>
                <a:ea typeface="+mn-ea"/>
                <a:cs typeface="Rounded M+ 1p Regular" panose="020B060402020202020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 sz="1600" smtClean="0"/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 sz="1600" dirty="0"/>
          </a:p>
        </p:txBody>
      </p:sp>
    </p:spTree>
    <p:extLst>
      <p:ext uri="{BB962C8B-B14F-4D97-AF65-F5344CB8AC3E}">
        <p14:creationId xmlns:p14="http://schemas.microsoft.com/office/powerpoint/2010/main" val="225813534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505572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30-04-2021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4"/>
          <p:cNvSpPr txBox="1">
            <a:spLocks/>
          </p:cNvSpPr>
          <p:nvPr userDrawn="1"/>
        </p:nvSpPr>
        <p:spPr>
          <a:xfrm>
            <a:off x="11226800" y="5979924"/>
            <a:ext cx="588000" cy="588000"/>
          </a:xfrm>
          <a:prstGeom prst="ellipse">
            <a:avLst/>
          </a:prstGeom>
          <a:ln w="38100">
            <a:solidFill>
              <a:srgbClr val="4D4A46"/>
            </a:solidFill>
          </a:ln>
        </p:spPr>
        <p:txBody>
          <a:bodyPr vert="horz" lIns="60960" tIns="30480" rIns="60960" bIns="3048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2400" kern="1200">
                <a:solidFill>
                  <a:srgbClr val="4D4A46"/>
                </a:solidFill>
                <a:latin typeface="Rounded M+ 1p Regular" panose="020B0604020202020204" charset="0"/>
                <a:ea typeface="+mn-ea"/>
                <a:cs typeface="Rounded M+ 1p Regular" panose="020B060402020202020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 sz="1600" smtClean="0"/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 sz="1600" dirty="0"/>
          </a:p>
        </p:txBody>
      </p:sp>
    </p:spTree>
    <p:extLst>
      <p:ext uri="{BB962C8B-B14F-4D97-AF65-F5344CB8AC3E}">
        <p14:creationId xmlns:p14="http://schemas.microsoft.com/office/powerpoint/2010/main" val="348946988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rgbClr val="4D4A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30-04-2021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6" name="AutoShape 7"/>
          <p:cNvSpPr/>
          <p:nvPr/>
        </p:nvSpPr>
        <p:spPr>
          <a:xfrm>
            <a:off x="-96919" y="3106261"/>
            <a:ext cx="4183561" cy="57403"/>
          </a:xfrm>
          <a:prstGeom prst="rect">
            <a:avLst/>
          </a:prstGeom>
          <a:solidFill>
            <a:srgbClr val="FFFDFD"/>
          </a:solidFill>
        </p:spPr>
      </p:sp>
      <p:sp>
        <p:nvSpPr>
          <p:cNvPr id="29" name="Picture Placeholder 28"/>
          <p:cNvSpPr>
            <a:spLocks noGrp="1"/>
          </p:cNvSpPr>
          <p:nvPr>
            <p:ph type="pic" sz="quarter" idx="13"/>
          </p:nvPr>
        </p:nvSpPr>
        <p:spPr>
          <a:xfrm>
            <a:off x="4775200" y="397255"/>
            <a:ext cx="7055908" cy="5334000"/>
          </a:xfrm>
        </p:spPr>
        <p:txBody>
          <a:bodyPr/>
          <a:lstStyle/>
          <a:p>
            <a:endParaRPr lang="en-IN"/>
          </a:p>
        </p:txBody>
      </p:sp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1156340" y="443534"/>
            <a:ext cx="2930303" cy="1157817"/>
          </a:xfrm>
        </p:spPr>
        <p:txBody>
          <a:bodyPr>
            <a:noAutofit/>
          </a:bodyPr>
          <a:lstStyle>
            <a:lvl1pPr>
              <a:defRPr sz="4714">
                <a:solidFill>
                  <a:srgbClr val="E4D4C5"/>
                </a:solidFill>
                <a:latin typeface="Quando" panose="020206030600000607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2" name="Text Placeholder 31"/>
          <p:cNvSpPr>
            <a:spLocks noGrp="1"/>
          </p:cNvSpPr>
          <p:nvPr>
            <p:ph type="body" sz="quarter" idx="14" hasCustomPrompt="1"/>
          </p:nvPr>
        </p:nvSpPr>
        <p:spPr>
          <a:xfrm>
            <a:off x="1156759" y="3431125"/>
            <a:ext cx="2881841" cy="265641"/>
          </a:xfrm>
        </p:spPr>
        <p:txBody>
          <a:bodyPr>
            <a:noAutofit/>
          </a:bodyPr>
          <a:lstStyle>
            <a:lvl1pPr marL="0" indent="0">
              <a:buNone/>
              <a:defRPr sz="1867">
                <a:solidFill>
                  <a:srgbClr val="E4D4C5"/>
                </a:solidFill>
                <a:latin typeface="Quando" panose="02020603060000060704" pitchFamily="18" charset="0"/>
              </a:defRPr>
            </a:lvl1pPr>
          </a:lstStyle>
          <a:p>
            <a:pPr lvl="0"/>
            <a:r>
              <a:rPr lang="en-IN" dirty="0"/>
              <a:t>Subtitle</a:t>
            </a:r>
          </a:p>
        </p:txBody>
      </p:sp>
      <p:sp>
        <p:nvSpPr>
          <p:cNvPr id="34" name="Text Placeholder 33"/>
          <p:cNvSpPr>
            <a:spLocks noGrp="1"/>
          </p:cNvSpPr>
          <p:nvPr>
            <p:ph type="body" sz="quarter" idx="15"/>
          </p:nvPr>
        </p:nvSpPr>
        <p:spPr>
          <a:xfrm>
            <a:off x="1156759" y="3835400"/>
            <a:ext cx="2881841" cy="218440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E4D4C5"/>
                </a:solidFill>
                <a:latin typeface="Montserrat" panose="02000505000000020004" pitchFamily="2" charset="0"/>
              </a:defRPr>
            </a:lvl1pPr>
          </a:lstStyle>
          <a:p>
            <a:pPr lvl="0"/>
            <a:endParaRPr lang="en-IN" dirty="0"/>
          </a:p>
        </p:txBody>
      </p:sp>
      <p:sp>
        <p:nvSpPr>
          <p:cNvPr id="10" name="Slide Number Placeholder 4"/>
          <p:cNvSpPr txBox="1">
            <a:spLocks/>
          </p:cNvSpPr>
          <p:nvPr userDrawn="1"/>
        </p:nvSpPr>
        <p:spPr>
          <a:xfrm>
            <a:off x="11226800" y="5979924"/>
            <a:ext cx="588000" cy="588000"/>
          </a:xfrm>
          <a:prstGeom prst="ellipse">
            <a:avLst/>
          </a:prstGeom>
          <a:ln w="38100">
            <a:solidFill>
              <a:srgbClr val="E4D4C5"/>
            </a:solidFill>
          </a:ln>
        </p:spPr>
        <p:txBody>
          <a:bodyPr vert="horz" lIns="60960" tIns="30480" rIns="60960" bIns="3048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2400" kern="1200">
                <a:solidFill>
                  <a:srgbClr val="4D4A46"/>
                </a:solidFill>
                <a:latin typeface="Rounded M+ 1p Regular" panose="020B0604020202020204" charset="0"/>
                <a:ea typeface="+mn-ea"/>
                <a:cs typeface="Rounded M+ 1p Regular" panose="020B060402020202020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 sz="1600" smtClean="0">
                <a:solidFill>
                  <a:srgbClr val="E4D4C5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 sz="1600" dirty="0">
              <a:solidFill>
                <a:srgbClr val="E4D4C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22875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30-04-2021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4894514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0267"/>
            <a:ext cx="10515600" cy="2852209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992"/>
            <a:ext cx="10515600" cy="149965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30-04-2021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9650485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207000" cy="435186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46800" y="1825625"/>
            <a:ext cx="5207000" cy="435186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30-04-2021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85793747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609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692"/>
            <a:ext cx="5157259" cy="823383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6"/>
            <a:ext cx="5157259" cy="368511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692"/>
            <a:ext cx="5183717" cy="823383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6"/>
            <a:ext cx="5183717" cy="368511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30-04-2021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6252898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30-04-2021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18852940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1709" cy="1600200"/>
          </a:xfrm>
        </p:spPr>
        <p:txBody>
          <a:bodyPr anchor="b"/>
          <a:lstStyle>
            <a:lvl1pPr>
              <a:defRPr sz="2133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1709" cy="3812117"/>
          </a:xfrm>
        </p:spPr>
        <p:txBody>
          <a:bodyPr/>
          <a:lstStyle>
            <a:lvl1pPr marL="0" indent="0">
              <a:buNone/>
              <a:defRPr sz="1067"/>
            </a:lvl1pPr>
            <a:lvl2pPr marL="304815" indent="0">
              <a:buNone/>
              <a:defRPr sz="933"/>
            </a:lvl2pPr>
            <a:lvl3pPr marL="609630" indent="0">
              <a:buNone/>
              <a:defRPr sz="800"/>
            </a:lvl3pPr>
            <a:lvl4pPr marL="914446" indent="0">
              <a:buNone/>
              <a:defRPr sz="667"/>
            </a:lvl4pPr>
            <a:lvl5pPr marL="1219261" indent="0">
              <a:buNone/>
              <a:defRPr sz="667"/>
            </a:lvl5pPr>
            <a:lvl6pPr marL="1524076" indent="0">
              <a:buNone/>
              <a:defRPr sz="667"/>
            </a:lvl6pPr>
            <a:lvl7pPr marL="1828891" indent="0">
              <a:buNone/>
              <a:defRPr sz="667"/>
            </a:lvl7pPr>
            <a:lvl8pPr marL="2133707" indent="0">
              <a:buNone/>
              <a:defRPr sz="667"/>
            </a:lvl8pPr>
            <a:lvl9pPr marL="2438522" indent="0">
              <a:buNone/>
              <a:defRPr sz="66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30-04-2021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274609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1709" cy="1600200"/>
          </a:xfrm>
        </p:spPr>
        <p:txBody>
          <a:bodyPr anchor="b"/>
          <a:lstStyle>
            <a:lvl1pPr>
              <a:defRPr sz="2133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1709" cy="3812117"/>
          </a:xfrm>
        </p:spPr>
        <p:txBody>
          <a:bodyPr/>
          <a:lstStyle>
            <a:lvl1pPr marL="0" indent="0">
              <a:buNone/>
              <a:defRPr sz="1067"/>
            </a:lvl1pPr>
            <a:lvl2pPr marL="304815" indent="0">
              <a:buNone/>
              <a:defRPr sz="933"/>
            </a:lvl2pPr>
            <a:lvl3pPr marL="609630" indent="0">
              <a:buNone/>
              <a:defRPr sz="800"/>
            </a:lvl3pPr>
            <a:lvl4pPr marL="914446" indent="0">
              <a:buNone/>
              <a:defRPr sz="667"/>
            </a:lvl4pPr>
            <a:lvl5pPr marL="1219261" indent="0">
              <a:buNone/>
              <a:defRPr sz="667"/>
            </a:lvl5pPr>
            <a:lvl6pPr marL="1524076" indent="0">
              <a:buNone/>
              <a:defRPr sz="667"/>
            </a:lvl6pPr>
            <a:lvl7pPr marL="1828891" indent="0">
              <a:buNone/>
              <a:defRPr sz="667"/>
            </a:lvl7pPr>
            <a:lvl8pPr marL="2133707" indent="0">
              <a:buNone/>
              <a:defRPr sz="667"/>
            </a:lvl8pPr>
            <a:lvl9pPr marL="2438522" indent="0">
              <a:buNone/>
              <a:defRPr sz="66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30-04-2021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1154644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30-04-2021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52302380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ull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9706172"/>
      </p:ext>
    </p:extLst>
  </p:cSld>
  <p:clrMapOvr>
    <a:masterClrMapping/>
  </p:clrMapOvr>
  <p:hf sldNum="0"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Righ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338232"/>
            <a:ext cx="5544671" cy="782357"/>
          </a:xfrm>
        </p:spPr>
        <p:txBody>
          <a:bodyPr/>
          <a:lstStyle>
            <a:lvl1pPr>
              <a:defRPr b="1">
                <a:solidFill>
                  <a:schemeClr val="accent4">
                    <a:lumMod val="75000"/>
                  </a:schemeClr>
                </a:solidFill>
                <a:latin typeface="Quicksand" panose="00000500000000000000" pitchFamily="2" charset="0"/>
              </a:defRPr>
            </a:lvl1pPr>
          </a:lstStyle>
          <a:p>
            <a:r>
              <a:rPr lang="en-IN" dirty="0"/>
              <a:t>Slide Title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81000" y="1452096"/>
            <a:ext cx="5544671" cy="5047316"/>
          </a:xfrm>
        </p:spPr>
        <p:txBody>
          <a:bodyPr>
            <a:normAutofit/>
          </a:bodyPr>
          <a:lstStyle>
            <a:lvl1pPr>
              <a:defRPr sz="3600">
                <a:latin typeface="Quicksand" panose="00000500000000000000" pitchFamily="2" charset="0"/>
              </a:defRPr>
            </a:lvl1pPr>
            <a:lvl2pPr>
              <a:defRPr sz="3600">
                <a:latin typeface="Quicksand" panose="00000500000000000000" pitchFamily="2" charset="0"/>
              </a:defRPr>
            </a:lvl2pPr>
            <a:lvl3pPr>
              <a:defRPr sz="3600">
                <a:latin typeface="Quicksand" panose="00000500000000000000" pitchFamily="2" charset="0"/>
              </a:defRPr>
            </a:lvl3pPr>
            <a:lvl4pPr>
              <a:defRPr sz="3600">
                <a:latin typeface="Quicksand" panose="00000500000000000000" pitchFamily="2" charset="0"/>
              </a:defRPr>
            </a:lvl4pPr>
            <a:lvl5pPr>
              <a:defRPr sz="3600">
                <a:latin typeface="Quicksand" panose="000005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6265864" y="0"/>
            <a:ext cx="5926137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9387349"/>
      </p:ext>
    </p:extLst>
  </p:cSld>
  <p:clrMapOvr>
    <a:masterClrMapping/>
  </p:clrMapOvr>
  <p:hf sldNum="0"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ullscreen Top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2900" y="167903"/>
            <a:ext cx="11506200" cy="782357"/>
          </a:xfrm>
        </p:spPr>
        <p:txBody>
          <a:bodyPr/>
          <a:lstStyle>
            <a:lvl1pPr algn="ctr">
              <a:defRPr b="1">
                <a:solidFill>
                  <a:schemeClr val="accent4">
                    <a:lumMod val="75000"/>
                  </a:schemeClr>
                </a:solidFill>
                <a:latin typeface="Quicksand" panose="00000500000000000000" pitchFamily="2" charset="0"/>
              </a:defRPr>
            </a:lvl1pPr>
          </a:lstStyle>
          <a:p>
            <a:r>
              <a:rPr lang="en-IN" dirty="0"/>
              <a:t>Slide Title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120588"/>
            <a:ext cx="12192000" cy="573741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8976416"/>
      </p:ext>
    </p:extLst>
  </p:cSld>
  <p:clrMapOvr>
    <a:masterClrMapping/>
  </p:clrMapOvr>
  <p:hf sldNum="0"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ef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15636" y="338232"/>
            <a:ext cx="5544671" cy="782357"/>
          </a:xfrm>
        </p:spPr>
        <p:txBody>
          <a:bodyPr/>
          <a:lstStyle>
            <a:lvl1pPr>
              <a:defRPr b="1">
                <a:solidFill>
                  <a:schemeClr val="accent4">
                    <a:lumMod val="75000"/>
                  </a:schemeClr>
                </a:solidFill>
                <a:latin typeface="Quicksand" panose="00000500000000000000" pitchFamily="2" charset="0"/>
              </a:defRPr>
            </a:lvl1pPr>
          </a:lstStyle>
          <a:p>
            <a:r>
              <a:rPr lang="en-IN" dirty="0"/>
              <a:t>Slide Title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6315637" y="1452096"/>
            <a:ext cx="5544671" cy="5047316"/>
          </a:xfrm>
        </p:spPr>
        <p:txBody>
          <a:bodyPr>
            <a:normAutofit/>
          </a:bodyPr>
          <a:lstStyle>
            <a:lvl1pPr>
              <a:defRPr sz="3600">
                <a:latin typeface="Quicksand" panose="00000500000000000000" pitchFamily="2" charset="0"/>
              </a:defRPr>
            </a:lvl1pPr>
            <a:lvl2pPr>
              <a:defRPr sz="3600">
                <a:latin typeface="Quicksand" panose="00000500000000000000" pitchFamily="2" charset="0"/>
              </a:defRPr>
            </a:lvl2pPr>
            <a:lvl3pPr>
              <a:defRPr sz="3600">
                <a:latin typeface="Quicksand" panose="00000500000000000000" pitchFamily="2" charset="0"/>
              </a:defRPr>
            </a:lvl3pPr>
            <a:lvl4pPr>
              <a:defRPr sz="3600">
                <a:latin typeface="Quicksand" panose="00000500000000000000" pitchFamily="2" charset="0"/>
              </a:defRPr>
            </a:lvl4pPr>
            <a:lvl5pPr>
              <a:defRPr sz="3600">
                <a:latin typeface="Quicksand" panose="000005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-1" y="0"/>
            <a:ext cx="5926137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1782353"/>
      </p:ext>
    </p:extLst>
  </p:cSld>
  <p:clrMapOvr>
    <a:masterClrMapping/>
  </p:clrMapOvr>
  <p:hf sldNum="0"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ft Pictur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10460" y="338232"/>
            <a:ext cx="5544671" cy="782357"/>
          </a:xfrm>
        </p:spPr>
        <p:txBody>
          <a:bodyPr/>
          <a:lstStyle>
            <a:lvl1pPr>
              <a:defRPr b="1">
                <a:solidFill>
                  <a:schemeClr val="accent4">
                    <a:lumMod val="75000"/>
                  </a:schemeClr>
                </a:solidFill>
                <a:latin typeface="Quicksand" panose="00000500000000000000" pitchFamily="2" charset="0"/>
              </a:defRPr>
            </a:lvl1pPr>
          </a:lstStyle>
          <a:p>
            <a:r>
              <a:rPr lang="en-IN" dirty="0"/>
              <a:t>Slide Title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6310460" y="1452096"/>
            <a:ext cx="5544671" cy="5047316"/>
          </a:xfrm>
        </p:spPr>
        <p:txBody>
          <a:bodyPr>
            <a:normAutofit/>
          </a:bodyPr>
          <a:lstStyle>
            <a:lvl1pPr>
              <a:defRPr sz="3600">
                <a:latin typeface="Quicksand" panose="00000500000000000000" pitchFamily="2" charset="0"/>
              </a:defRPr>
            </a:lvl1pPr>
            <a:lvl2pPr>
              <a:defRPr sz="3600">
                <a:latin typeface="Quicksand" panose="00000500000000000000" pitchFamily="2" charset="0"/>
              </a:defRPr>
            </a:lvl2pPr>
            <a:lvl3pPr>
              <a:defRPr sz="3600">
                <a:latin typeface="Quicksand" panose="00000500000000000000" pitchFamily="2" charset="0"/>
              </a:defRPr>
            </a:lvl3pPr>
            <a:lvl4pPr>
              <a:defRPr sz="3600">
                <a:latin typeface="Quicksand" panose="00000500000000000000" pitchFamily="2" charset="0"/>
              </a:defRPr>
            </a:lvl4pPr>
            <a:lvl5pPr>
              <a:defRPr sz="3600">
                <a:latin typeface="Quicksand" panose="000005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-1" y="0"/>
            <a:ext cx="5926137" cy="34308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5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1" y="3430800"/>
            <a:ext cx="5926137" cy="34308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7233169"/>
      </p:ext>
    </p:extLst>
  </p:cSld>
  <p:clrMapOvr>
    <a:masterClrMapping/>
  </p:clrMapOvr>
  <p:hf sldNum="0"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ft Pictures 2U 1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10460" y="338232"/>
            <a:ext cx="5544671" cy="782357"/>
          </a:xfrm>
        </p:spPr>
        <p:txBody>
          <a:bodyPr/>
          <a:lstStyle>
            <a:lvl1pPr>
              <a:defRPr b="1">
                <a:solidFill>
                  <a:schemeClr val="accent4">
                    <a:lumMod val="75000"/>
                  </a:schemeClr>
                </a:solidFill>
                <a:latin typeface="Quicksand" panose="00000500000000000000" pitchFamily="2" charset="0"/>
              </a:defRPr>
            </a:lvl1pPr>
          </a:lstStyle>
          <a:p>
            <a:r>
              <a:rPr lang="en-IN" dirty="0"/>
              <a:t>Slide Title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6310460" y="1452096"/>
            <a:ext cx="5544671" cy="5047316"/>
          </a:xfrm>
        </p:spPr>
        <p:txBody>
          <a:bodyPr>
            <a:normAutofit/>
          </a:bodyPr>
          <a:lstStyle>
            <a:lvl1pPr>
              <a:defRPr sz="3600">
                <a:latin typeface="Quicksand" panose="00000500000000000000" pitchFamily="2" charset="0"/>
              </a:defRPr>
            </a:lvl1pPr>
            <a:lvl2pPr>
              <a:defRPr sz="3600">
                <a:latin typeface="Quicksand" panose="00000500000000000000" pitchFamily="2" charset="0"/>
              </a:defRPr>
            </a:lvl2pPr>
            <a:lvl3pPr>
              <a:defRPr sz="3600">
                <a:latin typeface="Quicksand" panose="00000500000000000000" pitchFamily="2" charset="0"/>
              </a:defRPr>
            </a:lvl3pPr>
            <a:lvl4pPr>
              <a:defRPr sz="3600">
                <a:latin typeface="Quicksand" panose="00000500000000000000" pitchFamily="2" charset="0"/>
              </a:defRPr>
            </a:lvl4pPr>
            <a:lvl5pPr>
              <a:defRPr sz="3600">
                <a:latin typeface="Quicksand" panose="000005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-1" y="0"/>
            <a:ext cx="2962800" cy="34308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 dirty="0"/>
          </a:p>
        </p:txBody>
      </p:sp>
      <p:sp>
        <p:nvSpPr>
          <p:cNvPr id="5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1" y="3430800"/>
            <a:ext cx="5926137" cy="34308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 dirty="0"/>
          </a:p>
        </p:txBody>
      </p:sp>
      <p:sp>
        <p:nvSpPr>
          <p:cNvPr id="6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2963337" y="-1202"/>
            <a:ext cx="2962800" cy="34308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538832"/>
      </p:ext>
    </p:extLst>
  </p:cSld>
  <p:clrMapOvr>
    <a:masterClrMapping/>
  </p:clrMapOvr>
  <p:hf sldNum="0"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ft Pictures 1U 2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10460" y="338232"/>
            <a:ext cx="5544671" cy="782357"/>
          </a:xfrm>
        </p:spPr>
        <p:txBody>
          <a:bodyPr/>
          <a:lstStyle>
            <a:lvl1pPr>
              <a:defRPr b="1">
                <a:solidFill>
                  <a:schemeClr val="accent4">
                    <a:lumMod val="75000"/>
                  </a:schemeClr>
                </a:solidFill>
                <a:latin typeface="Quicksand" panose="00000500000000000000" pitchFamily="2" charset="0"/>
              </a:defRPr>
            </a:lvl1pPr>
          </a:lstStyle>
          <a:p>
            <a:r>
              <a:rPr lang="en-IN" dirty="0"/>
              <a:t>Slide Title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6310460" y="1452096"/>
            <a:ext cx="5544671" cy="5047316"/>
          </a:xfrm>
        </p:spPr>
        <p:txBody>
          <a:bodyPr>
            <a:normAutofit/>
          </a:bodyPr>
          <a:lstStyle>
            <a:lvl1pPr>
              <a:defRPr sz="3600">
                <a:latin typeface="Quicksand" panose="00000500000000000000" pitchFamily="2" charset="0"/>
              </a:defRPr>
            </a:lvl1pPr>
            <a:lvl2pPr>
              <a:defRPr sz="3600">
                <a:latin typeface="Quicksand" panose="00000500000000000000" pitchFamily="2" charset="0"/>
              </a:defRPr>
            </a:lvl2pPr>
            <a:lvl3pPr>
              <a:defRPr sz="3600">
                <a:latin typeface="Quicksand" panose="00000500000000000000" pitchFamily="2" charset="0"/>
              </a:defRPr>
            </a:lvl3pPr>
            <a:lvl4pPr>
              <a:defRPr sz="3600">
                <a:latin typeface="Quicksand" panose="00000500000000000000" pitchFamily="2" charset="0"/>
              </a:defRPr>
            </a:lvl4pPr>
            <a:lvl5pPr>
              <a:defRPr sz="3600">
                <a:latin typeface="Quicksand" panose="000005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-1" y="0"/>
            <a:ext cx="5926137" cy="34308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5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0" y="3430800"/>
            <a:ext cx="2962800" cy="34308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6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2962800" y="3427200"/>
            <a:ext cx="2962800" cy="34308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5731095"/>
      </p:ext>
    </p:extLst>
  </p:cSld>
  <p:clrMapOvr>
    <a:masterClrMapping/>
  </p:clrMapOvr>
  <p:hf sldNum="0"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ft Picture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10460" y="338232"/>
            <a:ext cx="5544671" cy="782357"/>
          </a:xfrm>
        </p:spPr>
        <p:txBody>
          <a:bodyPr/>
          <a:lstStyle>
            <a:lvl1pPr>
              <a:defRPr b="1">
                <a:solidFill>
                  <a:schemeClr val="accent4">
                    <a:lumMod val="75000"/>
                  </a:schemeClr>
                </a:solidFill>
                <a:latin typeface="Quicksand" panose="00000500000000000000" pitchFamily="2" charset="0"/>
              </a:defRPr>
            </a:lvl1pPr>
          </a:lstStyle>
          <a:p>
            <a:r>
              <a:rPr lang="en-IN" dirty="0"/>
              <a:t>Slide Title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6310460" y="1452096"/>
            <a:ext cx="5544671" cy="5047316"/>
          </a:xfrm>
        </p:spPr>
        <p:txBody>
          <a:bodyPr>
            <a:normAutofit/>
          </a:bodyPr>
          <a:lstStyle>
            <a:lvl1pPr>
              <a:defRPr sz="3600">
                <a:latin typeface="Quicksand" panose="00000500000000000000" pitchFamily="2" charset="0"/>
              </a:defRPr>
            </a:lvl1pPr>
            <a:lvl2pPr>
              <a:defRPr sz="3600">
                <a:latin typeface="Quicksand" panose="00000500000000000000" pitchFamily="2" charset="0"/>
              </a:defRPr>
            </a:lvl2pPr>
            <a:lvl3pPr>
              <a:defRPr sz="3600">
                <a:latin typeface="Quicksand" panose="00000500000000000000" pitchFamily="2" charset="0"/>
              </a:defRPr>
            </a:lvl3pPr>
            <a:lvl4pPr>
              <a:defRPr sz="3600">
                <a:latin typeface="Quicksand" panose="00000500000000000000" pitchFamily="2" charset="0"/>
              </a:defRPr>
            </a:lvl4pPr>
            <a:lvl5pPr>
              <a:defRPr sz="3600">
                <a:latin typeface="Quicksand" panose="000005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0" y="3430800"/>
            <a:ext cx="2962800" cy="34308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 dirty="0"/>
          </a:p>
        </p:txBody>
      </p:sp>
      <p:sp>
        <p:nvSpPr>
          <p:cNvPr id="6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2962800" y="3427200"/>
            <a:ext cx="2962800" cy="34308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 dirty="0"/>
          </a:p>
        </p:txBody>
      </p:sp>
      <p:sp>
        <p:nvSpPr>
          <p:cNvPr id="8" name="Picture Placeholder 13"/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2962800" cy="34308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 dirty="0"/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19"/>
          </p:nvPr>
        </p:nvSpPr>
        <p:spPr>
          <a:xfrm>
            <a:off x="2962800" y="0"/>
            <a:ext cx="2962800" cy="34308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28010824"/>
      </p:ext>
    </p:extLst>
  </p:cSld>
  <p:clrMapOvr>
    <a:masterClrMapping/>
  </p:clrMapOvr>
  <p:hf sldNum="0"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ullscreen Top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2900" y="167903"/>
            <a:ext cx="11506200" cy="782357"/>
          </a:xfrm>
        </p:spPr>
        <p:txBody>
          <a:bodyPr/>
          <a:lstStyle>
            <a:lvl1pPr algn="ctr">
              <a:defRPr b="1">
                <a:solidFill>
                  <a:schemeClr val="accent4">
                    <a:lumMod val="75000"/>
                  </a:schemeClr>
                </a:solidFill>
                <a:latin typeface="Quicksand" panose="00000500000000000000" pitchFamily="2" charset="0"/>
              </a:defRPr>
            </a:lvl1pPr>
          </a:lstStyle>
          <a:p>
            <a:r>
              <a:rPr lang="en-IN" dirty="0"/>
              <a:t>Slide Title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120588"/>
            <a:ext cx="4064400" cy="286870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4064400" y="1120588"/>
            <a:ext cx="4064400" cy="286870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8127600" y="1120588"/>
            <a:ext cx="4064400" cy="286870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8127600" y="3989294"/>
            <a:ext cx="4064400" cy="286870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63800" y="3989294"/>
            <a:ext cx="4064400" cy="286870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-1200" y="3989294"/>
            <a:ext cx="4064400" cy="286870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0923606"/>
      </p:ext>
    </p:extLst>
  </p:cSld>
  <p:clrMapOvr>
    <a:masterClrMapping/>
  </p:clrMapOvr>
  <p:hf sldNum="0"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screen Top Title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2900" y="167903"/>
            <a:ext cx="11506200" cy="782357"/>
          </a:xfrm>
        </p:spPr>
        <p:txBody>
          <a:bodyPr/>
          <a:lstStyle>
            <a:lvl1pPr algn="ctr">
              <a:defRPr b="1">
                <a:solidFill>
                  <a:schemeClr val="accent4">
                    <a:lumMod val="75000"/>
                  </a:schemeClr>
                </a:solidFill>
                <a:latin typeface="Quicksand" panose="00000500000000000000" pitchFamily="2" charset="0"/>
              </a:defRPr>
            </a:lvl1pPr>
          </a:lstStyle>
          <a:p>
            <a:r>
              <a:rPr lang="en-IN" dirty="0"/>
              <a:t>Slide Title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120588"/>
            <a:ext cx="6098400" cy="573741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6093600" y="1120588"/>
            <a:ext cx="6098400" cy="573741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7011981"/>
      </p:ext>
    </p:extLst>
  </p:cSld>
  <p:clrMapOvr>
    <a:masterClrMapping/>
  </p:clrMapOvr>
  <p:hf sldNum="0" hdr="0" ftr="0" dt="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screen Top Title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2900" y="167903"/>
            <a:ext cx="11506200" cy="782357"/>
          </a:xfrm>
        </p:spPr>
        <p:txBody>
          <a:bodyPr/>
          <a:lstStyle>
            <a:lvl1pPr algn="ctr">
              <a:defRPr b="1">
                <a:solidFill>
                  <a:schemeClr val="accent4">
                    <a:lumMod val="75000"/>
                  </a:schemeClr>
                </a:solidFill>
                <a:latin typeface="Quicksand" panose="00000500000000000000" pitchFamily="2" charset="0"/>
              </a:defRPr>
            </a:lvl1pPr>
          </a:lstStyle>
          <a:p>
            <a:r>
              <a:rPr lang="en-IN" dirty="0"/>
              <a:t>Slide Title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-4800" y="1120588"/>
            <a:ext cx="6098400" cy="286870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6096000" y="1120588"/>
            <a:ext cx="6098400" cy="286870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-8965" y="3998260"/>
            <a:ext cx="6098400" cy="286870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6098400" y="3998260"/>
            <a:ext cx="6098400" cy="286870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8119876"/>
      </p:ext>
    </p:extLst>
  </p:cSld>
  <p:clrMapOvr>
    <a:masterClrMapping/>
  </p:clrMapOvr>
  <p:hf sldNum="0" hdr="0" ftr="0" dt="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screen Bottom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2900" y="5923244"/>
            <a:ext cx="11506200" cy="782357"/>
          </a:xfrm>
        </p:spPr>
        <p:txBody>
          <a:bodyPr/>
          <a:lstStyle>
            <a:lvl1pPr algn="ctr">
              <a:defRPr b="1">
                <a:solidFill>
                  <a:schemeClr val="accent4">
                    <a:lumMod val="75000"/>
                  </a:schemeClr>
                </a:solidFill>
                <a:latin typeface="Quicksand" panose="00000500000000000000" pitchFamily="2" charset="0"/>
              </a:defRPr>
            </a:lvl1pPr>
          </a:lstStyle>
          <a:p>
            <a:r>
              <a:rPr lang="en-IN" dirty="0"/>
              <a:t>Slide Title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573741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47401226"/>
      </p:ext>
    </p:extLst>
  </p:cSld>
  <p:clrMapOvr>
    <a:masterClrMapping/>
  </p:clrMapOvr>
  <p:hf sldNum="0" hdr="0" ftr="0" dt="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screen Bottom Title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2900" y="5923244"/>
            <a:ext cx="11506200" cy="782357"/>
          </a:xfrm>
        </p:spPr>
        <p:txBody>
          <a:bodyPr/>
          <a:lstStyle>
            <a:lvl1pPr algn="ctr">
              <a:defRPr b="1">
                <a:solidFill>
                  <a:schemeClr val="accent4">
                    <a:lumMod val="75000"/>
                  </a:schemeClr>
                </a:solidFill>
                <a:latin typeface="Quicksand" panose="00000500000000000000" pitchFamily="2" charset="0"/>
              </a:defRPr>
            </a:lvl1pPr>
          </a:lstStyle>
          <a:p>
            <a:r>
              <a:rPr lang="en-IN" dirty="0"/>
              <a:t>Slide Title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6096000" cy="573741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6096000" y="0"/>
            <a:ext cx="6096000" cy="573741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4259491"/>
      </p:ext>
    </p:extLst>
  </p:cSld>
  <p:clrMapOvr>
    <a:masterClrMapping/>
  </p:clrMapOvr>
  <p:hf sldNum="0" hdr="0" ftr="0" dt="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screen Bottom Title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2900" y="5923244"/>
            <a:ext cx="11506200" cy="782357"/>
          </a:xfrm>
        </p:spPr>
        <p:txBody>
          <a:bodyPr/>
          <a:lstStyle>
            <a:lvl1pPr algn="ctr">
              <a:defRPr b="1">
                <a:solidFill>
                  <a:schemeClr val="accent4">
                    <a:lumMod val="75000"/>
                  </a:schemeClr>
                </a:solidFill>
                <a:latin typeface="Quicksand" panose="00000500000000000000" pitchFamily="2" charset="0"/>
              </a:defRPr>
            </a:lvl1pPr>
          </a:lstStyle>
          <a:p>
            <a:r>
              <a:rPr lang="en-IN" dirty="0"/>
              <a:t>Slide Title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6096000" cy="286870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6096000" y="0"/>
            <a:ext cx="6096000" cy="286870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0" y="2868706"/>
            <a:ext cx="6096000" cy="286870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6096000" y="2868706"/>
            <a:ext cx="6096000" cy="286870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0727636"/>
      </p:ext>
    </p:extLst>
  </p:cSld>
  <p:clrMapOvr>
    <a:masterClrMapping/>
  </p:clrMapOvr>
  <p:hf sldNum="0" hdr="0" ftr="0" dt="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4/30/2021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4FAB73BC-B049-4115-A692-8D63A059BFB8}" type="slidenum">
              <a:rPr lang="en-US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99777120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 b="1">
                <a:latin typeface="Quicksand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2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1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3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5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7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4/30/2021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4FAB73BC-B049-4115-A692-8D63A059BFB8}" type="slidenum">
              <a:rPr lang="en-US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3014579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6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4/30/2021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4FAB73BC-B049-4115-A692-8D63A059BFB8}" type="slidenum">
              <a:rPr lang="en-US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0855090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23" indent="0">
              <a:buNone/>
              <a:defRPr sz="2000" b="1"/>
            </a:lvl2pPr>
            <a:lvl3pPr marL="914446" indent="0">
              <a:buNone/>
              <a:defRPr sz="1800" b="1"/>
            </a:lvl3pPr>
            <a:lvl4pPr marL="1371669" indent="0">
              <a:buNone/>
              <a:defRPr sz="1600" b="1"/>
            </a:lvl4pPr>
            <a:lvl5pPr marL="1828891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7" indent="0">
              <a:buNone/>
              <a:defRPr sz="1600" b="1"/>
            </a:lvl7pPr>
            <a:lvl8pPr marL="3200560" indent="0">
              <a:buNone/>
              <a:defRPr sz="1600" b="1"/>
            </a:lvl8pPr>
            <a:lvl9pPr marL="365778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23" indent="0">
              <a:buNone/>
              <a:defRPr sz="2000" b="1"/>
            </a:lvl2pPr>
            <a:lvl3pPr marL="914446" indent="0">
              <a:buNone/>
              <a:defRPr sz="1800" b="1"/>
            </a:lvl3pPr>
            <a:lvl4pPr marL="1371669" indent="0">
              <a:buNone/>
              <a:defRPr sz="1600" b="1"/>
            </a:lvl4pPr>
            <a:lvl5pPr marL="1828891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7" indent="0">
              <a:buNone/>
              <a:defRPr sz="1600" b="1"/>
            </a:lvl7pPr>
            <a:lvl8pPr marL="3200560" indent="0">
              <a:buNone/>
              <a:defRPr sz="1600" b="1"/>
            </a:lvl8pPr>
            <a:lvl9pPr marL="365778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4/30/2021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4FAB73BC-B049-4115-A692-8D63A059BFB8}" type="slidenum">
              <a:rPr lang="en-US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4881021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57549"/>
            <a:ext cx="10515600" cy="845110"/>
          </a:xfrm>
        </p:spPr>
        <p:txBody>
          <a:bodyPr/>
          <a:lstStyle>
            <a:lvl1pPr algn="ctr">
              <a:defRPr b="1">
                <a:solidFill>
                  <a:schemeClr val="accent4">
                    <a:lumMod val="75000"/>
                  </a:schemeClr>
                </a:solidFill>
                <a:latin typeface="Quicksand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4/30/2021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4FAB73BC-B049-4115-A692-8D63A059BFB8}" type="slidenum">
              <a:rPr lang="en-US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961358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solidFill>
            <a:srgbClr val="202020"/>
          </a:solidFill>
        </p:spPr>
        <p:txBody>
          <a:bodyPr anchor="b"/>
          <a:lstStyle>
            <a:lvl1pPr algn="ctr">
              <a:defRPr sz="6000">
                <a:solidFill>
                  <a:srgbClr val="FFF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aseline="0">
                <a:solidFill>
                  <a:srgbClr val="FAFAFA"/>
                </a:solidFill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5A955-4C71-4F2F-9DC1-B77B892139D1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30-04-2021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46C5284-2CD5-4106-8490-412A0B22A271}" type="slidenum">
              <a:rPr lang="en-IN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43873745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+Number+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36800" y="356630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defRPr sz="3200" b="1" baseline="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352800" y="825953"/>
            <a:ext cx="5486400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600" b="1" i="0" baseline="0">
                <a:solidFill>
                  <a:schemeClr val="bg1">
                    <a:lumMod val="75000"/>
                  </a:schemeClr>
                </a:solidFill>
                <a:latin typeface="+mn-lt"/>
              </a:defRPr>
            </a:lvl1pPr>
            <a:lvl2pPr marL="609616" indent="0">
              <a:buNone/>
              <a:defRPr sz="1600"/>
            </a:lvl2pPr>
            <a:lvl3pPr marL="1219231" indent="0">
              <a:buNone/>
              <a:defRPr sz="1333"/>
            </a:lvl3pPr>
            <a:lvl4pPr marL="1828845" indent="0">
              <a:buNone/>
              <a:defRPr sz="1200"/>
            </a:lvl4pPr>
            <a:lvl5pPr marL="2438461" indent="0">
              <a:buNone/>
              <a:defRPr sz="1200"/>
            </a:lvl5pPr>
            <a:lvl6pPr marL="3048076" indent="0">
              <a:buNone/>
              <a:defRPr sz="1200"/>
            </a:lvl6pPr>
            <a:lvl7pPr marL="3657692" indent="0">
              <a:buNone/>
              <a:defRPr sz="1200"/>
            </a:lvl7pPr>
            <a:lvl8pPr marL="4267307" indent="0">
              <a:buNone/>
              <a:defRPr sz="1200"/>
            </a:lvl8pPr>
            <a:lvl9pPr marL="4876922" indent="0">
              <a:buNone/>
              <a:defRPr sz="12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</p:spTree>
    <p:extLst>
      <p:ext uri="{BB962C8B-B14F-4D97-AF65-F5344CB8AC3E}">
        <p14:creationId xmlns:p14="http://schemas.microsoft.com/office/powerpoint/2010/main" val="2076201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26" Type="http://schemas.openxmlformats.org/officeDocument/2006/relationships/slideLayout" Target="../slideLayouts/slideLayout82.xml"/><Relationship Id="rId39" Type="http://schemas.openxmlformats.org/officeDocument/2006/relationships/slideLayout" Target="../slideLayouts/slideLayout95.xml"/><Relationship Id="rId21" Type="http://schemas.openxmlformats.org/officeDocument/2006/relationships/slideLayout" Target="../slideLayouts/slideLayout77.xml"/><Relationship Id="rId34" Type="http://schemas.openxmlformats.org/officeDocument/2006/relationships/slideLayout" Target="../slideLayouts/slideLayout90.xml"/><Relationship Id="rId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20" Type="http://schemas.openxmlformats.org/officeDocument/2006/relationships/slideLayout" Target="../slideLayouts/slideLayout76.xml"/><Relationship Id="rId29" Type="http://schemas.openxmlformats.org/officeDocument/2006/relationships/slideLayout" Target="../slideLayouts/slideLayout85.xml"/><Relationship Id="rId41" Type="http://schemas.openxmlformats.org/officeDocument/2006/relationships/theme" Target="../theme/theme4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24" Type="http://schemas.openxmlformats.org/officeDocument/2006/relationships/slideLayout" Target="../slideLayouts/slideLayout80.xml"/><Relationship Id="rId32" Type="http://schemas.openxmlformats.org/officeDocument/2006/relationships/slideLayout" Target="../slideLayouts/slideLayout88.xml"/><Relationship Id="rId37" Type="http://schemas.openxmlformats.org/officeDocument/2006/relationships/slideLayout" Target="../slideLayouts/slideLayout93.xml"/><Relationship Id="rId40" Type="http://schemas.openxmlformats.org/officeDocument/2006/relationships/slideLayout" Target="../slideLayouts/slideLayout96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23" Type="http://schemas.openxmlformats.org/officeDocument/2006/relationships/slideLayout" Target="../slideLayouts/slideLayout79.xml"/><Relationship Id="rId28" Type="http://schemas.openxmlformats.org/officeDocument/2006/relationships/slideLayout" Target="../slideLayouts/slideLayout84.xml"/><Relationship Id="rId36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66.xml"/><Relationship Id="rId19" Type="http://schemas.openxmlformats.org/officeDocument/2006/relationships/slideLayout" Target="../slideLayouts/slideLayout75.xml"/><Relationship Id="rId31" Type="http://schemas.openxmlformats.org/officeDocument/2006/relationships/slideLayout" Target="../slideLayouts/slideLayout87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Relationship Id="rId22" Type="http://schemas.openxmlformats.org/officeDocument/2006/relationships/slideLayout" Target="../slideLayouts/slideLayout78.xml"/><Relationship Id="rId27" Type="http://schemas.openxmlformats.org/officeDocument/2006/relationships/slideLayout" Target="../slideLayouts/slideLayout83.xml"/><Relationship Id="rId30" Type="http://schemas.openxmlformats.org/officeDocument/2006/relationships/slideLayout" Target="../slideLayouts/slideLayout86.xml"/><Relationship Id="rId35" Type="http://schemas.openxmlformats.org/officeDocument/2006/relationships/slideLayout" Target="../slideLayouts/slideLayout91.xml"/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5" Type="http://schemas.openxmlformats.org/officeDocument/2006/relationships/slideLayout" Target="../slideLayouts/slideLayout81.xml"/><Relationship Id="rId33" Type="http://schemas.openxmlformats.org/officeDocument/2006/relationships/slideLayout" Target="../slideLayouts/slideLayout89.xml"/><Relationship Id="rId38" Type="http://schemas.openxmlformats.org/officeDocument/2006/relationships/slideLayout" Target="../slideLayouts/slideLayout9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31589" y="6245225"/>
            <a:ext cx="2535238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ileron Heavy" panose="00000A00000000000000" pitchFamily="50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85989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ileron Heavy" panose="00000A00000000000000" pitchFamily="50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64352" y="6245225"/>
            <a:ext cx="253523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ileron Heavy" panose="00000A00000000000000" pitchFamily="50" charset="0"/>
              </a:defRPr>
            </a:lvl1pPr>
          </a:lstStyle>
          <a:p>
            <a:pPr>
              <a:defRPr/>
            </a:pPr>
            <a:fld id="{3C920912-4BAD-4D4F-A4EA-DA05ACA9181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110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88302" y="247650"/>
            <a:ext cx="11180763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  <p:sp>
        <p:nvSpPr>
          <p:cNvPr id="4111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503205" y="1882776"/>
            <a:ext cx="11183938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0202632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  <p:sldLayoutId id="2147483749" r:id="rId18"/>
    <p:sldLayoutId id="2147483750" r:id="rId19"/>
    <p:sldLayoutId id="2147483751" r:id="rId20"/>
    <p:sldLayoutId id="2147483752" r:id="rId21"/>
    <p:sldLayoutId id="2147483753" r:id="rId2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/>
      <p:bldP spid="4111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11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11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11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11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None/>
        <a:defRPr sz="3200" b="1" kern="1200" cap="all" baseline="0">
          <a:solidFill>
            <a:schemeClr val="accent1"/>
          </a:solidFill>
          <a:effectLst/>
          <a:latin typeface="+mn-lt"/>
          <a:ea typeface="+mn-ea"/>
          <a:cs typeface="+mn-cs"/>
        </a:defRPr>
      </a:lvl1pPr>
      <a:lvl2pPr marL="914400" indent="-4572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Raleway" panose="020B0503030101060003" pitchFamily="34" charset="0"/>
        <a:buChar char="@"/>
        <a:defRPr sz="2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73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ü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14500" indent="-3429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Courier New" panose="02070309020205020404" pitchFamily="49" charset="0"/>
        <a:buChar char="o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17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DE8BA6D-3717-4B0E-8684-2EA883DC615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4/30/2021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5AEA7C0-7E7A-459D-AD31-882AA96DADF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77670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31589" y="6245225"/>
            <a:ext cx="2535238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ileron Heavy" panose="00000A00000000000000" pitchFamily="50" charset="0"/>
              </a:defRPr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85989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ileron Heavy" panose="00000A00000000000000" pitchFamily="50" charset="0"/>
              </a:defRPr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10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64352" y="6245225"/>
            <a:ext cx="253523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ileron Heavy" panose="00000A00000000000000" pitchFamily="50" charset="0"/>
              </a:defRPr>
            </a:lvl1pPr>
          </a:lstStyle>
          <a:p>
            <a:pPr>
              <a:defRPr/>
            </a:pPr>
            <a:fld id="{853ED4D5-391E-4CEF-84BD-80FE40117C92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110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88302" y="247650"/>
            <a:ext cx="11180763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  <p:sp>
        <p:nvSpPr>
          <p:cNvPr id="4111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503205" y="1882776"/>
            <a:ext cx="11183938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6758459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  <p:sldLayoutId id="2147483784" r:id="rId17"/>
    <p:sldLayoutId id="2147483785" r:id="rId18"/>
    <p:sldLayoutId id="2147483786" r:id="rId19"/>
    <p:sldLayoutId id="2147483787" r:id="rId20"/>
    <p:sldLayoutId id="2147483788" r:id="rId21"/>
    <p:sldLayoutId id="2147483789" r:id="rId2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/>
      <p:bldP spid="4111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11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11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11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11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None/>
        <a:defRPr sz="3200" b="1" kern="1200" cap="all" baseline="0">
          <a:solidFill>
            <a:schemeClr val="accent1"/>
          </a:solidFill>
          <a:effectLst/>
          <a:latin typeface="+mn-lt"/>
          <a:ea typeface="+mn-ea"/>
          <a:cs typeface="+mn-cs"/>
        </a:defRPr>
      </a:lvl1pPr>
      <a:lvl2pPr marL="914400" indent="-4572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Raleway" panose="020B0503030101060003" pitchFamily="34" charset="0"/>
        <a:buChar char="@"/>
        <a:defRPr sz="2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73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ü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14500" indent="-3429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Courier New" panose="02070309020205020404" pitchFamily="49" charset="0"/>
        <a:buChar char="o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17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60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8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30-04-2021</a:t>
            </a:fld>
            <a:endParaRPr lang="en-IN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IN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50481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  <p:sldLayoutId id="2147483875" r:id="rId14"/>
    <p:sldLayoutId id="2147483876" r:id="rId15"/>
    <p:sldLayoutId id="2147483877" r:id="rId16"/>
    <p:sldLayoutId id="2147483878" r:id="rId17"/>
    <p:sldLayoutId id="2147483879" r:id="rId18"/>
    <p:sldLayoutId id="2147483880" r:id="rId19"/>
    <p:sldLayoutId id="2147483881" r:id="rId20"/>
    <p:sldLayoutId id="2147483882" r:id="rId21"/>
    <p:sldLayoutId id="2147483883" r:id="rId22"/>
    <p:sldLayoutId id="2147483884" r:id="rId23"/>
    <p:sldLayoutId id="2147483885" r:id="rId24"/>
    <p:sldLayoutId id="2147483886" r:id="rId25"/>
    <p:sldLayoutId id="2147483887" r:id="rId26"/>
    <p:sldLayoutId id="2147483888" r:id="rId27"/>
    <p:sldLayoutId id="2147483889" r:id="rId28"/>
    <p:sldLayoutId id="2147483890" r:id="rId29"/>
    <p:sldLayoutId id="2147483891" r:id="rId30"/>
    <p:sldLayoutId id="2147483892" r:id="rId31"/>
    <p:sldLayoutId id="2147483893" r:id="rId32"/>
    <p:sldLayoutId id="2147483894" r:id="rId33"/>
    <p:sldLayoutId id="2147483895" r:id="rId34"/>
    <p:sldLayoutId id="2147483896" r:id="rId35"/>
    <p:sldLayoutId id="2147483897" r:id="rId36"/>
    <p:sldLayoutId id="2147483898" r:id="rId37"/>
    <p:sldLayoutId id="2147483899" r:id="rId38"/>
    <p:sldLayoutId id="2147483900" r:id="rId39"/>
    <p:sldLayoutId id="2147483901" r:id="rId40"/>
  </p:sldLayoutIdLst>
  <p:txStyles>
    <p:titleStyle>
      <a:lvl1pPr algn="l" defTabSz="609630" rtl="0" eaLnBrk="1" latinLnBrk="0" hangingPunct="1">
        <a:lnSpc>
          <a:spcPct val="90000"/>
        </a:lnSpc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2408" indent="-152408" algn="l" defTabSz="60963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6.xml"/><Relationship Id="rId1" Type="http://schemas.openxmlformats.org/officeDocument/2006/relationships/tags" Target="../tags/tag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fif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fif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fif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6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24000" b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8054269" y="1340768"/>
            <a:ext cx="4968551" cy="530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5400" b="1" kern="120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defRPr>
            </a:lvl9pPr>
          </a:lstStyle>
          <a:p>
            <a:endParaRPr lang="en-US" altLang="en-US" sz="2000" cap="all" dirty="0">
              <a:solidFill>
                <a:srgbClr val="171717"/>
              </a:solidFill>
              <a:latin typeface="Lato Heavy" panose="020F0502020204030203" pitchFamily="34" charset="0"/>
              <a:ea typeface="Lato Heavy" panose="020F0502020204030203" pitchFamily="34" charset="0"/>
              <a:cs typeface="Lato Heavy" panose="020F05020202040302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5921239"/>
            <a:ext cx="1539684" cy="676113"/>
          </a:xfrm>
          <a:prstGeom prst="rect">
            <a:avLst/>
          </a:prstGeom>
          <a:effectLst>
            <a:glow rad="127000">
              <a:schemeClr val="tx1"/>
            </a:glow>
          </a:effectLst>
        </p:spPr>
      </p:pic>
      <p:sp>
        <p:nvSpPr>
          <p:cNvPr id="7" name="Rectangle 6"/>
          <p:cNvSpPr/>
          <p:nvPr/>
        </p:nvSpPr>
        <p:spPr>
          <a:xfrm>
            <a:off x="3791744" y="6067529"/>
            <a:ext cx="4593609" cy="954107"/>
          </a:xfrm>
          <a:prstGeom prst="rect">
            <a:avLst/>
          </a:prstGeom>
          <a:solidFill>
            <a:schemeClr val="bg1">
              <a:lumMod val="75000"/>
              <a:lumOff val="25000"/>
              <a:alpha val="90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800" b="1" cap="all" dirty="0">
                <a:solidFill>
                  <a:srgbClr val="FF9B36"/>
                </a:solidFill>
                <a:latin typeface="Raleway" panose="020B0503030101060003" pitchFamily="34" charset="0"/>
              </a:rPr>
              <a:t>By Mother Prachi, evolve </a:t>
            </a:r>
            <a:r>
              <a:rPr lang="en-GB" sz="2800" b="1" cap="all" dirty="0" err="1">
                <a:solidFill>
                  <a:srgbClr val="FF9B36"/>
                </a:solidFill>
                <a:latin typeface="Raleway" panose="020B0503030101060003" pitchFamily="34" charset="0"/>
              </a:rPr>
              <a:t>pune</a:t>
            </a:r>
            <a:endParaRPr lang="en-IN" sz="2800" b="1" cap="all" dirty="0">
              <a:solidFill>
                <a:srgbClr val="FF9B36"/>
              </a:solidFill>
              <a:latin typeface="Raleway" panose="020B0503030101060003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655840" y="3284984"/>
            <a:ext cx="6910866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9600" b="1" dirty="0">
                <a:solidFill>
                  <a:srgbClr val="000000"/>
                </a:solidFill>
                <a:latin typeface="Great Vibes" panose="02000507080000020002" pitchFamily="50" charset="0"/>
                <a:ea typeface="Lato Heavy" panose="020F0502020204030203" pitchFamily="34" charset="0"/>
                <a:cs typeface="Lato Heavy" panose="020F0502020204030203" pitchFamily="34" charset="0"/>
              </a:rPr>
              <a:t>M</a:t>
            </a:r>
            <a:r>
              <a:rPr lang="en-IN" altLang="en-US" sz="9600" b="1" dirty="0">
                <a:solidFill>
                  <a:srgbClr val="000000"/>
                </a:solidFill>
                <a:latin typeface="Great Vibes" panose="02000507080000020002" pitchFamily="50" charset="0"/>
                <a:ea typeface="Lato Heavy" panose="020F0502020204030203" pitchFamily="34" charset="0"/>
                <a:cs typeface="Lato Heavy" panose="020F0502020204030203" pitchFamily="34" charset="0"/>
              </a:rPr>
              <a:t>antra Jam</a:t>
            </a:r>
          </a:p>
          <a:p>
            <a:r>
              <a:rPr lang="en-IN" altLang="en-US" sz="4800" b="1" dirty="0">
                <a:solidFill>
                  <a:schemeClr val="accent3"/>
                </a:solidFill>
                <a:latin typeface="Great Vibes" panose="02000507080000020002" pitchFamily="50" charset="0"/>
                <a:ea typeface="Lato Heavy" panose="020F0502020204030203" pitchFamily="34" charset="0"/>
                <a:cs typeface="Lato Heavy" panose="020F0502020204030203" pitchFamily="34" charset="0"/>
              </a:rPr>
              <a:t>Shlokas from Vedic Scriptures</a:t>
            </a:r>
            <a:endParaRPr lang="en-US" altLang="en-US" sz="4800" b="1" dirty="0">
              <a:solidFill>
                <a:schemeClr val="accent3"/>
              </a:solidFill>
              <a:latin typeface="Great Vibes" panose="02000507080000020002" pitchFamily="50" charset="0"/>
              <a:ea typeface="Lato Heavy" panose="020F0502020204030203" pitchFamily="34" charset="0"/>
              <a:cs typeface="Lato Heavy" panose="020F050202020403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57251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Box 2"/>
          <p:cNvSpPr txBox="1">
            <a:spLocks noChangeArrowheads="1"/>
          </p:cNvSpPr>
          <p:nvPr/>
        </p:nvSpPr>
        <p:spPr bwMode="auto">
          <a:xfrm>
            <a:off x="4871864" y="1991886"/>
            <a:ext cx="7200800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20624" indent="-384048" algn="ctr" eaLnBrk="1" fontAlgn="auto" hangingPunct="1">
              <a:spcAft>
                <a:spcPts val="0"/>
              </a:spcAft>
              <a:buClr>
                <a:srgbClr val="FFFFFF">
                  <a:lumMod val="40000"/>
                  <a:lumOff val="60000"/>
                </a:srgbClr>
              </a:buClr>
              <a:defRPr/>
            </a:pPr>
            <a:r>
              <a:rPr lang="en-IN" sz="3600" b="1" dirty="0">
                <a:solidFill>
                  <a:srgbClr val="FFFFFF"/>
                </a:solidFill>
                <a:latin typeface="ScaGoudy" panose="00000400000000000000" pitchFamily="2" charset="0"/>
              </a:rPr>
              <a:t>With the inspiration of </a:t>
            </a:r>
            <a:endParaRPr lang="en-IN" sz="2800" b="1" dirty="0">
              <a:solidFill>
                <a:srgbClr val="FFFFFF"/>
              </a:solidFill>
              <a:latin typeface="ScaGoudy" panose="00000400000000000000" pitchFamily="2" charset="0"/>
            </a:endParaRPr>
          </a:p>
          <a:p>
            <a:pPr marL="420624" indent="-384048" algn="ctr" eaLnBrk="1" fontAlgn="auto" hangingPunct="1">
              <a:spcAft>
                <a:spcPts val="0"/>
              </a:spcAft>
              <a:buClr>
                <a:srgbClr val="FFFFFF">
                  <a:lumMod val="40000"/>
                  <a:lumOff val="60000"/>
                </a:srgbClr>
              </a:buClr>
              <a:defRPr/>
            </a:pPr>
            <a:endParaRPr lang="en-IN" sz="2800" b="1" dirty="0">
              <a:solidFill>
                <a:srgbClr val="FD9B36"/>
              </a:solidFill>
              <a:latin typeface="ScaGoudy" panose="00000400000000000000" pitchFamily="2" charset="0"/>
            </a:endParaRPr>
          </a:p>
          <a:p>
            <a:pPr marL="420624" indent="-384048" algn="ctr" eaLnBrk="1" fontAlgn="auto" hangingPunct="1">
              <a:spcAft>
                <a:spcPts val="0"/>
              </a:spcAft>
              <a:buClr>
                <a:srgbClr val="FFFFFF">
                  <a:lumMod val="40000"/>
                  <a:lumOff val="60000"/>
                </a:srgbClr>
              </a:buClr>
              <a:defRPr/>
            </a:pPr>
            <a:r>
              <a:rPr lang="en-IN" altLang="en-US" sz="2400" b="1" dirty="0">
                <a:solidFill>
                  <a:srgbClr val="FD9B36"/>
                </a:solidFill>
                <a:latin typeface="ScaGoudy" panose="00000400000000000000" pitchFamily="2" charset="0"/>
              </a:rPr>
              <a:t>His Divine Grace</a:t>
            </a:r>
            <a:endParaRPr lang="en-IN" altLang="en-US" sz="2800" b="1" dirty="0">
              <a:solidFill>
                <a:srgbClr val="FD9B36"/>
              </a:solidFill>
              <a:latin typeface="ScaGoudy" panose="00000400000000000000" pitchFamily="2" charset="0"/>
            </a:endParaRPr>
          </a:p>
          <a:p>
            <a:pPr marL="420624" indent="-384048" algn="ctr" eaLnBrk="1" fontAlgn="auto" hangingPunct="1">
              <a:spcAft>
                <a:spcPts val="0"/>
              </a:spcAft>
              <a:buClr>
                <a:srgbClr val="FFFFFF">
                  <a:lumMod val="40000"/>
                  <a:lumOff val="60000"/>
                </a:srgbClr>
              </a:buClr>
              <a:defRPr/>
            </a:pPr>
            <a:r>
              <a:rPr lang="en-IN" altLang="en-US" sz="2900" b="1" dirty="0">
                <a:solidFill>
                  <a:srgbClr val="FD9B36"/>
                </a:solidFill>
                <a:latin typeface="ScaGoudy" panose="00000400000000000000" pitchFamily="2" charset="0"/>
              </a:rPr>
              <a:t>A.C. Bhaktivedanta Swami Srila Prabhupada</a:t>
            </a:r>
          </a:p>
          <a:p>
            <a:pPr marL="420624" indent="-384048" algn="ctr" eaLnBrk="1" fontAlgn="auto" hangingPunct="1">
              <a:spcAft>
                <a:spcPts val="0"/>
              </a:spcAft>
              <a:buClr>
                <a:srgbClr val="FFFFFF">
                  <a:lumMod val="40000"/>
                  <a:lumOff val="60000"/>
                </a:srgbClr>
              </a:buClr>
              <a:defRPr/>
            </a:pPr>
            <a:r>
              <a:rPr lang="en-IN" altLang="en-US" b="1" dirty="0">
                <a:solidFill>
                  <a:srgbClr val="FFFFFF"/>
                </a:solidFill>
                <a:latin typeface="ScaGoudy" panose="00000400000000000000" pitchFamily="2" charset="0"/>
              </a:rPr>
              <a:t>Founder Acarya of the International Society for Krishna Consciousness</a:t>
            </a:r>
            <a:endParaRPr lang="en-IN" altLang="en-US" dirty="0">
              <a:solidFill>
                <a:srgbClr val="FFFFFF"/>
              </a:solidFill>
              <a:latin typeface="Raleway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680" y="-8181"/>
            <a:ext cx="4752975" cy="687435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593599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01955" y="540342"/>
            <a:ext cx="5798701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6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oà</a:t>
            </a:r>
            <a:r>
              <a:rPr lang="en-US" sz="36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36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ajïäna-timirändhasya</a:t>
            </a:r>
            <a:r>
              <a:rPr lang="en-US" sz="36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36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jïänäïjana-çaläkayä</a:t>
            </a:r>
            <a:endParaRPr lang="en-US" sz="3600" b="1" i="1" dirty="0">
              <a:solidFill>
                <a:srgbClr val="C00000"/>
              </a:solidFill>
              <a:latin typeface="ScaGoudy" panose="00000400000000000000" pitchFamily="2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6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cakñur</a:t>
            </a:r>
            <a:r>
              <a:rPr lang="en-US" sz="36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36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unmélitaà</a:t>
            </a:r>
            <a:r>
              <a:rPr lang="en-US" sz="36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36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yena</a:t>
            </a:r>
            <a:r>
              <a:rPr lang="en-US" sz="36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36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tasmai</a:t>
            </a:r>
            <a:r>
              <a:rPr lang="en-US" sz="36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36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çré-gurave</a:t>
            </a:r>
            <a:r>
              <a:rPr lang="en-US" sz="36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36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namaù</a:t>
            </a:r>
            <a:endParaRPr lang="en-US" sz="3600" b="1" i="1" dirty="0">
              <a:solidFill>
                <a:srgbClr val="C00000"/>
              </a:solidFill>
              <a:latin typeface="ScaGoudy" panose="00000400000000000000" pitchFamily="2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2000" b="1" i="1" dirty="0">
              <a:solidFill>
                <a:srgbClr val="C00000"/>
              </a:solidFill>
              <a:latin typeface="ScaGoudy" panose="000004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177679" y="3501008"/>
            <a:ext cx="579870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I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I was born in the darkest ignorance, and my spiritual master opened my eyes with the torch of knowledge. I offer my respectful obeisances unto him.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7"/>
          <a:stretch/>
        </p:blipFill>
        <p:spPr>
          <a:xfrm>
            <a:off x="0" y="0"/>
            <a:ext cx="5962129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75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91138" cy="691375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687163" y="463982"/>
            <a:ext cx="617177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0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namah</a:t>
            </a:r>
            <a:r>
              <a:rPr lang="en-US" sz="40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om </a:t>
            </a:r>
            <a:r>
              <a:rPr lang="en-US" sz="40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vishnu-padaya</a:t>
            </a:r>
            <a:r>
              <a:rPr lang="en-US" sz="40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40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krishna-preshthaya</a:t>
            </a:r>
            <a:r>
              <a:rPr lang="en-US" sz="40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40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bhutale</a:t>
            </a:r>
            <a:endParaRPr lang="en-US" sz="4000" b="1" i="1" dirty="0">
              <a:solidFill>
                <a:srgbClr val="C00000"/>
              </a:solidFill>
              <a:latin typeface="ScaGoudy" panose="00000400000000000000" pitchFamily="2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0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srimati</a:t>
            </a:r>
            <a:r>
              <a:rPr lang="en-US" sz="40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bhaktivedanta-</a:t>
            </a:r>
            <a:r>
              <a:rPr lang="en-US" sz="40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svamin</a:t>
            </a:r>
            <a:r>
              <a:rPr lang="en-US" sz="40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40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iti</a:t>
            </a:r>
            <a:r>
              <a:rPr lang="en-US" sz="40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40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namine</a:t>
            </a:r>
            <a:endParaRPr lang="en-US" sz="4000" b="1" i="1" dirty="0">
              <a:solidFill>
                <a:srgbClr val="C00000"/>
              </a:solidFill>
              <a:latin typeface="ScaGoudy" panose="000004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662887" y="3250821"/>
            <a:ext cx="626576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I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I offer my respectful obeisances unto His Divine Grace A.C. Bhaktivedanta Swami Prabhupada, who is very dear to Lord Krishna, having taken shelter at His lotus feet. </a:t>
            </a:r>
          </a:p>
        </p:txBody>
      </p:sp>
    </p:spTree>
    <p:extLst>
      <p:ext uri="{BB962C8B-B14F-4D97-AF65-F5344CB8AC3E}">
        <p14:creationId xmlns:p14="http://schemas.microsoft.com/office/powerpoint/2010/main" val="3408680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680" y="-27384"/>
            <a:ext cx="5361709" cy="688538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688228" y="217493"/>
            <a:ext cx="6171771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4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namas</a:t>
            </a:r>
            <a:r>
              <a:rPr lang="en-US" sz="44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44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te</a:t>
            </a:r>
            <a:r>
              <a:rPr lang="en-US" sz="44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44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sarasvate</a:t>
            </a:r>
            <a:r>
              <a:rPr lang="en-US" sz="44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44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deve</a:t>
            </a:r>
            <a:r>
              <a:rPr lang="en-US" sz="44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44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gaura-vani-pracharine</a:t>
            </a:r>
            <a:endParaRPr lang="en-US" sz="4400" b="1" i="1" dirty="0">
              <a:solidFill>
                <a:srgbClr val="C00000"/>
              </a:solidFill>
              <a:latin typeface="ScaGoudy" panose="00000400000000000000" pitchFamily="2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4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nirvishesha-shunyavadi-paschatya-desha-tarine</a:t>
            </a:r>
            <a:endParaRPr lang="en-US" sz="4400" b="1" i="1" dirty="0">
              <a:solidFill>
                <a:srgbClr val="C00000"/>
              </a:solidFill>
              <a:latin typeface="ScaGoudy" panose="000004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663952" y="3091796"/>
            <a:ext cx="626576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I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Our respectful obeisances are unto you, O spiritual master, servant of Sarasvati Goswami. You are kindly preaching the message of Lord </a:t>
            </a:r>
            <a:r>
              <a:rPr lang="en-IN" sz="3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Chaitanyadeva</a:t>
            </a:r>
            <a:r>
              <a:rPr lang="en-I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 and delivering the Western countries, which are filled with </a:t>
            </a:r>
            <a:r>
              <a:rPr lang="en-IN" sz="3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impersonalism</a:t>
            </a:r>
            <a:r>
              <a:rPr lang="en-I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 and </a:t>
            </a:r>
            <a:r>
              <a:rPr lang="en-IN" sz="3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voidism</a:t>
            </a:r>
            <a:r>
              <a:rPr lang="en-I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43418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3" y="-69817"/>
            <a:ext cx="5110184" cy="695520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525337" y="797940"/>
            <a:ext cx="632909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0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çré-kåñëa-caitanya</a:t>
            </a:r>
            <a:endParaRPr lang="en-US" sz="4000" b="1" i="1" dirty="0">
              <a:solidFill>
                <a:srgbClr val="C00000"/>
              </a:solidFill>
              <a:latin typeface="ScaGoudy" panose="00000400000000000000" pitchFamily="2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0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prabhu-nityänanda</a:t>
            </a:r>
            <a:endParaRPr lang="en-US" sz="4000" b="1" i="1" dirty="0">
              <a:solidFill>
                <a:srgbClr val="C00000"/>
              </a:solidFill>
              <a:latin typeface="ScaGoudy" panose="00000400000000000000" pitchFamily="2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0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çré-advaita</a:t>
            </a:r>
            <a:r>
              <a:rPr lang="en-US" sz="40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40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gadädhara</a:t>
            </a:r>
            <a:endParaRPr lang="en-US" sz="4000" b="1" i="1" dirty="0">
              <a:solidFill>
                <a:srgbClr val="C00000"/>
              </a:solidFill>
              <a:latin typeface="ScaGoudy" panose="00000400000000000000" pitchFamily="2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0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çréväsädi-gaura-bhakta-vånda</a:t>
            </a:r>
            <a:endParaRPr lang="en-US" sz="4000" b="1" i="1" dirty="0">
              <a:solidFill>
                <a:srgbClr val="C00000"/>
              </a:solidFill>
              <a:latin typeface="ScaGoudy" panose="000004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7555" y="3584779"/>
            <a:ext cx="660310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I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I offer my obeisances to </a:t>
            </a:r>
            <a:r>
              <a:rPr lang="en-IN" sz="3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Çré</a:t>
            </a:r>
            <a:r>
              <a:rPr lang="en-I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 </a:t>
            </a:r>
            <a:r>
              <a:rPr lang="en-IN" sz="3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Kåñëa</a:t>
            </a:r>
            <a:r>
              <a:rPr lang="en-I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 </a:t>
            </a:r>
            <a:r>
              <a:rPr lang="en-IN" sz="3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Caitanya</a:t>
            </a:r>
            <a:r>
              <a:rPr lang="en-I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, Prabhu </a:t>
            </a:r>
            <a:r>
              <a:rPr lang="en-IN" sz="3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Nityänanda</a:t>
            </a:r>
            <a:r>
              <a:rPr lang="en-I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, </a:t>
            </a:r>
            <a:r>
              <a:rPr lang="en-IN" sz="3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Çré</a:t>
            </a:r>
            <a:r>
              <a:rPr lang="en-I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 </a:t>
            </a:r>
            <a:r>
              <a:rPr lang="en-IN" sz="3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Advaita</a:t>
            </a:r>
            <a:r>
              <a:rPr lang="en-I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, </a:t>
            </a:r>
            <a:r>
              <a:rPr lang="en-IN" sz="3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Gadädhara</a:t>
            </a:r>
            <a:r>
              <a:rPr lang="en-I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, </a:t>
            </a:r>
            <a:r>
              <a:rPr lang="en-IN" sz="3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Çréväsa</a:t>
            </a:r>
            <a:r>
              <a:rPr lang="en-I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 and all others in the line of devotion.</a:t>
            </a:r>
          </a:p>
        </p:txBody>
      </p:sp>
    </p:spTree>
    <p:extLst>
      <p:ext uri="{BB962C8B-B14F-4D97-AF65-F5344CB8AC3E}">
        <p14:creationId xmlns:p14="http://schemas.microsoft.com/office/powerpoint/2010/main" val="3364315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Grp="1" noChangeAspect="1" noChangeArrowheads="1"/>
          </p:cNvPicPr>
          <p:nvPr>
            <p:ph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840819" y="1473201"/>
            <a:ext cx="7147983" cy="3221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  <a:t>HARE KRISHNA HARE KRISHNA</a:t>
            </a:r>
            <a:br>
              <a:rPr lang="en-US" sz="3600" b="1" dirty="0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</a:br>
            <a:r>
              <a:rPr lang="en-US" sz="3600" b="1" dirty="0" err="1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  <a:t>KRISHNA</a:t>
            </a:r>
            <a:r>
              <a:rPr lang="en-US" sz="3600" b="1" dirty="0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  <a:t>KRISHNA</a:t>
            </a:r>
            <a:r>
              <a:rPr lang="en-US" sz="3600" b="1" dirty="0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  <a:t> HARE </a:t>
            </a:r>
            <a:r>
              <a:rPr lang="en-US" sz="3600" b="1" dirty="0" err="1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  <a:t>HARE</a:t>
            </a:r>
            <a:br>
              <a:rPr lang="en-US" sz="3600" b="1" dirty="0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</a:br>
            <a:r>
              <a:rPr lang="en-US" sz="3600" b="1" dirty="0" err="1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  <a:t>HARE</a:t>
            </a:r>
            <a:r>
              <a:rPr lang="en-US" sz="3600" b="1" dirty="0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  <a:t> RAMA HARE RAMA</a:t>
            </a:r>
            <a:br>
              <a:rPr lang="en-US" sz="3600" b="1" dirty="0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</a:br>
            <a:r>
              <a:rPr lang="en-US" sz="3600" b="1" dirty="0" err="1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  <a:t>RAMA</a:t>
            </a:r>
            <a:r>
              <a:rPr lang="en-US" sz="3600" b="1" dirty="0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  <a:t>RAMA</a:t>
            </a:r>
            <a:r>
              <a:rPr lang="en-US" sz="3600" b="1" dirty="0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  <a:t> HARE </a:t>
            </a:r>
            <a:r>
              <a:rPr lang="en-US" sz="3600" b="1" dirty="0" err="1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  <a:t>HARE</a:t>
            </a:r>
            <a:endParaRPr lang="en-US" sz="3600" b="1" dirty="0">
              <a:solidFill>
                <a:srgbClr val="C00000"/>
              </a:solidFill>
              <a:latin typeface="Gill Sans MT Pro Book" pitchFamily="34" charset="0"/>
              <a:ea typeface="MS Gothic" pitchFamily="49" charset="-128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9366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BCFB7ED-D9B4-4E32-98F1-CC6AADE54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388468"/>
            <a:ext cx="5328591" cy="4480692"/>
          </a:xfrm>
        </p:spPr>
        <p:txBody>
          <a:bodyPr/>
          <a:lstStyle/>
          <a:p>
            <a:r>
              <a:rPr lang="en-US" dirty="0"/>
              <a:t>Lord Chaitanya </a:t>
            </a:r>
            <a:r>
              <a:rPr lang="en-US" dirty="0" err="1"/>
              <a:t>Mahaprabhu’s</a:t>
            </a:r>
            <a:r>
              <a:rPr lang="en-US" dirty="0"/>
              <a:t> Pastimes:</a:t>
            </a:r>
            <a:br>
              <a:rPr lang="en-US" dirty="0"/>
            </a:br>
            <a:br>
              <a:rPr lang="en-US" dirty="0"/>
            </a:br>
            <a:r>
              <a:rPr lang="en-US" dirty="0" err="1"/>
              <a:t>Murari</a:t>
            </a:r>
            <a:r>
              <a:rPr lang="en-US" dirty="0"/>
              <a:t> Gupta’s devotion</a:t>
            </a:r>
            <a:endParaRPr lang="en-IN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32F173EB-D7F0-4792-9ED2-13595E4605B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8" r="19208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2281D13-E983-4DA9-B589-215A6C4300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86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1399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A3D529-1B11-431A-955D-F9C189D5BA4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Maha</a:t>
            </a:r>
            <a:r>
              <a:rPr lang="en-US" dirty="0"/>
              <a:t> Prakash pastime ( </a:t>
            </a:r>
            <a:r>
              <a:rPr lang="en-US" dirty="0" err="1"/>
              <a:t>Advait</a:t>
            </a:r>
            <a:r>
              <a:rPr lang="en-US" dirty="0"/>
              <a:t> </a:t>
            </a:r>
            <a:r>
              <a:rPr lang="en-US" dirty="0" err="1"/>
              <a:t>acarya</a:t>
            </a:r>
            <a:r>
              <a:rPr lang="en-US" dirty="0"/>
              <a:t> and </a:t>
            </a:r>
            <a:r>
              <a:rPr lang="en-US" dirty="0" err="1"/>
              <a:t>Haridas</a:t>
            </a:r>
            <a:r>
              <a:rPr lang="en-US" dirty="0"/>
              <a:t> Thakur) </a:t>
            </a:r>
            <a:endParaRPr lang="en-IN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300CD68F-BB4C-453D-ADC6-F1BC009DF1A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55" b="1065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830186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A9E5FB3-5FC7-48C3-B881-28F98A8D8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12192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392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A3D529-1B11-431A-955D-F9C189D5BA4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Chand </a:t>
            </a:r>
            <a:r>
              <a:rPr lang="en-US" dirty="0" err="1"/>
              <a:t>Kazi</a:t>
            </a:r>
            <a:r>
              <a:rPr lang="en-US" dirty="0"/>
              <a:t> receives mercy of lord </a:t>
            </a:r>
            <a:endParaRPr lang="en-IN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751E6892-B7EF-4B72-85E5-2CB5BF4F96B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20" r="1612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870395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C5F6370-68CE-4052-86A5-0F7E7103FD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12192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3882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A3D529-1B11-431A-955D-F9C189D5BA4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Keshav Kashmiri surrenders to lord</a:t>
            </a:r>
            <a:endParaRPr lang="en-IN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F4225724-0E55-479B-86F7-455E7522CF9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4" b="51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3812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31D31F6D-84D4-40EE-B1D5-B9C3E65D4AB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42"/>
          <a:stretch/>
        </p:blipFill>
        <p:spPr>
          <a:xfrm>
            <a:off x="0" y="0"/>
            <a:ext cx="12192000" cy="6858000"/>
          </a:xfr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078A90F-3CB9-4E79-9549-1D703A7D7B3F}"/>
              </a:ext>
            </a:extLst>
          </p:cNvPr>
          <p:cNvSpPr txBox="1"/>
          <p:nvPr/>
        </p:nvSpPr>
        <p:spPr>
          <a:xfrm>
            <a:off x="483825" y="4779422"/>
            <a:ext cx="412324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8000" dirty="0">
                <a:solidFill>
                  <a:srgbClr val="F2FEE4"/>
                </a:solidFill>
                <a:latin typeface="Kollektif" panose="020B0604020101010102" pitchFamily="34" charset="0"/>
              </a:rPr>
              <a:t>EVOLVE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C180B49-EAFE-4D3A-84BA-479EB2EDD26E}"/>
              </a:ext>
            </a:extLst>
          </p:cNvPr>
          <p:cNvSpPr txBox="1"/>
          <p:nvPr/>
        </p:nvSpPr>
        <p:spPr>
          <a:xfrm>
            <a:off x="547784" y="4517812"/>
            <a:ext cx="19976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800" dirty="0">
                <a:solidFill>
                  <a:srgbClr val="F2FEE4"/>
                </a:solidFill>
                <a:latin typeface="Great Vibes" panose="02000507080000020002" pitchFamily="50" charset="0"/>
              </a:rPr>
              <a:t>Sublime Living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CCBE8A-95F1-4DE7-9CD3-755BC4C71732}"/>
              </a:ext>
            </a:extLst>
          </p:cNvPr>
          <p:cNvSpPr txBox="1"/>
          <p:nvPr/>
        </p:nvSpPr>
        <p:spPr>
          <a:xfrm>
            <a:off x="2323775" y="5917122"/>
            <a:ext cx="21804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800" dirty="0">
                <a:solidFill>
                  <a:srgbClr val="F2FEE4"/>
                </a:solidFill>
                <a:latin typeface="Great Vibes" panose="02000507080000020002" pitchFamily="50" charset="0"/>
              </a:rPr>
              <a:t>High Thinking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FD66C20-FC95-4039-8C40-B2F214B9D83E}"/>
              </a:ext>
            </a:extLst>
          </p:cNvPr>
          <p:cNvCxnSpPr>
            <a:cxnSpLocks/>
          </p:cNvCxnSpPr>
          <p:nvPr/>
        </p:nvCxnSpPr>
        <p:spPr>
          <a:xfrm>
            <a:off x="547784" y="6149396"/>
            <a:ext cx="1709423" cy="0"/>
          </a:xfrm>
          <a:prstGeom prst="line">
            <a:avLst/>
          </a:prstGeom>
          <a:ln w="28575">
            <a:solidFill>
              <a:srgbClr val="F2FEE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93E5AC5-1A9E-4B7D-AD16-70E4BDE0A3BB}"/>
              </a:ext>
            </a:extLst>
          </p:cNvPr>
          <p:cNvCxnSpPr>
            <a:cxnSpLocks/>
            <a:stCxn id="14" idx="0"/>
          </p:cNvCxnSpPr>
          <p:nvPr/>
        </p:nvCxnSpPr>
        <p:spPr>
          <a:xfrm>
            <a:off x="2545448" y="4779422"/>
            <a:ext cx="1886923" cy="0"/>
          </a:xfrm>
          <a:prstGeom prst="line">
            <a:avLst/>
          </a:prstGeom>
          <a:ln w="28575">
            <a:solidFill>
              <a:srgbClr val="F2FEE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EB694C8D-11E9-4FAD-9B77-F8EFFA988CF0}"/>
              </a:ext>
            </a:extLst>
          </p:cNvPr>
          <p:cNvSpPr txBox="1"/>
          <p:nvPr/>
        </p:nvSpPr>
        <p:spPr>
          <a:xfrm>
            <a:off x="483825" y="856034"/>
            <a:ext cx="35628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6600" dirty="0">
                <a:solidFill>
                  <a:srgbClr val="F2FEE4"/>
                </a:solidFill>
                <a:latin typeface="Great Vibes" panose="02000507080000020002" pitchFamily="50" charset="0"/>
              </a:rPr>
              <a:t>Thank you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EBA3DF8-FC46-4C26-AB8C-AD1EC58A0101}"/>
              </a:ext>
            </a:extLst>
          </p:cNvPr>
          <p:cNvCxnSpPr/>
          <p:nvPr/>
        </p:nvCxnSpPr>
        <p:spPr>
          <a:xfrm>
            <a:off x="719847" y="1799617"/>
            <a:ext cx="3200400" cy="0"/>
          </a:xfrm>
          <a:prstGeom prst="line">
            <a:avLst/>
          </a:prstGeom>
          <a:ln w="28575">
            <a:solidFill>
              <a:srgbClr val="F2FEE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D5EEF2AA-8B19-4EF1-B820-74D6BE67B4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55" y="5099398"/>
            <a:ext cx="3167020" cy="74200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E4846F1-7389-4931-BAFE-474D092557A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066" y="5099398"/>
            <a:ext cx="3092240" cy="74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953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heme/theme1.xml><?xml version="1.0" encoding="utf-8"?>
<a:theme xmlns:a="http://schemas.openxmlformats.org/drawingml/2006/main" name="gita-life-theme">
  <a:themeElements>
    <a:clrScheme name="gita-life-theme">
      <a:dk1>
        <a:srgbClr val="1D1D1D"/>
      </a:dk1>
      <a:lt1>
        <a:srgbClr val="FFFFFF"/>
      </a:lt1>
      <a:dk2>
        <a:srgbClr val="1D1D1D"/>
      </a:dk2>
      <a:lt2>
        <a:srgbClr val="FFFFFF"/>
      </a:lt2>
      <a:accent1>
        <a:srgbClr val="FD9B36"/>
      </a:accent1>
      <a:accent2>
        <a:srgbClr val="FD9B36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D9B36"/>
      </a:hlink>
      <a:folHlink>
        <a:srgbClr val="FD9B36"/>
      </a:folHlink>
    </a:clrScheme>
    <a:fontScheme name="Heading">
      <a:majorFont>
        <a:latin typeface="Aileron Heavy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Glass Layers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ass Layers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gita-life-theme" id="{8936E4DE-0131-4AF6-822A-5A50FE20A7AB}" vid="{AE08E2C4-7AB9-4926-878F-C89257C3BD1F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gita-life-theme">
  <a:themeElements>
    <a:clrScheme name="gita-life-theme">
      <a:dk1>
        <a:srgbClr val="1D1D1D"/>
      </a:dk1>
      <a:lt1>
        <a:srgbClr val="FFFFFF"/>
      </a:lt1>
      <a:dk2>
        <a:srgbClr val="1D1D1D"/>
      </a:dk2>
      <a:lt2>
        <a:srgbClr val="FFFFFF"/>
      </a:lt2>
      <a:accent1>
        <a:srgbClr val="FD9B36"/>
      </a:accent1>
      <a:accent2>
        <a:srgbClr val="FD9B36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D9B36"/>
      </a:hlink>
      <a:folHlink>
        <a:srgbClr val="FD9B36"/>
      </a:folHlink>
    </a:clrScheme>
    <a:fontScheme name="Heading">
      <a:majorFont>
        <a:latin typeface="Aileron Heavy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Glass Layers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ass Layers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gita-life-theme" id="{FC979614-3954-413D-A32F-4478D5657BCB}" vid="{EE38EEDA-14DD-46A6-93BC-D8E8694656FF}"/>
    </a:ext>
  </a:extLst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gita-life-theme</Template>
  <TotalTime>1396</TotalTime>
  <Words>259</Words>
  <Application>Microsoft Office PowerPoint</Application>
  <PresentationFormat>Widescreen</PresentationFormat>
  <Paragraphs>39</Paragraphs>
  <Slides>15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20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15</vt:i4>
      </vt:variant>
    </vt:vector>
  </HeadingPairs>
  <TitlesOfParts>
    <vt:vector size="39" baseType="lpstr">
      <vt:lpstr>Quicksand</vt:lpstr>
      <vt:lpstr>Aileron Heavy</vt:lpstr>
      <vt:lpstr>Courier New</vt:lpstr>
      <vt:lpstr>Adobe Song Std L</vt:lpstr>
      <vt:lpstr>ScaGoudy</vt:lpstr>
      <vt:lpstr>MS Gothic</vt:lpstr>
      <vt:lpstr>Quando</vt:lpstr>
      <vt:lpstr>Calibri</vt:lpstr>
      <vt:lpstr>Great Vibes</vt:lpstr>
      <vt:lpstr>Gill Sans MT Pro Book</vt:lpstr>
      <vt:lpstr>Montserrat</vt:lpstr>
      <vt:lpstr>Raleway</vt:lpstr>
      <vt:lpstr>Calibri Light</vt:lpstr>
      <vt:lpstr>Kollektif</vt:lpstr>
      <vt:lpstr>Rounded M+ 1p Regular</vt:lpstr>
      <vt:lpstr>Arial Black</vt:lpstr>
      <vt:lpstr>Arial</vt:lpstr>
      <vt:lpstr>Cinzel</vt:lpstr>
      <vt:lpstr>Wingdings</vt:lpstr>
      <vt:lpstr>Lato Heavy</vt:lpstr>
      <vt:lpstr>gita-life-theme</vt:lpstr>
      <vt:lpstr>1_Office Theme</vt:lpstr>
      <vt:lpstr>1_gita-life-theme</vt:lpstr>
      <vt:lpstr>2_Custom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Lord Chaitanya Mahaprabhu’s Pastimes:  Murari Gupta’s devotion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Bhagavad-gita Introduction</dc:title>
  <dc:creator>HG Madan Sundar Prabhu</dc:creator>
  <cp:lastModifiedBy>Dr. Dipasha Sharma</cp:lastModifiedBy>
  <cp:revision>239</cp:revision>
  <dcterms:created xsi:type="dcterms:W3CDTF">2007-11-13T19:50:23Z</dcterms:created>
  <dcterms:modified xsi:type="dcterms:W3CDTF">2021-04-30T12:52:55Z</dcterms:modified>
</cp:coreProperties>
</file>