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4.xml" ContentType="application/vnd.openxmlformats-officedocument.theme+xml"/>
  <Override PartName="/ppt/theme/themeOverride1.xml" ContentType="application/vnd.openxmlformats-officedocument.themeOverride+xml"/>
  <Override PartName="/ppt/theme/theme5.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31" r:id="rId1"/>
    <p:sldMasterId id="2147483754" r:id="rId2"/>
    <p:sldMasterId id="2147483767" r:id="rId3"/>
    <p:sldMasterId id="2147483861" r:id="rId4"/>
  </p:sldMasterIdLst>
  <p:notesMasterIdLst>
    <p:notesMasterId r:id="rId27"/>
  </p:notesMasterIdLst>
  <p:sldIdLst>
    <p:sldId id="370" r:id="rId5"/>
    <p:sldId id="371" r:id="rId6"/>
    <p:sldId id="372" r:id="rId7"/>
    <p:sldId id="373" r:id="rId8"/>
    <p:sldId id="374" r:id="rId9"/>
    <p:sldId id="375" r:id="rId10"/>
    <p:sldId id="376" r:id="rId11"/>
    <p:sldId id="394" r:id="rId12"/>
    <p:sldId id="395" r:id="rId13"/>
    <p:sldId id="392" r:id="rId14"/>
    <p:sldId id="393" r:id="rId15"/>
    <p:sldId id="359" r:id="rId16"/>
    <p:sldId id="390" r:id="rId17"/>
    <p:sldId id="383" r:id="rId18"/>
    <p:sldId id="385" r:id="rId19"/>
    <p:sldId id="386" r:id="rId20"/>
    <p:sldId id="384" r:id="rId21"/>
    <p:sldId id="387" r:id="rId22"/>
    <p:sldId id="389" r:id="rId23"/>
    <p:sldId id="388" r:id="rId24"/>
    <p:sldId id="391" r:id="rId25"/>
    <p:sldId id="382" r:id="rId26"/>
  </p:sldIdLst>
  <p:sldSz cx="12192000" cy="6858000"/>
  <p:notesSz cx="6858000" cy="9144000"/>
  <p:embeddedFontLst>
    <p:embeddedFont>
      <p:font typeface="Aileron Heavy" panose="020B0604020202020204" charset="0"/>
      <p:bold r:id="rId28"/>
      <p:boldItalic r:id="rId29"/>
    </p:embeddedFont>
    <p:embeddedFont>
      <p:font typeface="Arial Black" panose="020B0A04020102020204" pitchFamily="34" charset="0"/>
      <p:bold r:id="rId30"/>
    </p:embeddedFont>
    <p:embeddedFont>
      <p:font typeface="Calibri" panose="020F0502020204030204" pitchFamily="34" charset="0"/>
      <p:regular r:id="rId31"/>
      <p:bold r:id="rId32"/>
      <p:italic r:id="rId33"/>
      <p:boldItalic r:id="rId34"/>
    </p:embeddedFont>
    <p:embeddedFont>
      <p:font typeface="Calibri Light" panose="020F0302020204030204" pitchFamily="34" charset="0"/>
      <p:regular r:id="rId35"/>
      <p:italic r:id="rId36"/>
    </p:embeddedFont>
    <p:embeddedFont>
      <p:font typeface="Cinzel" panose="020B0604020202020204" charset="0"/>
      <p:regular r:id="rId37"/>
      <p:bold r:id="rId38"/>
    </p:embeddedFont>
    <p:embeddedFont>
      <p:font typeface="Great Vibes" panose="020B0604020202020204" charset="0"/>
      <p:regular r:id="rId39"/>
    </p:embeddedFont>
    <p:embeddedFont>
      <p:font typeface="Lato Heavy" panose="020B0604020202020204" charset="0"/>
      <p:bold r:id="rId40"/>
      <p:boldItalic r:id="rId41"/>
    </p:embeddedFont>
    <p:embeddedFont>
      <p:font typeface="Montserrat" panose="020B0604020202020204" charset="0"/>
      <p:regular r:id="rId42"/>
      <p:bold r:id="rId43"/>
      <p:italic r:id="rId44"/>
      <p:boldItalic r:id="rId45"/>
    </p:embeddedFont>
    <p:embeddedFont>
      <p:font typeface="Quando" panose="020B0604020202020204" charset="0"/>
      <p:regular r:id="rId46"/>
    </p:embeddedFont>
    <p:embeddedFont>
      <p:font typeface="Raleway" panose="020B0604020202020204" charset="0"/>
      <p:regular r:id="rId47"/>
      <p:bold r:id="rId48"/>
      <p:italic r:id="rId49"/>
      <p:boldItalic r:id="rId50"/>
    </p:embeddedFont>
    <p:embeddedFont>
      <p:font typeface="ScaGoudy" panose="020B0604020202020204"/>
      <p:regular r:id="rId51"/>
      <p:bold r:id="rId52"/>
      <p:italic r:id="rId53"/>
    </p:embeddedFont>
  </p:embeddedFont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Prayer" id="{2A0C82CB-8020-42AC-8433-9C40C55C6F39}">
          <p14:sldIdLst>
            <p14:sldId id="370"/>
            <p14:sldId id="371"/>
            <p14:sldId id="372"/>
            <p14:sldId id="373"/>
            <p14:sldId id="374"/>
            <p14:sldId id="375"/>
            <p14:sldId id="376"/>
          </p14:sldIdLst>
        </p14:section>
        <p14:section name="16" id="{03235285-4631-4933-B66D-4EB05A115345}">
          <p14:sldIdLst>
            <p14:sldId id="394"/>
            <p14:sldId id="395"/>
            <p14:sldId id="392"/>
            <p14:sldId id="393"/>
            <p14:sldId id="359"/>
            <p14:sldId id="390"/>
            <p14:sldId id="383"/>
            <p14:sldId id="385"/>
            <p14:sldId id="386"/>
            <p14:sldId id="384"/>
            <p14:sldId id="387"/>
            <p14:sldId id="389"/>
            <p14:sldId id="388"/>
            <p14:sldId id="391"/>
            <p14:sldId id="38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a:srgbClr val="000000"/>
    <a:srgbClr val="749AD2"/>
    <a:srgbClr val="4778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81" autoAdjust="0"/>
    <p:restoredTop sz="82312" autoAdjust="0"/>
  </p:normalViewPr>
  <p:slideViewPr>
    <p:cSldViewPr>
      <p:cViewPr>
        <p:scale>
          <a:sx n="80" d="100"/>
          <a:sy n="80" d="100"/>
        </p:scale>
        <p:origin x="1746" y="40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2.fntdata"/><Relationship Id="rId21" Type="http://schemas.openxmlformats.org/officeDocument/2006/relationships/slide" Target="slides/slide17.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font" Target="fonts/font20.fntdata"/><Relationship Id="rId50" Type="http://schemas.openxmlformats.org/officeDocument/2006/relationships/font" Target="fonts/font23.fntdata"/><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font" Target="fonts/font2.fntdata"/><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font" Target="fonts/font18.fntdata"/><Relationship Id="rId53" Type="http://schemas.openxmlformats.org/officeDocument/2006/relationships/font" Target="fonts/font26.fntdata"/><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font" Target="fonts/font21.fntdata"/><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font" Target="fonts/font24.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font" Target="fonts/font19.fntdata"/><Relationship Id="rId20" Type="http://schemas.openxmlformats.org/officeDocument/2006/relationships/slide" Target="slides/slide16.xml"/><Relationship Id="rId41" Type="http://schemas.openxmlformats.org/officeDocument/2006/relationships/font" Target="fonts/font14.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font" Target="fonts/font22.fntdata"/><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font" Target="fonts/font4.fntdata"/><Relationship Id="rId44" Type="http://schemas.openxmlformats.org/officeDocument/2006/relationships/font" Target="fonts/font17.fntdata"/><Relationship Id="rId52" Type="http://schemas.openxmlformats.org/officeDocument/2006/relationships/font" Target="fonts/font2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307199-BEDE-47D0-A7E8-160C97CD3445}" type="datetimeFigureOut">
              <a:rPr lang="en-US" smtClean="0"/>
              <a:t>4/2/2021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FE5B33-8DFF-4C2F-AAC9-AB3EE42B1AF4}" type="slidenum">
              <a:rPr lang="en-US" smtClean="0"/>
              <a:t>‹#›</a:t>
            </a:fld>
            <a:endParaRPr lang="en-US"/>
          </a:p>
        </p:txBody>
      </p:sp>
    </p:spTree>
    <p:extLst>
      <p:ext uri="{BB962C8B-B14F-4D97-AF65-F5344CB8AC3E}">
        <p14:creationId xmlns:p14="http://schemas.microsoft.com/office/powerpoint/2010/main" val="583389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53E8DF8-9DBA-4DCF-A88B-7C61DC39DDE3}" type="slidenum">
              <a:rPr lang="en-IN">
                <a:solidFill>
                  <a:prstClr val="black"/>
                </a:solidFill>
              </a:rPr>
              <a:pPr>
                <a:defRPr/>
              </a:pPr>
              <a:t>1</a:t>
            </a:fld>
            <a:endParaRPr lang="en-IN">
              <a:solidFill>
                <a:prstClr val="black"/>
              </a:solidFill>
            </a:endParaRPr>
          </a:p>
        </p:txBody>
      </p:sp>
    </p:spTree>
    <p:extLst>
      <p:ext uri="{BB962C8B-B14F-4D97-AF65-F5344CB8AC3E}">
        <p14:creationId xmlns:p14="http://schemas.microsoft.com/office/powerpoint/2010/main" val="247475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IN" dirty="0"/>
          </a:p>
        </p:txBody>
      </p:sp>
      <p:sp>
        <p:nvSpPr>
          <p:cNvPr id="4" name="Slide Number Placeholder 3"/>
          <p:cNvSpPr>
            <a:spLocks noGrp="1"/>
          </p:cNvSpPr>
          <p:nvPr>
            <p:ph type="sldNum" sz="quarter" idx="10"/>
          </p:nvPr>
        </p:nvSpPr>
        <p:spPr/>
        <p:txBody>
          <a:bodyPr/>
          <a:lstStyle/>
          <a:p>
            <a:pPr>
              <a:defRPr/>
            </a:pPr>
            <a:fld id="{053E8DF8-9DBA-4DCF-A88B-7C61DC39DDE3}" type="slidenum">
              <a:rPr lang="en-IN">
                <a:solidFill>
                  <a:prstClr val="black"/>
                </a:solidFill>
              </a:rPr>
              <a:pPr>
                <a:defRPr/>
              </a:pPr>
              <a:t>2</a:t>
            </a:fld>
            <a:endParaRPr lang="en-IN">
              <a:solidFill>
                <a:prstClr val="black"/>
              </a:solidFill>
            </a:endParaRPr>
          </a:p>
        </p:txBody>
      </p:sp>
    </p:spTree>
    <p:extLst>
      <p:ext uri="{BB962C8B-B14F-4D97-AF65-F5344CB8AC3E}">
        <p14:creationId xmlns:p14="http://schemas.microsoft.com/office/powerpoint/2010/main" val="2705545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1" indent="-228600" algn="l" defTabSz="914400" rtl="0" eaLnBrk="1" fontAlgn="auto" latinLnBrk="0" hangingPunct="1">
              <a:lnSpc>
                <a:spcPct val="100000"/>
              </a:lnSpc>
              <a:spcBef>
                <a:spcPts val="0"/>
              </a:spcBef>
              <a:spcAft>
                <a:spcPts val="0"/>
              </a:spcAft>
              <a:buClrTx/>
              <a:buSzTx/>
              <a:buFontTx/>
              <a:buAutoNum type="arabicPeriod"/>
              <a:tabLst/>
              <a:defRPr/>
            </a:pPr>
            <a:endParaRPr lang="en-US" dirty="0"/>
          </a:p>
        </p:txBody>
      </p:sp>
      <p:sp>
        <p:nvSpPr>
          <p:cNvPr id="4" name="Slide Number Placeholder 3"/>
          <p:cNvSpPr>
            <a:spLocks noGrp="1"/>
          </p:cNvSpPr>
          <p:nvPr>
            <p:ph type="sldNum" sz="quarter" idx="10"/>
          </p:nvPr>
        </p:nvSpPr>
        <p:spPr/>
        <p:txBody>
          <a:bodyPr/>
          <a:lstStyle/>
          <a:p>
            <a:pPr>
              <a:defRPr/>
            </a:pPr>
            <a:fld id="{63BA91F0-1B85-4F03-BA65-E39EB29467C6}" type="slidenum">
              <a:rPr lang="en-US">
                <a:solidFill>
                  <a:prstClr val="black"/>
                </a:solidFill>
              </a:rPr>
              <a:pPr>
                <a:defRPr/>
              </a:pPr>
              <a:t>3</a:t>
            </a:fld>
            <a:endParaRPr lang="en-US" dirty="0">
              <a:solidFill>
                <a:prstClr val="black"/>
              </a:solidFill>
            </a:endParaRPr>
          </a:p>
        </p:txBody>
      </p:sp>
    </p:spTree>
    <p:extLst>
      <p:ext uri="{BB962C8B-B14F-4D97-AF65-F5344CB8AC3E}">
        <p14:creationId xmlns:p14="http://schemas.microsoft.com/office/powerpoint/2010/main" val="3582401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b="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63BA91F0-1B85-4F03-BA65-E39EB29467C6}" type="slidenum">
              <a:rPr lang="en-US">
                <a:solidFill>
                  <a:prstClr val="black"/>
                </a:solidFill>
              </a:rPr>
              <a:pPr>
                <a:defRPr/>
              </a:pPr>
              <a:t>4</a:t>
            </a:fld>
            <a:endParaRPr lang="en-US" dirty="0">
              <a:solidFill>
                <a:prstClr val="black"/>
              </a:solidFill>
            </a:endParaRPr>
          </a:p>
        </p:txBody>
      </p:sp>
    </p:spTree>
    <p:extLst>
      <p:ext uri="{BB962C8B-B14F-4D97-AF65-F5344CB8AC3E}">
        <p14:creationId xmlns:p14="http://schemas.microsoft.com/office/powerpoint/2010/main" val="3270832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b="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63BA91F0-1B85-4F03-BA65-E39EB29467C6}" type="slidenum">
              <a:rPr lang="en-US">
                <a:solidFill>
                  <a:prstClr val="black"/>
                </a:solidFill>
              </a:rPr>
              <a:pPr>
                <a:defRPr/>
              </a:pPr>
              <a:t>5</a:t>
            </a:fld>
            <a:endParaRPr lang="en-US" dirty="0">
              <a:solidFill>
                <a:prstClr val="black"/>
              </a:solidFill>
            </a:endParaRPr>
          </a:p>
        </p:txBody>
      </p:sp>
    </p:spTree>
    <p:extLst>
      <p:ext uri="{BB962C8B-B14F-4D97-AF65-F5344CB8AC3E}">
        <p14:creationId xmlns:p14="http://schemas.microsoft.com/office/powerpoint/2010/main" val="617357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b="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63BA91F0-1B85-4F03-BA65-E39EB29467C6}" type="slidenum">
              <a:rPr lang="en-US">
                <a:solidFill>
                  <a:prstClr val="black"/>
                </a:solidFill>
              </a:rPr>
              <a:pPr>
                <a:defRPr/>
              </a:pPr>
              <a:t>6</a:t>
            </a:fld>
            <a:endParaRPr lang="en-US" dirty="0">
              <a:solidFill>
                <a:prstClr val="black"/>
              </a:solidFill>
            </a:endParaRPr>
          </a:p>
        </p:txBody>
      </p:sp>
    </p:spTree>
    <p:extLst>
      <p:ext uri="{BB962C8B-B14F-4D97-AF65-F5344CB8AC3E}">
        <p14:creationId xmlns:p14="http://schemas.microsoft.com/office/powerpoint/2010/main" val="2907790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D88230E3-2809-4650-9896-39304998BABD}" type="slidenum">
              <a:rPr lang="en-US">
                <a:solidFill>
                  <a:prstClr val="black"/>
                </a:solidFill>
              </a:rPr>
              <a:pPr/>
              <a:t>7</a:t>
            </a:fld>
            <a:endParaRPr lang="en-US">
              <a:solidFill>
                <a:prstClr val="black"/>
              </a:solidFill>
            </a:endParaRPr>
          </a:p>
        </p:txBody>
      </p:sp>
      <p:sp>
        <p:nvSpPr>
          <p:cNvPr id="131075" name="Rectangle 2"/>
          <p:cNvSpPr>
            <a:spLocks noGrp="1" noRot="1" noChangeAspect="1" noChangeArrowheads="1" noTextEdit="1"/>
          </p:cNvSpPr>
          <p:nvPr>
            <p:ph type="sldImg"/>
          </p:nvPr>
        </p:nvSpPr>
        <p:spPr>
          <a:xfrm>
            <a:off x="381000" y="685800"/>
            <a:ext cx="6096000" cy="3429000"/>
          </a:xfrm>
          <a:ln/>
        </p:spPr>
      </p:sp>
      <p:sp>
        <p:nvSpPr>
          <p:cNvPr id="131076" name="Rectangle 3"/>
          <p:cNvSpPr>
            <a:spLocks noGrp="1" noChangeArrowheads="1"/>
          </p:cNvSpPr>
          <p:nvPr>
            <p:ph type="body" idx="1"/>
          </p:nvPr>
        </p:nvSpPr>
        <p:spPr>
          <a:xfrm>
            <a:off x="685800" y="4343400"/>
            <a:ext cx="5486400" cy="4114800"/>
          </a:xfrm>
          <a:noFill/>
          <a:ln/>
        </p:spPr>
        <p:txBody>
          <a:bodyPr/>
          <a:lstStyle/>
          <a:p>
            <a:endParaRPr lang="en-US" dirty="0"/>
          </a:p>
        </p:txBody>
      </p:sp>
    </p:spTree>
    <p:extLst>
      <p:ext uri="{BB962C8B-B14F-4D97-AF65-F5344CB8AC3E}">
        <p14:creationId xmlns:p14="http://schemas.microsoft.com/office/powerpoint/2010/main" val="41882102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8FE5B33-8DFF-4C2F-AAC9-AB3EE42B1AF4}" type="slidenum">
              <a:rPr lang="en-US" smtClean="0"/>
              <a:t>8</a:t>
            </a:fld>
            <a:endParaRPr lang="en-US"/>
          </a:p>
        </p:txBody>
      </p:sp>
    </p:spTree>
    <p:extLst>
      <p:ext uri="{BB962C8B-B14F-4D97-AF65-F5344CB8AC3E}">
        <p14:creationId xmlns:p14="http://schemas.microsoft.com/office/powerpoint/2010/main" val="4184979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8FE5B33-8DFF-4C2F-AAC9-AB3EE42B1AF4}" type="slidenum">
              <a:rPr lang="en-US" smtClean="0"/>
              <a:t>9</a:t>
            </a:fld>
            <a:endParaRPr lang="en-US"/>
          </a:p>
        </p:txBody>
      </p:sp>
    </p:spTree>
    <p:extLst>
      <p:ext uri="{BB962C8B-B14F-4D97-AF65-F5344CB8AC3E}">
        <p14:creationId xmlns:p14="http://schemas.microsoft.com/office/powerpoint/2010/main" val="2821706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8FE5B33-8DFF-4C2F-AAC9-AB3EE42B1AF4}" type="slidenum">
              <a:rPr lang="en-US" smtClean="0"/>
              <a:t>10</a:t>
            </a:fld>
            <a:endParaRPr lang="en-US"/>
          </a:p>
        </p:txBody>
      </p:sp>
    </p:spTree>
    <p:extLst>
      <p:ext uri="{BB962C8B-B14F-4D97-AF65-F5344CB8AC3E}">
        <p14:creationId xmlns:p14="http://schemas.microsoft.com/office/powerpoint/2010/main" val="3784195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8FE5B33-8DFF-4C2F-AAC9-AB3EE42B1AF4}" type="slidenum">
              <a:rPr lang="en-US" smtClean="0"/>
              <a:t>11</a:t>
            </a:fld>
            <a:endParaRPr lang="en-US"/>
          </a:p>
        </p:txBody>
      </p:sp>
    </p:spTree>
    <p:extLst>
      <p:ext uri="{BB962C8B-B14F-4D97-AF65-F5344CB8AC3E}">
        <p14:creationId xmlns:p14="http://schemas.microsoft.com/office/powerpoint/2010/main" val="22524716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8FE5B33-8DFF-4C2F-AAC9-AB3EE42B1AF4}" type="slidenum">
              <a:rPr lang="en-US" smtClean="0"/>
              <a:t>16</a:t>
            </a:fld>
            <a:endParaRPr lang="en-US"/>
          </a:p>
        </p:txBody>
      </p:sp>
    </p:spTree>
    <p:extLst>
      <p:ext uri="{BB962C8B-B14F-4D97-AF65-F5344CB8AC3E}">
        <p14:creationId xmlns:p14="http://schemas.microsoft.com/office/powerpoint/2010/main" val="8346165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i-IN" dirty="0"/>
          </a:p>
        </p:txBody>
      </p:sp>
      <p:sp>
        <p:nvSpPr>
          <p:cNvPr id="4" name="Slide Number Placeholder 3"/>
          <p:cNvSpPr>
            <a:spLocks noGrp="1"/>
          </p:cNvSpPr>
          <p:nvPr>
            <p:ph type="sldNum" sz="quarter" idx="5"/>
          </p:nvPr>
        </p:nvSpPr>
        <p:spPr/>
        <p:txBody>
          <a:bodyPr/>
          <a:lstStyle/>
          <a:p>
            <a:fld id="{D8FE5B33-8DFF-4C2F-AAC9-AB3EE42B1AF4}" type="slidenum">
              <a:rPr lang="en-US" smtClean="0"/>
              <a:t>21</a:t>
            </a:fld>
            <a:endParaRPr lang="en-US"/>
          </a:p>
        </p:txBody>
      </p:sp>
    </p:spTree>
    <p:extLst>
      <p:ext uri="{BB962C8B-B14F-4D97-AF65-F5344CB8AC3E}">
        <p14:creationId xmlns:p14="http://schemas.microsoft.com/office/powerpoint/2010/main" val="4269078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8FC91E7B-5E4F-4CC0-B7A2-0E59C3B62087}" type="slidenum">
              <a:rPr lang="en-IN" smtClean="0">
                <a:solidFill>
                  <a:prstClr val="black"/>
                </a:solidFill>
              </a:rPr>
              <a:pPr/>
              <a:t>22</a:t>
            </a:fld>
            <a:endParaRPr lang="en-IN">
              <a:solidFill>
                <a:prstClr val="black"/>
              </a:solidFill>
            </a:endParaRPr>
          </a:p>
        </p:txBody>
      </p:sp>
    </p:spTree>
    <p:extLst>
      <p:ext uri="{BB962C8B-B14F-4D97-AF65-F5344CB8AC3E}">
        <p14:creationId xmlns:p14="http://schemas.microsoft.com/office/powerpoint/2010/main" val="2542610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5129" name="Rectangle 9"/>
          <p:cNvSpPr>
            <a:spLocks noGrp="1" noChangeArrowheads="1"/>
          </p:cNvSpPr>
          <p:nvPr>
            <p:ph type="ctrTitle" sz="quarter"/>
          </p:nvPr>
        </p:nvSpPr>
        <p:spPr>
          <a:xfrm>
            <a:off x="911424" y="1844824"/>
            <a:ext cx="10363200" cy="1736725"/>
          </a:xfrm>
        </p:spPr>
        <p:txBody>
          <a:bodyPr anchor="t"/>
          <a:lstStyle>
            <a:lvl1pPr>
              <a:defRPr sz="5400">
                <a:effectLst/>
              </a:defRPr>
            </a:lvl1pPr>
          </a:lstStyle>
          <a:p>
            <a:pPr lvl="0"/>
            <a:r>
              <a:rPr lang="en-US" altLang="en-US" noProof="0"/>
              <a:t>Click to edit Master title style</a:t>
            </a:r>
            <a:endParaRPr lang="en-US" altLang="en-US" noProof="0" dirty="0"/>
          </a:p>
        </p:txBody>
      </p:sp>
      <p:sp>
        <p:nvSpPr>
          <p:cNvPr id="5130" name="Rectangle 10"/>
          <p:cNvSpPr>
            <a:spLocks noGrp="1" noChangeArrowheads="1"/>
          </p:cNvSpPr>
          <p:nvPr>
            <p:ph type="subTitle" sz="quarter" idx="1"/>
          </p:nvPr>
        </p:nvSpPr>
        <p:spPr>
          <a:xfrm>
            <a:off x="1571824" y="3902221"/>
            <a:ext cx="9042400" cy="1752600"/>
          </a:xfrm>
        </p:spPr>
        <p:txBody>
          <a:bodyPr/>
          <a:lstStyle>
            <a:lvl1pPr marL="0" indent="0">
              <a:buFont typeface="Wingdings" panose="05000000000000000000" pitchFamily="2" charset="2"/>
              <a:buNone/>
              <a:defRPr/>
            </a:lvl1pPr>
          </a:lstStyle>
          <a:p>
            <a:pPr lvl="0"/>
            <a:r>
              <a:rPr lang="en-US" altLang="en-US" noProof="0"/>
              <a:t>Click to edit Master subtitle style</a:t>
            </a:r>
            <a:endParaRPr lang="en-US" altLang="en-US" noProof="0" dirty="0"/>
          </a:p>
        </p:txBody>
      </p:sp>
      <p:sp>
        <p:nvSpPr>
          <p:cNvPr id="11" name="Rectangle 11"/>
          <p:cNvSpPr>
            <a:spLocks noGrp="1" noChangeArrowheads="1"/>
          </p:cNvSpPr>
          <p:nvPr>
            <p:ph type="dt" sz="quarter" idx="10"/>
          </p:nvPr>
        </p:nvSpPr>
        <p:spPr>
          <a:xfrm>
            <a:off x="1320800" y="6245225"/>
            <a:ext cx="2535238" cy="476250"/>
          </a:xfrm>
        </p:spPr>
        <p:txBody>
          <a:bodyPr/>
          <a:lstStyle>
            <a:lvl1pPr>
              <a:defRPr/>
            </a:lvl1pPr>
          </a:lstStyle>
          <a:p>
            <a:pPr>
              <a:defRPr/>
            </a:pPr>
            <a:endParaRPr lang="en-US" altLang="en-US"/>
          </a:p>
        </p:txBody>
      </p:sp>
      <p:sp>
        <p:nvSpPr>
          <p:cNvPr id="12" name="Rectangle 12"/>
          <p:cNvSpPr>
            <a:spLocks noGrp="1" noChangeArrowheads="1"/>
          </p:cNvSpPr>
          <p:nvPr>
            <p:ph type="ftr" sz="quarter" idx="11"/>
          </p:nvPr>
        </p:nvSpPr>
        <p:spPr>
          <a:xfrm>
            <a:off x="4624388" y="6245225"/>
            <a:ext cx="3860800" cy="476250"/>
          </a:xfrm>
        </p:spPr>
        <p:txBody>
          <a:bodyPr/>
          <a:lstStyle>
            <a:lvl1pPr>
              <a:defRPr/>
            </a:lvl1pPr>
          </a:lstStyle>
          <a:p>
            <a:pPr>
              <a:defRPr/>
            </a:pPr>
            <a:endParaRPr lang="en-US" altLang="en-US"/>
          </a:p>
        </p:txBody>
      </p:sp>
      <p:sp>
        <p:nvSpPr>
          <p:cNvPr id="13" name="Rectangle 13"/>
          <p:cNvSpPr>
            <a:spLocks noGrp="1" noChangeArrowheads="1"/>
          </p:cNvSpPr>
          <p:nvPr>
            <p:ph type="sldNum" sz="quarter" idx="12"/>
          </p:nvPr>
        </p:nvSpPr>
        <p:spPr/>
        <p:txBody>
          <a:bodyPr/>
          <a:lstStyle>
            <a:lvl1pPr>
              <a:defRPr/>
            </a:lvl1pPr>
          </a:lstStyle>
          <a:p>
            <a:pPr>
              <a:defRPr/>
            </a:pPr>
            <a:fld id="{1A40B1C0-B3DB-451B-AE00-050192BC973B}" type="slidenum">
              <a:rPr lang="en-US" altLang="en-US" smtClean="0"/>
              <a:pPr>
                <a:defRPr/>
              </a:pPr>
              <a:t>‹#›</a:t>
            </a:fld>
            <a:endParaRPr lang="en-US" altLang="en-US"/>
          </a:p>
        </p:txBody>
      </p:sp>
    </p:spTree>
    <p:extLst>
      <p:ext uri="{BB962C8B-B14F-4D97-AF65-F5344CB8AC3E}">
        <p14:creationId xmlns:p14="http://schemas.microsoft.com/office/powerpoint/2010/main" val="2455798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White BG)">
    <p:bg>
      <p:bgPr>
        <a:solidFill>
          <a:schemeClr val="tx2"/>
        </a:solidFill>
        <a:effectLst/>
      </p:bgPr>
    </p:bg>
    <p:spTree>
      <p:nvGrpSpPr>
        <p:cNvPr id="1" name=""/>
        <p:cNvGrpSpPr/>
        <p:nvPr/>
      </p:nvGrpSpPr>
      <p:grpSpPr>
        <a:xfrm>
          <a:off x="0" y="0"/>
          <a:ext cx="0" cy="0"/>
          <a:chOff x="0" y="0"/>
          <a:chExt cx="0" cy="0"/>
        </a:xfrm>
      </p:grpSpPr>
      <p:sp>
        <p:nvSpPr>
          <p:cNvPr id="5129" name="Rectangle 9"/>
          <p:cNvSpPr>
            <a:spLocks noGrp="1" noChangeArrowheads="1"/>
          </p:cNvSpPr>
          <p:nvPr>
            <p:ph type="ctrTitle" sz="quarter"/>
          </p:nvPr>
        </p:nvSpPr>
        <p:spPr>
          <a:xfrm>
            <a:off x="911424" y="1844824"/>
            <a:ext cx="10363200" cy="1736725"/>
          </a:xfrm>
        </p:spPr>
        <p:txBody>
          <a:bodyPr anchor="t"/>
          <a:lstStyle>
            <a:lvl1pPr>
              <a:defRPr sz="5400">
                <a:solidFill>
                  <a:schemeClr val="bg1"/>
                </a:solidFill>
                <a:effectLst/>
              </a:defRPr>
            </a:lvl1pPr>
          </a:lstStyle>
          <a:p>
            <a:pPr lvl="0"/>
            <a:r>
              <a:rPr lang="en-US" altLang="en-US" noProof="0"/>
              <a:t>Click to edit Master title style</a:t>
            </a:r>
            <a:endParaRPr lang="en-US" altLang="en-US" noProof="0" dirty="0"/>
          </a:p>
        </p:txBody>
      </p:sp>
      <p:sp>
        <p:nvSpPr>
          <p:cNvPr id="5130" name="Rectangle 10"/>
          <p:cNvSpPr>
            <a:spLocks noGrp="1" noChangeArrowheads="1"/>
          </p:cNvSpPr>
          <p:nvPr>
            <p:ph type="subTitle" sz="quarter" idx="1"/>
          </p:nvPr>
        </p:nvSpPr>
        <p:spPr>
          <a:xfrm>
            <a:off x="1571824" y="3902221"/>
            <a:ext cx="9042400" cy="1752600"/>
          </a:xfrm>
        </p:spPr>
        <p:txBody>
          <a:bodyPr/>
          <a:lstStyle>
            <a:lvl1pPr marL="0" indent="0">
              <a:buFont typeface="Wingdings" panose="05000000000000000000" pitchFamily="2" charset="2"/>
              <a:buNone/>
              <a:defRPr>
                <a:solidFill>
                  <a:srgbClr val="128FF9"/>
                </a:solidFill>
              </a:defRPr>
            </a:lvl1pPr>
          </a:lstStyle>
          <a:p>
            <a:pPr lvl="0"/>
            <a:r>
              <a:rPr lang="en-US" altLang="en-US" noProof="0"/>
              <a:t>Click to edit Master subtitle style</a:t>
            </a:r>
            <a:endParaRPr lang="en-US" altLang="en-US" noProof="0" dirty="0"/>
          </a:p>
        </p:txBody>
      </p:sp>
      <p:sp>
        <p:nvSpPr>
          <p:cNvPr id="11" name="Rectangle 11"/>
          <p:cNvSpPr>
            <a:spLocks noGrp="1" noChangeArrowheads="1"/>
          </p:cNvSpPr>
          <p:nvPr>
            <p:ph type="dt" sz="quarter" idx="10"/>
          </p:nvPr>
        </p:nvSpPr>
        <p:spPr>
          <a:xfrm>
            <a:off x="1320800" y="6245225"/>
            <a:ext cx="2535238" cy="476250"/>
          </a:xfrm>
        </p:spPr>
        <p:txBody>
          <a:bodyPr/>
          <a:lstStyle>
            <a:lvl1pPr>
              <a:defRPr>
                <a:solidFill>
                  <a:srgbClr val="128FF9"/>
                </a:solidFill>
                <a:effectLst/>
              </a:defRPr>
            </a:lvl1pPr>
          </a:lstStyle>
          <a:p>
            <a:pPr>
              <a:defRPr/>
            </a:pPr>
            <a:endParaRPr lang="en-US" altLang="en-US"/>
          </a:p>
        </p:txBody>
      </p:sp>
      <p:sp>
        <p:nvSpPr>
          <p:cNvPr id="12" name="Rectangle 12"/>
          <p:cNvSpPr>
            <a:spLocks noGrp="1" noChangeArrowheads="1"/>
          </p:cNvSpPr>
          <p:nvPr>
            <p:ph type="ftr" sz="quarter" idx="11"/>
          </p:nvPr>
        </p:nvSpPr>
        <p:spPr>
          <a:xfrm>
            <a:off x="4624388" y="6245225"/>
            <a:ext cx="3860800" cy="476250"/>
          </a:xfrm>
        </p:spPr>
        <p:txBody>
          <a:bodyPr/>
          <a:lstStyle>
            <a:lvl1pPr>
              <a:defRPr>
                <a:solidFill>
                  <a:srgbClr val="128FF9"/>
                </a:solidFill>
                <a:effectLst/>
              </a:defRPr>
            </a:lvl1pPr>
          </a:lstStyle>
          <a:p>
            <a:pPr>
              <a:defRPr/>
            </a:pPr>
            <a:endParaRPr lang="en-US" altLang="en-US"/>
          </a:p>
        </p:txBody>
      </p:sp>
      <p:sp>
        <p:nvSpPr>
          <p:cNvPr id="13" name="Rectangle 13"/>
          <p:cNvSpPr>
            <a:spLocks noGrp="1" noChangeArrowheads="1"/>
          </p:cNvSpPr>
          <p:nvPr>
            <p:ph type="sldNum" sz="quarter" idx="12"/>
          </p:nvPr>
        </p:nvSpPr>
        <p:spPr/>
        <p:txBody>
          <a:bodyPr/>
          <a:lstStyle>
            <a:lvl1pPr>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409064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picTx" preserve="1">
  <p:cSld name="Thank You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7368" y="4221088"/>
            <a:ext cx="10873205" cy="904056"/>
          </a:xfrm>
        </p:spPr>
        <p:txBody>
          <a:bodyPr anchor="ctr"/>
          <a:lstStyle>
            <a:lvl1pPr>
              <a:defRPr sz="4000"/>
            </a:lvl1pPr>
          </a:lstStyle>
          <a:p>
            <a:r>
              <a:rPr lang="en-US" dirty="0"/>
              <a:t>Click to edit Master title style for Thank you</a:t>
            </a:r>
            <a:endParaRPr lang="en-IN" dirty="0"/>
          </a:p>
        </p:txBody>
      </p:sp>
      <p:sp>
        <p:nvSpPr>
          <p:cNvPr id="3" name="Picture Placeholder 2"/>
          <p:cNvSpPr>
            <a:spLocks noGrp="1"/>
          </p:cNvSpPr>
          <p:nvPr>
            <p:ph type="pic" idx="1"/>
          </p:nvPr>
        </p:nvSpPr>
        <p:spPr>
          <a:xfrm>
            <a:off x="0" y="1"/>
            <a:ext cx="12192000" cy="40050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407368" y="5341168"/>
            <a:ext cx="10873205" cy="608112"/>
          </a:xfrm>
        </p:spPr>
        <p:txBody>
          <a:bodyPr/>
          <a:lstStyle>
            <a:lvl1pPr marL="0" indent="0">
              <a:buNone/>
              <a:defRPr sz="2800"/>
            </a:lvl1pPr>
            <a:lvl2pPr marL="914400" indent="-457200">
              <a:buClr>
                <a:schemeClr val="accent1"/>
              </a:buClr>
              <a:buFont typeface="Raleway" panose="020B0503030101060003" pitchFamily="34" charset="0"/>
              <a:buChar char="@"/>
              <a:defRPr sz="2800"/>
            </a:lvl2pPr>
            <a:lvl3pPr marL="1257300" indent="-342900">
              <a:buClr>
                <a:schemeClr val="accent1"/>
              </a:buClr>
              <a:buFont typeface="Raleway" panose="020B0503030101060003" pitchFamily="34" charset="0"/>
              <a:buChar char="@"/>
              <a:defRPr sz="2400"/>
            </a:lvl3pPr>
            <a:lvl4pPr marL="1657350" indent="-285750">
              <a:buClr>
                <a:schemeClr val="accent1"/>
              </a:buClr>
              <a:buFont typeface="Raleway" panose="020B0503030101060003" pitchFamily="34" charset="0"/>
              <a:buChar char="@"/>
              <a:defRPr sz="1600"/>
            </a:lvl4pPr>
            <a:lvl5pPr marL="2114550" indent="-285750">
              <a:buClr>
                <a:schemeClr val="accent1"/>
              </a:buClr>
              <a:buFont typeface="Raleway" panose="020B0503030101060003" pitchFamily="34" charset="0"/>
              <a:buChar char="@"/>
              <a:defRPr sz="16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endParaRPr lang="en-IN" dirty="0"/>
          </a:p>
        </p:txBody>
      </p:sp>
    </p:spTree>
    <p:extLst>
      <p:ext uri="{BB962C8B-B14F-4D97-AF65-F5344CB8AC3E}">
        <p14:creationId xmlns:p14="http://schemas.microsoft.com/office/powerpoint/2010/main" val="2993646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picTx" preserve="1">
  <p:cSld name="Thank You Layout (White BG)">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7368" y="4221088"/>
            <a:ext cx="10873205" cy="904056"/>
          </a:xfrm>
        </p:spPr>
        <p:txBody>
          <a:bodyPr anchor="ctr"/>
          <a:lstStyle>
            <a:lvl1pPr>
              <a:defRPr sz="4000">
                <a:solidFill>
                  <a:schemeClr val="bg1"/>
                </a:solidFill>
                <a:effectLst/>
              </a:defRPr>
            </a:lvl1pPr>
          </a:lstStyle>
          <a:p>
            <a:r>
              <a:rPr lang="en-US" dirty="0"/>
              <a:t>Click to edit Master title style for Thank you</a:t>
            </a:r>
            <a:endParaRPr lang="en-IN" dirty="0"/>
          </a:p>
        </p:txBody>
      </p:sp>
      <p:sp>
        <p:nvSpPr>
          <p:cNvPr id="3" name="Picture Placeholder 2"/>
          <p:cNvSpPr>
            <a:spLocks noGrp="1"/>
          </p:cNvSpPr>
          <p:nvPr>
            <p:ph type="pic" idx="1"/>
          </p:nvPr>
        </p:nvSpPr>
        <p:spPr>
          <a:xfrm>
            <a:off x="0" y="1"/>
            <a:ext cx="12192000" cy="4005063"/>
          </a:xfrm>
        </p:spPr>
        <p:txBody>
          <a:bodyPr/>
          <a:lstStyle>
            <a:lvl1pPr marL="0" indent="0">
              <a:buNone/>
              <a:defRPr sz="3200">
                <a:solidFill>
                  <a:srgbClr val="128FF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407368" y="5341168"/>
            <a:ext cx="10873205" cy="608112"/>
          </a:xfrm>
        </p:spPr>
        <p:txBody>
          <a:bodyPr/>
          <a:lstStyle>
            <a:lvl1pPr marL="0" indent="0">
              <a:buNone/>
              <a:defRPr sz="2800">
                <a:solidFill>
                  <a:srgbClr val="128FF9"/>
                </a:solidFill>
              </a:defRPr>
            </a:lvl1pPr>
            <a:lvl2pPr marL="914400" indent="-457200">
              <a:buClr>
                <a:schemeClr val="accent1"/>
              </a:buClr>
              <a:buFont typeface="Raleway" panose="020B0503030101060003" pitchFamily="34" charset="0"/>
              <a:buChar char="@"/>
              <a:defRPr sz="2800"/>
            </a:lvl2pPr>
            <a:lvl3pPr marL="1257300" indent="-342900">
              <a:buClr>
                <a:schemeClr val="accent1"/>
              </a:buClr>
              <a:buFont typeface="Raleway" panose="020B0503030101060003" pitchFamily="34" charset="0"/>
              <a:buChar char="@"/>
              <a:defRPr sz="2400"/>
            </a:lvl3pPr>
            <a:lvl4pPr marL="1657350" indent="-285750">
              <a:buClr>
                <a:schemeClr val="accent1"/>
              </a:buClr>
              <a:buFont typeface="Raleway" panose="020B0503030101060003" pitchFamily="34" charset="0"/>
              <a:buChar char="@"/>
              <a:defRPr sz="1600"/>
            </a:lvl4pPr>
            <a:lvl5pPr marL="2114550" indent="-285750">
              <a:buClr>
                <a:schemeClr val="accent1"/>
              </a:buClr>
              <a:buFont typeface="Raleway" panose="020B0503030101060003" pitchFamily="34" charset="0"/>
              <a:buChar char="@"/>
              <a:defRPr sz="16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endParaRPr lang="en-IN" dirty="0"/>
          </a:p>
        </p:txBody>
      </p:sp>
    </p:spTree>
    <p:extLst>
      <p:ext uri="{BB962C8B-B14F-4D97-AF65-F5344CB8AC3E}">
        <p14:creationId xmlns:p14="http://schemas.microsoft.com/office/powerpoint/2010/main" val="1023252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Righ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35360" y="388468"/>
            <a:ext cx="5328591" cy="1292695"/>
          </a:xfrm>
        </p:spPr>
        <p:txBody>
          <a:bodyPr anchor="ctr"/>
          <a:lstStyle>
            <a:lvl1pPr>
              <a:defRPr sz="4000"/>
            </a:lvl1pPr>
          </a:lstStyle>
          <a:p>
            <a:r>
              <a:rPr lang="en-US"/>
              <a:t>Click to edit Master title style</a:t>
            </a:r>
            <a:endParaRPr lang="en-IN" dirty="0"/>
          </a:p>
        </p:txBody>
      </p:sp>
      <p:sp>
        <p:nvSpPr>
          <p:cNvPr id="3" name="Picture Placeholder 2"/>
          <p:cNvSpPr>
            <a:spLocks noGrp="1"/>
          </p:cNvSpPr>
          <p:nvPr>
            <p:ph type="pic" idx="1"/>
          </p:nvPr>
        </p:nvSpPr>
        <p:spPr>
          <a:xfrm>
            <a:off x="6018584" y="0"/>
            <a:ext cx="61722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335361" y="2060848"/>
            <a:ext cx="5328590" cy="4536504"/>
          </a:xfrm>
        </p:spPr>
        <p:txBody>
          <a:bodyPr/>
          <a:lstStyle>
            <a:lvl1pPr marL="0" indent="0">
              <a:buNone/>
              <a:defRPr sz="3200"/>
            </a:lvl1pPr>
            <a:lvl2pPr marL="914400" indent="-457200">
              <a:buClr>
                <a:schemeClr val="accent1"/>
              </a:buClr>
              <a:buFont typeface="Raleway" panose="020B0503030101060003" pitchFamily="34" charset="0"/>
              <a:buChar char="@"/>
              <a:defRPr sz="2800"/>
            </a:lvl2pPr>
            <a:lvl3pPr marL="1257300" indent="-342900">
              <a:buClr>
                <a:schemeClr val="accent1"/>
              </a:buClr>
              <a:buFont typeface="Raleway" panose="020B0503030101060003" pitchFamily="34" charset="0"/>
              <a:buChar char="@"/>
              <a:defRPr sz="2400"/>
            </a:lvl3pPr>
            <a:lvl4pPr marL="1657350" indent="-285750">
              <a:buClr>
                <a:schemeClr val="accent1"/>
              </a:buClr>
              <a:buFont typeface="Raleway" panose="020B0503030101060003" pitchFamily="34" charset="0"/>
              <a:buChar char="@"/>
              <a:defRPr sz="1600"/>
            </a:lvl4pPr>
            <a:lvl5pPr marL="2114550" indent="-285750">
              <a:buClr>
                <a:schemeClr val="accent1"/>
              </a:buClr>
              <a:buFont typeface="Raleway" panose="020B0503030101060003" pitchFamily="34" charset="0"/>
              <a:buChar char="@"/>
              <a:defRPr sz="16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3529264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picTx" preserve="1">
  <p:cSld name="Picture (Right) with Caption (White BG)">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35360" y="388468"/>
            <a:ext cx="5328591" cy="1292695"/>
          </a:xfrm>
        </p:spPr>
        <p:txBody>
          <a:bodyPr anchor="ctr"/>
          <a:lstStyle>
            <a:lvl1pPr>
              <a:defRPr sz="4000">
                <a:solidFill>
                  <a:schemeClr val="bg1"/>
                </a:solidFill>
                <a:effectLst/>
              </a:defRPr>
            </a:lvl1pPr>
          </a:lstStyle>
          <a:p>
            <a:r>
              <a:rPr lang="en-US"/>
              <a:t>Click to edit Master title style</a:t>
            </a:r>
            <a:endParaRPr lang="en-IN" dirty="0"/>
          </a:p>
        </p:txBody>
      </p:sp>
      <p:sp>
        <p:nvSpPr>
          <p:cNvPr id="3" name="Picture Placeholder 2"/>
          <p:cNvSpPr>
            <a:spLocks noGrp="1"/>
          </p:cNvSpPr>
          <p:nvPr>
            <p:ph type="pic" idx="1"/>
          </p:nvPr>
        </p:nvSpPr>
        <p:spPr>
          <a:xfrm>
            <a:off x="6018584" y="0"/>
            <a:ext cx="6172200" cy="6857999"/>
          </a:xfrm>
        </p:spPr>
        <p:txBody>
          <a:bodyPr/>
          <a:lstStyle>
            <a:lvl1pPr marL="0" indent="0">
              <a:buNone/>
              <a:defRPr sz="3200">
                <a:solidFill>
                  <a:srgbClr val="128FF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335361" y="2060848"/>
            <a:ext cx="5328590" cy="4536504"/>
          </a:xfrm>
        </p:spPr>
        <p:txBody>
          <a:bodyPr/>
          <a:lstStyle>
            <a:lvl1pPr marL="0" indent="0">
              <a:buNone/>
              <a:defRPr sz="3200">
                <a:solidFill>
                  <a:srgbClr val="128FF9"/>
                </a:solidFill>
              </a:defRPr>
            </a:lvl1pPr>
            <a:lvl2pPr marL="914400" indent="-457200">
              <a:buClr>
                <a:srgbClr val="128FF9"/>
              </a:buClr>
              <a:buFont typeface="Raleway" panose="020B0503030101060003" pitchFamily="34" charset="0"/>
              <a:buChar char="@"/>
              <a:defRPr sz="2800">
                <a:solidFill>
                  <a:schemeClr val="bg1"/>
                </a:solidFill>
              </a:defRPr>
            </a:lvl2pPr>
            <a:lvl3pPr marL="1257300" indent="-342900">
              <a:buClr>
                <a:srgbClr val="128FF9"/>
              </a:buClr>
              <a:buFont typeface="Raleway" panose="020B0503030101060003" pitchFamily="34" charset="0"/>
              <a:buChar char="@"/>
              <a:defRPr sz="2400">
                <a:solidFill>
                  <a:schemeClr val="bg1"/>
                </a:solidFill>
              </a:defRPr>
            </a:lvl3pPr>
            <a:lvl4pPr marL="1657350" indent="-285750">
              <a:buClr>
                <a:srgbClr val="128FF9"/>
              </a:buClr>
              <a:buFont typeface="Raleway" panose="020B0503030101060003" pitchFamily="34" charset="0"/>
              <a:buChar char="@"/>
              <a:defRPr sz="1600">
                <a:solidFill>
                  <a:schemeClr val="bg1"/>
                </a:solidFill>
              </a:defRPr>
            </a:lvl4pPr>
            <a:lvl5pPr marL="2114550" indent="-285750">
              <a:buClr>
                <a:srgbClr val="128FF9"/>
              </a:buClr>
              <a:buFont typeface="Raleway" panose="020B0503030101060003" pitchFamily="34" charset="0"/>
              <a:buChar char="@"/>
              <a:defRPr sz="1600">
                <a:solidFill>
                  <a:schemeClr val="bg1"/>
                </a:solidFill>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2976785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picTx" preserve="1">
  <p:cSld name="Picture (Lef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6067" y="384077"/>
            <a:ext cx="5328591" cy="1292695"/>
          </a:xfrm>
        </p:spPr>
        <p:txBody>
          <a:bodyPr anchor="ctr"/>
          <a:lstStyle>
            <a:lvl1pPr>
              <a:defRPr sz="4000"/>
            </a:lvl1pPr>
          </a:lstStyle>
          <a:p>
            <a:r>
              <a:rPr lang="en-US"/>
              <a:t>Click to edit Master title style</a:t>
            </a:r>
            <a:endParaRPr lang="en-IN" dirty="0"/>
          </a:p>
        </p:txBody>
      </p:sp>
      <p:sp>
        <p:nvSpPr>
          <p:cNvPr id="3" name="Picture Placeholder 2"/>
          <p:cNvSpPr>
            <a:spLocks noGrp="1"/>
          </p:cNvSpPr>
          <p:nvPr>
            <p:ph type="pic" idx="1"/>
          </p:nvPr>
        </p:nvSpPr>
        <p:spPr>
          <a:xfrm>
            <a:off x="-4192" y="0"/>
            <a:ext cx="61722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6586068" y="2060848"/>
            <a:ext cx="5328590" cy="4536504"/>
          </a:xfrm>
        </p:spPr>
        <p:txBody>
          <a:bodyPr/>
          <a:lstStyle>
            <a:lvl1pPr marL="0" indent="0">
              <a:buNone/>
              <a:defRPr sz="3200"/>
            </a:lvl1pPr>
            <a:lvl2pPr marL="914400" indent="-457200">
              <a:buClr>
                <a:schemeClr val="accent1"/>
              </a:buClr>
              <a:buFont typeface="Raleway" panose="020B0503030101060003" pitchFamily="34" charset="0"/>
              <a:buChar char="@"/>
              <a:defRPr sz="2800"/>
            </a:lvl2pPr>
            <a:lvl3pPr marL="1257300" indent="-342900">
              <a:buClr>
                <a:schemeClr val="accent1"/>
              </a:buClr>
              <a:buFont typeface="Raleway" panose="020B0503030101060003" pitchFamily="34" charset="0"/>
              <a:buChar char="@"/>
              <a:defRPr sz="2400"/>
            </a:lvl3pPr>
            <a:lvl4pPr marL="1657350" indent="-285750">
              <a:buClr>
                <a:schemeClr val="accent1"/>
              </a:buClr>
              <a:buFont typeface="Raleway" panose="020B0503030101060003" pitchFamily="34" charset="0"/>
              <a:buChar char="@"/>
              <a:defRPr sz="1600"/>
            </a:lvl4pPr>
            <a:lvl5pPr marL="2114550" indent="-285750">
              <a:buClr>
                <a:schemeClr val="accent1"/>
              </a:buClr>
              <a:buFont typeface="Raleway" panose="020B0503030101060003" pitchFamily="34" charset="0"/>
              <a:buChar char="@"/>
              <a:defRPr sz="16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1540131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Left) with Caption (Whit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86067" y="384077"/>
            <a:ext cx="5328591" cy="1292695"/>
          </a:xfrm>
        </p:spPr>
        <p:txBody>
          <a:bodyPr anchor="ctr"/>
          <a:lstStyle>
            <a:lvl1pPr>
              <a:defRPr sz="4000">
                <a:solidFill>
                  <a:schemeClr val="bg1"/>
                </a:solidFill>
              </a:defRPr>
            </a:lvl1pPr>
          </a:lstStyle>
          <a:p>
            <a:r>
              <a:rPr lang="en-US"/>
              <a:t>Click to edit Master title style</a:t>
            </a:r>
            <a:endParaRPr lang="en-IN" dirty="0"/>
          </a:p>
        </p:txBody>
      </p:sp>
      <p:sp>
        <p:nvSpPr>
          <p:cNvPr id="3" name="Picture Placeholder 2"/>
          <p:cNvSpPr>
            <a:spLocks noGrp="1"/>
          </p:cNvSpPr>
          <p:nvPr>
            <p:ph type="pic" idx="1"/>
          </p:nvPr>
        </p:nvSpPr>
        <p:spPr>
          <a:xfrm>
            <a:off x="0" y="0"/>
            <a:ext cx="6172200" cy="6857999"/>
          </a:xfrm>
        </p:spPr>
        <p:txBody>
          <a:bodyPr/>
          <a:lstStyle>
            <a:lvl1pPr marL="0" indent="0">
              <a:buNone/>
              <a:defRPr sz="3200">
                <a:solidFill>
                  <a:srgbClr val="128FF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6586068" y="2060848"/>
            <a:ext cx="5328590" cy="4536504"/>
          </a:xfrm>
        </p:spPr>
        <p:txBody>
          <a:bodyPr/>
          <a:lstStyle>
            <a:lvl1pPr marL="0" indent="0">
              <a:buNone/>
              <a:defRPr sz="3200">
                <a:solidFill>
                  <a:srgbClr val="128FF9"/>
                </a:solidFill>
              </a:defRPr>
            </a:lvl1pPr>
            <a:lvl2pPr marL="914400" indent="-457200">
              <a:buClr>
                <a:srgbClr val="128FF9"/>
              </a:buClr>
              <a:buFont typeface="Raleway" panose="020B0503030101060003" pitchFamily="34" charset="0"/>
              <a:buChar char="@"/>
              <a:defRPr sz="2800">
                <a:solidFill>
                  <a:schemeClr val="bg1"/>
                </a:solidFill>
              </a:defRPr>
            </a:lvl2pPr>
            <a:lvl3pPr marL="1257300" indent="-342900">
              <a:buClr>
                <a:srgbClr val="128FF9"/>
              </a:buClr>
              <a:buFont typeface="Raleway" panose="020B0503030101060003" pitchFamily="34" charset="0"/>
              <a:buChar char="@"/>
              <a:defRPr sz="2400">
                <a:solidFill>
                  <a:schemeClr val="bg1"/>
                </a:solidFill>
              </a:defRPr>
            </a:lvl3pPr>
            <a:lvl4pPr marL="1657350" indent="-285750">
              <a:buClr>
                <a:srgbClr val="128FF9"/>
              </a:buClr>
              <a:buFont typeface="Raleway" panose="020B0503030101060003" pitchFamily="34" charset="0"/>
              <a:buChar char="@"/>
              <a:defRPr sz="1600">
                <a:solidFill>
                  <a:schemeClr val="bg1"/>
                </a:solidFill>
              </a:defRPr>
            </a:lvl4pPr>
            <a:lvl5pPr marL="2114550" indent="-285750">
              <a:buClr>
                <a:srgbClr val="128FF9"/>
              </a:buClr>
              <a:buFont typeface="Raleway" panose="020B0503030101060003" pitchFamily="34" charset="0"/>
              <a:buChar char="@"/>
              <a:defRPr sz="1600">
                <a:solidFill>
                  <a:schemeClr val="bg1"/>
                </a:solidFill>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1410582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dirty="0"/>
          </a:p>
        </p:txBody>
      </p:sp>
      <p:sp>
        <p:nvSpPr>
          <p:cNvPr id="3" name="Content Placeholder 2"/>
          <p:cNvSpPr>
            <a:spLocks noGrp="1"/>
          </p:cNvSpPr>
          <p:nvPr>
            <p:ph idx="1" hasCustomPrompt="1"/>
          </p:nvPr>
        </p:nvSpPr>
        <p:spPr>
          <a:xfrm>
            <a:off x="485127" y="1871980"/>
            <a:ext cx="11183938" cy="4191000"/>
          </a:xfrm>
        </p:spPr>
        <p:txBody>
          <a:bodyPr/>
          <a:lstStyle>
            <a:lvl1pPr>
              <a:defRPr>
                <a:solidFill>
                  <a:schemeClr val="accent1"/>
                </a:solidFill>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B44D38E7-A6AC-4906-9AAA-4AB9F06357D4}" type="slidenum">
              <a:rPr lang="en-US" altLang="en-US" smtClean="0"/>
              <a:pPr>
                <a:defRPr/>
              </a:pPr>
              <a:t>‹#›</a:t>
            </a:fld>
            <a:endParaRPr lang="en-US" altLang="en-US"/>
          </a:p>
        </p:txBody>
      </p:sp>
    </p:spTree>
    <p:extLst>
      <p:ext uri="{BB962C8B-B14F-4D97-AF65-F5344CB8AC3E}">
        <p14:creationId xmlns:p14="http://schemas.microsoft.com/office/powerpoint/2010/main" val="715805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Title and Content (Whit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effectLst/>
              </a:defRPr>
            </a:lvl1pPr>
          </a:lstStyle>
          <a:p>
            <a:r>
              <a:rPr lang="en-US"/>
              <a:t>Click to edit Master title style</a:t>
            </a:r>
            <a:endParaRPr lang="en-IN" dirty="0"/>
          </a:p>
        </p:txBody>
      </p:sp>
      <p:sp>
        <p:nvSpPr>
          <p:cNvPr id="3" name="Content Placeholder 2"/>
          <p:cNvSpPr>
            <a:spLocks noGrp="1"/>
          </p:cNvSpPr>
          <p:nvPr>
            <p:ph idx="1" hasCustomPrompt="1"/>
          </p:nvPr>
        </p:nvSpPr>
        <p:spPr>
          <a:xfrm>
            <a:off x="488302" y="1892300"/>
            <a:ext cx="11183938" cy="4191000"/>
          </a:xfrm>
        </p:spPr>
        <p:txBody>
          <a:bodyPr/>
          <a:lstStyle>
            <a:lvl1pPr>
              <a:defRPr>
                <a:solidFill>
                  <a:srgbClr val="128FF9"/>
                </a:solidFill>
                <a:latin typeface="+mn-lt"/>
              </a:defRPr>
            </a:lvl1pPr>
            <a:lvl2pPr>
              <a:buClr>
                <a:srgbClr val="128FF9"/>
              </a:buClr>
              <a:defRPr>
                <a:solidFill>
                  <a:schemeClr val="bg1"/>
                </a:solidFill>
                <a:latin typeface="+mn-lt"/>
              </a:defRPr>
            </a:lvl2pPr>
            <a:lvl3pPr>
              <a:buClr>
                <a:srgbClr val="128FF9"/>
              </a:buClr>
              <a:defRPr>
                <a:solidFill>
                  <a:schemeClr val="bg1"/>
                </a:solidFill>
                <a:latin typeface="+mn-lt"/>
              </a:defRPr>
            </a:lvl3pPr>
            <a:lvl4pPr>
              <a:buClr>
                <a:srgbClr val="128FF9"/>
              </a:buClr>
              <a:defRPr>
                <a:solidFill>
                  <a:schemeClr val="bg1"/>
                </a:solidFill>
                <a:latin typeface="+mn-lt"/>
              </a:defRPr>
            </a:lvl4pPr>
            <a:lvl5pPr>
              <a:buClr>
                <a:srgbClr val="128FF9"/>
              </a:buClr>
              <a:defRPr>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708924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lvl1pPr>
          </a:lstStyle>
          <a:p>
            <a:r>
              <a:rPr lang="en-US"/>
              <a:t>Click to edit Master title style</a:t>
            </a:r>
            <a:endParaRPr lang="en-IN" dirty="0"/>
          </a:p>
        </p:txBody>
      </p:sp>
      <p:sp>
        <p:nvSpPr>
          <p:cNvPr id="3" name="Text Placeholder 2"/>
          <p:cNvSpPr>
            <a:spLocks noGrp="1"/>
          </p:cNvSpPr>
          <p:nvPr>
            <p:ph type="body" idx="1"/>
          </p:nvPr>
        </p:nvSpPr>
        <p:spPr>
          <a:xfrm>
            <a:off x="831851" y="4589466"/>
            <a:ext cx="10515600" cy="1500187"/>
          </a:xfrm>
        </p:spPr>
        <p:txBody>
          <a:bodyPr/>
          <a:lstStyle>
            <a:lvl1pPr marL="0" indent="0">
              <a:buNone/>
              <a:defRPr sz="2400">
                <a:latin typeface="+mn-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11A0C490-70B2-4D52-89E3-BAB99B13DF7B}" type="slidenum">
              <a:rPr lang="en-US" altLang="en-US" smtClean="0"/>
              <a:pPr>
                <a:defRPr/>
              </a:pPr>
              <a:t>‹#›</a:t>
            </a:fld>
            <a:endParaRPr lang="en-US" altLang="en-US"/>
          </a:p>
        </p:txBody>
      </p:sp>
    </p:spTree>
    <p:extLst>
      <p:ext uri="{BB962C8B-B14F-4D97-AF65-F5344CB8AC3E}">
        <p14:creationId xmlns:p14="http://schemas.microsoft.com/office/powerpoint/2010/main" val="2544108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Whit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solidFill>
                  <a:schemeClr val="bg1"/>
                </a:solidFill>
                <a:effectLst/>
              </a:defRPr>
            </a:lvl1pPr>
          </a:lstStyle>
          <a:p>
            <a:r>
              <a:rPr lang="en-US"/>
              <a:t>Click to edit Master title style</a:t>
            </a:r>
            <a:endParaRPr lang="en-IN" dirty="0"/>
          </a:p>
        </p:txBody>
      </p:sp>
      <p:sp>
        <p:nvSpPr>
          <p:cNvPr id="3" name="Text Placeholder 2"/>
          <p:cNvSpPr>
            <a:spLocks noGrp="1"/>
          </p:cNvSpPr>
          <p:nvPr>
            <p:ph type="body" idx="1"/>
          </p:nvPr>
        </p:nvSpPr>
        <p:spPr>
          <a:xfrm>
            <a:off x="831851" y="4589466"/>
            <a:ext cx="10515600" cy="1500187"/>
          </a:xfrm>
        </p:spPr>
        <p:txBody>
          <a:bodyPr/>
          <a:lstStyle>
            <a:lvl1pPr marL="0" indent="0">
              <a:buNone/>
              <a:defRPr sz="2400">
                <a:solidFill>
                  <a:srgbClr val="128FF9"/>
                </a:solidFill>
                <a:latin typeface="+mn-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rgbClr val="128FF9"/>
                </a:solidFill>
                <a:effectLst/>
              </a:defRPr>
            </a:lvl1pPr>
          </a:lstStyle>
          <a:p>
            <a:pPr>
              <a:defRPr/>
            </a:pPr>
            <a:endParaRPr lang="en-US" altLang="en-US"/>
          </a:p>
        </p:txBody>
      </p:sp>
      <p:sp>
        <p:nvSpPr>
          <p:cNvPr id="5" name="Footer Placeholder 4"/>
          <p:cNvSpPr>
            <a:spLocks noGrp="1"/>
          </p:cNvSpPr>
          <p:nvPr>
            <p:ph type="ftr" sz="quarter" idx="11"/>
          </p:nvPr>
        </p:nvSpPr>
        <p:spPr/>
        <p:txBody>
          <a:bodyPr/>
          <a:lstStyle>
            <a:lvl1pPr>
              <a:defRPr>
                <a:solidFill>
                  <a:srgbClr val="128FF9"/>
                </a:solidFill>
                <a:effectLst/>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solidFill>
                  <a:srgbClr val="128FF9"/>
                </a:solidFill>
                <a:effectLst/>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3472070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defRPr>
            </a:lvl1pPr>
          </a:lstStyle>
          <a:p>
            <a:r>
              <a:rPr lang="en-US"/>
              <a:t>Click to edit Master title style</a:t>
            </a:r>
            <a:endParaRPr lang="en-IN" dirty="0"/>
          </a:p>
        </p:txBody>
      </p:sp>
      <p:sp>
        <p:nvSpPr>
          <p:cNvPr id="3" name="Content Placeholder 2"/>
          <p:cNvSpPr>
            <a:spLocks noGrp="1"/>
          </p:cNvSpPr>
          <p:nvPr>
            <p:ph sz="half" idx="1" hasCustomPrompt="1"/>
          </p:nvPr>
        </p:nvSpPr>
        <p:spPr>
          <a:xfrm>
            <a:off x="488302" y="1828800"/>
            <a:ext cx="5236633" cy="4191000"/>
          </a:xfrm>
        </p:spPr>
        <p:txBody>
          <a:bodyPr/>
          <a:lstStyle>
            <a:lvl1pPr marL="0" indent="0">
              <a:buNone/>
              <a:defRPr b="1">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half" idx="2" hasCustomPrompt="1"/>
          </p:nvPr>
        </p:nvSpPr>
        <p:spPr>
          <a:xfrm>
            <a:off x="6432432" y="1840612"/>
            <a:ext cx="5236633" cy="4191000"/>
          </a:xfrm>
        </p:spPr>
        <p:txBody>
          <a:bodyPr/>
          <a:lstStyle>
            <a:lvl1pPr marL="0" indent="0">
              <a:buNone/>
              <a:defRPr b="1">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F337958E-F9EA-4841-82B6-D7D0DBBA1F0E}" type="slidenum">
              <a:rPr lang="en-US" altLang="en-US" smtClean="0"/>
              <a:pPr>
                <a:defRPr/>
              </a:pPr>
              <a:t>‹#›</a:t>
            </a:fld>
            <a:endParaRPr lang="en-US" altLang="en-US"/>
          </a:p>
        </p:txBody>
      </p:sp>
    </p:spTree>
    <p:extLst>
      <p:ext uri="{BB962C8B-B14F-4D97-AF65-F5344CB8AC3E}">
        <p14:creationId xmlns:p14="http://schemas.microsoft.com/office/powerpoint/2010/main" val="269720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woObj" preserve="1">
  <p:cSld name="Two Content (White BG)">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effectLst/>
              </a:defRPr>
            </a:lvl1pPr>
          </a:lstStyle>
          <a:p>
            <a:r>
              <a:rPr lang="en-US"/>
              <a:t>Click to edit Master title style</a:t>
            </a:r>
            <a:endParaRPr lang="en-IN" dirty="0"/>
          </a:p>
        </p:txBody>
      </p:sp>
      <p:sp>
        <p:nvSpPr>
          <p:cNvPr id="3" name="Content Placeholder 2"/>
          <p:cNvSpPr>
            <a:spLocks noGrp="1"/>
          </p:cNvSpPr>
          <p:nvPr>
            <p:ph sz="half" idx="1" hasCustomPrompt="1"/>
          </p:nvPr>
        </p:nvSpPr>
        <p:spPr>
          <a:xfrm>
            <a:off x="488302" y="1828800"/>
            <a:ext cx="5236633" cy="4191000"/>
          </a:xfrm>
        </p:spPr>
        <p:txBody>
          <a:bodyPr/>
          <a:lstStyle>
            <a:lvl1pPr marL="0" indent="0">
              <a:buNone/>
              <a:defRPr b="1">
                <a:solidFill>
                  <a:srgbClr val="128FF9"/>
                </a:solidFill>
                <a:latin typeface="+mn-lt"/>
              </a:defRPr>
            </a:lvl1pPr>
            <a:lvl2pPr>
              <a:buClr>
                <a:srgbClr val="128FF9"/>
              </a:buClr>
              <a:defRPr>
                <a:solidFill>
                  <a:schemeClr val="bg1"/>
                </a:solidFill>
                <a:latin typeface="+mn-lt"/>
              </a:defRPr>
            </a:lvl2pPr>
            <a:lvl3pPr>
              <a:buClr>
                <a:srgbClr val="128FF9"/>
              </a:buClr>
              <a:defRPr>
                <a:solidFill>
                  <a:schemeClr val="bg1"/>
                </a:solidFill>
                <a:latin typeface="+mn-lt"/>
              </a:defRPr>
            </a:lvl3pPr>
            <a:lvl4pPr>
              <a:buClr>
                <a:srgbClr val="128FF9"/>
              </a:buClr>
              <a:defRPr>
                <a:solidFill>
                  <a:schemeClr val="bg1"/>
                </a:solidFill>
                <a:latin typeface="+mn-lt"/>
              </a:defRPr>
            </a:lvl4pPr>
            <a:lvl5pPr>
              <a:buClr>
                <a:srgbClr val="128FF9"/>
              </a:buClr>
              <a:defRPr>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half" idx="2" hasCustomPrompt="1"/>
          </p:nvPr>
        </p:nvSpPr>
        <p:spPr>
          <a:xfrm>
            <a:off x="6432432" y="1840612"/>
            <a:ext cx="5236633" cy="4191000"/>
          </a:xfrm>
        </p:spPr>
        <p:txBody>
          <a:bodyPr/>
          <a:lstStyle>
            <a:lvl1pPr marL="0" indent="0">
              <a:buNone/>
              <a:defRPr b="1">
                <a:solidFill>
                  <a:srgbClr val="128FF9"/>
                </a:solidFill>
                <a:latin typeface="+mn-lt"/>
              </a:defRPr>
            </a:lvl1pPr>
            <a:lvl2pPr>
              <a:buClr>
                <a:srgbClr val="128FF9"/>
              </a:buClr>
              <a:defRPr>
                <a:solidFill>
                  <a:schemeClr val="bg1"/>
                </a:solidFill>
                <a:latin typeface="+mn-lt"/>
              </a:defRPr>
            </a:lvl2pPr>
            <a:lvl3pPr>
              <a:buClr>
                <a:srgbClr val="128FF9"/>
              </a:buClr>
              <a:defRPr>
                <a:solidFill>
                  <a:schemeClr val="bg1"/>
                </a:solidFill>
                <a:latin typeface="+mn-lt"/>
              </a:defRPr>
            </a:lvl3pPr>
            <a:lvl4pPr>
              <a:buClr>
                <a:srgbClr val="128FF9"/>
              </a:buClr>
              <a:defRPr>
                <a:solidFill>
                  <a:schemeClr val="bg1"/>
                </a:solidFill>
                <a:latin typeface="+mn-lt"/>
              </a:defRPr>
            </a:lvl4pPr>
            <a:lvl5pPr>
              <a:buClr>
                <a:srgbClr val="128FF9"/>
              </a:buClr>
              <a:defRPr>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27596400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8"/>
            <a:ext cx="10515600" cy="1325563"/>
          </a:xfrm>
        </p:spPr>
        <p:txBody>
          <a:bodyPr/>
          <a:lstStyle>
            <a:lvl1pPr>
              <a:defRPr>
                <a:effectLst/>
              </a:defRPr>
            </a:lvl1pPr>
          </a:lstStyle>
          <a:p>
            <a:r>
              <a:rPr lang="en-US"/>
              <a:t>Click to edit Master title style</a:t>
            </a:r>
            <a:endParaRPr lang="en-IN" dirty="0"/>
          </a:p>
        </p:txBody>
      </p:sp>
      <p:sp>
        <p:nvSpPr>
          <p:cNvPr id="3" name="Text Placeholder 2"/>
          <p:cNvSpPr>
            <a:spLocks noGrp="1"/>
          </p:cNvSpPr>
          <p:nvPr>
            <p:ph type="body" idx="1"/>
          </p:nvPr>
        </p:nvSpPr>
        <p:spPr>
          <a:xfrm>
            <a:off x="840319"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hasCustomPrompt="1"/>
          </p:nvPr>
        </p:nvSpPr>
        <p:spPr>
          <a:xfrm>
            <a:off x="840319" y="2505075"/>
            <a:ext cx="5158316"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hasCustomPrompt="1"/>
          </p:nvPr>
        </p:nvSpPr>
        <p:spPr>
          <a:xfrm>
            <a:off x="6172200" y="2505075"/>
            <a:ext cx="518371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Date Placeholder 6"/>
          <p:cNvSpPr>
            <a:spLocks noGrp="1"/>
          </p:cNvSpPr>
          <p:nvPr>
            <p:ph type="dt" sz="half" idx="10"/>
          </p:nvPr>
        </p:nvSpPr>
        <p:spPr/>
        <p:txBody>
          <a:bodyPr/>
          <a:lstStyle>
            <a:lvl1pPr>
              <a:defRPr/>
            </a:lvl1pPr>
          </a:lstStyle>
          <a:p>
            <a:pPr>
              <a:defRPr/>
            </a:pPr>
            <a:endParaRPr lang="en-US" altLang="en-US"/>
          </a:p>
        </p:txBody>
      </p:sp>
      <p:sp>
        <p:nvSpPr>
          <p:cNvPr id="8" name="Footer Placeholder 7"/>
          <p:cNvSpPr>
            <a:spLocks noGrp="1"/>
          </p:cNvSpPr>
          <p:nvPr>
            <p:ph type="ftr" sz="quarter" idx="11"/>
          </p:nvPr>
        </p:nvSpPr>
        <p:spPr/>
        <p:txBody>
          <a:bodyPr/>
          <a:lstStyle>
            <a:lvl1pPr>
              <a:defRPr/>
            </a:lvl1pPr>
          </a:lstStyle>
          <a:p>
            <a:pPr>
              <a:defRPr/>
            </a:pPr>
            <a:endParaRPr lang="en-US" altLang="en-US"/>
          </a:p>
        </p:txBody>
      </p:sp>
      <p:sp>
        <p:nvSpPr>
          <p:cNvPr id="9" name="Slide Number Placeholder 8"/>
          <p:cNvSpPr>
            <a:spLocks noGrp="1"/>
          </p:cNvSpPr>
          <p:nvPr>
            <p:ph type="sldNum" sz="quarter" idx="12"/>
          </p:nvPr>
        </p:nvSpPr>
        <p:spPr/>
        <p:txBody>
          <a:bodyPr/>
          <a:lstStyle>
            <a:lvl1pPr>
              <a:defRPr/>
            </a:lvl1pPr>
          </a:lstStyle>
          <a:p>
            <a:pPr>
              <a:defRPr/>
            </a:pPr>
            <a:fld id="{E71EBF64-BFF6-4827-8459-F01B7B3DC05F}" type="slidenum">
              <a:rPr lang="en-US" altLang="en-US" smtClean="0"/>
              <a:pPr>
                <a:defRPr/>
              </a:pPr>
              <a:t>‹#›</a:t>
            </a:fld>
            <a:endParaRPr lang="en-US" altLang="en-US"/>
          </a:p>
        </p:txBody>
      </p:sp>
    </p:spTree>
    <p:extLst>
      <p:ext uri="{BB962C8B-B14F-4D97-AF65-F5344CB8AC3E}">
        <p14:creationId xmlns:p14="http://schemas.microsoft.com/office/powerpoint/2010/main" val="5172522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Whit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8"/>
            <a:ext cx="10515600" cy="1325563"/>
          </a:xfrm>
        </p:spPr>
        <p:txBody>
          <a:bodyPr/>
          <a:lstStyle>
            <a:lvl1pPr>
              <a:defRPr>
                <a:solidFill>
                  <a:schemeClr val="bg1"/>
                </a:solidFill>
                <a:effectLst/>
              </a:defRPr>
            </a:lvl1pPr>
          </a:lstStyle>
          <a:p>
            <a:r>
              <a:rPr lang="en-US"/>
              <a:t>Click to edit Master title style</a:t>
            </a:r>
            <a:endParaRPr lang="en-IN" dirty="0"/>
          </a:p>
        </p:txBody>
      </p:sp>
      <p:sp>
        <p:nvSpPr>
          <p:cNvPr id="3" name="Text Placeholder 2"/>
          <p:cNvSpPr>
            <a:spLocks noGrp="1"/>
          </p:cNvSpPr>
          <p:nvPr>
            <p:ph type="body" idx="1"/>
          </p:nvPr>
        </p:nvSpPr>
        <p:spPr>
          <a:xfrm>
            <a:off x="840319" y="1681163"/>
            <a:ext cx="5158316" cy="823912"/>
          </a:xfrm>
        </p:spPr>
        <p:txBody>
          <a:bodyPr anchor="b"/>
          <a:lstStyle>
            <a:lvl1pPr marL="0" indent="0">
              <a:buNone/>
              <a:defRPr sz="2400" b="1">
                <a:solidFill>
                  <a:srgbClr val="128FF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hasCustomPrompt="1"/>
          </p:nvPr>
        </p:nvSpPr>
        <p:spPr>
          <a:xfrm>
            <a:off x="840319" y="2505075"/>
            <a:ext cx="5158316" cy="3684588"/>
          </a:xfrm>
        </p:spPr>
        <p:txBody>
          <a:bodyPr/>
          <a:lstStyle>
            <a:lvl1pPr>
              <a:defRPr>
                <a:solidFill>
                  <a:srgbClr val="128FF9"/>
                </a:solidFill>
              </a:defRPr>
            </a:lvl1pPr>
            <a:lvl2pPr>
              <a:buClr>
                <a:srgbClr val="128FF9"/>
              </a:buClr>
              <a:defRPr>
                <a:solidFill>
                  <a:schemeClr val="bg1"/>
                </a:solidFill>
              </a:defRPr>
            </a:lvl2pPr>
            <a:lvl3pPr>
              <a:buClr>
                <a:srgbClr val="128FF9"/>
              </a:buClr>
              <a:defRPr>
                <a:solidFill>
                  <a:schemeClr val="bg1"/>
                </a:solidFill>
              </a:defRPr>
            </a:lvl3pPr>
            <a:lvl4pPr>
              <a:buClr>
                <a:srgbClr val="128FF9"/>
              </a:buClr>
              <a:defRPr>
                <a:solidFill>
                  <a:schemeClr val="bg1"/>
                </a:solidFill>
              </a:defRPr>
            </a:lvl4pPr>
            <a:lvl5pPr>
              <a:buClr>
                <a:srgbClr val="128FF9"/>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lang="en-US" sz="2400" b="1" kern="1200" dirty="0" smtClean="0">
                <a:solidFill>
                  <a:srgbClr val="128FF9"/>
                </a:solidFill>
                <a:effectLst/>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hasCustomPrompt="1"/>
          </p:nvPr>
        </p:nvSpPr>
        <p:spPr>
          <a:xfrm>
            <a:off x="6172200" y="2505075"/>
            <a:ext cx="5183717" cy="3684588"/>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lang="en-US" dirty="0" smtClean="0">
                <a:solidFill>
                  <a:srgbClr val="128FF9"/>
                </a:solidFill>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IN" dirty="0">
                <a:solidFill>
                  <a:schemeClr val="bg1"/>
                </a:solidFill>
              </a:defRPr>
            </a:lvl5pPr>
          </a:lstStyle>
          <a:p>
            <a:pPr lvl="0"/>
            <a:r>
              <a:rPr lang="en-US" dirty="0"/>
              <a:t>EDIT MASTER TEXT STYLES</a:t>
            </a:r>
          </a:p>
          <a:p>
            <a:pPr lvl="1">
              <a:buClr>
                <a:srgbClr val="128FF9"/>
              </a:buClr>
            </a:pPr>
            <a:r>
              <a:rPr lang="en-US" dirty="0"/>
              <a:t>Second level</a:t>
            </a:r>
          </a:p>
          <a:p>
            <a:pPr lvl="2">
              <a:buClr>
                <a:srgbClr val="128FF9"/>
              </a:buClr>
            </a:pPr>
            <a:r>
              <a:rPr lang="en-US" dirty="0"/>
              <a:t>Third level</a:t>
            </a:r>
          </a:p>
          <a:p>
            <a:pPr lvl="3">
              <a:buClr>
                <a:srgbClr val="128FF9"/>
              </a:buClr>
            </a:pPr>
            <a:r>
              <a:rPr lang="en-US" dirty="0"/>
              <a:t>Fourth level</a:t>
            </a:r>
          </a:p>
          <a:p>
            <a:pPr lvl="4">
              <a:buClr>
                <a:srgbClr val="128FF9"/>
              </a:buClr>
            </a:pPr>
            <a:r>
              <a:rPr lang="en-US" dirty="0"/>
              <a:t>Fifth level</a:t>
            </a:r>
            <a:endParaRPr lang="en-IN" dirty="0"/>
          </a:p>
        </p:txBody>
      </p:sp>
      <p:sp>
        <p:nvSpPr>
          <p:cNvPr id="7" name="Date Placeholder 6"/>
          <p:cNvSpPr>
            <a:spLocks noGrp="1"/>
          </p:cNvSpPr>
          <p:nvPr>
            <p:ph type="dt" sz="half" idx="10"/>
          </p:nvPr>
        </p:nvSpPr>
        <p:spPr/>
        <p:txBody>
          <a:bodyPr/>
          <a:lstStyle>
            <a:lvl1pPr>
              <a:defRPr/>
            </a:lvl1pPr>
          </a:lstStyle>
          <a:p>
            <a:pPr>
              <a:defRPr/>
            </a:pPr>
            <a:endParaRPr lang="en-US" altLang="en-US"/>
          </a:p>
        </p:txBody>
      </p:sp>
      <p:sp>
        <p:nvSpPr>
          <p:cNvPr id="8" name="Footer Placeholder 7"/>
          <p:cNvSpPr>
            <a:spLocks noGrp="1"/>
          </p:cNvSpPr>
          <p:nvPr>
            <p:ph type="ftr" sz="quarter" idx="11"/>
          </p:nvPr>
        </p:nvSpPr>
        <p:spPr/>
        <p:txBody>
          <a:bodyPr/>
          <a:lstStyle>
            <a:lvl1pPr>
              <a:defRPr/>
            </a:lvl1pPr>
          </a:lstStyle>
          <a:p>
            <a:pPr>
              <a:defRPr/>
            </a:pPr>
            <a:endParaRPr lang="en-US" altLang="en-US"/>
          </a:p>
        </p:txBody>
      </p:sp>
      <p:sp>
        <p:nvSpPr>
          <p:cNvPr id="9" name="Slide Number Placeholder 8"/>
          <p:cNvSpPr>
            <a:spLocks noGrp="1"/>
          </p:cNvSpPr>
          <p:nvPr>
            <p:ph type="sldNum" sz="quarter" idx="12"/>
          </p:nvPr>
        </p:nvSpPr>
        <p:spPr/>
        <p:txBody>
          <a:bodyPr/>
          <a:lstStyle>
            <a:lvl1pPr>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39554945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defRPr>
            </a:lvl1pPr>
          </a:lstStyle>
          <a:p>
            <a:r>
              <a:rPr lang="en-US"/>
              <a:t>Click to edit Master title style</a:t>
            </a:r>
            <a:endParaRPr lang="en-IN" dirty="0"/>
          </a:p>
        </p:txBody>
      </p:sp>
      <p:sp>
        <p:nvSpPr>
          <p:cNvPr id="3" name="Date Placeholder 2"/>
          <p:cNvSpPr>
            <a:spLocks noGrp="1"/>
          </p:cNvSpPr>
          <p:nvPr>
            <p:ph type="dt" sz="half" idx="10"/>
          </p:nvPr>
        </p:nvSpPr>
        <p:spPr/>
        <p:txBody>
          <a:bodyPr/>
          <a:lstStyle>
            <a:lvl1pPr>
              <a:defRPr/>
            </a:lvl1pPr>
          </a:lstStyle>
          <a:p>
            <a:pPr>
              <a:defRPr/>
            </a:pPr>
            <a:endParaRPr lang="en-US" altLang="en-US"/>
          </a:p>
        </p:txBody>
      </p:sp>
      <p:sp>
        <p:nvSpPr>
          <p:cNvPr id="4" name="Footer Placeholder 3"/>
          <p:cNvSpPr>
            <a:spLocks noGrp="1"/>
          </p:cNvSpPr>
          <p:nvPr>
            <p:ph type="ftr" sz="quarter" idx="11"/>
          </p:nvPr>
        </p:nvSpPr>
        <p:spPr/>
        <p:txBody>
          <a:bodyPr/>
          <a:lstStyle>
            <a:lvl1pPr>
              <a:defRPr/>
            </a:lvl1pPr>
          </a:lstStyle>
          <a:p>
            <a:pPr>
              <a:defRPr/>
            </a:pPr>
            <a:endParaRPr lang="en-US" altLang="en-US"/>
          </a:p>
        </p:txBody>
      </p:sp>
      <p:sp>
        <p:nvSpPr>
          <p:cNvPr id="5" name="Slide Number Placeholder 4"/>
          <p:cNvSpPr>
            <a:spLocks noGrp="1"/>
          </p:cNvSpPr>
          <p:nvPr>
            <p:ph type="sldNum" sz="quarter" idx="12"/>
          </p:nvPr>
        </p:nvSpPr>
        <p:spPr/>
        <p:txBody>
          <a:bodyPr/>
          <a:lstStyle>
            <a:lvl1pPr>
              <a:defRPr/>
            </a:lvl1pPr>
          </a:lstStyle>
          <a:p>
            <a:pPr>
              <a:defRPr/>
            </a:pPr>
            <a:fld id="{D1488A5C-E6AF-4F86-95E1-0A50E713FDE8}" type="slidenum">
              <a:rPr lang="en-US" altLang="en-US" smtClean="0"/>
              <a:pPr>
                <a:defRPr/>
              </a:pPr>
              <a:t>‹#›</a:t>
            </a:fld>
            <a:endParaRPr lang="en-US" altLang="en-US"/>
          </a:p>
        </p:txBody>
      </p:sp>
    </p:spTree>
    <p:extLst>
      <p:ext uri="{BB962C8B-B14F-4D97-AF65-F5344CB8AC3E}">
        <p14:creationId xmlns:p14="http://schemas.microsoft.com/office/powerpoint/2010/main" val="42381625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ltLang="en-US"/>
          </a:p>
        </p:txBody>
      </p:sp>
      <p:sp>
        <p:nvSpPr>
          <p:cNvPr id="3" name="Footer Placeholder 2"/>
          <p:cNvSpPr>
            <a:spLocks noGrp="1"/>
          </p:cNvSpPr>
          <p:nvPr>
            <p:ph type="ftr" sz="quarter" idx="11"/>
          </p:nvPr>
        </p:nvSpPr>
        <p:spPr/>
        <p:txBody>
          <a:bodyPr/>
          <a:lstStyle>
            <a:lvl1pPr>
              <a:defRPr/>
            </a:lvl1pPr>
          </a:lstStyle>
          <a:p>
            <a:pPr>
              <a:defRPr/>
            </a:pPr>
            <a:endParaRPr lang="en-US" altLang="en-US"/>
          </a:p>
        </p:txBody>
      </p:sp>
      <p:sp>
        <p:nvSpPr>
          <p:cNvPr id="4" name="Slide Number Placeholder 3"/>
          <p:cNvSpPr>
            <a:spLocks noGrp="1"/>
          </p:cNvSpPr>
          <p:nvPr>
            <p:ph type="sldNum" sz="quarter" idx="12"/>
          </p:nvPr>
        </p:nvSpPr>
        <p:spPr/>
        <p:txBody>
          <a:bodyPr/>
          <a:lstStyle>
            <a:lvl1pPr>
              <a:defRPr/>
            </a:lvl1pPr>
          </a:lstStyle>
          <a:p>
            <a:pPr>
              <a:defRPr/>
            </a:pPr>
            <a:fld id="{3AD72E5D-A7A2-4C61-B979-5F5A0A8D139E}" type="slidenum">
              <a:rPr lang="en-US" altLang="en-US" smtClean="0"/>
              <a:pPr>
                <a:defRPr/>
              </a:pPr>
              <a:t>‹#›</a:t>
            </a:fld>
            <a:endParaRPr lang="en-US" altLang="en-US"/>
          </a:p>
        </p:txBody>
      </p:sp>
    </p:spTree>
    <p:extLst>
      <p:ext uri="{BB962C8B-B14F-4D97-AF65-F5344CB8AC3E}">
        <p14:creationId xmlns:p14="http://schemas.microsoft.com/office/powerpoint/2010/main" val="21670283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9" y="457200"/>
            <a:ext cx="3932767" cy="1600200"/>
          </a:xfrm>
        </p:spPr>
        <p:txBody>
          <a:bodyPr anchor="b"/>
          <a:lstStyle>
            <a:lvl1pPr>
              <a:defRPr sz="3200">
                <a:effectLst/>
              </a:defRPr>
            </a:lvl1pPr>
          </a:lstStyle>
          <a:p>
            <a:r>
              <a:rPr lang="en-US"/>
              <a:t>Click to edit Master title style</a:t>
            </a:r>
            <a:endParaRPr lang="en-IN" dirty="0"/>
          </a:p>
        </p:txBody>
      </p:sp>
      <p:sp>
        <p:nvSpPr>
          <p:cNvPr id="3" name="Content Placeholder 2"/>
          <p:cNvSpPr>
            <a:spLocks noGrp="1"/>
          </p:cNvSpPr>
          <p:nvPr>
            <p:ph idx="1" hasCustomPrompt="1"/>
          </p:nvPr>
        </p:nvSpPr>
        <p:spPr>
          <a:xfrm>
            <a:off x="5159896" y="995363"/>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Text Placeholder 3"/>
          <p:cNvSpPr>
            <a:spLocks noGrp="1"/>
          </p:cNvSpPr>
          <p:nvPr>
            <p:ph type="body" sz="half" idx="2"/>
          </p:nvPr>
        </p:nvSpPr>
        <p:spPr>
          <a:xfrm>
            <a:off x="840319"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A512D969-1324-4B27-9C7B-F21ABFBF125E}" type="slidenum">
              <a:rPr lang="en-US" altLang="en-US" smtClean="0"/>
              <a:pPr>
                <a:defRPr/>
              </a:pPr>
              <a:t>‹#›</a:t>
            </a:fld>
            <a:endParaRPr lang="en-US" altLang="en-US"/>
          </a:p>
        </p:txBody>
      </p:sp>
    </p:spTree>
    <p:extLst>
      <p:ext uri="{BB962C8B-B14F-4D97-AF65-F5344CB8AC3E}">
        <p14:creationId xmlns:p14="http://schemas.microsoft.com/office/powerpoint/2010/main" val="18125113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D066DEEC-3AA6-4B7F-B340-34AB0FB4BBA0}" type="slidenum">
              <a:rPr lang="en-US" altLang="en-US" smtClean="0"/>
              <a:pPr>
                <a:defRPr/>
              </a:pPr>
              <a:t>‹#›</a:t>
            </a:fld>
            <a:endParaRPr lang="en-US" altLang="en-US"/>
          </a:p>
        </p:txBody>
      </p:sp>
    </p:spTree>
    <p:extLst>
      <p:ext uri="{BB962C8B-B14F-4D97-AF65-F5344CB8AC3E}">
        <p14:creationId xmlns:p14="http://schemas.microsoft.com/office/powerpoint/2010/main" val="24227196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7951" y="244478"/>
            <a:ext cx="2796116"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09602" y="244478"/>
            <a:ext cx="8185151"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353FC4E6-FAC1-406D-82A0-07A52F723E3A}" type="slidenum">
              <a:rPr lang="en-US" altLang="en-US" smtClean="0"/>
              <a:pPr>
                <a:defRPr/>
              </a:pPr>
              <a:t>‹#›</a:t>
            </a:fld>
            <a:endParaRPr lang="en-US" altLang="en-US"/>
          </a:p>
        </p:txBody>
      </p:sp>
    </p:spTree>
    <p:extLst>
      <p:ext uri="{BB962C8B-B14F-4D97-AF65-F5344CB8AC3E}">
        <p14:creationId xmlns:p14="http://schemas.microsoft.com/office/powerpoint/2010/main" val="9944178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244476"/>
            <a:ext cx="11180233" cy="1431925"/>
          </a:xfrm>
        </p:spPr>
        <p:txBody>
          <a:bodyPr/>
          <a:lstStyle/>
          <a:p>
            <a:r>
              <a:rPr lang="en-US"/>
              <a:t>Click to edit Master title style</a:t>
            </a:r>
            <a:endParaRPr lang="en-IN"/>
          </a:p>
        </p:txBody>
      </p:sp>
      <p:sp>
        <p:nvSpPr>
          <p:cNvPr id="3" name="Text Placeholder 2"/>
          <p:cNvSpPr>
            <a:spLocks noGrp="1"/>
          </p:cNvSpPr>
          <p:nvPr>
            <p:ph type="body" sz="half" idx="1"/>
          </p:nvPr>
        </p:nvSpPr>
        <p:spPr>
          <a:xfrm>
            <a:off x="1117601" y="1905000"/>
            <a:ext cx="5236633" cy="4191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557434" y="1905000"/>
            <a:ext cx="5236633" cy="4191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B2121C7E-2CC6-450B-BE5A-0F72394D0AF1}" type="slidenum">
              <a:rPr lang="en-US" altLang="en-US" smtClean="0"/>
              <a:pPr>
                <a:defRPr/>
              </a:pPr>
              <a:t>‹#›</a:t>
            </a:fld>
            <a:endParaRPr lang="en-US" altLang="en-US"/>
          </a:p>
        </p:txBody>
      </p:sp>
    </p:spTree>
    <p:extLst>
      <p:ext uri="{BB962C8B-B14F-4D97-AF65-F5344CB8AC3E}">
        <p14:creationId xmlns:p14="http://schemas.microsoft.com/office/powerpoint/2010/main" val="25718394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DE8BA6D-3717-4B0E-8684-2EA883DC6150}" type="datetimeFigureOut">
              <a:rPr lang="en-US" smtClean="0">
                <a:solidFill>
                  <a:prstClr val="black">
                    <a:tint val="75000"/>
                  </a:prstClr>
                </a:solidFill>
              </a:rPr>
              <a:pPr/>
              <a:t>4/2/2021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32228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E8BA6D-3717-4B0E-8684-2EA883DC6150}" type="datetimeFigureOut">
              <a:rPr lang="en-US" smtClean="0">
                <a:solidFill>
                  <a:prstClr val="black">
                    <a:tint val="75000"/>
                  </a:prstClr>
                </a:solidFill>
              </a:rPr>
              <a:pPr/>
              <a:t>4/2/2021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22867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E8BA6D-3717-4B0E-8684-2EA883DC6150}" type="datetimeFigureOut">
              <a:rPr lang="en-US" smtClean="0">
                <a:solidFill>
                  <a:prstClr val="black">
                    <a:tint val="75000"/>
                  </a:prstClr>
                </a:solidFill>
              </a:rPr>
              <a:pPr/>
              <a:t>4/2/2021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95960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E8BA6D-3717-4B0E-8684-2EA883DC6150}" type="datetimeFigureOut">
              <a:rPr lang="en-US" smtClean="0">
                <a:solidFill>
                  <a:prstClr val="black">
                    <a:tint val="75000"/>
                  </a:prstClr>
                </a:solidFill>
              </a:rPr>
              <a:pPr/>
              <a:t>4/2/2021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89410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E8BA6D-3717-4B0E-8684-2EA883DC6150}" type="datetimeFigureOut">
              <a:rPr lang="en-US" smtClean="0">
                <a:solidFill>
                  <a:prstClr val="black">
                    <a:tint val="75000"/>
                  </a:prstClr>
                </a:solidFill>
              </a:rPr>
              <a:pPr/>
              <a:t>4/2/2021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2480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E8BA6D-3717-4B0E-8684-2EA883DC6150}" type="datetimeFigureOut">
              <a:rPr lang="en-US" smtClean="0">
                <a:solidFill>
                  <a:prstClr val="black">
                    <a:tint val="75000"/>
                  </a:prstClr>
                </a:solidFill>
              </a:rPr>
              <a:pPr/>
              <a:t>4/2/2021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27837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E8BA6D-3717-4B0E-8684-2EA883DC6150}" type="datetimeFigureOut">
              <a:rPr lang="en-US" smtClean="0">
                <a:solidFill>
                  <a:prstClr val="black">
                    <a:tint val="75000"/>
                  </a:prstClr>
                </a:solidFill>
              </a:rPr>
              <a:pPr/>
              <a:t>4/2/2021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81240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E8BA6D-3717-4B0E-8684-2EA883DC6150}" type="datetimeFigureOut">
              <a:rPr lang="en-US" smtClean="0">
                <a:solidFill>
                  <a:prstClr val="black">
                    <a:tint val="75000"/>
                  </a:prstClr>
                </a:solidFill>
              </a:rPr>
              <a:pPr/>
              <a:t>4/2/2021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84368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E8BA6D-3717-4B0E-8684-2EA883DC6150}" type="datetimeFigureOut">
              <a:rPr lang="en-US" smtClean="0">
                <a:solidFill>
                  <a:prstClr val="black">
                    <a:tint val="75000"/>
                  </a:prstClr>
                </a:solidFill>
              </a:rPr>
              <a:pPr/>
              <a:t>4/2/2021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65147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E8BA6D-3717-4B0E-8684-2EA883DC6150}" type="datetimeFigureOut">
              <a:rPr lang="en-US" smtClean="0">
                <a:solidFill>
                  <a:prstClr val="black">
                    <a:tint val="75000"/>
                  </a:prstClr>
                </a:solidFill>
              </a:rPr>
              <a:pPr/>
              <a:t>4/2/2021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38217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E8BA6D-3717-4B0E-8684-2EA883DC6150}" type="datetimeFigureOut">
              <a:rPr lang="en-US" smtClean="0">
                <a:solidFill>
                  <a:prstClr val="black">
                    <a:tint val="75000"/>
                  </a:prstClr>
                </a:solidFill>
              </a:rPr>
              <a:pPr/>
              <a:t>4/2/2021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36981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914400" y="6248400"/>
            <a:ext cx="2540000" cy="457200"/>
          </a:xfrm>
        </p:spPr>
        <p:txBody>
          <a:bodyPr/>
          <a:lstStyle>
            <a:lvl1pPr>
              <a:defRPr/>
            </a:lvl1pPr>
          </a:lstStyle>
          <a:p>
            <a:endParaRPr lang="en-US">
              <a:solidFill>
                <a:prstClr val="black">
                  <a:tint val="75000"/>
                </a:prstClr>
              </a:solidFill>
            </a:endParaRPr>
          </a:p>
        </p:txBody>
      </p:sp>
      <p:sp>
        <p:nvSpPr>
          <p:cNvPr id="4" name="Footer Placeholder 3"/>
          <p:cNvSpPr>
            <a:spLocks noGrp="1"/>
          </p:cNvSpPr>
          <p:nvPr>
            <p:ph type="ftr" sz="quarter" idx="11"/>
          </p:nvPr>
        </p:nvSpPr>
        <p:spPr>
          <a:xfrm>
            <a:off x="4165600" y="6248400"/>
            <a:ext cx="3860800" cy="457200"/>
          </a:xfrm>
        </p:spPr>
        <p:txBody>
          <a:bodyPr/>
          <a:lstStyle>
            <a:lvl1pPr>
              <a:defRPr/>
            </a:lvl1p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248400"/>
            <a:ext cx="2540000" cy="457200"/>
          </a:xfrm>
        </p:spPr>
        <p:txBody>
          <a:bodyPr/>
          <a:lstStyle>
            <a:lvl1pPr>
              <a:defRPr/>
            </a:lvl1pPr>
          </a:lstStyle>
          <a:p>
            <a:fld id="{78DE336E-F748-4206-B8C1-12BED8AE60F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9718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5129" name="Rectangle 9"/>
          <p:cNvSpPr>
            <a:spLocks noGrp="1" noChangeArrowheads="1"/>
          </p:cNvSpPr>
          <p:nvPr>
            <p:ph type="ctrTitle" sz="quarter"/>
          </p:nvPr>
        </p:nvSpPr>
        <p:spPr>
          <a:xfrm>
            <a:off x="911424" y="1844824"/>
            <a:ext cx="10363200" cy="1736725"/>
          </a:xfrm>
        </p:spPr>
        <p:txBody>
          <a:bodyPr anchor="t"/>
          <a:lstStyle>
            <a:lvl1pPr>
              <a:defRPr sz="5400">
                <a:effectLst/>
              </a:defRPr>
            </a:lvl1pPr>
          </a:lstStyle>
          <a:p>
            <a:pPr lvl="0"/>
            <a:r>
              <a:rPr lang="en-US" altLang="en-US" noProof="0"/>
              <a:t>Click to edit Master title style</a:t>
            </a:r>
            <a:endParaRPr lang="en-US" altLang="en-US" noProof="0" dirty="0"/>
          </a:p>
        </p:txBody>
      </p:sp>
      <p:sp>
        <p:nvSpPr>
          <p:cNvPr id="5130" name="Rectangle 10"/>
          <p:cNvSpPr>
            <a:spLocks noGrp="1" noChangeArrowheads="1"/>
          </p:cNvSpPr>
          <p:nvPr>
            <p:ph type="subTitle" sz="quarter" idx="1"/>
          </p:nvPr>
        </p:nvSpPr>
        <p:spPr>
          <a:xfrm>
            <a:off x="1571824" y="3902221"/>
            <a:ext cx="9042400" cy="1752600"/>
          </a:xfrm>
        </p:spPr>
        <p:txBody>
          <a:bodyPr/>
          <a:lstStyle>
            <a:lvl1pPr marL="0" indent="0">
              <a:buFont typeface="Wingdings" panose="05000000000000000000" pitchFamily="2" charset="2"/>
              <a:buNone/>
              <a:defRPr/>
            </a:lvl1pPr>
          </a:lstStyle>
          <a:p>
            <a:pPr lvl="0"/>
            <a:r>
              <a:rPr lang="en-US" altLang="en-US" noProof="0"/>
              <a:t>Click to edit Master subtitle style</a:t>
            </a:r>
            <a:endParaRPr lang="en-US" altLang="en-US" noProof="0" dirty="0"/>
          </a:p>
        </p:txBody>
      </p:sp>
      <p:sp>
        <p:nvSpPr>
          <p:cNvPr id="11" name="Rectangle 11"/>
          <p:cNvSpPr>
            <a:spLocks noGrp="1" noChangeArrowheads="1"/>
          </p:cNvSpPr>
          <p:nvPr>
            <p:ph type="dt" sz="quarter" idx="10"/>
          </p:nvPr>
        </p:nvSpPr>
        <p:spPr>
          <a:xfrm>
            <a:off x="1320800" y="6245225"/>
            <a:ext cx="2535238" cy="476250"/>
          </a:xfrm>
        </p:spPr>
        <p:txBody>
          <a:bodyPr/>
          <a:lstStyle>
            <a:lvl1pPr>
              <a:defRPr/>
            </a:lvl1pPr>
          </a:lstStyle>
          <a:p>
            <a:pPr>
              <a:defRPr/>
            </a:pPr>
            <a:endParaRPr lang="en-US" altLang="en-US">
              <a:solidFill>
                <a:srgbClr val="FFFFFF"/>
              </a:solidFill>
            </a:endParaRPr>
          </a:p>
        </p:txBody>
      </p:sp>
      <p:sp>
        <p:nvSpPr>
          <p:cNvPr id="12" name="Rectangle 12"/>
          <p:cNvSpPr>
            <a:spLocks noGrp="1" noChangeArrowheads="1"/>
          </p:cNvSpPr>
          <p:nvPr>
            <p:ph type="ftr" sz="quarter" idx="11"/>
          </p:nvPr>
        </p:nvSpPr>
        <p:spPr>
          <a:xfrm>
            <a:off x="4624388" y="6245225"/>
            <a:ext cx="3860800" cy="476250"/>
          </a:xfrm>
        </p:spPr>
        <p:txBody>
          <a:bodyPr/>
          <a:lstStyle>
            <a:lvl1pPr>
              <a:defRPr/>
            </a:lvl1pPr>
          </a:lstStyle>
          <a:p>
            <a:pPr>
              <a:defRPr/>
            </a:pPr>
            <a:endParaRPr lang="en-US" altLang="en-US">
              <a:solidFill>
                <a:srgbClr val="FFFFFF"/>
              </a:solidFill>
            </a:endParaRPr>
          </a:p>
        </p:txBody>
      </p:sp>
      <p:sp>
        <p:nvSpPr>
          <p:cNvPr id="13" name="Rectangle 13"/>
          <p:cNvSpPr>
            <a:spLocks noGrp="1" noChangeArrowheads="1"/>
          </p:cNvSpPr>
          <p:nvPr>
            <p:ph type="sldNum" sz="quarter" idx="12"/>
          </p:nvPr>
        </p:nvSpPr>
        <p:spPr/>
        <p:txBody>
          <a:bodyPr/>
          <a:lstStyle>
            <a:lvl1pPr>
              <a:defRPr/>
            </a:lvl1pPr>
          </a:lstStyle>
          <a:p>
            <a:pPr>
              <a:defRPr/>
            </a:pPr>
            <a:fld id="{30896918-7BF7-405E-8680-57D71C62E235}"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9161303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White BG)">
    <p:bg>
      <p:bgPr>
        <a:solidFill>
          <a:schemeClr val="tx2"/>
        </a:solidFill>
        <a:effectLst/>
      </p:bgPr>
    </p:bg>
    <p:spTree>
      <p:nvGrpSpPr>
        <p:cNvPr id="1" name=""/>
        <p:cNvGrpSpPr/>
        <p:nvPr/>
      </p:nvGrpSpPr>
      <p:grpSpPr>
        <a:xfrm>
          <a:off x="0" y="0"/>
          <a:ext cx="0" cy="0"/>
          <a:chOff x="0" y="0"/>
          <a:chExt cx="0" cy="0"/>
        </a:xfrm>
      </p:grpSpPr>
      <p:sp>
        <p:nvSpPr>
          <p:cNvPr id="5129" name="Rectangle 9"/>
          <p:cNvSpPr>
            <a:spLocks noGrp="1" noChangeArrowheads="1"/>
          </p:cNvSpPr>
          <p:nvPr>
            <p:ph type="ctrTitle" sz="quarter"/>
          </p:nvPr>
        </p:nvSpPr>
        <p:spPr>
          <a:xfrm>
            <a:off x="911424" y="1844824"/>
            <a:ext cx="10363200" cy="1736725"/>
          </a:xfrm>
        </p:spPr>
        <p:txBody>
          <a:bodyPr anchor="t"/>
          <a:lstStyle>
            <a:lvl1pPr>
              <a:defRPr sz="5400">
                <a:solidFill>
                  <a:schemeClr val="bg1"/>
                </a:solidFill>
                <a:effectLst/>
              </a:defRPr>
            </a:lvl1pPr>
          </a:lstStyle>
          <a:p>
            <a:pPr lvl="0"/>
            <a:r>
              <a:rPr lang="en-US" altLang="en-US" noProof="0"/>
              <a:t>Click to edit Master title style</a:t>
            </a:r>
            <a:endParaRPr lang="en-US" altLang="en-US" noProof="0" dirty="0"/>
          </a:p>
        </p:txBody>
      </p:sp>
      <p:sp>
        <p:nvSpPr>
          <p:cNvPr id="5130" name="Rectangle 10"/>
          <p:cNvSpPr>
            <a:spLocks noGrp="1" noChangeArrowheads="1"/>
          </p:cNvSpPr>
          <p:nvPr>
            <p:ph type="subTitle" sz="quarter" idx="1"/>
          </p:nvPr>
        </p:nvSpPr>
        <p:spPr>
          <a:xfrm>
            <a:off x="1571824" y="3902221"/>
            <a:ext cx="9042400" cy="1752600"/>
          </a:xfrm>
        </p:spPr>
        <p:txBody>
          <a:bodyPr/>
          <a:lstStyle>
            <a:lvl1pPr marL="0" indent="0">
              <a:buFont typeface="Wingdings" panose="05000000000000000000" pitchFamily="2" charset="2"/>
              <a:buNone/>
              <a:defRPr>
                <a:solidFill>
                  <a:srgbClr val="128FF9"/>
                </a:solidFill>
              </a:defRPr>
            </a:lvl1pPr>
          </a:lstStyle>
          <a:p>
            <a:pPr lvl="0"/>
            <a:r>
              <a:rPr lang="en-US" altLang="en-US" noProof="0"/>
              <a:t>Click to edit Master subtitle style</a:t>
            </a:r>
            <a:endParaRPr lang="en-US" altLang="en-US" noProof="0" dirty="0"/>
          </a:p>
        </p:txBody>
      </p:sp>
      <p:sp>
        <p:nvSpPr>
          <p:cNvPr id="11" name="Rectangle 11"/>
          <p:cNvSpPr>
            <a:spLocks noGrp="1" noChangeArrowheads="1"/>
          </p:cNvSpPr>
          <p:nvPr>
            <p:ph type="dt" sz="quarter" idx="10"/>
          </p:nvPr>
        </p:nvSpPr>
        <p:spPr>
          <a:xfrm>
            <a:off x="1320800" y="6245225"/>
            <a:ext cx="2535238" cy="476250"/>
          </a:xfrm>
        </p:spPr>
        <p:txBody>
          <a:bodyPr/>
          <a:lstStyle>
            <a:lvl1pPr>
              <a:defRPr>
                <a:solidFill>
                  <a:srgbClr val="128FF9"/>
                </a:solidFill>
                <a:effectLst/>
              </a:defRPr>
            </a:lvl1pPr>
          </a:lstStyle>
          <a:p>
            <a:pPr>
              <a:defRPr/>
            </a:pPr>
            <a:endParaRPr lang="en-US" altLang="en-US"/>
          </a:p>
        </p:txBody>
      </p:sp>
      <p:sp>
        <p:nvSpPr>
          <p:cNvPr id="12" name="Rectangle 12"/>
          <p:cNvSpPr>
            <a:spLocks noGrp="1" noChangeArrowheads="1"/>
          </p:cNvSpPr>
          <p:nvPr>
            <p:ph type="ftr" sz="quarter" idx="11"/>
          </p:nvPr>
        </p:nvSpPr>
        <p:spPr>
          <a:xfrm>
            <a:off x="4624388" y="6245225"/>
            <a:ext cx="3860800" cy="476250"/>
          </a:xfrm>
        </p:spPr>
        <p:txBody>
          <a:bodyPr/>
          <a:lstStyle>
            <a:lvl1pPr>
              <a:defRPr>
                <a:solidFill>
                  <a:srgbClr val="128FF9"/>
                </a:solidFill>
                <a:effectLst/>
              </a:defRPr>
            </a:lvl1pPr>
          </a:lstStyle>
          <a:p>
            <a:pPr>
              <a:defRPr/>
            </a:pPr>
            <a:endParaRPr lang="en-US" altLang="en-US"/>
          </a:p>
        </p:txBody>
      </p:sp>
      <p:sp>
        <p:nvSpPr>
          <p:cNvPr id="13" name="Rectangle 13"/>
          <p:cNvSpPr>
            <a:spLocks noGrp="1" noChangeArrowheads="1"/>
          </p:cNvSpPr>
          <p:nvPr>
            <p:ph type="sldNum" sz="quarter" idx="12"/>
          </p:nvPr>
        </p:nvSpPr>
        <p:spPr/>
        <p:txBody>
          <a:bodyPr/>
          <a:lstStyle>
            <a:lvl1pPr>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2365247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dirty="0"/>
          </a:p>
        </p:txBody>
      </p:sp>
      <p:sp>
        <p:nvSpPr>
          <p:cNvPr id="3" name="Content Placeholder 2"/>
          <p:cNvSpPr>
            <a:spLocks noGrp="1"/>
          </p:cNvSpPr>
          <p:nvPr>
            <p:ph idx="1" hasCustomPrompt="1"/>
          </p:nvPr>
        </p:nvSpPr>
        <p:spPr>
          <a:xfrm>
            <a:off x="485127" y="1871980"/>
            <a:ext cx="11183938" cy="4191000"/>
          </a:xfrm>
        </p:spPr>
        <p:txBody>
          <a:bodyPr/>
          <a:lstStyle>
            <a:lvl1pPr>
              <a:defRPr>
                <a:solidFill>
                  <a:schemeClr val="accent1"/>
                </a:solidFill>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pPr>
              <a:defRPr/>
            </a:pPr>
            <a:fld id="{045BA936-26FA-46BC-B800-CD9D750135BA}"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5165687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obj" preserve="1">
  <p:cSld name="Title and Content (Whit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effectLst/>
              </a:defRPr>
            </a:lvl1pPr>
          </a:lstStyle>
          <a:p>
            <a:r>
              <a:rPr lang="en-US"/>
              <a:t>Click to edit Master title style</a:t>
            </a:r>
            <a:endParaRPr lang="en-IN" dirty="0"/>
          </a:p>
        </p:txBody>
      </p:sp>
      <p:sp>
        <p:nvSpPr>
          <p:cNvPr id="3" name="Content Placeholder 2"/>
          <p:cNvSpPr>
            <a:spLocks noGrp="1"/>
          </p:cNvSpPr>
          <p:nvPr>
            <p:ph idx="1" hasCustomPrompt="1"/>
          </p:nvPr>
        </p:nvSpPr>
        <p:spPr>
          <a:xfrm>
            <a:off x="488302" y="1892300"/>
            <a:ext cx="11183938" cy="4191000"/>
          </a:xfrm>
        </p:spPr>
        <p:txBody>
          <a:bodyPr/>
          <a:lstStyle>
            <a:lvl1pPr>
              <a:defRPr>
                <a:solidFill>
                  <a:srgbClr val="128FF9"/>
                </a:solidFill>
                <a:latin typeface="+mn-lt"/>
              </a:defRPr>
            </a:lvl1pPr>
            <a:lvl2pPr>
              <a:buClr>
                <a:srgbClr val="128FF9"/>
              </a:buClr>
              <a:defRPr>
                <a:solidFill>
                  <a:schemeClr val="bg1"/>
                </a:solidFill>
                <a:latin typeface="+mn-lt"/>
              </a:defRPr>
            </a:lvl2pPr>
            <a:lvl3pPr>
              <a:buClr>
                <a:srgbClr val="128FF9"/>
              </a:buClr>
              <a:defRPr>
                <a:solidFill>
                  <a:schemeClr val="bg1"/>
                </a:solidFill>
                <a:latin typeface="+mn-lt"/>
              </a:defRPr>
            </a:lvl3pPr>
            <a:lvl4pPr>
              <a:buClr>
                <a:srgbClr val="128FF9"/>
              </a:buClr>
              <a:defRPr>
                <a:solidFill>
                  <a:schemeClr val="bg1"/>
                </a:solidFill>
                <a:latin typeface="+mn-lt"/>
              </a:defRPr>
            </a:lvl4pPr>
            <a:lvl5pPr>
              <a:buClr>
                <a:srgbClr val="128FF9"/>
              </a:buClr>
              <a:defRPr>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2932056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lvl1pPr>
          </a:lstStyle>
          <a:p>
            <a:r>
              <a:rPr lang="en-US"/>
              <a:t>Click to edit Master title style</a:t>
            </a:r>
            <a:endParaRPr lang="en-IN" dirty="0"/>
          </a:p>
        </p:txBody>
      </p:sp>
      <p:sp>
        <p:nvSpPr>
          <p:cNvPr id="3" name="Text Placeholder 2"/>
          <p:cNvSpPr>
            <a:spLocks noGrp="1"/>
          </p:cNvSpPr>
          <p:nvPr>
            <p:ph type="body" idx="1"/>
          </p:nvPr>
        </p:nvSpPr>
        <p:spPr>
          <a:xfrm>
            <a:off x="831851" y="4589466"/>
            <a:ext cx="10515600" cy="1500187"/>
          </a:xfrm>
        </p:spPr>
        <p:txBody>
          <a:bodyPr/>
          <a:lstStyle>
            <a:lvl1pPr marL="0" indent="0">
              <a:buNone/>
              <a:defRPr sz="2400">
                <a:latin typeface="+mn-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pPr>
              <a:defRPr/>
            </a:pPr>
            <a:fld id="{25D6FBC9-9E3C-4990-A0F8-5742AA20FF18}"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16225316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secHead" preserve="1">
  <p:cSld name="Section Header (Whit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solidFill>
                  <a:schemeClr val="bg1"/>
                </a:solidFill>
                <a:effectLst/>
              </a:defRPr>
            </a:lvl1pPr>
          </a:lstStyle>
          <a:p>
            <a:r>
              <a:rPr lang="en-US"/>
              <a:t>Click to edit Master title style</a:t>
            </a:r>
            <a:endParaRPr lang="en-IN" dirty="0"/>
          </a:p>
        </p:txBody>
      </p:sp>
      <p:sp>
        <p:nvSpPr>
          <p:cNvPr id="3" name="Text Placeholder 2"/>
          <p:cNvSpPr>
            <a:spLocks noGrp="1"/>
          </p:cNvSpPr>
          <p:nvPr>
            <p:ph type="body" idx="1"/>
          </p:nvPr>
        </p:nvSpPr>
        <p:spPr>
          <a:xfrm>
            <a:off x="831851" y="4589466"/>
            <a:ext cx="10515600" cy="1500187"/>
          </a:xfrm>
        </p:spPr>
        <p:txBody>
          <a:bodyPr/>
          <a:lstStyle>
            <a:lvl1pPr marL="0" indent="0">
              <a:buNone/>
              <a:defRPr sz="2400">
                <a:solidFill>
                  <a:srgbClr val="128FF9"/>
                </a:solidFill>
                <a:latin typeface="+mn-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rgbClr val="128FF9"/>
                </a:solidFill>
                <a:effectLst/>
              </a:defRPr>
            </a:lvl1pPr>
          </a:lstStyle>
          <a:p>
            <a:pPr>
              <a:defRPr/>
            </a:pPr>
            <a:endParaRPr lang="en-US" altLang="en-US"/>
          </a:p>
        </p:txBody>
      </p:sp>
      <p:sp>
        <p:nvSpPr>
          <p:cNvPr id="5" name="Footer Placeholder 4"/>
          <p:cNvSpPr>
            <a:spLocks noGrp="1"/>
          </p:cNvSpPr>
          <p:nvPr>
            <p:ph type="ftr" sz="quarter" idx="11"/>
          </p:nvPr>
        </p:nvSpPr>
        <p:spPr/>
        <p:txBody>
          <a:bodyPr/>
          <a:lstStyle>
            <a:lvl1pPr>
              <a:defRPr>
                <a:solidFill>
                  <a:srgbClr val="128FF9"/>
                </a:solidFill>
                <a:effectLst/>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solidFill>
                  <a:srgbClr val="128FF9"/>
                </a:solidFill>
                <a:effectLst/>
              </a:defRPr>
            </a:lvl1pPr>
          </a:lstStyle>
          <a:p>
            <a:pPr>
              <a:defRPr/>
            </a:pPr>
            <a:fld id="{853ED4D5-391E-4CEF-84BD-80FE40117C92}" type="slidenum">
              <a:rPr lang="en-US" altLang="en-US" smtClean="0"/>
              <a:pPr>
                <a:defRPr/>
              </a:pPr>
              <a:t>‹#›</a:t>
            </a:fld>
            <a:endParaRPr lang="en-US" altLang="en-US"/>
          </a:p>
        </p:txBody>
      </p:sp>
    </p:spTree>
    <p:extLst>
      <p:ext uri="{BB962C8B-B14F-4D97-AF65-F5344CB8AC3E}">
        <p14:creationId xmlns:p14="http://schemas.microsoft.com/office/powerpoint/2010/main" val="29972737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defRPr>
            </a:lvl1pPr>
          </a:lstStyle>
          <a:p>
            <a:r>
              <a:rPr lang="en-US"/>
              <a:t>Click to edit Master title style</a:t>
            </a:r>
            <a:endParaRPr lang="en-IN" dirty="0"/>
          </a:p>
        </p:txBody>
      </p:sp>
      <p:sp>
        <p:nvSpPr>
          <p:cNvPr id="3" name="Content Placeholder 2"/>
          <p:cNvSpPr>
            <a:spLocks noGrp="1"/>
          </p:cNvSpPr>
          <p:nvPr>
            <p:ph sz="half" idx="1" hasCustomPrompt="1"/>
          </p:nvPr>
        </p:nvSpPr>
        <p:spPr>
          <a:xfrm>
            <a:off x="488302" y="1828800"/>
            <a:ext cx="5236633" cy="4191000"/>
          </a:xfrm>
        </p:spPr>
        <p:txBody>
          <a:bodyPr/>
          <a:lstStyle>
            <a:lvl1pPr marL="0" indent="0">
              <a:buNone/>
              <a:defRPr b="1">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half" idx="2" hasCustomPrompt="1"/>
          </p:nvPr>
        </p:nvSpPr>
        <p:spPr>
          <a:xfrm>
            <a:off x="6432432" y="1840612"/>
            <a:ext cx="5236633" cy="4191000"/>
          </a:xfrm>
        </p:spPr>
        <p:txBody>
          <a:bodyPr/>
          <a:lstStyle>
            <a:lvl1pPr marL="0" indent="0">
              <a:buNone/>
              <a:defRPr b="1">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pPr>
              <a:defRPr/>
            </a:pPr>
            <a:fld id="{D6720E9E-5DE8-432E-AC21-9870E19994FF}"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1481457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woObj" preserve="1">
  <p:cSld name="Two Content (White BG)">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effectLst/>
              </a:defRPr>
            </a:lvl1pPr>
          </a:lstStyle>
          <a:p>
            <a:r>
              <a:rPr lang="en-US"/>
              <a:t>Click to edit Master title style</a:t>
            </a:r>
            <a:endParaRPr lang="en-IN" dirty="0"/>
          </a:p>
        </p:txBody>
      </p:sp>
      <p:sp>
        <p:nvSpPr>
          <p:cNvPr id="3" name="Content Placeholder 2"/>
          <p:cNvSpPr>
            <a:spLocks noGrp="1"/>
          </p:cNvSpPr>
          <p:nvPr>
            <p:ph sz="half" idx="1" hasCustomPrompt="1"/>
          </p:nvPr>
        </p:nvSpPr>
        <p:spPr>
          <a:xfrm>
            <a:off x="488302" y="1828800"/>
            <a:ext cx="5236633" cy="4191000"/>
          </a:xfrm>
        </p:spPr>
        <p:txBody>
          <a:bodyPr/>
          <a:lstStyle>
            <a:lvl1pPr marL="0" indent="0">
              <a:buNone/>
              <a:defRPr b="1">
                <a:solidFill>
                  <a:srgbClr val="128FF9"/>
                </a:solidFill>
                <a:latin typeface="+mn-lt"/>
              </a:defRPr>
            </a:lvl1pPr>
            <a:lvl2pPr>
              <a:buClr>
                <a:srgbClr val="128FF9"/>
              </a:buClr>
              <a:defRPr>
                <a:solidFill>
                  <a:schemeClr val="bg1"/>
                </a:solidFill>
                <a:latin typeface="+mn-lt"/>
              </a:defRPr>
            </a:lvl2pPr>
            <a:lvl3pPr>
              <a:buClr>
                <a:srgbClr val="128FF9"/>
              </a:buClr>
              <a:defRPr>
                <a:solidFill>
                  <a:schemeClr val="bg1"/>
                </a:solidFill>
                <a:latin typeface="+mn-lt"/>
              </a:defRPr>
            </a:lvl3pPr>
            <a:lvl4pPr>
              <a:buClr>
                <a:srgbClr val="128FF9"/>
              </a:buClr>
              <a:defRPr>
                <a:solidFill>
                  <a:schemeClr val="bg1"/>
                </a:solidFill>
                <a:latin typeface="+mn-lt"/>
              </a:defRPr>
            </a:lvl4pPr>
            <a:lvl5pPr>
              <a:buClr>
                <a:srgbClr val="128FF9"/>
              </a:buClr>
              <a:defRPr>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half" idx="2" hasCustomPrompt="1"/>
          </p:nvPr>
        </p:nvSpPr>
        <p:spPr>
          <a:xfrm>
            <a:off x="6432432" y="1840612"/>
            <a:ext cx="5236633" cy="4191000"/>
          </a:xfrm>
        </p:spPr>
        <p:txBody>
          <a:bodyPr/>
          <a:lstStyle>
            <a:lvl1pPr marL="0" indent="0">
              <a:buNone/>
              <a:defRPr b="1">
                <a:solidFill>
                  <a:srgbClr val="128FF9"/>
                </a:solidFill>
                <a:latin typeface="+mn-lt"/>
              </a:defRPr>
            </a:lvl1pPr>
            <a:lvl2pPr>
              <a:buClr>
                <a:srgbClr val="128FF9"/>
              </a:buClr>
              <a:defRPr>
                <a:solidFill>
                  <a:schemeClr val="bg1"/>
                </a:solidFill>
                <a:latin typeface="+mn-lt"/>
              </a:defRPr>
            </a:lvl2pPr>
            <a:lvl3pPr>
              <a:buClr>
                <a:srgbClr val="128FF9"/>
              </a:buClr>
              <a:defRPr>
                <a:solidFill>
                  <a:schemeClr val="bg1"/>
                </a:solidFill>
                <a:latin typeface="+mn-lt"/>
              </a:defRPr>
            </a:lvl3pPr>
            <a:lvl4pPr>
              <a:buClr>
                <a:srgbClr val="128FF9"/>
              </a:buClr>
              <a:defRPr>
                <a:solidFill>
                  <a:schemeClr val="bg1"/>
                </a:solidFill>
                <a:latin typeface="+mn-lt"/>
              </a:defRPr>
            </a:lvl4pPr>
            <a:lvl5pPr>
              <a:buClr>
                <a:srgbClr val="128FF9"/>
              </a:buClr>
              <a:defRPr>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40355678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8"/>
            <a:ext cx="10515600" cy="1325563"/>
          </a:xfrm>
        </p:spPr>
        <p:txBody>
          <a:bodyPr/>
          <a:lstStyle>
            <a:lvl1pPr>
              <a:defRPr>
                <a:effectLst/>
              </a:defRPr>
            </a:lvl1pPr>
          </a:lstStyle>
          <a:p>
            <a:r>
              <a:rPr lang="en-US"/>
              <a:t>Click to edit Master title style</a:t>
            </a:r>
            <a:endParaRPr lang="en-IN" dirty="0"/>
          </a:p>
        </p:txBody>
      </p:sp>
      <p:sp>
        <p:nvSpPr>
          <p:cNvPr id="3" name="Text Placeholder 2"/>
          <p:cNvSpPr>
            <a:spLocks noGrp="1"/>
          </p:cNvSpPr>
          <p:nvPr>
            <p:ph type="body" idx="1"/>
          </p:nvPr>
        </p:nvSpPr>
        <p:spPr>
          <a:xfrm>
            <a:off x="840319"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hasCustomPrompt="1"/>
          </p:nvPr>
        </p:nvSpPr>
        <p:spPr>
          <a:xfrm>
            <a:off x="840319" y="2505075"/>
            <a:ext cx="5158316"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hasCustomPrompt="1"/>
          </p:nvPr>
        </p:nvSpPr>
        <p:spPr>
          <a:xfrm>
            <a:off x="6172200" y="2505075"/>
            <a:ext cx="518371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Date Placeholder 6"/>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8" name="Footer Placeholder 7"/>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pPr>
              <a:defRPr/>
            </a:pPr>
            <a:fld id="{F7568DB5-3E61-4EC6-BABB-93ABD8F36AFE}"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0825947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woTxTwoObj" preserve="1">
  <p:cSld name="Comparison (Whit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8"/>
            <a:ext cx="10515600" cy="1325563"/>
          </a:xfrm>
        </p:spPr>
        <p:txBody>
          <a:bodyPr/>
          <a:lstStyle>
            <a:lvl1pPr>
              <a:defRPr>
                <a:solidFill>
                  <a:schemeClr val="bg1"/>
                </a:solidFill>
                <a:effectLst/>
              </a:defRPr>
            </a:lvl1pPr>
          </a:lstStyle>
          <a:p>
            <a:r>
              <a:rPr lang="en-US"/>
              <a:t>Click to edit Master title style</a:t>
            </a:r>
            <a:endParaRPr lang="en-IN" dirty="0"/>
          </a:p>
        </p:txBody>
      </p:sp>
      <p:sp>
        <p:nvSpPr>
          <p:cNvPr id="3" name="Text Placeholder 2"/>
          <p:cNvSpPr>
            <a:spLocks noGrp="1"/>
          </p:cNvSpPr>
          <p:nvPr>
            <p:ph type="body" idx="1"/>
          </p:nvPr>
        </p:nvSpPr>
        <p:spPr>
          <a:xfrm>
            <a:off x="840319" y="1681163"/>
            <a:ext cx="5158316" cy="823912"/>
          </a:xfrm>
        </p:spPr>
        <p:txBody>
          <a:bodyPr anchor="b"/>
          <a:lstStyle>
            <a:lvl1pPr marL="0" indent="0">
              <a:buNone/>
              <a:defRPr sz="2400" b="1">
                <a:solidFill>
                  <a:srgbClr val="128FF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hasCustomPrompt="1"/>
          </p:nvPr>
        </p:nvSpPr>
        <p:spPr>
          <a:xfrm>
            <a:off x="840319" y="2505075"/>
            <a:ext cx="5158316" cy="3684588"/>
          </a:xfrm>
        </p:spPr>
        <p:txBody>
          <a:bodyPr/>
          <a:lstStyle>
            <a:lvl1pPr>
              <a:defRPr>
                <a:solidFill>
                  <a:srgbClr val="128FF9"/>
                </a:solidFill>
              </a:defRPr>
            </a:lvl1pPr>
            <a:lvl2pPr>
              <a:buClr>
                <a:srgbClr val="128FF9"/>
              </a:buClr>
              <a:defRPr>
                <a:solidFill>
                  <a:schemeClr val="bg1"/>
                </a:solidFill>
              </a:defRPr>
            </a:lvl2pPr>
            <a:lvl3pPr>
              <a:buClr>
                <a:srgbClr val="128FF9"/>
              </a:buClr>
              <a:defRPr>
                <a:solidFill>
                  <a:schemeClr val="bg1"/>
                </a:solidFill>
              </a:defRPr>
            </a:lvl3pPr>
            <a:lvl4pPr>
              <a:buClr>
                <a:srgbClr val="128FF9"/>
              </a:buClr>
              <a:defRPr>
                <a:solidFill>
                  <a:schemeClr val="bg1"/>
                </a:solidFill>
              </a:defRPr>
            </a:lvl4pPr>
            <a:lvl5pPr>
              <a:buClr>
                <a:srgbClr val="128FF9"/>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lang="en-US" sz="2400" b="1" kern="1200" dirty="0" smtClean="0">
                <a:solidFill>
                  <a:srgbClr val="128FF9"/>
                </a:solidFill>
                <a:effectLst/>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hasCustomPrompt="1"/>
          </p:nvPr>
        </p:nvSpPr>
        <p:spPr>
          <a:xfrm>
            <a:off x="6172200" y="2505075"/>
            <a:ext cx="5183717" cy="3684588"/>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lang="en-US" dirty="0" smtClean="0">
                <a:solidFill>
                  <a:srgbClr val="128FF9"/>
                </a:solidFill>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IN" dirty="0">
                <a:solidFill>
                  <a:schemeClr val="bg1"/>
                </a:solidFill>
              </a:defRPr>
            </a:lvl5pPr>
          </a:lstStyle>
          <a:p>
            <a:pPr lvl="0"/>
            <a:r>
              <a:rPr lang="en-US" dirty="0"/>
              <a:t>EDIT MASTER TEXT STYLES</a:t>
            </a:r>
          </a:p>
          <a:p>
            <a:pPr lvl="1">
              <a:buClr>
                <a:srgbClr val="128FF9"/>
              </a:buClr>
            </a:pPr>
            <a:r>
              <a:rPr lang="en-US" dirty="0"/>
              <a:t>Second level</a:t>
            </a:r>
          </a:p>
          <a:p>
            <a:pPr lvl="2">
              <a:buClr>
                <a:srgbClr val="128FF9"/>
              </a:buClr>
            </a:pPr>
            <a:r>
              <a:rPr lang="en-US" dirty="0"/>
              <a:t>Third level</a:t>
            </a:r>
          </a:p>
          <a:p>
            <a:pPr lvl="3">
              <a:buClr>
                <a:srgbClr val="128FF9"/>
              </a:buClr>
            </a:pPr>
            <a:r>
              <a:rPr lang="en-US" dirty="0"/>
              <a:t>Fourth level</a:t>
            </a:r>
          </a:p>
          <a:p>
            <a:pPr lvl="4">
              <a:buClr>
                <a:srgbClr val="128FF9"/>
              </a:buClr>
            </a:pPr>
            <a:r>
              <a:rPr lang="en-US" dirty="0"/>
              <a:t>Fifth level</a:t>
            </a:r>
            <a:endParaRPr lang="en-IN" dirty="0"/>
          </a:p>
        </p:txBody>
      </p:sp>
      <p:sp>
        <p:nvSpPr>
          <p:cNvPr id="7" name="Date Placeholder 6"/>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8" name="Footer Placeholder 7"/>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69104151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defRPr>
            </a:lvl1pPr>
          </a:lstStyle>
          <a:p>
            <a:r>
              <a:rPr lang="en-US"/>
              <a:t>Click to edit Master title style</a:t>
            </a:r>
            <a:endParaRPr lang="en-IN" dirty="0"/>
          </a:p>
        </p:txBody>
      </p:sp>
      <p:sp>
        <p:nvSpPr>
          <p:cNvPr id="3" name="Date Placeholder 2"/>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4" name="Footer Placeholder 3"/>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pPr>
              <a:defRPr/>
            </a:pPr>
            <a:fld id="{0C3B052C-DA6A-47A2-957B-0BEDF41EB728}"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2570004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pPr>
              <a:defRPr/>
            </a:pPr>
            <a:fld id="{24E6B2D9-1560-444C-97EF-F30CB772872A}"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0898889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9" y="457200"/>
            <a:ext cx="3932767" cy="1600200"/>
          </a:xfrm>
        </p:spPr>
        <p:txBody>
          <a:bodyPr anchor="b"/>
          <a:lstStyle>
            <a:lvl1pPr>
              <a:defRPr sz="3200">
                <a:effectLst/>
              </a:defRPr>
            </a:lvl1pPr>
          </a:lstStyle>
          <a:p>
            <a:r>
              <a:rPr lang="en-US"/>
              <a:t>Click to edit Master title style</a:t>
            </a:r>
            <a:endParaRPr lang="en-IN" dirty="0"/>
          </a:p>
        </p:txBody>
      </p:sp>
      <p:sp>
        <p:nvSpPr>
          <p:cNvPr id="3" name="Content Placeholder 2"/>
          <p:cNvSpPr>
            <a:spLocks noGrp="1"/>
          </p:cNvSpPr>
          <p:nvPr>
            <p:ph idx="1" hasCustomPrompt="1"/>
          </p:nvPr>
        </p:nvSpPr>
        <p:spPr>
          <a:xfrm>
            <a:off x="5159896" y="995363"/>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Text Placeholder 3"/>
          <p:cNvSpPr>
            <a:spLocks noGrp="1"/>
          </p:cNvSpPr>
          <p:nvPr>
            <p:ph type="body" sz="half" idx="2"/>
          </p:nvPr>
        </p:nvSpPr>
        <p:spPr>
          <a:xfrm>
            <a:off x="840319"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pPr>
              <a:defRPr/>
            </a:pPr>
            <a:fld id="{E23801B2-BA13-4478-A82F-1E72F1620023}"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8028755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picTx" preserve="1">
  <p:cSld name="Picture (Righ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35360" y="388468"/>
            <a:ext cx="5328591" cy="1292695"/>
          </a:xfrm>
        </p:spPr>
        <p:txBody>
          <a:bodyPr anchor="ctr"/>
          <a:lstStyle>
            <a:lvl1pPr>
              <a:defRPr sz="4000"/>
            </a:lvl1pPr>
          </a:lstStyle>
          <a:p>
            <a:r>
              <a:rPr lang="en-US"/>
              <a:t>Click to edit Master title style</a:t>
            </a:r>
            <a:endParaRPr lang="en-IN" dirty="0"/>
          </a:p>
        </p:txBody>
      </p:sp>
      <p:sp>
        <p:nvSpPr>
          <p:cNvPr id="3" name="Picture Placeholder 2"/>
          <p:cNvSpPr>
            <a:spLocks noGrp="1"/>
          </p:cNvSpPr>
          <p:nvPr>
            <p:ph type="pic" idx="1"/>
          </p:nvPr>
        </p:nvSpPr>
        <p:spPr>
          <a:xfrm>
            <a:off x="6018584" y="0"/>
            <a:ext cx="61722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335361" y="2060848"/>
            <a:ext cx="5328590" cy="4536504"/>
          </a:xfrm>
        </p:spPr>
        <p:txBody>
          <a:bodyPr/>
          <a:lstStyle>
            <a:lvl1pPr marL="0" indent="0">
              <a:buNone/>
              <a:defRPr sz="3200"/>
            </a:lvl1pPr>
            <a:lvl2pPr marL="914400" indent="-457200">
              <a:buClr>
                <a:schemeClr val="accent1"/>
              </a:buClr>
              <a:buFont typeface="Raleway" panose="020B0503030101060003" pitchFamily="34" charset="0"/>
              <a:buChar char="@"/>
              <a:defRPr sz="2800"/>
            </a:lvl2pPr>
            <a:lvl3pPr marL="1257300" indent="-342900">
              <a:buClr>
                <a:schemeClr val="accent1"/>
              </a:buClr>
              <a:buFont typeface="Raleway" panose="020B0503030101060003" pitchFamily="34" charset="0"/>
              <a:buChar char="@"/>
              <a:defRPr sz="2400"/>
            </a:lvl3pPr>
            <a:lvl4pPr marL="1657350" indent="-285750">
              <a:buClr>
                <a:schemeClr val="accent1"/>
              </a:buClr>
              <a:buFont typeface="Raleway" panose="020B0503030101060003" pitchFamily="34" charset="0"/>
              <a:buChar char="@"/>
              <a:defRPr sz="1600"/>
            </a:lvl4pPr>
            <a:lvl5pPr marL="2114550" indent="-285750">
              <a:buClr>
                <a:schemeClr val="accent1"/>
              </a:buClr>
              <a:buFont typeface="Raleway" panose="020B0503030101060003" pitchFamily="34" charset="0"/>
              <a:buChar char="@"/>
              <a:defRPr sz="16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931315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picTx" preserve="1">
  <p:cSld name="Picture (Right) with Caption (White BG)">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35360" y="388468"/>
            <a:ext cx="5328591" cy="1292695"/>
          </a:xfrm>
        </p:spPr>
        <p:txBody>
          <a:bodyPr anchor="ctr"/>
          <a:lstStyle>
            <a:lvl1pPr>
              <a:defRPr sz="4000">
                <a:solidFill>
                  <a:schemeClr val="bg1"/>
                </a:solidFill>
                <a:effectLst/>
              </a:defRPr>
            </a:lvl1pPr>
          </a:lstStyle>
          <a:p>
            <a:r>
              <a:rPr lang="en-US"/>
              <a:t>Click to edit Master title style</a:t>
            </a:r>
            <a:endParaRPr lang="en-IN" dirty="0"/>
          </a:p>
        </p:txBody>
      </p:sp>
      <p:sp>
        <p:nvSpPr>
          <p:cNvPr id="3" name="Picture Placeholder 2"/>
          <p:cNvSpPr>
            <a:spLocks noGrp="1"/>
          </p:cNvSpPr>
          <p:nvPr>
            <p:ph type="pic" idx="1"/>
          </p:nvPr>
        </p:nvSpPr>
        <p:spPr>
          <a:xfrm>
            <a:off x="6018584" y="0"/>
            <a:ext cx="6172200" cy="6857999"/>
          </a:xfrm>
        </p:spPr>
        <p:txBody>
          <a:bodyPr/>
          <a:lstStyle>
            <a:lvl1pPr marL="0" indent="0">
              <a:buNone/>
              <a:defRPr sz="3200">
                <a:solidFill>
                  <a:srgbClr val="128FF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335361" y="2060848"/>
            <a:ext cx="5328590" cy="4536504"/>
          </a:xfrm>
        </p:spPr>
        <p:txBody>
          <a:bodyPr/>
          <a:lstStyle>
            <a:lvl1pPr marL="0" indent="0">
              <a:buNone/>
              <a:defRPr sz="3200">
                <a:solidFill>
                  <a:srgbClr val="128FF9"/>
                </a:solidFill>
              </a:defRPr>
            </a:lvl1pPr>
            <a:lvl2pPr marL="914400" indent="-457200">
              <a:buClr>
                <a:srgbClr val="128FF9"/>
              </a:buClr>
              <a:buFont typeface="Raleway" panose="020B0503030101060003" pitchFamily="34" charset="0"/>
              <a:buChar char="@"/>
              <a:defRPr sz="2800">
                <a:solidFill>
                  <a:schemeClr val="bg1"/>
                </a:solidFill>
              </a:defRPr>
            </a:lvl2pPr>
            <a:lvl3pPr marL="1257300" indent="-342900">
              <a:buClr>
                <a:srgbClr val="128FF9"/>
              </a:buClr>
              <a:buFont typeface="Raleway" panose="020B0503030101060003" pitchFamily="34" charset="0"/>
              <a:buChar char="@"/>
              <a:defRPr sz="2400">
                <a:solidFill>
                  <a:schemeClr val="bg1"/>
                </a:solidFill>
              </a:defRPr>
            </a:lvl3pPr>
            <a:lvl4pPr marL="1657350" indent="-285750">
              <a:buClr>
                <a:srgbClr val="128FF9"/>
              </a:buClr>
              <a:buFont typeface="Raleway" panose="020B0503030101060003" pitchFamily="34" charset="0"/>
              <a:buChar char="@"/>
              <a:defRPr sz="1600">
                <a:solidFill>
                  <a:schemeClr val="bg1"/>
                </a:solidFill>
              </a:defRPr>
            </a:lvl4pPr>
            <a:lvl5pPr marL="2114550" indent="-285750">
              <a:buClr>
                <a:srgbClr val="128FF9"/>
              </a:buClr>
              <a:buFont typeface="Raleway" panose="020B0503030101060003" pitchFamily="34" charset="0"/>
              <a:buChar char="@"/>
              <a:defRPr sz="1600">
                <a:solidFill>
                  <a:schemeClr val="bg1"/>
                </a:solidFill>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2028065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picTx" preserve="1">
  <p:cSld name="Picture (Lef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6067" y="384077"/>
            <a:ext cx="5328591" cy="1292695"/>
          </a:xfrm>
        </p:spPr>
        <p:txBody>
          <a:bodyPr anchor="ctr"/>
          <a:lstStyle>
            <a:lvl1pPr>
              <a:defRPr sz="4000"/>
            </a:lvl1pPr>
          </a:lstStyle>
          <a:p>
            <a:r>
              <a:rPr lang="en-US"/>
              <a:t>Click to edit Master title style</a:t>
            </a:r>
            <a:endParaRPr lang="en-IN" dirty="0"/>
          </a:p>
        </p:txBody>
      </p:sp>
      <p:sp>
        <p:nvSpPr>
          <p:cNvPr id="3" name="Picture Placeholder 2"/>
          <p:cNvSpPr>
            <a:spLocks noGrp="1"/>
          </p:cNvSpPr>
          <p:nvPr>
            <p:ph type="pic" idx="1"/>
          </p:nvPr>
        </p:nvSpPr>
        <p:spPr>
          <a:xfrm>
            <a:off x="30223" y="0"/>
            <a:ext cx="61722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6586068" y="2060848"/>
            <a:ext cx="5328590" cy="4536504"/>
          </a:xfrm>
        </p:spPr>
        <p:txBody>
          <a:bodyPr/>
          <a:lstStyle>
            <a:lvl1pPr marL="0" indent="0">
              <a:buNone/>
              <a:defRPr sz="3200"/>
            </a:lvl1pPr>
            <a:lvl2pPr marL="914400" indent="-457200">
              <a:buClr>
                <a:schemeClr val="accent1"/>
              </a:buClr>
              <a:buFont typeface="Raleway" panose="020B0503030101060003" pitchFamily="34" charset="0"/>
              <a:buChar char="@"/>
              <a:defRPr sz="2800"/>
            </a:lvl2pPr>
            <a:lvl3pPr marL="1257300" indent="-342900">
              <a:buClr>
                <a:schemeClr val="accent1"/>
              </a:buClr>
              <a:buFont typeface="Raleway" panose="020B0503030101060003" pitchFamily="34" charset="0"/>
              <a:buChar char="@"/>
              <a:defRPr sz="2400"/>
            </a:lvl3pPr>
            <a:lvl4pPr marL="1657350" indent="-285750">
              <a:buClr>
                <a:schemeClr val="accent1"/>
              </a:buClr>
              <a:buFont typeface="Raleway" panose="020B0503030101060003" pitchFamily="34" charset="0"/>
              <a:buChar char="@"/>
              <a:defRPr sz="1600"/>
            </a:lvl4pPr>
            <a:lvl5pPr marL="2114550" indent="-285750">
              <a:buClr>
                <a:schemeClr val="accent1"/>
              </a:buClr>
              <a:buFont typeface="Raleway" panose="020B0503030101060003" pitchFamily="34" charset="0"/>
              <a:buChar char="@"/>
              <a:defRPr sz="16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5054720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picTx" preserve="1">
  <p:cSld name="Picture (Left) with Caption (Whit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86067" y="384077"/>
            <a:ext cx="5328591" cy="1292695"/>
          </a:xfrm>
        </p:spPr>
        <p:txBody>
          <a:bodyPr anchor="ctr"/>
          <a:lstStyle>
            <a:lvl1pPr>
              <a:defRPr sz="4000">
                <a:solidFill>
                  <a:schemeClr val="bg1"/>
                </a:solidFill>
              </a:defRPr>
            </a:lvl1pPr>
          </a:lstStyle>
          <a:p>
            <a:r>
              <a:rPr lang="en-US"/>
              <a:t>Click to edit Master title style</a:t>
            </a:r>
            <a:endParaRPr lang="en-IN" dirty="0"/>
          </a:p>
        </p:txBody>
      </p:sp>
      <p:sp>
        <p:nvSpPr>
          <p:cNvPr id="3" name="Picture Placeholder 2"/>
          <p:cNvSpPr>
            <a:spLocks noGrp="1"/>
          </p:cNvSpPr>
          <p:nvPr>
            <p:ph type="pic" idx="1"/>
          </p:nvPr>
        </p:nvSpPr>
        <p:spPr>
          <a:xfrm>
            <a:off x="0" y="0"/>
            <a:ext cx="6172200" cy="6857999"/>
          </a:xfrm>
        </p:spPr>
        <p:txBody>
          <a:bodyPr/>
          <a:lstStyle>
            <a:lvl1pPr marL="0" indent="0">
              <a:buNone/>
              <a:defRPr sz="3200">
                <a:solidFill>
                  <a:srgbClr val="128FF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6586068" y="2060848"/>
            <a:ext cx="5328590" cy="4536504"/>
          </a:xfrm>
        </p:spPr>
        <p:txBody>
          <a:bodyPr/>
          <a:lstStyle>
            <a:lvl1pPr marL="0" indent="0">
              <a:buNone/>
              <a:defRPr sz="3200">
                <a:solidFill>
                  <a:srgbClr val="128FF9"/>
                </a:solidFill>
              </a:defRPr>
            </a:lvl1pPr>
            <a:lvl2pPr marL="914400" indent="-457200">
              <a:buClr>
                <a:srgbClr val="128FF9"/>
              </a:buClr>
              <a:buFont typeface="Raleway" panose="020B0503030101060003" pitchFamily="34" charset="0"/>
              <a:buChar char="@"/>
              <a:defRPr sz="2800">
                <a:solidFill>
                  <a:schemeClr val="bg1"/>
                </a:solidFill>
              </a:defRPr>
            </a:lvl2pPr>
            <a:lvl3pPr marL="1257300" indent="-342900">
              <a:buClr>
                <a:srgbClr val="128FF9"/>
              </a:buClr>
              <a:buFont typeface="Raleway" panose="020B0503030101060003" pitchFamily="34" charset="0"/>
              <a:buChar char="@"/>
              <a:defRPr sz="2400">
                <a:solidFill>
                  <a:schemeClr val="bg1"/>
                </a:solidFill>
              </a:defRPr>
            </a:lvl3pPr>
            <a:lvl4pPr marL="1657350" indent="-285750">
              <a:buClr>
                <a:srgbClr val="128FF9"/>
              </a:buClr>
              <a:buFont typeface="Raleway" panose="020B0503030101060003" pitchFamily="34" charset="0"/>
              <a:buChar char="@"/>
              <a:defRPr sz="1600">
                <a:solidFill>
                  <a:schemeClr val="bg1"/>
                </a:solidFill>
              </a:defRPr>
            </a:lvl4pPr>
            <a:lvl5pPr marL="2114550" indent="-285750">
              <a:buClr>
                <a:srgbClr val="128FF9"/>
              </a:buClr>
              <a:buFont typeface="Raleway" panose="020B0503030101060003" pitchFamily="34" charset="0"/>
              <a:buChar char="@"/>
              <a:defRPr sz="1600">
                <a:solidFill>
                  <a:schemeClr val="bg1"/>
                </a:solidFill>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877688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picTx" preserve="1">
  <p:cSld name="Thank You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7368" y="4221088"/>
            <a:ext cx="10873205" cy="904056"/>
          </a:xfrm>
        </p:spPr>
        <p:txBody>
          <a:bodyPr anchor="ctr"/>
          <a:lstStyle>
            <a:lvl1pPr>
              <a:defRPr sz="4000"/>
            </a:lvl1pPr>
          </a:lstStyle>
          <a:p>
            <a:r>
              <a:rPr lang="en-US" dirty="0"/>
              <a:t>Click to edit Master title style for Thank you</a:t>
            </a:r>
            <a:endParaRPr lang="en-IN" dirty="0"/>
          </a:p>
        </p:txBody>
      </p:sp>
      <p:sp>
        <p:nvSpPr>
          <p:cNvPr id="3" name="Picture Placeholder 2"/>
          <p:cNvSpPr>
            <a:spLocks noGrp="1"/>
          </p:cNvSpPr>
          <p:nvPr>
            <p:ph type="pic" idx="1"/>
          </p:nvPr>
        </p:nvSpPr>
        <p:spPr>
          <a:xfrm>
            <a:off x="14266" y="1"/>
            <a:ext cx="12177734" cy="40050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407368" y="5341168"/>
            <a:ext cx="10873205" cy="608112"/>
          </a:xfrm>
        </p:spPr>
        <p:txBody>
          <a:bodyPr/>
          <a:lstStyle>
            <a:lvl1pPr marL="0" indent="0">
              <a:buNone/>
              <a:defRPr sz="2800"/>
            </a:lvl1pPr>
            <a:lvl2pPr marL="914400" indent="-457200">
              <a:buClr>
                <a:schemeClr val="accent1"/>
              </a:buClr>
              <a:buFont typeface="Raleway" panose="020B0503030101060003" pitchFamily="34" charset="0"/>
              <a:buChar char="@"/>
              <a:defRPr sz="2800"/>
            </a:lvl2pPr>
            <a:lvl3pPr marL="1257300" indent="-342900">
              <a:buClr>
                <a:schemeClr val="accent1"/>
              </a:buClr>
              <a:buFont typeface="Raleway" panose="020B0503030101060003" pitchFamily="34" charset="0"/>
              <a:buChar char="@"/>
              <a:defRPr sz="2400"/>
            </a:lvl3pPr>
            <a:lvl4pPr marL="1657350" indent="-285750">
              <a:buClr>
                <a:schemeClr val="accent1"/>
              </a:buClr>
              <a:buFont typeface="Raleway" panose="020B0503030101060003" pitchFamily="34" charset="0"/>
              <a:buChar char="@"/>
              <a:defRPr sz="1600"/>
            </a:lvl4pPr>
            <a:lvl5pPr marL="2114550" indent="-285750">
              <a:buClr>
                <a:schemeClr val="accent1"/>
              </a:buClr>
              <a:buFont typeface="Raleway" panose="020B0503030101060003" pitchFamily="34" charset="0"/>
              <a:buChar char="@"/>
              <a:defRPr sz="16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endParaRPr lang="en-IN" dirty="0"/>
          </a:p>
        </p:txBody>
      </p:sp>
    </p:spTree>
    <p:extLst>
      <p:ext uri="{BB962C8B-B14F-4D97-AF65-F5344CB8AC3E}">
        <p14:creationId xmlns:p14="http://schemas.microsoft.com/office/powerpoint/2010/main" val="19991196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Thank You Layout (White BG)">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7368" y="4221088"/>
            <a:ext cx="10873205" cy="904056"/>
          </a:xfrm>
        </p:spPr>
        <p:txBody>
          <a:bodyPr anchor="ctr"/>
          <a:lstStyle>
            <a:lvl1pPr>
              <a:defRPr sz="4000">
                <a:solidFill>
                  <a:schemeClr val="bg1"/>
                </a:solidFill>
                <a:effectLst/>
              </a:defRPr>
            </a:lvl1pPr>
          </a:lstStyle>
          <a:p>
            <a:r>
              <a:rPr lang="en-US" dirty="0"/>
              <a:t>Click to edit Master title style for Thank you</a:t>
            </a:r>
            <a:endParaRPr lang="en-IN" dirty="0"/>
          </a:p>
        </p:txBody>
      </p:sp>
      <p:sp>
        <p:nvSpPr>
          <p:cNvPr id="3" name="Picture Placeholder 2"/>
          <p:cNvSpPr>
            <a:spLocks noGrp="1"/>
          </p:cNvSpPr>
          <p:nvPr>
            <p:ph type="pic" idx="1"/>
          </p:nvPr>
        </p:nvSpPr>
        <p:spPr>
          <a:xfrm>
            <a:off x="14266" y="1"/>
            <a:ext cx="12177734" cy="4005063"/>
          </a:xfrm>
        </p:spPr>
        <p:txBody>
          <a:bodyPr/>
          <a:lstStyle>
            <a:lvl1pPr marL="0" indent="0">
              <a:buNone/>
              <a:defRPr sz="3200">
                <a:solidFill>
                  <a:srgbClr val="128FF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407368" y="5341168"/>
            <a:ext cx="10873205" cy="608112"/>
          </a:xfrm>
        </p:spPr>
        <p:txBody>
          <a:bodyPr/>
          <a:lstStyle>
            <a:lvl1pPr marL="0" indent="0">
              <a:buNone/>
              <a:defRPr sz="2800">
                <a:solidFill>
                  <a:srgbClr val="128FF9"/>
                </a:solidFill>
              </a:defRPr>
            </a:lvl1pPr>
            <a:lvl2pPr marL="914400" indent="-457200">
              <a:buClr>
                <a:schemeClr val="accent1"/>
              </a:buClr>
              <a:buFont typeface="Raleway" panose="020B0503030101060003" pitchFamily="34" charset="0"/>
              <a:buChar char="@"/>
              <a:defRPr sz="2800"/>
            </a:lvl2pPr>
            <a:lvl3pPr marL="1257300" indent="-342900">
              <a:buClr>
                <a:schemeClr val="accent1"/>
              </a:buClr>
              <a:buFont typeface="Raleway" panose="020B0503030101060003" pitchFamily="34" charset="0"/>
              <a:buChar char="@"/>
              <a:defRPr sz="2400"/>
            </a:lvl3pPr>
            <a:lvl4pPr marL="1657350" indent="-285750">
              <a:buClr>
                <a:schemeClr val="accent1"/>
              </a:buClr>
              <a:buFont typeface="Raleway" panose="020B0503030101060003" pitchFamily="34" charset="0"/>
              <a:buChar char="@"/>
              <a:defRPr sz="1600"/>
            </a:lvl4pPr>
            <a:lvl5pPr marL="2114550" indent="-285750">
              <a:buClr>
                <a:schemeClr val="accent1"/>
              </a:buClr>
              <a:buFont typeface="Raleway" panose="020B0503030101060003" pitchFamily="34" charset="0"/>
              <a:buChar char="@"/>
              <a:defRPr sz="16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endParaRPr lang="en-IN" dirty="0"/>
          </a:p>
        </p:txBody>
      </p:sp>
    </p:spTree>
    <p:extLst>
      <p:ext uri="{BB962C8B-B14F-4D97-AF65-F5344CB8AC3E}">
        <p14:creationId xmlns:p14="http://schemas.microsoft.com/office/powerpoint/2010/main" val="32707317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pPr>
              <a:defRPr/>
            </a:pPr>
            <a:fld id="{6F6CA3D2-39F2-442F-8D31-5B31DBE64157}"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7545900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7951" y="244478"/>
            <a:ext cx="2796116"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09602" y="244478"/>
            <a:ext cx="8185151"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pPr>
              <a:defRPr/>
            </a:pPr>
            <a:fld id="{1BA646F6-1E08-4E45-8A7B-9482F24445B1}"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6449305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244476"/>
            <a:ext cx="11180233" cy="1431925"/>
          </a:xfrm>
        </p:spPr>
        <p:txBody>
          <a:bodyPr/>
          <a:lstStyle/>
          <a:p>
            <a:r>
              <a:rPr lang="en-US"/>
              <a:t>Click to edit Master title style</a:t>
            </a:r>
            <a:endParaRPr lang="en-IN"/>
          </a:p>
        </p:txBody>
      </p:sp>
      <p:sp>
        <p:nvSpPr>
          <p:cNvPr id="3" name="Text Placeholder 2"/>
          <p:cNvSpPr>
            <a:spLocks noGrp="1"/>
          </p:cNvSpPr>
          <p:nvPr>
            <p:ph type="body" sz="half" idx="1"/>
          </p:nvPr>
        </p:nvSpPr>
        <p:spPr>
          <a:xfrm>
            <a:off x="1117601" y="1905000"/>
            <a:ext cx="5236633" cy="4191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557434" y="1905000"/>
            <a:ext cx="5236633" cy="4191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pPr>
              <a:defRPr/>
            </a:pPr>
            <a:fld id="{A233BA09-41AA-4F34-9D73-1838F92B95CB}"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25668838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Layout (light)">
    <p:bg>
      <p:bgPr>
        <a:solidFill>
          <a:srgbClr val="4D4A46"/>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EC79741-B067-47F3-8EC1-8C02A9E02212}" type="datetimeFigureOut">
              <a:rPr lang="en-IN" smtClean="0">
                <a:solidFill>
                  <a:prstClr val="black">
                    <a:tint val="75000"/>
                  </a:prstClr>
                </a:solidFill>
              </a:rPr>
              <a:pPr/>
              <a:t>02-04-2021</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grpSp>
        <p:nvGrpSpPr>
          <p:cNvPr id="7" name="Group 3"/>
          <p:cNvGrpSpPr/>
          <p:nvPr userDrawn="1"/>
        </p:nvGrpSpPr>
        <p:grpSpPr>
          <a:xfrm>
            <a:off x="1225609" y="804923"/>
            <a:ext cx="8004995" cy="4839734"/>
            <a:chOff x="0" y="0"/>
            <a:chExt cx="2792483" cy="1688305"/>
          </a:xfrm>
        </p:grpSpPr>
        <p:sp>
          <p:nvSpPr>
            <p:cNvPr id="8" name="Freeform 4"/>
            <p:cNvSpPr/>
            <p:nvPr/>
          </p:nvSpPr>
          <p:spPr>
            <a:xfrm>
              <a:off x="0" y="0"/>
              <a:ext cx="2792483" cy="1688305"/>
            </a:xfrm>
            <a:custGeom>
              <a:avLst/>
              <a:gdLst/>
              <a:ahLst/>
              <a:cxnLst/>
              <a:rect l="l" t="t" r="r" b="b"/>
              <a:pathLst>
                <a:path w="2792483" h="1688305">
                  <a:moveTo>
                    <a:pt x="0" y="0"/>
                  </a:moveTo>
                  <a:lnTo>
                    <a:pt x="0" y="1688305"/>
                  </a:lnTo>
                  <a:lnTo>
                    <a:pt x="2792483" y="1688305"/>
                  </a:lnTo>
                  <a:lnTo>
                    <a:pt x="2792483" y="0"/>
                  </a:lnTo>
                  <a:lnTo>
                    <a:pt x="0" y="0"/>
                  </a:lnTo>
                  <a:close/>
                  <a:moveTo>
                    <a:pt x="2731523" y="1627345"/>
                  </a:moveTo>
                  <a:lnTo>
                    <a:pt x="59690" y="1627345"/>
                  </a:lnTo>
                  <a:lnTo>
                    <a:pt x="59690" y="59690"/>
                  </a:lnTo>
                  <a:lnTo>
                    <a:pt x="2731523" y="59690"/>
                  </a:lnTo>
                  <a:lnTo>
                    <a:pt x="2731523" y="1627345"/>
                  </a:lnTo>
                  <a:close/>
                </a:path>
              </a:pathLst>
            </a:custGeom>
            <a:solidFill>
              <a:srgbClr val="FFFFFF"/>
            </a:solidFill>
          </p:spPr>
        </p:sp>
      </p:grpSp>
      <p:sp>
        <p:nvSpPr>
          <p:cNvPr id="16" name="Title 1"/>
          <p:cNvSpPr>
            <a:spLocks noGrp="1"/>
          </p:cNvSpPr>
          <p:nvPr>
            <p:ph type="ctrTitle"/>
          </p:nvPr>
        </p:nvSpPr>
        <p:spPr>
          <a:xfrm>
            <a:off x="1813957" y="3459936"/>
            <a:ext cx="6339443" cy="660400"/>
          </a:xfrm>
        </p:spPr>
        <p:txBody>
          <a:bodyPr anchor="ctr"/>
          <a:lstStyle>
            <a:lvl1pPr algn="l">
              <a:defRPr sz="4000">
                <a:solidFill>
                  <a:srgbClr val="E4D4C5"/>
                </a:solidFill>
                <a:latin typeface="Quando" panose="02020603060000060704" pitchFamily="18" charset="0"/>
              </a:defRPr>
            </a:lvl1pPr>
          </a:lstStyle>
          <a:p>
            <a:r>
              <a:rPr lang="en-US" dirty="0"/>
              <a:t>Click to edit Master title style</a:t>
            </a:r>
            <a:endParaRPr lang="en-IN" dirty="0"/>
          </a:p>
        </p:txBody>
      </p:sp>
      <p:sp>
        <p:nvSpPr>
          <p:cNvPr id="17" name="Subtitle 2"/>
          <p:cNvSpPr>
            <a:spLocks noGrp="1"/>
          </p:cNvSpPr>
          <p:nvPr>
            <p:ph type="subTitle" idx="1"/>
          </p:nvPr>
        </p:nvSpPr>
        <p:spPr>
          <a:xfrm>
            <a:off x="1813957" y="4006249"/>
            <a:ext cx="6339443" cy="459433"/>
          </a:xfrm>
        </p:spPr>
        <p:txBody>
          <a:bodyPr anchor="ctr">
            <a:normAutofit/>
          </a:bodyPr>
          <a:lstStyle>
            <a:lvl1pPr marL="0" indent="0" algn="l">
              <a:buNone/>
              <a:defRPr sz="2000">
                <a:solidFill>
                  <a:srgbClr val="E4D4C5"/>
                </a:solidFill>
                <a:latin typeface="Cinzel" panose="00000500000000000000" pitchFamily="2" charset="0"/>
              </a:defRPr>
            </a:lvl1pPr>
            <a:lvl2pPr marL="304815" indent="0" algn="ctr">
              <a:buNone/>
              <a:defRPr sz="1333"/>
            </a:lvl2pPr>
            <a:lvl3pPr marL="609630" indent="0" algn="ctr">
              <a:buNone/>
              <a:defRPr sz="1200"/>
            </a:lvl3pPr>
            <a:lvl4pPr marL="914446" indent="0" algn="ctr">
              <a:buNone/>
              <a:defRPr sz="1067"/>
            </a:lvl4pPr>
            <a:lvl5pPr marL="1219261" indent="0" algn="ctr">
              <a:buNone/>
              <a:defRPr sz="1067"/>
            </a:lvl5pPr>
            <a:lvl6pPr marL="1524076" indent="0" algn="ctr">
              <a:buNone/>
              <a:defRPr sz="1067"/>
            </a:lvl6pPr>
            <a:lvl7pPr marL="1828891" indent="0" algn="ctr">
              <a:buNone/>
              <a:defRPr sz="1067"/>
            </a:lvl7pPr>
            <a:lvl8pPr marL="2133707" indent="0" algn="ctr">
              <a:buNone/>
              <a:defRPr sz="1067"/>
            </a:lvl8pPr>
            <a:lvl9pPr marL="2438522" indent="0" algn="ctr">
              <a:buNone/>
              <a:defRPr sz="1067"/>
            </a:lvl9pPr>
          </a:lstStyle>
          <a:p>
            <a:r>
              <a:rPr lang="en-US" dirty="0"/>
              <a:t>Click to edit Master subtitle style</a:t>
            </a:r>
            <a:endParaRPr lang="en-IN" dirty="0"/>
          </a:p>
        </p:txBody>
      </p:sp>
      <p:sp>
        <p:nvSpPr>
          <p:cNvPr id="9" name="Slide Number Placeholder 4"/>
          <p:cNvSpPr txBox="1">
            <a:spLocks/>
          </p:cNvSpPr>
          <p:nvPr userDrawn="1"/>
        </p:nvSpPr>
        <p:spPr>
          <a:xfrm>
            <a:off x="11226800" y="5979924"/>
            <a:ext cx="588000" cy="588000"/>
          </a:xfrm>
          <a:prstGeom prst="ellipse">
            <a:avLst/>
          </a:prstGeom>
          <a:ln w="38100">
            <a:solidFill>
              <a:srgbClr val="E4D4C5"/>
            </a:solidFill>
          </a:ln>
        </p:spPr>
        <p:txBody>
          <a:bodyPr vert="horz" lIns="60960" tIns="30480" rIns="60960" bIns="30480" rtlCol="0" anchor="ctr"/>
          <a:lstStyle>
            <a:defPPr>
              <a:defRPr lang="en-US"/>
            </a:defPPr>
            <a:lvl1pPr marL="0" algn="ctr" defTabSz="914400" rtl="0" eaLnBrk="1" latinLnBrk="0" hangingPunct="1">
              <a:defRPr sz="2400" kern="1200">
                <a:solidFill>
                  <a:srgbClr val="4D4A46"/>
                </a:solidFill>
                <a:latin typeface="Rounded M+ 1p Regular" panose="020B0604020202020204" charset="0"/>
                <a:ea typeface="+mn-ea"/>
                <a:cs typeface="Rounded M+ 1p Regular" panose="020B060402020202020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518C8060-9227-4C66-957D-7B20F13919E5}" type="slidenum">
              <a:rPr lang="en-IN" sz="1600" smtClean="0">
                <a:solidFill>
                  <a:srgbClr val="E4D4C5"/>
                </a:solidFill>
              </a:rPr>
              <a:pPr fontAlgn="auto">
                <a:spcBef>
                  <a:spcPts val="0"/>
                </a:spcBef>
                <a:spcAft>
                  <a:spcPts val="0"/>
                </a:spcAft>
              </a:pPr>
              <a:t>‹#›</a:t>
            </a:fld>
            <a:endParaRPr lang="en-IN" sz="1600" dirty="0">
              <a:solidFill>
                <a:srgbClr val="E4D4C5"/>
              </a:solidFill>
            </a:endParaRPr>
          </a:p>
        </p:txBody>
      </p:sp>
    </p:spTree>
    <p:extLst>
      <p:ext uri="{BB962C8B-B14F-4D97-AF65-F5344CB8AC3E}">
        <p14:creationId xmlns:p14="http://schemas.microsoft.com/office/powerpoint/2010/main" val="17401595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Layout (dark)">
    <p:bg>
      <p:bgPr>
        <a:solidFill>
          <a:srgbClr val="E4D4C5"/>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EC79741-B067-47F3-8EC1-8C02A9E02212}" type="datetimeFigureOut">
              <a:rPr lang="en-IN" smtClean="0">
                <a:solidFill>
                  <a:prstClr val="black">
                    <a:tint val="75000"/>
                  </a:prstClr>
                </a:solidFill>
              </a:rPr>
              <a:pPr/>
              <a:t>02-04-2021</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grpSp>
        <p:nvGrpSpPr>
          <p:cNvPr id="7" name="Group 3"/>
          <p:cNvGrpSpPr/>
          <p:nvPr userDrawn="1"/>
        </p:nvGrpSpPr>
        <p:grpSpPr>
          <a:xfrm>
            <a:off x="1225609" y="804923"/>
            <a:ext cx="8004995" cy="4839734"/>
            <a:chOff x="0" y="0"/>
            <a:chExt cx="2792483" cy="1688305"/>
          </a:xfrm>
        </p:grpSpPr>
        <p:sp>
          <p:nvSpPr>
            <p:cNvPr id="8" name="Freeform 4"/>
            <p:cNvSpPr/>
            <p:nvPr/>
          </p:nvSpPr>
          <p:spPr>
            <a:xfrm>
              <a:off x="0" y="0"/>
              <a:ext cx="2792483" cy="1688305"/>
            </a:xfrm>
            <a:custGeom>
              <a:avLst/>
              <a:gdLst/>
              <a:ahLst/>
              <a:cxnLst/>
              <a:rect l="l" t="t" r="r" b="b"/>
              <a:pathLst>
                <a:path w="2792483" h="1688305">
                  <a:moveTo>
                    <a:pt x="0" y="0"/>
                  </a:moveTo>
                  <a:lnTo>
                    <a:pt x="0" y="1688305"/>
                  </a:lnTo>
                  <a:lnTo>
                    <a:pt x="2792483" y="1688305"/>
                  </a:lnTo>
                  <a:lnTo>
                    <a:pt x="2792483" y="0"/>
                  </a:lnTo>
                  <a:lnTo>
                    <a:pt x="0" y="0"/>
                  </a:lnTo>
                  <a:close/>
                  <a:moveTo>
                    <a:pt x="2731523" y="1627345"/>
                  </a:moveTo>
                  <a:lnTo>
                    <a:pt x="59690" y="1627345"/>
                  </a:lnTo>
                  <a:lnTo>
                    <a:pt x="59690" y="59690"/>
                  </a:lnTo>
                  <a:lnTo>
                    <a:pt x="2731523" y="59690"/>
                  </a:lnTo>
                  <a:lnTo>
                    <a:pt x="2731523" y="1627345"/>
                  </a:lnTo>
                  <a:close/>
                </a:path>
              </a:pathLst>
            </a:custGeom>
            <a:solidFill>
              <a:srgbClr val="FFFFFF"/>
            </a:solidFill>
          </p:spPr>
        </p:sp>
      </p:grpSp>
      <p:sp>
        <p:nvSpPr>
          <p:cNvPr id="16" name="Title 1"/>
          <p:cNvSpPr>
            <a:spLocks noGrp="1"/>
          </p:cNvSpPr>
          <p:nvPr>
            <p:ph type="ctrTitle"/>
          </p:nvPr>
        </p:nvSpPr>
        <p:spPr>
          <a:xfrm>
            <a:off x="1813957" y="3479800"/>
            <a:ext cx="6339443" cy="660400"/>
          </a:xfrm>
        </p:spPr>
        <p:txBody>
          <a:bodyPr anchor="ctr"/>
          <a:lstStyle>
            <a:lvl1pPr algn="l">
              <a:defRPr sz="4000">
                <a:solidFill>
                  <a:srgbClr val="4D4A46"/>
                </a:solidFill>
                <a:latin typeface="Quando" panose="02020603060000060704" pitchFamily="18" charset="0"/>
              </a:defRPr>
            </a:lvl1pPr>
          </a:lstStyle>
          <a:p>
            <a:r>
              <a:rPr lang="en-US" dirty="0"/>
              <a:t>Click to edit Master title style</a:t>
            </a:r>
            <a:endParaRPr lang="en-IN" dirty="0"/>
          </a:p>
        </p:txBody>
      </p:sp>
      <p:sp>
        <p:nvSpPr>
          <p:cNvPr id="17" name="Subtitle 2"/>
          <p:cNvSpPr>
            <a:spLocks noGrp="1"/>
          </p:cNvSpPr>
          <p:nvPr>
            <p:ph type="subTitle" idx="1"/>
          </p:nvPr>
        </p:nvSpPr>
        <p:spPr>
          <a:xfrm>
            <a:off x="1813957" y="4026113"/>
            <a:ext cx="6339443" cy="459433"/>
          </a:xfrm>
        </p:spPr>
        <p:txBody>
          <a:bodyPr anchor="ctr">
            <a:normAutofit/>
          </a:bodyPr>
          <a:lstStyle>
            <a:lvl1pPr marL="0" indent="0" algn="l">
              <a:buNone/>
              <a:defRPr sz="2000">
                <a:solidFill>
                  <a:srgbClr val="4D4A46"/>
                </a:solidFill>
                <a:latin typeface="Cinzel" panose="00000500000000000000" pitchFamily="2" charset="0"/>
              </a:defRPr>
            </a:lvl1pPr>
            <a:lvl2pPr marL="304815" indent="0" algn="ctr">
              <a:buNone/>
              <a:defRPr sz="1333"/>
            </a:lvl2pPr>
            <a:lvl3pPr marL="609630" indent="0" algn="ctr">
              <a:buNone/>
              <a:defRPr sz="1200"/>
            </a:lvl3pPr>
            <a:lvl4pPr marL="914446" indent="0" algn="ctr">
              <a:buNone/>
              <a:defRPr sz="1067"/>
            </a:lvl4pPr>
            <a:lvl5pPr marL="1219261" indent="0" algn="ctr">
              <a:buNone/>
              <a:defRPr sz="1067"/>
            </a:lvl5pPr>
            <a:lvl6pPr marL="1524076" indent="0" algn="ctr">
              <a:buNone/>
              <a:defRPr sz="1067"/>
            </a:lvl6pPr>
            <a:lvl7pPr marL="1828891" indent="0" algn="ctr">
              <a:buNone/>
              <a:defRPr sz="1067"/>
            </a:lvl7pPr>
            <a:lvl8pPr marL="2133707" indent="0" algn="ctr">
              <a:buNone/>
              <a:defRPr sz="1067"/>
            </a:lvl8pPr>
            <a:lvl9pPr marL="2438522" indent="0" algn="ctr">
              <a:buNone/>
              <a:defRPr sz="1067"/>
            </a:lvl9pPr>
          </a:lstStyle>
          <a:p>
            <a:r>
              <a:rPr lang="en-US" dirty="0"/>
              <a:t>Click to edit Master subtitle style</a:t>
            </a:r>
            <a:endParaRPr lang="en-IN" dirty="0"/>
          </a:p>
        </p:txBody>
      </p:sp>
      <p:sp>
        <p:nvSpPr>
          <p:cNvPr id="9" name="Slide Number Placeholder 4"/>
          <p:cNvSpPr txBox="1">
            <a:spLocks/>
          </p:cNvSpPr>
          <p:nvPr userDrawn="1"/>
        </p:nvSpPr>
        <p:spPr>
          <a:xfrm>
            <a:off x="11226800" y="5979924"/>
            <a:ext cx="588000" cy="588000"/>
          </a:xfrm>
          <a:prstGeom prst="ellipse">
            <a:avLst/>
          </a:prstGeom>
          <a:ln w="38100">
            <a:solidFill>
              <a:srgbClr val="4D4A46"/>
            </a:solidFill>
          </a:ln>
        </p:spPr>
        <p:txBody>
          <a:bodyPr vert="horz" lIns="60960" tIns="30480" rIns="60960" bIns="30480" rtlCol="0" anchor="ctr"/>
          <a:lstStyle>
            <a:defPPr>
              <a:defRPr lang="en-US"/>
            </a:defPPr>
            <a:lvl1pPr marL="0" algn="ctr" defTabSz="914400" rtl="0" eaLnBrk="1" latinLnBrk="0" hangingPunct="1">
              <a:defRPr sz="2400" kern="1200">
                <a:solidFill>
                  <a:srgbClr val="4D4A46"/>
                </a:solidFill>
                <a:latin typeface="Rounded M+ 1p Regular" panose="020B0604020202020204" charset="0"/>
                <a:ea typeface="+mn-ea"/>
                <a:cs typeface="Rounded M+ 1p Regular" panose="020B060402020202020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518C8060-9227-4C66-957D-7B20F13919E5}" type="slidenum">
              <a:rPr lang="en-IN" sz="1600" smtClean="0"/>
              <a:pPr fontAlgn="auto">
                <a:spcBef>
                  <a:spcPts val="0"/>
                </a:spcBef>
                <a:spcAft>
                  <a:spcPts val="0"/>
                </a:spcAft>
              </a:pPr>
              <a:t>‹#›</a:t>
            </a:fld>
            <a:endParaRPr lang="en-IN" sz="1600" dirty="0"/>
          </a:p>
        </p:txBody>
      </p:sp>
    </p:spTree>
    <p:extLst>
      <p:ext uri="{BB962C8B-B14F-4D97-AF65-F5344CB8AC3E}">
        <p14:creationId xmlns:p14="http://schemas.microsoft.com/office/powerpoint/2010/main" val="3322555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cstate="email">
            <a:alphaModFix amt="9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24800" y="684925"/>
            <a:ext cx="3429000" cy="1321676"/>
          </a:xfrm>
        </p:spPr>
        <p:txBody>
          <a:bodyPr/>
          <a:lstStyle>
            <a:lvl1pPr algn="r">
              <a:defRPr kumimoji="0" lang="en-US" sz="4266" b="0" i="0" u="none" strike="noStrike" kern="1200" cap="none" spc="0" normalizeH="0" baseline="0" smtClean="0">
                <a:ln>
                  <a:noFill/>
                </a:ln>
                <a:solidFill>
                  <a:srgbClr val="044A3A"/>
                </a:solidFill>
                <a:effectLst/>
                <a:uLnTx/>
                <a:uFillTx/>
                <a:latin typeface="Quando"/>
                <a:ea typeface="+mn-ea"/>
                <a:cs typeface="+mn-cs"/>
              </a:defRPr>
            </a:lvl1pPr>
          </a:lstStyle>
          <a:p>
            <a:r>
              <a:rPr lang="en-US" dirty="0"/>
              <a:t>Click to edit Master title style</a:t>
            </a:r>
            <a:endParaRPr lang="en-IN" dirty="0"/>
          </a:p>
        </p:txBody>
      </p:sp>
      <p:sp>
        <p:nvSpPr>
          <p:cNvPr id="3" name="Date Placeholder 2"/>
          <p:cNvSpPr>
            <a:spLocks noGrp="1"/>
          </p:cNvSpPr>
          <p:nvPr>
            <p:ph type="dt" sz="half" idx="10"/>
          </p:nvPr>
        </p:nvSpPr>
        <p:spPr/>
        <p:txBody>
          <a:bodyPr/>
          <a:lstStyle/>
          <a:p>
            <a:fld id="{4EC79741-B067-47F3-8EC1-8C02A9E02212}" type="datetimeFigureOut">
              <a:rPr lang="en-IN" smtClean="0">
                <a:solidFill>
                  <a:prstClr val="black">
                    <a:tint val="75000"/>
                  </a:prstClr>
                </a:solidFill>
              </a:rPr>
              <a:pPr/>
              <a:t>02-04-2021</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10" name="Freeform 6"/>
          <p:cNvSpPr/>
          <p:nvPr/>
        </p:nvSpPr>
        <p:spPr>
          <a:xfrm>
            <a:off x="685800" y="685801"/>
            <a:ext cx="5349064" cy="1818631"/>
          </a:xfrm>
          <a:custGeom>
            <a:avLst/>
            <a:gdLst/>
            <a:ahLst/>
            <a:cxnLst/>
            <a:rect l="l" t="t" r="r" b="b"/>
            <a:pathLst>
              <a:path w="4148248" h="1410365">
                <a:moveTo>
                  <a:pt x="0" y="0"/>
                </a:moveTo>
                <a:lnTo>
                  <a:pt x="4148248" y="0"/>
                </a:lnTo>
                <a:lnTo>
                  <a:pt x="4148248" y="1410365"/>
                </a:lnTo>
                <a:lnTo>
                  <a:pt x="0" y="1410365"/>
                </a:lnTo>
                <a:close/>
              </a:path>
            </a:pathLst>
          </a:custGeom>
          <a:solidFill>
            <a:srgbClr val="044A3A"/>
          </a:solidFill>
        </p:spPr>
      </p:sp>
      <p:sp>
        <p:nvSpPr>
          <p:cNvPr id="12" name="Freeform 8"/>
          <p:cNvSpPr/>
          <p:nvPr/>
        </p:nvSpPr>
        <p:spPr>
          <a:xfrm>
            <a:off x="1671174" y="2534939"/>
            <a:ext cx="5349064" cy="1818631"/>
          </a:xfrm>
          <a:custGeom>
            <a:avLst/>
            <a:gdLst/>
            <a:ahLst/>
            <a:cxnLst/>
            <a:rect l="l" t="t" r="r" b="b"/>
            <a:pathLst>
              <a:path w="4148248" h="1410365">
                <a:moveTo>
                  <a:pt x="0" y="0"/>
                </a:moveTo>
                <a:lnTo>
                  <a:pt x="4148248" y="0"/>
                </a:lnTo>
                <a:lnTo>
                  <a:pt x="4148248" y="1410365"/>
                </a:lnTo>
                <a:lnTo>
                  <a:pt x="0" y="1410365"/>
                </a:lnTo>
                <a:close/>
              </a:path>
            </a:pathLst>
          </a:custGeom>
          <a:solidFill>
            <a:srgbClr val="FFFFFF"/>
          </a:solidFill>
        </p:spPr>
      </p:sp>
      <p:sp>
        <p:nvSpPr>
          <p:cNvPr id="14" name="Freeform 10"/>
          <p:cNvSpPr/>
          <p:nvPr/>
        </p:nvSpPr>
        <p:spPr>
          <a:xfrm>
            <a:off x="689105" y="4353569"/>
            <a:ext cx="5349064" cy="1818631"/>
          </a:xfrm>
          <a:custGeom>
            <a:avLst/>
            <a:gdLst/>
            <a:ahLst/>
            <a:cxnLst/>
            <a:rect l="l" t="t" r="r" b="b"/>
            <a:pathLst>
              <a:path w="4148248" h="1410365">
                <a:moveTo>
                  <a:pt x="0" y="0"/>
                </a:moveTo>
                <a:lnTo>
                  <a:pt x="4148248" y="0"/>
                </a:lnTo>
                <a:lnTo>
                  <a:pt x="4148248" y="1410365"/>
                </a:lnTo>
                <a:lnTo>
                  <a:pt x="0" y="1410365"/>
                </a:lnTo>
                <a:close/>
              </a:path>
            </a:pathLst>
          </a:custGeom>
          <a:solidFill>
            <a:srgbClr val="79D1C3"/>
          </a:solidFill>
        </p:spPr>
      </p:sp>
      <p:sp>
        <p:nvSpPr>
          <p:cNvPr id="24" name="Slide Number Placeholder 4"/>
          <p:cNvSpPr txBox="1">
            <a:spLocks/>
          </p:cNvSpPr>
          <p:nvPr userDrawn="1"/>
        </p:nvSpPr>
        <p:spPr>
          <a:xfrm>
            <a:off x="11226800" y="5979924"/>
            <a:ext cx="588000" cy="588000"/>
          </a:xfrm>
          <a:prstGeom prst="ellipse">
            <a:avLst/>
          </a:prstGeom>
          <a:ln w="38100">
            <a:solidFill>
              <a:srgbClr val="4D4A46"/>
            </a:solidFill>
          </a:ln>
        </p:spPr>
        <p:txBody>
          <a:bodyPr vert="horz" lIns="60960" tIns="30480" rIns="60960" bIns="30480" rtlCol="0" anchor="ctr"/>
          <a:lstStyle>
            <a:defPPr>
              <a:defRPr lang="en-US"/>
            </a:defPPr>
            <a:lvl1pPr marL="0" algn="ctr" defTabSz="914400" rtl="0" eaLnBrk="1" latinLnBrk="0" hangingPunct="1">
              <a:defRPr sz="2400" kern="1200">
                <a:solidFill>
                  <a:srgbClr val="4D4A46"/>
                </a:solidFill>
                <a:latin typeface="Rounded M+ 1p Regular" panose="020B0604020202020204" charset="0"/>
                <a:ea typeface="+mn-ea"/>
                <a:cs typeface="Rounded M+ 1p Regular" panose="020B060402020202020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518C8060-9227-4C66-957D-7B20F13919E5}" type="slidenum">
              <a:rPr lang="en-IN" sz="1600" smtClean="0"/>
              <a:pPr fontAlgn="auto">
                <a:spcBef>
                  <a:spcPts val="0"/>
                </a:spcBef>
                <a:spcAft>
                  <a:spcPts val="0"/>
                </a:spcAft>
              </a:pPr>
              <a:t>‹#›</a:t>
            </a:fld>
            <a:endParaRPr lang="en-IN" sz="1600" dirty="0"/>
          </a:p>
        </p:txBody>
      </p:sp>
      <p:sp>
        <p:nvSpPr>
          <p:cNvPr id="26" name="Text Placeholder 25"/>
          <p:cNvSpPr>
            <a:spLocks noGrp="1"/>
          </p:cNvSpPr>
          <p:nvPr userDrawn="1">
            <p:ph type="body" sz="quarter" idx="12" hasCustomPrompt="1"/>
          </p:nvPr>
        </p:nvSpPr>
        <p:spPr>
          <a:xfrm rot="-5400000">
            <a:off x="616351" y="1345515"/>
            <a:ext cx="1300800" cy="499200"/>
          </a:xfrm>
        </p:spPr>
        <p:txBody>
          <a:bodyPr>
            <a:noAutofit/>
          </a:bodyPr>
          <a:lstStyle>
            <a:lvl1pPr marL="0" indent="0" algn="ctr">
              <a:buNone/>
              <a:defRPr kumimoji="0" lang="en-IN" sz="3667" b="0" i="0" u="none" strike="noStrike" kern="1200" cap="none" spc="0" normalizeH="0" baseline="0" dirty="0">
                <a:ln>
                  <a:noFill/>
                </a:ln>
                <a:solidFill>
                  <a:srgbClr val="79D1C3"/>
                </a:solidFill>
                <a:effectLst/>
                <a:uLnTx/>
                <a:uFillTx/>
                <a:latin typeface="Quando"/>
                <a:ea typeface="+mn-ea"/>
                <a:cs typeface="+mn-cs"/>
              </a:defRPr>
            </a:lvl1pPr>
          </a:lstStyle>
          <a:p>
            <a:pPr lvl="0"/>
            <a:r>
              <a:rPr lang="en-IN" dirty="0"/>
              <a:t>01</a:t>
            </a:r>
          </a:p>
        </p:txBody>
      </p:sp>
      <p:sp>
        <p:nvSpPr>
          <p:cNvPr id="27" name="Text Placeholder 25"/>
          <p:cNvSpPr>
            <a:spLocks noGrp="1"/>
          </p:cNvSpPr>
          <p:nvPr userDrawn="1">
            <p:ph type="body" sz="quarter" idx="13" hasCustomPrompt="1"/>
          </p:nvPr>
        </p:nvSpPr>
        <p:spPr>
          <a:xfrm rot="5400000">
            <a:off x="5807535" y="3194653"/>
            <a:ext cx="1300800" cy="499200"/>
          </a:xfrm>
        </p:spPr>
        <p:txBody>
          <a:bodyPr>
            <a:noAutofit/>
          </a:bodyPr>
          <a:lstStyle>
            <a:lvl1pPr marL="0" indent="0" algn="ctr">
              <a:buNone/>
              <a:defRPr kumimoji="0" lang="en-IN" sz="3667" b="0" i="0" u="none" strike="noStrike" kern="1200" cap="none" spc="0" normalizeH="0" baseline="0" dirty="0">
                <a:ln>
                  <a:noFill/>
                </a:ln>
                <a:solidFill>
                  <a:srgbClr val="4D4A46"/>
                </a:solidFill>
                <a:effectLst/>
                <a:uLnTx/>
                <a:uFillTx/>
                <a:latin typeface="Quando"/>
                <a:ea typeface="+mn-ea"/>
                <a:cs typeface="+mn-cs"/>
              </a:defRPr>
            </a:lvl1pPr>
          </a:lstStyle>
          <a:p>
            <a:pPr lvl="0"/>
            <a:r>
              <a:rPr lang="en-IN" dirty="0"/>
              <a:t>02</a:t>
            </a:r>
          </a:p>
        </p:txBody>
      </p:sp>
      <p:sp>
        <p:nvSpPr>
          <p:cNvPr id="29" name="Text Placeholder 28"/>
          <p:cNvSpPr>
            <a:spLocks noGrp="1"/>
          </p:cNvSpPr>
          <p:nvPr userDrawn="1">
            <p:ph type="body" sz="quarter" idx="14" hasCustomPrompt="1"/>
          </p:nvPr>
        </p:nvSpPr>
        <p:spPr>
          <a:xfrm>
            <a:off x="1830917" y="1244600"/>
            <a:ext cx="3503083" cy="762000"/>
          </a:xfrm>
        </p:spPr>
        <p:txBody>
          <a:bodyPr>
            <a:normAutofit/>
          </a:bodyPr>
          <a:lstStyle>
            <a:lvl1pPr marL="0" indent="0">
              <a:buNone/>
              <a:defRPr sz="4000">
                <a:solidFill>
                  <a:schemeClr val="bg1"/>
                </a:solidFill>
                <a:latin typeface="Cinzel" panose="00000500000000000000" pitchFamily="2" charset="0"/>
              </a:defRPr>
            </a:lvl1pPr>
          </a:lstStyle>
          <a:p>
            <a:pPr lvl="0"/>
            <a:r>
              <a:rPr lang="en-IN" sz="4000" dirty="0"/>
              <a:t>Title 1</a:t>
            </a:r>
            <a:endParaRPr lang="en-IN" dirty="0"/>
          </a:p>
        </p:txBody>
      </p:sp>
      <p:sp>
        <p:nvSpPr>
          <p:cNvPr id="30" name="Text Placeholder 28"/>
          <p:cNvSpPr>
            <a:spLocks noGrp="1"/>
          </p:cNvSpPr>
          <p:nvPr userDrawn="1">
            <p:ph type="body" sz="quarter" idx="15" hasCustomPrompt="1"/>
          </p:nvPr>
        </p:nvSpPr>
        <p:spPr>
          <a:xfrm>
            <a:off x="2188214" y="3032747"/>
            <a:ext cx="3503083" cy="762000"/>
          </a:xfrm>
        </p:spPr>
        <p:txBody>
          <a:bodyPr>
            <a:normAutofit/>
          </a:bodyPr>
          <a:lstStyle>
            <a:lvl1pPr marL="0" indent="0">
              <a:buNone/>
              <a:defRPr sz="4000">
                <a:solidFill>
                  <a:srgbClr val="4D4A46"/>
                </a:solidFill>
                <a:latin typeface="Cinzel" panose="00000500000000000000" pitchFamily="2" charset="0"/>
              </a:defRPr>
            </a:lvl1pPr>
          </a:lstStyle>
          <a:p>
            <a:pPr lvl="0"/>
            <a:r>
              <a:rPr lang="en-IN" sz="4000" dirty="0"/>
              <a:t>Title 2</a:t>
            </a:r>
            <a:endParaRPr lang="en-IN" dirty="0"/>
          </a:p>
        </p:txBody>
      </p:sp>
      <p:sp>
        <p:nvSpPr>
          <p:cNvPr id="31" name="Text Placeholder 28"/>
          <p:cNvSpPr>
            <a:spLocks noGrp="1"/>
          </p:cNvSpPr>
          <p:nvPr userDrawn="1">
            <p:ph type="body" sz="quarter" idx="16" hasCustomPrompt="1"/>
          </p:nvPr>
        </p:nvSpPr>
        <p:spPr>
          <a:xfrm>
            <a:off x="1671175" y="4927653"/>
            <a:ext cx="3503083" cy="762000"/>
          </a:xfrm>
        </p:spPr>
        <p:txBody>
          <a:bodyPr>
            <a:normAutofit/>
          </a:bodyPr>
          <a:lstStyle>
            <a:lvl1pPr marL="0" indent="0">
              <a:buNone/>
              <a:defRPr sz="4000">
                <a:solidFill>
                  <a:srgbClr val="4D4A46"/>
                </a:solidFill>
                <a:latin typeface="Cinzel" panose="00000500000000000000" pitchFamily="2" charset="0"/>
              </a:defRPr>
            </a:lvl1pPr>
          </a:lstStyle>
          <a:p>
            <a:pPr lvl="0"/>
            <a:r>
              <a:rPr lang="en-IN" sz="4000" dirty="0"/>
              <a:t>Title 3</a:t>
            </a:r>
            <a:endParaRPr lang="en-IN" dirty="0"/>
          </a:p>
        </p:txBody>
      </p:sp>
      <p:sp>
        <p:nvSpPr>
          <p:cNvPr id="32" name="Text Placeholder 25"/>
          <p:cNvSpPr>
            <a:spLocks noGrp="1"/>
          </p:cNvSpPr>
          <p:nvPr>
            <p:ph type="body" sz="quarter" idx="17" hasCustomPrompt="1"/>
          </p:nvPr>
        </p:nvSpPr>
        <p:spPr>
          <a:xfrm rot="-5400000">
            <a:off x="616351" y="5059053"/>
            <a:ext cx="1300800" cy="499200"/>
          </a:xfrm>
        </p:spPr>
        <p:txBody>
          <a:bodyPr>
            <a:noAutofit/>
          </a:bodyPr>
          <a:lstStyle>
            <a:lvl1pPr marL="0" indent="0" algn="ctr">
              <a:buNone/>
              <a:defRPr kumimoji="0" lang="en-IN" sz="3667" b="0" i="0" u="none" strike="noStrike" kern="1200" cap="none" spc="0" normalizeH="0" baseline="0" dirty="0">
                <a:ln>
                  <a:noFill/>
                </a:ln>
                <a:solidFill>
                  <a:schemeClr val="bg1"/>
                </a:solidFill>
                <a:effectLst/>
                <a:uLnTx/>
                <a:uFillTx/>
                <a:latin typeface="Quando"/>
                <a:ea typeface="+mn-ea"/>
                <a:cs typeface="+mn-cs"/>
              </a:defRPr>
            </a:lvl1pPr>
          </a:lstStyle>
          <a:p>
            <a:pPr lvl="0"/>
            <a:r>
              <a:rPr lang="en-IN" dirty="0"/>
              <a:t>03</a:t>
            </a:r>
          </a:p>
        </p:txBody>
      </p:sp>
    </p:spTree>
    <p:extLst>
      <p:ext uri="{BB962C8B-B14F-4D97-AF65-F5344CB8AC3E}">
        <p14:creationId xmlns:p14="http://schemas.microsoft.com/office/powerpoint/2010/main" val="137530847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rgbClr val="E4D4C5"/>
        </a:solidFill>
        <a:effectLst/>
      </p:bgPr>
    </p:bg>
    <p:spTree>
      <p:nvGrpSpPr>
        <p:cNvPr id="1" name=""/>
        <p:cNvGrpSpPr/>
        <p:nvPr/>
      </p:nvGrpSpPr>
      <p:grpSpPr>
        <a:xfrm>
          <a:off x="0" y="0"/>
          <a:ext cx="0" cy="0"/>
          <a:chOff x="0" y="0"/>
          <a:chExt cx="0" cy="0"/>
        </a:xfrm>
      </p:grpSpPr>
      <p:sp>
        <p:nvSpPr>
          <p:cNvPr id="23" name="Content Placeholder 22"/>
          <p:cNvSpPr>
            <a:spLocks noGrp="1"/>
          </p:cNvSpPr>
          <p:nvPr>
            <p:ph sz="quarter" idx="14"/>
          </p:nvPr>
        </p:nvSpPr>
        <p:spPr>
          <a:xfrm>
            <a:off x="5615517" y="2362200"/>
            <a:ext cx="5738283" cy="3098800"/>
          </a:xfrm>
        </p:spPr>
        <p:txBody>
          <a:bodyPr>
            <a:normAutofit/>
          </a:bodyPr>
          <a:lstStyle>
            <a:lvl1pPr>
              <a:defRPr sz="1867">
                <a:solidFill>
                  <a:srgbClr val="4D4A46"/>
                </a:solidFill>
                <a:latin typeface="Montserrat" panose="02000505000000020004" pitchFamily="2" charset="0"/>
              </a:defRPr>
            </a:lvl1pPr>
            <a:lvl2pPr>
              <a:defRPr sz="1600">
                <a:solidFill>
                  <a:srgbClr val="4D4A46"/>
                </a:solidFill>
                <a:latin typeface="Montserrat" panose="02000505000000020004" pitchFamily="2" charset="0"/>
              </a:defRPr>
            </a:lvl2pPr>
            <a:lvl3pPr>
              <a:defRPr sz="1333">
                <a:solidFill>
                  <a:srgbClr val="4D4A46"/>
                </a:solidFill>
                <a:latin typeface="Montserrat" panose="02000505000000020004" pitchFamily="2" charset="0"/>
              </a:defRPr>
            </a:lvl3pPr>
            <a:lvl4pPr>
              <a:defRPr sz="1200">
                <a:solidFill>
                  <a:srgbClr val="4D4A46"/>
                </a:solidFill>
                <a:latin typeface="Montserrat" panose="02000505000000020004" pitchFamily="2" charset="0"/>
              </a:defRPr>
            </a:lvl4pPr>
            <a:lvl5pPr>
              <a:defRPr sz="1200">
                <a:solidFill>
                  <a:srgbClr val="4D4A46"/>
                </a:solidFill>
                <a:latin typeface="Montserrat" panose="02000505000000020004"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5" name="Picture Placeholder 24"/>
          <p:cNvSpPr>
            <a:spLocks noGrp="1"/>
          </p:cNvSpPr>
          <p:nvPr>
            <p:ph type="pic" sz="quarter" idx="15"/>
          </p:nvPr>
        </p:nvSpPr>
        <p:spPr>
          <a:xfrm>
            <a:off x="0" y="1752"/>
            <a:ext cx="5148792" cy="6858000"/>
          </a:xfrm>
        </p:spPr>
        <p:txBody>
          <a:bodyPr/>
          <a:lstStyle/>
          <a:p>
            <a:endParaRPr lang="en-IN"/>
          </a:p>
        </p:txBody>
      </p:sp>
      <p:sp>
        <p:nvSpPr>
          <p:cNvPr id="3" name="Date Placeholder 2"/>
          <p:cNvSpPr>
            <a:spLocks noGrp="1"/>
          </p:cNvSpPr>
          <p:nvPr>
            <p:ph type="dt" sz="half" idx="10"/>
          </p:nvPr>
        </p:nvSpPr>
        <p:spPr>
          <a:xfrm>
            <a:off x="5615517" y="6240461"/>
            <a:ext cx="2743200" cy="365125"/>
          </a:xfrm>
        </p:spPr>
        <p:txBody>
          <a:bodyPr/>
          <a:lstStyle/>
          <a:p>
            <a:fld id="{4EC79741-B067-47F3-8EC1-8C02A9E02212}" type="datetimeFigureOut">
              <a:rPr lang="en-IN" smtClean="0">
                <a:solidFill>
                  <a:prstClr val="black">
                    <a:tint val="75000"/>
                  </a:prstClr>
                </a:solidFill>
              </a:rPr>
              <a:pPr/>
              <a:t>02-04-2021</a:t>
            </a:fld>
            <a:endParaRPr lang="en-IN">
              <a:solidFill>
                <a:prstClr val="black">
                  <a:tint val="75000"/>
                </a:prstClr>
              </a:solidFill>
            </a:endParaRPr>
          </a:p>
        </p:txBody>
      </p:sp>
      <p:sp>
        <p:nvSpPr>
          <p:cNvPr id="5" name="Slide Number Placeholder 4"/>
          <p:cNvSpPr>
            <a:spLocks noGrp="1"/>
          </p:cNvSpPr>
          <p:nvPr>
            <p:ph type="sldNum" sz="quarter" idx="12"/>
          </p:nvPr>
        </p:nvSpPr>
        <p:spPr>
          <a:xfrm>
            <a:off x="11226800" y="5979924"/>
            <a:ext cx="588000" cy="588000"/>
          </a:xfrm>
          <a:prstGeom prst="ellipse">
            <a:avLst/>
          </a:prstGeom>
          <a:ln w="38100">
            <a:solidFill>
              <a:srgbClr val="4D4A46"/>
            </a:solidFill>
          </a:ln>
        </p:spPr>
        <p:txBody>
          <a:bodyPr/>
          <a:lstStyle>
            <a:lvl1pPr algn="ctr">
              <a:defRPr sz="1600">
                <a:solidFill>
                  <a:srgbClr val="4D4A46"/>
                </a:solidFill>
                <a:latin typeface="Rounded M+ 1p Regular" panose="020B0604020202020204" charset="0"/>
                <a:cs typeface="Rounded M+ 1p Regular" panose="020B0604020202020204" charset="0"/>
              </a:defRPr>
            </a:lvl1pPr>
          </a:lstStyle>
          <a:p>
            <a:pPr eaLnBrk="1" fontAlgn="auto" hangingPunct="1">
              <a:spcBef>
                <a:spcPts val="0"/>
              </a:spcBef>
              <a:spcAft>
                <a:spcPts val="0"/>
              </a:spcAft>
            </a:pPr>
            <a:fld id="{518C8060-9227-4C66-957D-7B20F13919E5}" type="slidenum">
              <a:rPr lang="en-IN" smtClean="0"/>
              <a:pPr eaLnBrk="1" fontAlgn="auto" hangingPunct="1">
                <a:spcBef>
                  <a:spcPts val="0"/>
                </a:spcBef>
                <a:spcAft>
                  <a:spcPts val="0"/>
                </a:spcAft>
              </a:pPr>
              <a:t>‹#›</a:t>
            </a:fld>
            <a:endParaRPr lang="en-IN" dirty="0"/>
          </a:p>
        </p:txBody>
      </p:sp>
      <p:sp>
        <p:nvSpPr>
          <p:cNvPr id="15" name="AutoShape 11"/>
          <p:cNvSpPr/>
          <p:nvPr/>
        </p:nvSpPr>
        <p:spPr>
          <a:xfrm>
            <a:off x="5615517" y="2098296"/>
            <a:ext cx="4183561" cy="57403"/>
          </a:xfrm>
          <a:prstGeom prst="rect">
            <a:avLst/>
          </a:prstGeom>
          <a:solidFill>
            <a:srgbClr val="FFFDFD"/>
          </a:solidFill>
        </p:spPr>
      </p:sp>
      <p:sp>
        <p:nvSpPr>
          <p:cNvPr id="19" name="Title 18"/>
          <p:cNvSpPr>
            <a:spLocks noGrp="1"/>
          </p:cNvSpPr>
          <p:nvPr userDrawn="1">
            <p:ph type="title"/>
          </p:nvPr>
        </p:nvSpPr>
        <p:spPr>
          <a:xfrm>
            <a:off x="5615641" y="520750"/>
            <a:ext cx="5738159" cy="911641"/>
          </a:xfrm>
        </p:spPr>
        <p:txBody>
          <a:bodyPr>
            <a:noAutofit/>
          </a:bodyPr>
          <a:lstStyle>
            <a:lvl1pPr>
              <a:defRPr sz="4000">
                <a:solidFill>
                  <a:srgbClr val="4D4A46"/>
                </a:solidFill>
                <a:latin typeface="Quando" panose="02020603060000060704" pitchFamily="18" charset="0"/>
              </a:defRPr>
            </a:lvl1pPr>
          </a:lstStyle>
          <a:p>
            <a:r>
              <a:rPr lang="en-US" dirty="0"/>
              <a:t>Click to edit Master title style</a:t>
            </a:r>
            <a:endParaRPr lang="en-IN" dirty="0"/>
          </a:p>
        </p:txBody>
      </p:sp>
      <p:sp>
        <p:nvSpPr>
          <p:cNvPr id="21" name="Text Placeholder 20"/>
          <p:cNvSpPr>
            <a:spLocks noGrp="1"/>
          </p:cNvSpPr>
          <p:nvPr>
            <p:ph type="body" sz="quarter" idx="13" hasCustomPrompt="1"/>
          </p:nvPr>
        </p:nvSpPr>
        <p:spPr>
          <a:xfrm>
            <a:off x="5615517" y="1701800"/>
            <a:ext cx="5738283" cy="304800"/>
          </a:xfrm>
        </p:spPr>
        <p:txBody>
          <a:bodyPr>
            <a:normAutofit/>
          </a:bodyPr>
          <a:lstStyle>
            <a:lvl1pPr marL="0" indent="0">
              <a:buNone/>
              <a:defRPr sz="1733" baseline="0">
                <a:solidFill>
                  <a:srgbClr val="4D4A46"/>
                </a:solidFill>
                <a:latin typeface="Quando" panose="02020603060000060704" pitchFamily="18" charset="0"/>
              </a:defRPr>
            </a:lvl1pPr>
          </a:lstStyle>
          <a:p>
            <a:pPr lvl="0"/>
            <a:r>
              <a:rPr lang="en-IN" dirty="0"/>
              <a:t>Click here to edit Subtitle Style</a:t>
            </a:r>
          </a:p>
        </p:txBody>
      </p:sp>
    </p:spTree>
    <p:extLst>
      <p:ext uri="{BB962C8B-B14F-4D97-AF65-F5344CB8AC3E}">
        <p14:creationId xmlns:p14="http://schemas.microsoft.com/office/powerpoint/2010/main" val="7814312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rgbClr val="4D4A46"/>
        </a:solidFill>
        <a:effectLst/>
      </p:bgPr>
    </p:bg>
    <p:spTree>
      <p:nvGrpSpPr>
        <p:cNvPr id="1" name=""/>
        <p:cNvGrpSpPr/>
        <p:nvPr/>
      </p:nvGrpSpPr>
      <p:grpSpPr>
        <a:xfrm>
          <a:off x="0" y="0"/>
          <a:ext cx="0" cy="0"/>
          <a:chOff x="0" y="0"/>
          <a:chExt cx="0" cy="0"/>
        </a:xfrm>
      </p:grpSpPr>
      <p:sp>
        <p:nvSpPr>
          <p:cNvPr id="23" name="Content Placeholder 22"/>
          <p:cNvSpPr>
            <a:spLocks noGrp="1"/>
          </p:cNvSpPr>
          <p:nvPr>
            <p:ph sz="quarter" idx="14"/>
          </p:nvPr>
        </p:nvSpPr>
        <p:spPr>
          <a:xfrm>
            <a:off x="5615517" y="2362200"/>
            <a:ext cx="5738283" cy="3098800"/>
          </a:xfrm>
        </p:spPr>
        <p:txBody>
          <a:bodyPr>
            <a:normAutofit/>
          </a:bodyPr>
          <a:lstStyle>
            <a:lvl1pPr>
              <a:defRPr sz="1867">
                <a:solidFill>
                  <a:srgbClr val="E4D4C5"/>
                </a:solidFill>
                <a:latin typeface="Montserrat" panose="02000505000000020004" pitchFamily="2" charset="0"/>
              </a:defRPr>
            </a:lvl1pPr>
            <a:lvl2pPr>
              <a:defRPr sz="1600">
                <a:solidFill>
                  <a:srgbClr val="E4D4C5"/>
                </a:solidFill>
                <a:latin typeface="Montserrat" panose="02000505000000020004" pitchFamily="2" charset="0"/>
              </a:defRPr>
            </a:lvl2pPr>
            <a:lvl3pPr>
              <a:defRPr sz="1333">
                <a:solidFill>
                  <a:srgbClr val="E4D4C5"/>
                </a:solidFill>
                <a:latin typeface="Montserrat" panose="02000505000000020004" pitchFamily="2" charset="0"/>
              </a:defRPr>
            </a:lvl3pPr>
            <a:lvl4pPr>
              <a:defRPr sz="1200">
                <a:solidFill>
                  <a:srgbClr val="E4D4C5"/>
                </a:solidFill>
                <a:latin typeface="Montserrat" panose="02000505000000020004" pitchFamily="2" charset="0"/>
              </a:defRPr>
            </a:lvl4pPr>
            <a:lvl5pPr>
              <a:defRPr sz="1200">
                <a:solidFill>
                  <a:srgbClr val="E4D4C5"/>
                </a:solidFill>
                <a:latin typeface="Montserrat" panose="02000505000000020004"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5" name="Picture Placeholder 24"/>
          <p:cNvSpPr>
            <a:spLocks noGrp="1"/>
          </p:cNvSpPr>
          <p:nvPr>
            <p:ph type="pic" sz="quarter" idx="15"/>
          </p:nvPr>
        </p:nvSpPr>
        <p:spPr>
          <a:xfrm>
            <a:off x="0" y="1752"/>
            <a:ext cx="5148792" cy="6858000"/>
          </a:xfrm>
        </p:spPr>
        <p:txBody>
          <a:bodyPr/>
          <a:lstStyle/>
          <a:p>
            <a:endParaRPr lang="en-IN"/>
          </a:p>
        </p:txBody>
      </p:sp>
      <p:sp>
        <p:nvSpPr>
          <p:cNvPr id="3" name="Date Placeholder 2"/>
          <p:cNvSpPr>
            <a:spLocks noGrp="1"/>
          </p:cNvSpPr>
          <p:nvPr>
            <p:ph type="dt" sz="half" idx="10"/>
          </p:nvPr>
        </p:nvSpPr>
        <p:spPr>
          <a:xfrm>
            <a:off x="5615517" y="6240461"/>
            <a:ext cx="2743200" cy="365125"/>
          </a:xfrm>
        </p:spPr>
        <p:txBody>
          <a:bodyPr/>
          <a:lstStyle/>
          <a:p>
            <a:fld id="{4EC79741-B067-47F3-8EC1-8C02A9E02212}" type="datetimeFigureOut">
              <a:rPr lang="en-IN" smtClean="0">
                <a:solidFill>
                  <a:prstClr val="black">
                    <a:tint val="75000"/>
                  </a:prstClr>
                </a:solidFill>
              </a:rPr>
              <a:pPr/>
              <a:t>02-04-2021</a:t>
            </a:fld>
            <a:endParaRPr lang="en-IN">
              <a:solidFill>
                <a:prstClr val="black">
                  <a:tint val="75000"/>
                </a:prstClr>
              </a:solidFill>
            </a:endParaRPr>
          </a:p>
        </p:txBody>
      </p:sp>
      <p:sp>
        <p:nvSpPr>
          <p:cNvPr id="5" name="Slide Number Placeholder 4"/>
          <p:cNvSpPr>
            <a:spLocks noGrp="1"/>
          </p:cNvSpPr>
          <p:nvPr>
            <p:ph type="sldNum" sz="quarter" idx="12"/>
          </p:nvPr>
        </p:nvSpPr>
        <p:spPr>
          <a:xfrm>
            <a:off x="11226800" y="5979924"/>
            <a:ext cx="588000" cy="588000"/>
          </a:xfrm>
          <a:prstGeom prst="ellipse">
            <a:avLst/>
          </a:prstGeom>
          <a:ln w="38100">
            <a:solidFill>
              <a:srgbClr val="E4D4C5"/>
            </a:solidFill>
          </a:ln>
        </p:spPr>
        <p:txBody>
          <a:bodyPr/>
          <a:lstStyle>
            <a:lvl1pPr algn="ctr">
              <a:defRPr sz="1600">
                <a:solidFill>
                  <a:srgbClr val="E4D4C5"/>
                </a:solidFill>
                <a:latin typeface="Rounded M+ 1p Regular" panose="020B0604020202020204" charset="0"/>
                <a:cs typeface="Rounded M+ 1p Regular" panose="020B0604020202020204" charset="0"/>
              </a:defRPr>
            </a:lvl1pPr>
          </a:lstStyle>
          <a:p>
            <a:pPr eaLnBrk="1" fontAlgn="auto" hangingPunct="1">
              <a:spcBef>
                <a:spcPts val="0"/>
              </a:spcBef>
              <a:spcAft>
                <a:spcPts val="0"/>
              </a:spcAft>
            </a:pPr>
            <a:fld id="{518C8060-9227-4C66-957D-7B20F13919E5}" type="slidenum">
              <a:rPr lang="en-IN" smtClean="0"/>
              <a:pPr eaLnBrk="1" fontAlgn="auto" hangingPunct="1">
                <a:spcBef>
                  <a:spcPts val="0"/>
                </a:spcBef>
                <a:spcAft>
                  <a:spcPts val="0"/>
                </a:spcAft>
              </a:pPr>
              <a:t>‹#›</a:t>
            </a:fld>
            <a:endParaRPr lang="en-IN" dirty="0"/>
          </a:p>
        </p:txBody>
      </p:sp>
      <p:sp>
        <p:nvSpPr>
          <p:cNvPr id="15" name="AutoShape 11"/>
          <p:cNvSpPr/>
          <p:nvPr/>
        </p:nvSpPr>
        <p:spPr>
          <a:xfrm>
            <a:off x="5615517" y="2098296"/>
            <a:ext cx="4183561" cy="57403"/>
          </a:xfrm>
          <a:prstGeom prst="rect">
            <a:avLst/>
          </a:prstGeom>
          <a:solidFill>
            <a:srgbClr val="FFFDFD"/>
          </a:solidFill>
        </p:spPr>
      </p:sp>
      <p:sp>
        <p:nvSpPr>
          <p:cNvPr id="19" name="Title 18"/>
          <p:cNvSpPr>
            <a:spLocks noGrp="1"/>
          </p:cNvSpPr>
          <p:nvPr userDrawn="1">
            <p:ph type="title"/>
          </p:nvPr>
        </p:nvSpPr>
        <p:spPr>
          <a:xfrm>
            <a:off x="5615641" y="520750"/>
            <a:ext cx="5738159" cy="911641"/>
          </a:xfrm>
        </p:spPr>
        <p:txBody>
          <a:bodyPr>
            <a:noAutofit/>
          </a:bodyPr>
          <a:lstStyle>
            <a:lvl1pPr>
              <a:defRPr sz="4000">
                <a:solidFill>
                  <a:srgbClr val="E4D4C5"/>
                </a:solidFill>
                <a:latin typeface="Quando" panose="02020603060000060704" pitchFamily="18" charset="0"/>
              </a:defRPr>
            </a:lvl1pPr>
          </a:lstStyle>
          <a:p>
            <a:r>
              <a:rPr lang="en-US" dirty="0"/>
              <a:t>Click to edit Master title style</a:t>
            </a:r>
            <a:endParaRPr lang="en-IN" dirty="0"/>
          </a:p>
        </p:txBody>
      </p:sp>
      <p:sp>
        <p:nvSpPr>
          <p:cNvPr id="21" name="Text Placeholder 20"/>
          <p:cNvSpPr>
            <a:spLocks noGrp="1"/>
          </p:cNvSpPr>
          <p:nvPr>
            <p:ph type="body" sz="quarter" idx="13" hasCustomPrompt="1"/>
          </p:nvPr>
        </p:nvSpPr>
        <p:spPr>
          <a:xfrm>
            <a:off x="5615517" y="1701800"/>
            <a:ext cx="5738283" cy="304800"/>
          </a:xfrm>
        </p:spPr>
        <p:txBody>
          <a:bodyPr>
            <a:normAutofit/>
          </a:bodyPr>
          <a:lstStyle>
            <a:lvl1pPr marL="0" indent="0">
              <a:buNone/>
              <a:defRPr sz="1733" baseline="0">
                <a:solidFill>
                  <a:srgbClr val="E4D4C5"/>
                </a:solidFill>
                <a:latin typeface="Quando" panose="02020603060000060704" pitchFamily="18" charset="0"/>
              </a:defRPr>
            </a:lvl1pPr>
          </a:lstStyle>
          <a:p>
            <a:pPr lvl="0"/>
            <a:r>
              <a:rPr lang="en-IN" dirty="0"/>
              <a:t>Click here to edit Subtitle Style</a:t>
            </a:r>
          </a:p>
        </p:txBody>
      </p:sp>
    </p:spTree>
    <p:extLst>
      <p:ext uri="{BB962C8B-B14F-4D97-AF65-F5344CB8AC3E}">
        <p14:creationId xmlns:p14="http://schemas.microsoft.com/office/powerpoint/2010/main" val="13117290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E4D4C5"/>
        </a:solidFill>
        <a:effectLst/>
      </p:bgPr>
    </p:bg>
    <p:spTree>
      <p:nvGrpSpPr>
        <p:cNvPr id="1" name=""/>
        <p:cNvGrpSpPr/>
        <p:nvPr/>
      </p:nvGrpSpPr>
      <p:grpSpPr>
        <a:xfrm>
          <a:off x="0" y="0"/>
          <a:ext cx="0" cy="0"/>
          <a:chOff x="0" y="0"/>
          <a:chExt cx="0" cy="0"/>
        </a:xfrm>
      </p:grpSpPr>
      <p:sp>
        <p:nvSpPr>
          <p:cNvPr id="35" name="Date Placeholder 1"/>
          <p:cNvSpPr>
            <a:spLocks noGrp="1"/>
          </p:cNvSpPr>
          <p:nvPr>
            <p:ph type="dt" sz="half" idx="10"/>
          </p:nvPr>
        </p:nvSpPr>
        <p:spPr>
          <a:xfrm>
            <a:off x="838200" y="6356350"/>
            <a:ext cx="2743200" cy="365125"/>
          </a:xfrm>
        </p:spPr>
        <p:txBody>
          <a:bodyPr/>
          <a:lstStyle/>
          <a:p>
            <a:fld id="{DF4EFAA1-6340-4094-B5E4-9E91A8CBE28D}" type="datetimeFigureOut">
              <a:rPr lang="en-IN" smtClean="0">
                <a:solidFill>
                  <a:prstClr val="black">
                    <a:tint val="75000"/>
                  </a:prstClr>
                </a:solidFill>
              </a:rPr>
              <a:pPr/>
              <a:t>02-04-2021</a:t>
            </a:fld>
            <a:endParaRPr lang="en-IN">
              <a:solidFill>
                <a:prstClr val="black">
                  <a:tint val="75000"/>
                </a:prstClr>
              </a:solidFill>
            </a:endParaRPr>
          </a:p>
        </p:txBody>
      </p:sp>
      <p:sp>
        <p:nvSpPr>
          <p:cNvPr id="36" name="Footer Placeholder 2"/>
          <p:cNvSpPr>
            <a:spLocks noGrp="1"/>
          </p:cNvSpPr>
          <p:nvPr>
            <p:ph type="ftr" sz="quarter" idx="11"/>
          </p:nvPr>
        </p:nvSpPr>
        <p:spPr>
          <a:xfrm>
            <a:off x="4038600" y="6356350"/>
            <a:ext cx="4114800" cy="365125"/>
          </a:xfrm>
        </p:spPr>
        <p:txBody>
          <a:bodyPr/>
          <a:lstStyle/>
          <a:p>
            <a:endParaRPr lang="en-IN">
              <a:solidFill>
                <a:prstClr val="black">
                  <a:tint val="75000"/>
                </a:prstClr>
              </a:solidFill>
            </a:endParaRPr>
          </a:p>
        </p:txBody>
      </p:sp>
    </p:spTree>
    <p:extLst>
      <p:ext uri="{BB962C8B-B14F-4D97-AF65-F5344CB8AC3E}">
        <p14:creationId xmlns:p14="http://schemas.microsoft.com/office/powerpoint/2010/main" val="2219237259"/>
      </p:ext>
    </p:extLst>
  </p:cSld>
  <p:clrMapOvr>
    <a:overrideClrMapping bg1="lt1" tx1="dk1" bg2="lt2" tx2="dk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3_Blank">
    <p:bg>
      <p:bgPr>
        <a:solidFill>
          <a:srgbClr val="4D4A46"/>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4EFAA1-6340-4094-B5E4-9E91A8CBE28D}" type="datetimeFigureOut">
              <a:rPr lang="en-IN" smtClean="0">
                <a:solidFill>
                  <a:prstClr val="black">
                    <a:tint val="75000"/>
                  </a:prstClr>
                </a:solidFill>
              </a:rPr>
              <a:pPr/>
              <a:t>02-04-2021</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Tree>
    <p:extLst>
      <p:ext uri="{BB962C8B-B14F-4D97-AF65-F5344CB8AC3E}">
        <p14:creationId xmlns:p14="http://schemas.microsoft.com/office/powerpoint/2010/main" val="380074465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Blank">
    <p:bg>
      <p:bgPr>
        <a:solidFill>
          <a:srgbClr val="E4D4C5"/>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C79741-B067-47F3-8EC1-8C02A9E02212}" type="datetimeFigureOut">
              <a:rPr lang="en-IN" smtClean="0">
                <a:solidFill>
                  <a:prstClr val="black">
                    <a:tint val="75000"/>
                  </a:prstClr>
                </a:solidFill>
              </a:rPr>
              <a:pPr/>
              <a:t>02-04-2021</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
        <p:nvSpPr>
          <p:cNvPr id="26" name="AutoShape 7"/>
          <p:cNvSpPr/>
          <p:nvPr/>
        </p:nvSpPr>
        <p:spPr>
          <a:xfrm>
            <a:off x="-96919" y="3106261"/>
            <a:ext cx="4183561" cy="57403"/>
          </a:xfrm>
          <a:prstGeom prst="rect">
            <a:avLst/>
          </a:prstGeom>
          <a:solidFill>
            <a:srgbClr val="FFFDFD"/>
          </a:solidFill>
        </p:spPr>
      </p:sp>
      <p:sp>
        <p:nvSpPr>
          <p:cNvPr id="29" name="Picture Placeholder 28"/>
          <p:cNvSpPr>
            <a:spLocks noGrp="1"/>
          </p:cNvSpPr>
          <p:nvPr>
            <p:ph type="pic" sz="quarter" idx="13"/>
          </p:nvPr>
        </p:nvSpPr>
        <p:spPr>
          <a:xfrm>
            <a:off x="4775200" y="397255"/>
            <a:ext cx="7055908" cy="5334000"/>
          </a:xfrm>
        </p:spPr>
        <p:txBody>
          <a:bodyPr/>
          <a:lstStyle/>
          <a:p>
            <a:endParaRPr lang="en-IN"/>
          </a:p>
        </p:txBody>
      </p:sp>
      <p:sp>
        <p:nvSpPr>
          <p:cNvPr id="30" name="Title 29"/>
          <p:cNvSpPr>
            <a:spLocks noGrp="1"/>
          </p:cNvSpPr>
          <p:nvPr>
            <p:ph type="title"/>
          </p:nvPr>
        </p:nvSpPr>
        <p:spPr>
          <a:xfrm>
            <a:off x="1156340" y="443534"/>
            <a:ext cx="2930303" cy="1157817"/>
          </a:xfrm>
        </p:spPr>
        <p:txBody>
          <a:bodyPr>
            <a:noAutofit/>
          </a:bodyPr>
          <a:lstStyle>
            <a:lvl1pPr>
              <a:defRPr sz="4714">
                <a:solidFill>
                  <a:srgbClr val="4D4A46"/>
                </a:solidFill>
                <a:latin typeface="Quando" panose="02020603060000060704" pitchFamily="18" charset="0"/>
              </a:defRPr>
            </a:lvl1pPr>
          </a:lstStyle>
          <a:p>
            <a:r>
              <a:rPr lang="en-US" dirty="0"/>
              <a:t>Click to edit Master title style</a:t>
            </a:r>
            <a:endParaRPr lang="en-IN" dirty="0"/>
          </a:p>
        </p:txBody>
      </p:sp>
      <p:sp>
        <p:nvSpPr>
          <p:cNvPr id="32" name="Text Placeholder 31"/>
          <p:cNvSpPr>
            <a:spLocks noGrp="1"/>
          </p:cNvSpPr>
          <p:nvPr>
            <p:ph type="body" sz="quarter" idx="14" hasCustomPrompt="1"/>
          </p:nvPr>
        </p:nvSpPr>
        <p:spPr>
          <a:xfrm>
            <a:off x="1156759" y="3431125"/>
            <a:ext cx="2881841" cy="265641"/>
          </a:xfrm>
        </p:spPr>
        <p:txBody>
          <a:bodyPr>
            <a:noAutofit/>
          </a:bodyPr>
          <a:lstStyle>
            <a:lvl1pPr marL="0" indent="0">
              <a:buNone/>
              <a:defRPr sz="1867">
                <a:solidFill>
                  <a:srgbClr val="4D4A46"/>
                </a:solidFill>
                <a:latin typeface="Quando" panose="02020603060000060704" pitchFamily="18" charset="0"/>
              </a:defRPr>
            </a:lvl1pPr>
          </a:lstStyle>
          <a:p>
            <a:pPr lvl="0"/>
            <a:r>
              <a:rPr lang="en-IN" dirty="0"/>
              <a:t>Subtitle</a:t>
            </a:r>
          </a:p>
        </p:txBody>
      </p:sp>
      <p:sp>
        <p:nvSpPr>
          <p:cNvPr id="34" name="Text Placeholder 33"/>
          <p:cNvSpPr>
            <a:spLocks noGrp="1"/>
          </p:cNvSpPr>
          <p:nvPr>
            <p:ph type="body" sz="quarter" idx="15"/>
          </p:nvPr>
        </p:nvSpPr>
        <p:spPr>
          <a:xfrm>
            <a:off x="1156759" y="3835400"/>
            <a:ext cx="2881841" cy="2184400"/>
          </a:xfrm>
        </p:spPr>
        <p:txBody>
          <a:bodyPr>
            <a:normAutofit/>
          </a:bodyPr>
          <a:lstStyle>
            <a:lvl1pPr marL="0" indent="0">
              <a:buNone/>
              <a:defRPr sz="1600">
                <a:solidFill>
                  <a:srgbClr val="4D4A46"/>
                </a:solidFill>
                <a:latin typeface="Montserrat" panose="02000505000000020004" pitchFamily="2" charset="0"/>
              </a:defRPr>
            </a:lvl1pPr>
          </a:lstStyle>
          <a:p>
            <a:pPr lvl="0"/>
            <a:endParaRPr lang="en-IN" dirty="0"/>
          </a:p>
        </p:txBody>
      </p:sp>
      <p:sp>
        <p:nvSpPr>
          <p:cNvPr id="10" name="Slide Number Placeholder 4"/>
          <p:cNvSpPr txBox="1">
            <a:spLocks/>
          </p:cNvSpPr>
          <p:nvPr userDrawn="1"/>
        </p:nvSpPr>
        <p:spPr>
          <a:xfrm>
            <a:off x="11226800" y="5979924"/>
            <a:ext cx="588000" cy="588000"/>
          </a:xfrm>
          <a:prstGeom prst="ellipse">
            <a:avLst/>
          </a:prstGeom>
          <a:ln w="38100">
            <a:solidFill>
              <a:srgbClr val="4D4A46"/>
            </a:solidFill>
          </a:ln>
        </p:spPr>
        <p:txBody>
          <a:bodyPr vert="horz" lIns="60960" tIns="30480" rIns="60960" bIns="30480" rtlCol="0" anchor="ctr"/>
          <a:lstStyle>
            <a:defPPr>
              <a:defRPr lang="en-US"/>
            </a:defPPr>
            <a:lvl1pPr marL="0" algn="ctr" defTabSz="914400" rtl="0" eaLnBrk="1" latinLnBrk="0" hangingPunct="1">
              <a:defRPr sz="2400" kern="1200">
                <a:solidFill>
                  <a:srgbClr val="4D4A46"/>
                </a:solidFill>
                <a:latin typeface="Rounded M+ 1p Regular" panose="020B0604020202020204" charset="0"/>
                <a:ea typeface="+mn-ea"/>
                <a:cs typeface="Rounded M+ 1p Regular" panose="020B060402020202020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518C8060-9227-4C66-957D-7B20F13919E5}" type="slidenum">
              <a:rPr lang="en-IN" sz="1600" smtClean="0"/>
              <a:pPr fontAlgn="auto">
                <a:spcBef>
                  <a:spcPts val="0"/>
                </a:spcBef>
                <a:spcAft>
                  <a:spcPts val="0"/>
                </a:spcAft>
              </a:pPr>
              <a:t>‹#›</a:t>
            </a:fld>
            <a:endParaRPr lang="en-IN" sz="1600" dirty="0"/>
          </a:p>
        </p:txBody>
      </p:sp>
    </p:spTree>
    <p:extLst>
      <p:ext uri="{BB962C8B-B14F-4D97-AF65-F5344CB8AC3E}">
        <p14:creationId xmlns:p14="http://schemas.microsoft.com/office/powerpoint/2010/main" val="225813534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LL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2505572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4EC79741-B067-47F3-8EC1-8C02A9E02212}" type="datetimeFigureOut">
              <a:rPr lang="en-IN" smtClean="0">
                <a:solidFill>
                  <a:prstClr val="black">
                    <a:tint val="75000"/>
                  </a:prstClr>
                </a:solidFill>
              </a:rPr>
              <a:pPr/>
              <a:t>02-04-2021</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4"/>
          <p:cNvSpPr txBox="1">
            <a:spLocks/>
          </p:cNvSpPr>
          <p:nvPr userDrawn="1"/>
        </p:nvSpPr>
        <p:spPr>
          <a:xfrm>
            <a:off x="11226800" y="5979924"/>
            <a:ext cx="588000" cy="588000"/>
          </a:xfrm>
          <a:prstGeom prst="ellipse">
            <a:avLst/>
          </a:prstGeom>
          <a:ln w="38100">
            <a:solidFill>
              <a:srgbClr val="4D4A46"/>
            </a:solidFill>
          </a:ln>
        </p:spPr>
        <p:txBody>
          <a:bodyPr vert="horz" lIns="60960" tIns="30480" rIns="60960" bIns="30480" rtlCol="0" anchor="ctr"/>
          <a:lstStyle>
            <a:defPPr>
              <a:defRPr lang="en-US"/>
            </a:defPPr>
            <a:lvl1pPr marL="0" algn="ctr" defTabSz="914400" rtl="0" eaLnBrk="1" latinLnBrk="0" hangingPunct="1">
              <a:defRPr sz="2400" kern="1200">
                <a:solidFill>
                  <a:srgbClr val="4D4A46"/>
                </a:solidFill>
                <a:latin typeface="Rounded M+ 1p Regular" panose="020B0604020202020204" charset="0"/>
                <a:ea typeface="+mn-ea"/>
                <a:cs typeface="Rounded M+ 1p Regular" panose="020B060402020202020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518C8060-9227-4C66-957D-7B20F13919E5}" type="slidenum">
              <a:rPr lang="en-IN" sz="1600" smtClean="0"/>
              <a:pPr fontAlgn="auto">
                <a:spcBef>
                  <a:spcPts val="0"/>
                </a:spcBef>
                <a:spcAft>
                  <a:spcPts val="0"/>
                </a:spcAft>
              </a:pPr>
              <a:t>‹#›</a:t>
            </a:fld>
            <a:endParaRPr lang="en-IN" sz="1600" dirty="0"/>
          </a:p>
        </p:txBody>
      </p:sp>
    </p:spTree>
    <p:extLst>
      <p:ext uri="{BB962C8B-B14F-4D97-AF65-F5344CB8AC3E}">
        <p14:creationId xmlns:p14="http://schemas.microsoft.com/office/powerpoint/2010/main" val="348946988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4D4A46"/>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C79741-B067-47F3-8EC1-8C02A9E02212}" type="datetimeFigureOut">
              <a:rPr lang="en-IN" smtClean="0">
                <a:solidFill>
                  <a:prstClr val="black">
                    <a:tint val="75000"/>
                  </a:prstClr>
                </a:solidFill>
              </a:rPr>
              <a:pPr/>
              <a:t>02-04-2021</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
        <p:nvSpPr>
          <p:cNvPr id="26" name="AutoShape 7"/>
          <p:cNvSpPr/>
          <p:nvPr/>
        </p:nvSpPr>
        <p:spPr>
          <a:xfrm>
            <a:off x="-96919" y="3106261"/>
            <a:ext cx="4183561" cy="57403"/>
          </a:xfrm>
          <a:prstGeom prst="rect">
            <a:avLst/>
          </a:prstGeom>
          <a:solidFill>
            <a:srgbClr val="FFFDFD"/>
          </a:solidFill>
        </p:spPr>
      </p:sp>
      <p:sp>
        <p:nvSpPr>
          <p:cNvPr id="29" name="Picture Placeholder 28"/>
          <p:cNvSpPr>
            <a:spLocks noGrp="1"/>
          </p:cNvSpPr>
          <p:nvPr>
            <p:ph type="pic" sz="quarter" idx="13"/>
          </p:nvPr>
        </p:nvSpPr>
        <p:spPr>
          <a:xfrm>
            <a:off x="4775200" y="397255"/>
            <a:ext cx="7055908" cy="5334000"/>
          </a:xfrm>
        </p:spPr>
        <p:txBody>
          <a:bodyPr/>
          <a:lstStyle/>
          <a:p>
            <a:endParaRPr lang="en-IN"/>
          </a:p>
        </p:txBody>
      </p:sp>
      <p:sp>
        <p:nvSpPr>
          <p:cNvPr id="30" name="Title 29"/>
          <p:cNvSpPr>
            <a:spLocks noGrp="1"/>
          </p:cNvSpPr>
          <p:nvPr>
            <p:ph type="title"/>
          </p:nvPr>
        </p:nvSpPr>
        <p:spPr>
          <a:xfrm>
            <a:off x="1156340" y="443534"/>
            <a:ext cx="2930303" cy="1157817"/>
          </a:xfrm>
        </p:spPr>
        <p:txBody>
          <a:bodyPr>
            <a:noAutofit/>
          </a:bodyPr>
          <a:lstStyle>
            <a:lvl1pPr>
              <a:defRPr sz="4714">
                <a:solidFill>
                  <a:srgbClr val="E4D4C5"/>
                </a:solidFill>
                <a:latin typeface="Quando" panose="02020603060000060704" pitchFamily="18" charset="0"/>
              </a:defRPr>
            </a:lvl1pPr>
          </a:lstStyle>
          <a:p>
            <a:r>
              <a:rPr lang="en-US" dirty="0"/>
              <a:t>Click to edit Master title style</a:t>
            </a:r>
            <a:endParaRPr lang="en-IN" dirty="0"/>
          </a:p>
        </p:txBody>
      </p:sp>
      <p:sp>
        <p:nvSpPr>
          <p:cNvPr id="32" name="Text Placeholder 31"/>
          <p:cNvSpPr>
            <a:spLocks noGrp="1"/>
          </p:cNvSpPr>
          <p:nvPr>
            <p:ph type="body" sz="quarter" idx="14" hasCustomPrompt="1"/>
          </p:nvPr>
        </p:nvSpPr>
        <p:spPr>
          <a:xfrm>
            <a:off x="1156759" y="3431125"/>
            <a:ext cx="2881841" cy="265641"/>
          </a:xfrm>
        </p:spPr>
        <p:txBody>
          <a:bodyPr>
            <a:noAutofit/>
          </a:bodyPr>
          <a:lstStyle>
            <a:lvl1pPr marL="0" indent="0">
              <a:buNone/>
              <a:defRPr sz="1867">
                <a:solidFill>
                  <a:srgbClr val="E4D4C5"/>
                </a:solidFill>
                <a:latin typeface="Quando" panose="02020603060000060704" pitchFamily="18" charset="0"/>
              </a:defRPr>
            </a:lvl1pPr>
          </a:lstStyle>
          <a:p>
            <a:pPr lvl="0"/>
            <a:r>
              <a:rPr lang="en-IN" dirty="0"/>
              <a:t>Subtitle</a:t>
            </a:r>
          </a:p>
        </p:txBody>
      </p:sp>
      <p:sp>
        <p:nvSpPr>
          <p:cNvPr id="34" name="Text Placeholder 33"/>
          <p:cNvSpPr>
            <a:spLocks noGrp="1"/>
          </p:cNvSpPr>
          <p:nvPr>
            <p:ph type="body" sz="quarter" idx="15"/>
          </p:nvPr>
        </p:nvSpPr>
        <p:spPr>
          <a:xfrm>
            <a:off x="1156759" y="3835400"/>
            <a:ext cx="2881841" cy="2184400"/>
          </a:xfrm>
        </p:spPr>
        <p:txBody>
          <a:bodyPr>
            <a:normAutofit/>
          </a:bodyPr>
          <a:lstStyle>
            <a:lvl1pPr marL="0" indent="0">
              <a:buNone/>
              <a:defRPr sz="1600">
                <a:solidFill>
                  <a:srgbClr val="E4D4C5"/>
                </a:solidFill>
                <a:latin typeface="Montserrat" panose="02000505000000020004" pitchFamily="2" charset="0"/>
              </a:defRPr>
            </a:lvl1pPr>
          </a:lstStyle>
          <a:p>
            <a:pPr lvl="0"/>
            <a:endParaRPr lang="en-IN" dirty="0"/>
          </a:p>
        </p:txBody>
      </p:sp>
      <p:sp>
        <p:nvSpPr>
          <p:cNvPr id="10" name="Slide Number Placeholder 4"/>
          <p:cNvSpPr txBox="1">
            <a:spLocks/>
          </p:cNvSpPr>
          <p:nvPr userDrawn="1"/>
        </p:nvSpPr>
        <p:spPr>
          <a:xfrm>
            <a:off x="11226800" y="5979924"/>
            <a:ext cx="588000" cy="588000"/>
          </a:xfrm>
          <a:prstGeom prst="ellipse">
            <a:avLst/>
          </a:prstGeom>
          <a:ln w="38100">
            <a:solidFill>
              <a:srgbClr val="E4D4C5"/>
            </a:solidFill>
          </a:ln>
        </p:spPr>
        <p:txBody>
          <a:bodyPr vert="horz" lIns="60960" tIns="30480" rIns="60960" bIns="30480" rtlCol="0" anchor="ctr"/>
          <a:lstStyle>
            <a:defPPr>
              <a:defRPr lang="en-US"/>
            </a:defPPr>
            <a:lvl1pPr marL="0" algn="ctr" defTabSz="914400" rtl="0" eaLnBrk="1" latinLnBrk="0" hangingPunct="1">
              <a:defRPr sz="2400" kern="1200">
                <a:solidFill>
                  <a:srgbClr val="4D4A46"/>
                </a:solidFill>
                <a:latin typeface="Rounded M+ 1p Regular" panose="020B0604020202020204" charset="0"/>
                <a:ea typeface="+mn-ea"/>
                <a:cs typeface="Rounded M+ 1p Regular" panose="020B060402020202020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518C8060-9227-4C66-957D-7B20F13919E5}" type="slidenum">
              <a:rPr lang="en-IN" sz="1600" smtClean="0">
                <a:solidFill>
                  <a:srgbClr val="E4D4C5"/>
                </a:solidFill>
              </a:rPr>
              <a:pPr fontAlgn="auto">
                <a:spcBef>
                  <a:spcPts val="0"/>
                </a:spcBef>
                <a:spcAft>
                  <a:spcPts val="0"/>
                </a:spcAft>
              </a:pPr>
              <a:t>‹#›</a:t>
            </a:fld>
            <a:endParaRPr lang="en-IN" sz="1600" dirty="0">
              <a:solidFill>
                <a:srgbClr val="E4D4C5"/>
              </a:solidFill>
            </a:endParaRPr>
          </a:p>
        </p:txBody>
      </p:sp>
    </p:spTree>
    <p:extLst>
      <p:ext uri="{BB962C8B-B14F-4D97-AF65-F5344CB8AC3E}">
        <p14:creationId xmlns:p14="http://schemas.microsoft.com/office/powerpoint/2010/main" val="243722875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4EC79741-B067-47F3-8EC1-8C02A9E02212}" type="datetimeFigureOut">
              <a:rPr lang="en-IN" smtClean="0">
                <a:solidFill>
                  <a:prstClr val="black">
                    <a:tint val="75000"/>
                  </a:prstClr>
                </a:solidFill>
              </a:rPr>
              <a:pPr/>
              <a:t>02-04-2021</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29489451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10267"/>
            <a:ext cx="10515600" cy="2852209"/>
          </a:xfrm>
        </p:spPr>
        <p:txBody>
          <a:bodyPr anchor="b"/>
          <a:lstStyle>
            <a:lvl1pPr>
              <a:defRPr sz="4000"/>
            </a:lvl1pPr>
          </a:lstStyle>
          <a:p>
            <a:r>
              <a:rPr lang="en-US"/>
              <a:t>Click to edit Master title style</a:t>
            </a:r>
            <a:endParaRPr lang="en-IN"/>
          </a:p>
        </p:txBody>
      </p:sp>
      <p:sp>
        <p:nvSpPr>
          <p:cNvPr id="3" name="Text Placeholder 2"/>
          <p:cNvSpPr>
            <a:spLocks noGrp="1"/>
          </p:cNvSpPr>
          <p:nvPr>
            <p:ph type="body" idx="1"/>
          </p:nvPr>
        </p:nvSpPr>
        <p:spPr>
          <a:xfrm>
            <a:off x="831850" y="4589992"/>
            <a:ext cx="10515600" cy="1499658"/>
          </a:xfrm>
        </p:spPr>
        <p:txBody>
          <a:bodyPr/>
          <a:lstStyle>
            <a:lvl1pPr marL="0" indent="0">
              <a:buNone/>
              <a:defRPr sz="1600">
                <a:solidFill>
                  <a:schemeClr val="tx1">
                    <a:tint val="75000"/>
                  </a:schemeClr>
                </a:solidFill>
              </a:defRPr>
            </a:lvl1pPr>
            <a:lvl2pPr marL="304815" indent="0">
              <a:buNone/>
              <a:defRPr sz="1333">
                <a:solidFill>
                  <a:schemeClr val="tx1">
                    <a:tint val="75000"/>
                  </a:schemeClr>
                </a:solidFill>
              </a:defRPr>
            </a:lvl2pPr>
            <a:lvl3pPr marL="609630" indent="0">
              <a:buNone/>
              <a:defRPr sz="1200">
                <a:solidFill>
                  <a:schemeClr val="tx1">
                    <a:tint val="75000"/>
                  </a:schemeClr>
                </a:solidFill>
              </a:defRPr>
            </a:lvl3pPr>
            <a:lvl4pPr marL="914446" indent="0">
              <a:buNone/>
              <a:defRPr sz="1067">
                <a:solidFill>
                  <a:schemeClr val="tx1">
                    <a:tint val="75000"/>
                  </a:schemeClr>
                </a:solidFill>
              </a:defRPr>
            </a:lvl4pPr>
            <a:lvl5pPr marL="1219261" indent="0">
              <a:buNone/>
              <a:defRPr sz="1067">
                <a:solidFill>
                  <a:schemeClr val="tx1">
                    <a:tint val="75000"/>
                  </a:schemeClr>
                </a:solidFill>
              </a:defRPr>
            </a:lvl5pPr>
            <a:lvl6pPr marL="1524076" indent="0">
              <a:buNone/>
              <a:defRPr sz="1067">
                <a:solidFill>
                  <a:schemeClr val="tx1">
                    <a:tint val="75000"/>
                  </a:schemeClr>
                </a:solidFill>
              </a:defRPr>
            </a:lvl6pPr>
            <a:lvl7pPr marL="1828891" indent="0">
              <a:buNone/>
              <a:defRPr sz="1067">
                <a:solidFill>
                  <a:schemeClr val="tx1">
                    <a:tint val="75000"/>
                  </a:schemeClr>
                </a:solidFill>
              </a:defRPr>
            </a:lvl7pPr>
            <a:lvl8pPr marL="2133707" indent="0">
              <a:buNone/>
              <a:defRPr sz="1067">
                <a:solidFill>
                  <a:schemeClr val="tx1">
                    <a:tint val="75000"/>
                  </a:schemeClr>
                </a:solidFill>
              </a:defRPr>
            </a:lvl8pPr>
            <a:lvl9pPr marL="2438522" indent="0">
              <a:buNone/>
              <a:defRPr sz="106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C79741-B067-47F3-8EC1-8C02A9E02212}" type="datetimeFigureOut">
              <a:rPr lang="en-IN" smtClean="0">
                <a:solidFill>
                  <a:prstClr val="black">
                    <a:tint val="75000"/>
                  </a:prstClr>
                </a:solidFill>
              </a:rPr>
              <a:pPr/>
              <a:t>02-04-2021</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41965048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207000" cy="43518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46800" y="1825625"/>
            <a:ext cx="5207000" cy="43518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4EC79741-B067-47F3-8EC1-8C02A9E02212}" type="datetimeFigureOut">
              <a:rPr lang="en-IN" smtClean="0">
                <a:solidFill>
                  <a:prstClr val="black">
                    <a:tint val="75000"/>
                  </a:prstClr>
                </a:solidFill>
              </a:rPr>
              <a:pPr/>
              <a:t>02-04-2021</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85793747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6091"/>
          </a:xfrm>
        </p:spPr>
        <p:txBody>
          <a:bodyPr/>
          <a:lstStyle/>
          <a:p>
            <a:r>
              <a:rPr lang="en-US"/>
              <a:t>Click to edit Master title style</a:t>
            </a:r>
            <a:endParaRPr lang="en-IN"/>
          </a:p>
        </p:txBody>
      </p:sp>
      <p:sp>
        <p:nvSpPr>
          <p:cNvPr id="3" name="Text Placeholder 2"/>
          <p:cNvSpPr>
            <a:spLocks noGrp="1"/>
          </p:cNvSpPr>
          <p:nvPr>
            <p:ph type="body" idx="1"/>
          </p:nvPr>
        </p:nvSpPr>
        <p:spPr>
          <a:xfrm>
            <a:off x="840317" y="1681692"/>
            <a:ext cx="5157259" cy="823383"/>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Edit Master text styles</a:t>
            </a:r>
          </a:p>
        </p:txBody>
      </p:sp>
      <p:sp>
        <p:nvSpPr>
          <p:cNvPr id="4" name="Content Placeholder 3"/>
          <p:cNvSpPr>
            <a:spLocks noGrp="1"/>
          </p:cNvSpPr>
          <p:nvPr>
            <p:ph sz="half" idx="2"/>
          </p:nvPr>
        </p:nvSpPr>
        <p:spPr>
          <a:xfrm>
            <a:off x="840317" y="2505076"/>
            <a:ext cx="5157259" cy="36851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692"/>
            <a:ext cx="5183717" cy="823383"/>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Edit Master text styles</a:t>
            </a:r>
          </a:p>
        </p:txBody>
      </p:sp>
      <p:sp>
        <p:nvSpPr>
          <p:cNvPr id="6" name="Content Placeholder 5"/>
          <p:cNvSpPr>
            <a:spLocks noGrp="1"/>
          </p:cNvSpPr>
          <p:nvPr>
            <p:ph sz="quarter" idx="4"/>
          </p:nvPr>
        </p:nvSpPr>
        <p:spPr>
          <a:xfrm>
            <a:off x="6172200" y="2505076"/>
            <a:ext cx="5183717" cy="36851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EC79741-B067-47F3-8EC1-8C02A9E02212}" type="datetimeFigureOut">
              <a:rPr lang="en-IN" smtClean="0">
                <a:solidFill>
                  <a:prstClr val="black">
                    <a:tint val="75000"/>
                  </a:prstClr>
                </a:solidFill>
              </a:rPr>
              <a:pPr/>
              <a:t>02-04-2021</a:t>
            </a:fld>
            <a:endParaRPr lang="en-IN">
              <a:solidFill>
                <a:prstClr val="black">
                  <a:tint val="75000"/>
                </a:prstClr>
              </a:solidFill>
            </a:endParaRPr>
          </a:p>
        </p:txBody>
      </p:sp>
      <p:sp>
        <p:nvSpPr>
          <p:cNvPr id="8" name="Footer Placeholder 7"/>
          <p:cNvSpPr>
            <a:spLocks noGrp="1"/>
          </p:cNvSpPr>
          <p:nvPr>
            <p:ph type="ftr" sz="quarter" idx="11"/>
          </p:nvPr>
        </p:nvSpPr>
        <p:spPr/>
        <p:txBody>
          <a:bodyPr/>
          <a:lstStyle/>
          <a:p>
            <a:endParaRPr lang="en-IN">
              <a:solidFill>
                <a:prstClr val="black">
                  <a:tint val="75000"/>
                </a:prstClr>
              </a:solidFill>
            </a:endParaRPr>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32625289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4EC79741-B067-47F3-8EC1-8C02A9E02212}" type="datetimeFigureOut">
              <a:rPr lang="en-IN" smtClean="0">
                <a:solidFill>
                  <a:prstClr val="black">
                    <a:tint val="75000"/>
                  </a:prstClr>
                </a:solidFill>
              </a:rPr>
              <a:pPr/>
              <a:t>02-04-2021</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318852940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1709" cy="1600200"/>
          </a:xfrm>
        </p:spPr>
        <p:txBody>
          <a:bodyPr anchor="b"/>
          <a:lstStyle>
            <a:lvl1pPr>
              <a:defRPr sz="2133"/>
            </a:lvl1pPr>
          </a:lstStyle>
          <a:p>
            <a:r>
              <a:rPr lang="en-US"/>
              <a:t>Click to edit Master title style</a:t>
            </a:r>
            <a:endParaRPr lang="en-IN"/>
          </a:p>
        </p:txBody>
      </p:sp>
      <p:sp>
        <p:nvSpPr>
          <p:cNvPr id="3" name="Content Placeholder 2"/>
          <p:cNvSpPr>
            <a:spLocks noGrp="1"/>
          </p:cNvSpPr>
          <p:nvPr>
            <p:ph idx="1"/>
          </p:nvPr>
        </p:nvSpPr>
        <p:spPr>
          <a:xfrm>
            <a:off x="5183717" y="987426"/>
            <a:ext cx="6172200" cy="487362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40317" y="2057400"/>
            <a:ext cx="3931709" cy="3812117"/>
          </a:xfrm>
        </p:spPr>
        <p:txBody>
          <a:bodyPr/>
          <a:lstStyle>
            <a:lvl1pPr marL="0" indent="0">
              <a:buNone/>
              <a:defRPr sz="1067"/>
            </a:lvl1pPr>
            <a:lvl2pPr marL="304815" indent="0">
              <a:buNone/>
              <a:defRPr sz="933"/>
            </a:lvl2pPr>
            <a:lvl3pPr marL="609630" indent="0">
              <a:buNone/>
              <a:defRPr sz="800"/>
            </a:lvl3pPr>
            <a:lvl4pPr marL="914446" indent="0">
              <a:buNone/>
              <a:defRPr sz="667"/>
            </a:lvl4pPr>
            <a:lvl5pPr marL="1219261" indent="0">
              <a:buNone/>
              <a:defRPr sz="667"/>
            </a:lvl5pPr>
            <a:lvl6pPr marL="1524076" indent="0">
              <a:buNone/>
              <a:defRPr sz="667"/>
            </a:lvl6pPr>
            <a:lvl7pPr marL="1828891" indent="0">
              <a:buNone/>
              <a:defRPr sz="667"/>
            </a:lvl7pPr>
            <a:lvl8pPr marL="2133707" indent="0">
              <a:buNone/>
              <a:defRPr sz="667"/>
            </a:lvl8pPr>
            <a:lvl9pPr marL="2438522" indent="0">
              <a:buNone/>
              <a:defRPr sz="667"/>
            </a:lvl9pPr>
          </a:lstStyle>
          <a:p>
            <a:pPr lvl="0"/>
            <a:r>
              <a:rPr lang="en-US"/>
              <a:t>Edit Master text styles</a:t>
            </a:r>
          </a:p>
        </p:txBody>
      </p:sp>
      <p:sp>
        <p:nvSpPr>
          <p:cNvPr id="5" name="Date Placeholder 4"/>
          <p:cNvSpPr>
            <a:spLocks noGrp="1"/>
          </p:cNvSpPr>
          <p:nvPr>
            <p:ph type="dt" sz="half" idx="10"/>
          </p:nvPr>
        </p:nvSpPr>
        <p:spPr/>
        <p:txBody>
          <a:bodyPr/>
          <a:lstStyle/>
          <a:p>
            <a:fld id="{4EC79741-B067-47F3-8EC1-8C02A9E02212}" type="datetimeFigureOut">
              <a:rPr lang="en-IN" smtClean="0">
                <a:solidFill>
                  <a:prstClr val="black">
                    <a:tint val="75000"/>
                  </a:prstClr>
                </a:solidFill>
              </a:rPr>
              <a:pPr/>
              <a:t>02-04-2021</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36274609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1709" cy="1600200"/>
          </a:xfrm>
        </p:spPr>
        <p:txBody>
          <a:bodyPr anchor="b"/>
          <a:lstStyle>
            <a:lvl1pPr>
              <a:defRPr sz="2133"/>
            </a:lvl1pPr>
          </a:lstStyle>
          <a:p>
            <a:r>
              <a:rPr lang="en-US"/>
              <a:t>Click to edit Master title style</a:t>
            </a:r>
            <a:endParaRPr lang="en-IN"/>
          </a:p>
        </p:txBody>
      </p:sp>
      <p:sp>
        <p:nvSpPr>
          <p:cNvPr id="3" name="Picture Placeholder 2"/>
          <p:cNvSpPr>
            <a:spLocks noGrp="1"/>
          </p:cNvSpPr>
          <p:nvPr>
            <p:ph type="pic" idx="1"/>
          </p:nvPr>
        </p:nvSpPr>
        <p:spPr>
          <a:xfrm>
            <a:off x="5183717" y="987426"/>
            <a:ext cx="6172200" cy="4873625"/>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IN"/>
          </a:p>
        </p:txBody>
      </p:sp>
      <p:sp>
        <p:nvSpPr>
          <p:cNvPr id="4" name="Text Placeholder 3"/>
          <p:cNvSpPr>
            <a:spLocks noGrp="1"/>
          </p:cNvSpPr>
          <p:nvPr>
            <p:ph type="body" sz="half" idx="2"/>
          </p:nvPr>
        </p:nvSpPr>
        <p:spPr>
          <a:xfrm>
            <a:off x="840317" y="2057400"/>
            <a:ext cx="3931709" cy="3812117"/>
          </a:xfrm>
        </p:spPr>
        <p:txBody>
          <a:bodyPr/>
          <a:lstStyle>
            <a:lvl1pPr marL="0" indent="0">
              <a:buNone/>
              <a:defRPr sz="1067"/>
            </a:lvl1pPr>
            <a:lvl2pPr marL="304815" indent="0">
              <a:buNone/>
              <a:defRPr sz="933"/>
            </a:lvl2pPr>
            <a:lvl3pPr marL="609630" indent="0">
              <a:buNone/>
              <a:defRPr sz="800"/>
            </a:lvl3pPr>
            <a:lvl4pPr marL="914446" indent="0">
              <a:buNone/>
              <a:defRPr sz="667"/>
            </a:lvl4pPr>
            <a:lvl5pPr marL="1219261" indent="0">
              <a:buNone/>
              <a:defRPr sz="667"/>
            </a:lvl5pPr>
            <a:lvl6pPr marL="1524076" indent="0">
              <a:buNone/>
              <a:defRPr sz="667"/>
            </a:lvl6pPr>
            <a:lvl7pPr marL="1828891" indent="0">
              <a:buNone/>
              <a:defRPr sz="667"/>
            </a:lvl7pPr>
            <a:lvl8pPr marL="2133707" indent="0">
              <a:buNone/>
              <a:defRPr sz="667"/>
            </a:lvl8pPr>
            <a:lvl9pPr marL="2438522" indent="0">
              <a:buNone/>
              <a:defRPr sz="667"/>
            </a:lvl9pPr>
          </a:lstStyle>
          <a:p>
            <a:pPr lvl="0"/>
            <a:r>
              <a:rPr lang="en-US"/>
              <a:t>Edit Master text styles</a:t>
            </a:r>
          </a:p>
        </p:txBody>
      </p:sp>
      <p:sp>
        <p:nvSpPr>
          <p:cNvPr id="5" name="Date Placeholder 4"/>
          <p:cNvSpPr>
            <a:spLocks noGrp="1"/>
          </p:cNvSpPr>
          <p:nvPr>
            <p:ph type="dt" sz="half" idx="10"/>
          </p:nvPr>
        </p:nvSpPr>
        <p:spPr/>
        <p:txBody>
          <a:bodyPr/>
          <a:lstStyle/>
          <a:p>
            <a:fld id="{4EC79741-B067-47F3-8EC1-8C02A9E02212}" type="datetimeFigureOut">
              <a:rPr lang="en-IN" smtClean="0">
                <a:solidFill>
                  <a:prstClr val="black">
                    <a:tint val="75000"/>
                  </a:prstClr>
                </a:solidFill>
              </a:rPr>
              <a:pPr/>
              <a:t>02-04-2021</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211154644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4EC79741-B067-47F3-8EC1-8C02A9E02212}" type="datetimeFigureOut">
              <a:rPr lang="en-IN" smtClean="0">
                <a:solidFill>
                  <a:prstClr val="black">
                    <a:tint val="75000"/>
                  </a:prstClr>
                </a:solidFill>
              </a:rPr>
              <a:pPr/>
              <a:t>02-04-2021</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152302380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cSld name="Fullscreen Image">
    <p:spTree>
      <p:nvGrpSpPr>
        <p:cNvPr id="1" name=""/>
        <p:cNvGrpSpPr/>
        <p:nvPr/>
      </p:nvGrpSpPr>
      <p:grpSpPr>
        <a:xfrm>
          <a:off x="0" y="0"/>
          <a:ext cx="0" cy="0"/>
          <a:chOff x="0" y="0"/>
          <a:chExt cx="0" cy="0"/>
        </a:xfrm>
      </p:grpSpPr>
      <p:sp>
        <p:nvSpPr>
          <p:cNvPr id="4" name="Picture Placeholder 3"/>
          <p:cNvSpPr>
            <a:spLocks noGrp="1"/>
          </p:cNvSpPr>
          <p:nvPr>
            <p:ph type="pic" sz="quarter" idx="15"/>
          </p:nvPr>
        </p:nvSpPr>
        <p:spPr>
          <a:xfrm>
            <a:off x="0" y="0"/>
            <a:ext cx="12192000" cy="6858000"/>
          </a:xfrm>
        </p:spPr>
        <p:txBody>
          <a:bodyPr/>
          <a:lstStyle/>
          <a:p>
            <a:r>
              <a:rPr lang="en-US"/>
              <a:t>Click icon to add picture</a:t>
            </a:r>
            <a:endParaRPr lang="en-IN"/>
          </a:p>
        </p:txBody>
      </p:sp>
    </p:spTree>
    <p:extLst>
      <p:ext uri="{BB962C8B-B14F-4D97-AF65-F5344CB8AC3E}">
        <p14:creationId xmlns:p14="http://schemas.microsoft.com/office/powerpoint/2010/main" val="1689706172"/>
      </p:ext>
    </p:extLst>
  </p:cSld>
  <p:clrMapOvr>
    <a:masterClrMapping/>
  </p:clrMapOvr>
  <p:hf sldNum="0"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p:cSld name="Right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38232"/>
            <a:ext cx="5544671" cy="782357"/>
          </a:xfrm>
        </p:spPr>
        <p:txBody>
          <a:bodyPr/>
          <a:lstStyle>
            <a:lvl1pPr>
              <a:defRPr b="1">
                <a:solidFill>
                  <a:schemeClr val="accent4">
                    <a:lumMod val="75000"/>
                  </a:schemeClr>
                </a:solidFill>
                <a:latin typeface="Quicksand" panose="00000500000000000000" pitchFamily="2" charset="0"/>
              </a:defRPr>
            </a:lvl1pPr>
          </a:lstStyle>
          <a:p>
            <a:r>
              <a:rPr lang="en-IN" dirty="0"/>
              <a:t>Slide Title</a:t>
            </a:r>
          </a:p>
        </p:txBody>
      </p:sp>
      <p:sp>
        <p:nvSpPr>
          <p:cNvPr id="7" name="Content Placeholder 6"/>
          <p:cNvSpPr>
            <a:spLocks noGrp="1"/>
          </p:cNvSpPr>
          <p:nvPr>
            <p:ph sz="quarter" idx="13"/>
          </p:nvPr>
        </p:nvSpPr>
        <p:spPr>
          <a:xfrm>
            <a:off x="381000" y="1452096"/>
            <a:ext cx="5544671" cy="5047316"/>
          </a:xfrm>
        </p:spPr>
        <p:txBody>
          <a:bodyPr>
            <a:normAutofit/>
          </a:bodyPr>
          <a:lstStyle>
            <a:lvl1pPr>
              <a:defRPr sz="3600">
                <a:latin typeface="Quicksand" panose="00000500000000000000" pitchFamily="2" charset="0"/>
              </a:defRPr>
            </a:lvl1pPr>
            <a:lvl2pPr>
              <a:defRPr sz="3600">
                <a:latin typeface="Quicksand" panose="00000500000000000000" pitchFamily="2" charset="0"/>
              </a:defRPr>
            </a:lvl2pPr>
            <a:lvl3pPr>
              <a:defRPr sz="3600">
                <a:latin typeface="Quicksand" panose="00000500000000000000" pitchFamily="2" charset="0"/>
              </a:defRPr>
            </a:lvl3pPr>
            <a:lvl4pPr>
              <a:defRPr sz="3600">
                <a:latin typeface="Quicksand" panose="00000500000000000000" pitchFamily="2" charset="0"/>
              </a:defRPr>
            </a:lvl4pPr>
            <a:lvl5pPr>
              <a:defRPr sz="3600">
                <a:latin typeface="Quicksand" panose="000005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4" name="Picture Placeholder 13"/>
          <p:cNvSpPr>
            <a:spLocks noGrp="1"/>
          </p:cNvSpPr>
          <p:nvPr>
            <p:ph type="pic" sz="quarter" idx="15"/>
          </p:nvPr>
        </p:nvSpPr>
        <p:spPr>
          <a:xfrm>
            <a:off x="6265864" y="0"/>
            <a:ext cx="5926137" cy="6858000"/>
          </a:xfrm>
        </p:spPr>
        <p:txBody>
          <a:bodyPr/>
          <a:lstStyle/>
          <a:p>
            <a:r>
              <a:rPr lang="en-US"/>
              <a:t>Click icon to add picture</a:t>
            </a:r>
            <a:endParaRPr lang="en-IN"/>
          </a:p>
        </p:txBody>
      </p:sp>
    </p:spTree>
    <p:extLst>
      <p:ext uri="{BB962C8B-B14F-4D97-AF65-F5344CB8AC3E}">
        <p14:creationId xmlns:p14="http://schemas.microsoft.com/office/powerpoint/2010/main" val="4089387349"/>
      </p:ext>
    </p:extLst>
  </p:cSld>
  <p:clrMapOvr>
    <a:masterClrMapping/>
  </p:clrMapOvr>
  <p:hf sldNum="0"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p:cSld name="Fullscreen Top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167903"/>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0" y="1120588"/>
            <a:ext cx="12192000" cy="5737412"/>
          </a:xfrm>
        </p:spPr>
        <p:txBody>
          <a:bodyPr/>
          <a:lstStyle/>
          <a:p>
            <a:r>
              <a:rPr lang="en-US"/>
              <a:t>Click icon to add picture</a:t>
            </a:r>
            <a:endParaRPr lang="en-IN"/>
          </a:p>
        </p:txBody>
      </p:sp>
    </p:spTree>
    <p:extLst>
      <p:ext uri="{BB962C8B-B14F-4D97-AF65-F5344CB8AC3E}">
        <p14:creationId xmlns:p14="http://schemas.microsoft.com/office/powerpoint/2010/main" val="3858976416"/>
      </p:ext>
    </p:extLst>
  </p:cSld>
  <p:clrMapOvr>
    <a:masterClrMapping/>
  </p:clrMapOvr>
  <p:hf sldNum="0"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Left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5636" y="338232"/>
            <a:ext cx="5544671" cy="782357"/>
          </a:xfrm>
        </p:spPr>
        <p:txBody>
          <a:bodyPr/>
          <a:lstStyle>
            <a:lvl1pPr>
              <a:defRPr b="1">
                <a:solidFill>
                  <a:schemeClr val="accent4">
                    <a:lumMod val="75000"/>
                  </a:schemeClr>
                </a:solidFill>
                <a:latin typeface="Quicksand" panose="00000500000000000000" pitchFamily="2" charset="0"/>
              </a:defRPr>
            </a:lvl1pPr>
          </a:lstStyle>
          <a:p>
            <a:r>
              <a:rPr lang="en-IN" dirty="0"/>
              <a:t>Slide Title</a:t>
            </a:r>
          </a:p>
        </p:txBody>
      </p:sp>
      <p:sp>
        <p:nvSpPr>
          <p:cNvPr id="7" name="Content Placeholder 6"/>
          <p:cNvSpPr>
            <a:spLocks noGrp="1"/>
          </p:cNvSpPr>
          <p:nvPr>
            <p:ph sz="quarter" idx="13"/>
          </p:nvPr>
        </p:nvSpPr>
        <p:spPr>
          <a:xfrm>
            <a:off x="6315637" y="1452096"/>
            <a:ext cx="5544671" cy="5047316"/>
          </a:xfrm>
        </p:spPr>
        <p:txBody>
          <a:bodyPr>
            <a:normAutofit/>
          </a:bodyPr>
          <a:lstStyle>
            <a:lvl1pPr>
              <a:defRPr sz="3600">
                <a:latin typeface="Quicksand" panose="00000500000000000000" pitchFamily="2" charset="0"/>
              </a:defRPr>
            </a:lvl1pPr>
            <a:lvl2pPr>
              <a:defRPr sz="3600">
                <a:latin typeface="Quicksand" panose="00000500000000000000" pitchFamily="2" charset="0"/>
              </a:defRPr>
            </a:lvl2pPr>
            <a:lvl3pPr>
              <a:defRPr sz="3600">
                <a:latin typeface="Quicksand" panose="00000500000000000000" pitchFamily="2" charset="0"/>
              </a:defRPr>
            </a:lvl3pPr>
            <a:lvl4pPr>
              <a:defRPr sz="3600">
                <a:latin typeface="Quicksand" panose="00000500000000000000" pitchFamily="2" charset="0"/>
              </a:defRPr>
            </a:lvl4pPr>
            <a:lvl5pPr>
              <a:defRPr sz="3600">
                <a:latin typeface="Quicksand" panose="000005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Picture Placeholder 3"/>
          <p:cNvSpPr>
            <a:spLocks noGrp="1"/>
          </p:cNvSpPr>
          <p:nvPr>
            <p:ph type="pic" sz="quarter" idx="15"/>
          </p:nvPr>
        </p:nvSpPr>
        <p:spPr>
          <a:xfrm>
            <a:off x="-1" y="0"/>
            <a:ext cx="5926137" cy="6858000"/>
          </a:xfrm>
        </p:spPr>
        <p:txBody>
          <a:bodyPr/>
          <a:lstStyle/>
          <a:p>
            <a:r>
              <a:rPr lang="en-US"/>
              <a:t>Click icon to add picture</a:t>
            </a:r>
            <a:endParaRPr lang="en-IN"/>
          </a:p>
        </p:txBody>
      </p:sp>
    </p:spTree>
    <p:extLst>
      <p:ext uri="{BB962C8B-B14F-4D97-AF65-F5344CB8AC3E}">
        <p14:creationId xmlns:p14="http://schemas.microsoft.com/office/powerpoint/2010/main" val="2271782353"/>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Left Pictures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0460" y="338232"/>
            <a:ext cx="5544671" cy="782357"/>
          </a:xfrm>
        </p:spPr>
        <p:txBody>
          <a:bodyPr/>
          <a:lstStyle>
            <a:lvl1pPr>
              <a:defRPr b="1">
                <a:solidFill>
                  <a:schemeClr val="accent4">
                    <a:lumMod val="75000"/>
                  </a:schemeClr>
                </a:solidFill>
                <a:latin typeface="Quicksand" panose="00000500000000000000" pitchFamily="2" charset="0"/>
              </a:defRPr>
            </a:lvl1pPr>
          </a:lstStyle>
          <a:p>
            <a:r>
              <a:rPr lang="en-IN" dirty="0"/>
              <a:t>Slide Title</a:t>
            </a:r>
          </a:p>
        </p:txBody>
      </p:sp>
      <p:sp>
        <p:nvSpPr>
          <p:cNvPr id="7" name="Content Placeholder 6"/>
          <p:cNvSpPr>
            <a:spLocks noGrp="1"/>
          </p:cNvSpPr>
          <p:nvPr>
            <p:ph sz="quarter" idx="13"/>
          </p:nvPr>
        </p:nvSpPr>
        <p:spPr>
          <a:xfrm>
            <a:off x="6310460" y="1452096"/>
            <a:ext cx="5544671" cy="5047316"/>
          </a:xfrm>
        </p:spPr>
        <p:txBody>
          <a:bodyPr>
            <a:normAutofit/>
          </a:bodyPr>
          <a:lstStyle>
            <a:lvl1pPr>
              <a:defRPr sz="3600">
                <a:latin typeface="Quicksand" panose="00000500000000000000" pitchFamily="2" charset="0"/>
              </a:defRPr>
            </a:lvl1pPr>
            <a:lvl2pPr>
              <a:defRPr sz="3600">
                <a:latin typeface="Quicksand" panose="00000500000000000000" pitchFamily="2" charset="0"/>
              </a:defRPr>
            </a:lvl2pPr>
            <a:lvl3pPr>
              <a:defRPr sz="3600">
                <a:latin typeface="Quicksand" panose="00000500000000000000" pitchFamily="2" charset="0"/>
              </a:defRPr>
            </a:lvl3pPr>
            <a:lvl4pPr>
              <a:defRPr sz="3600">
                <a:latin typeface="Quicksand" panose="00000500000000000000" pitchFamily="2" charset="0"/>
              </a:defRPr>
            </a:lvl4pPr>
            <a:lvl5pPr>
              <a:defRPr sz="3600">
                <a:latin typeface="Quicksand" panose="000005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4" name="Picture Placeholder 13"/>
          <p:cNvSpPr>
            <a:spLocks noGrp="1"/>
          </p:cNvSpPr>
          <p:nvPr>
            <p:ph type="pic" sz="quarter" idx="15"/>
          </p:nvPr>
        </p:nvSpPr>
        <p:spPr>
          <a:xfrm>
            <a:off x="-1" y="0"/>
            <a:ext cx="5926137" cy="3430800"/>
          </a:xfrm>
        </p:spPr>
        <p:txBody>
          <a:bodyPr/>
          <a:lstStyle/>
          <a:p>
            <a:r>
              <a:rPr lang="en-US"/>
              <a:t>Click icon to add picture</a:t>
            </a:r>
            <a:endParaRPr lang="en-IN"/>
          </a:p>
        </p:txBody>
      </p:sp>
      <p:sp>
        <p:nvSpPr>
          <p:cNvPr id="5" name="Picture Placeholder 13"/>
          <p:cNvSpPr>
            <a:spLocks noGrp="1"/>
          </p:cNvSpPr>
          <p:nvPr>
            <p:ph type="pic" sz="quarter" idx="16"/>
          </p:nvPr>
        </p:nvSpPr>
        <p:spPr>
          <a:xfrm>
            <a:off x="1" y="3430800"/>
            <a:ext cx="5926137" cy="3430800"/>
          </a:xfrm>
        </p:spPr>
        <p:txBody>
          <a:bodyPr/>
          <a:lstStyle/>
          <a:p>
            <a:r>
              <a:rPr lang="en-US"/>
              <a:t>Click icon to add picture</a:t>
            </a:r>
            <a:endParaRPr lang="en-IN"/>
          </a:p>
        </p:txBody>
      </p:sp>
    </p:spTree>
    <p:extLst>
      <p:ext uri="{BB962C8B-B14F-4D97-AF65-F5344CB8AC3E}">
        <p14:creationId xmlns:p14="http://schemas.microsoft.com/office/powerpoint/2010/main" val="3227233169"/>
      </p:ext>
    </p:extLst>
  </p:cSld>
  <p:clrMapOvr>
    <a:masterClrMapping/>
  </p:clrMapOvr>
  <p:hf sldNum="0"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Left Pictures 2U 1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0460" y="338232"/>
            <a:ext cx="5544671" cy="782357"/>
          </a:xfrm>
        </p:spPr>
        <p:txBody>
          <a:bodyPr/>
          <a:lstStyle>
            <a:lvl1pPr>
              <a:defRPr b="1">
                <a:solidFill>
                  <a:schemeClr val="accent4">
                    <a:lumMod val="75000"/>
                  </a:schemeClr>
                </a:solidFill>
                <a:latin typeface="Quicksand" panose="00000500000000000000" pitchFamily="2" charset="0"/>
              </a:defRPr>
            </a:lvl1pPr>
          </a:lstStyle>
          <a:p>
            <a:r>
              <a:rPr lang="en-IN" dirty="0"/>
              <a:t>Slide Title</a:t>
            </a:r>
          </a:p>
        </p:txBody>
      </p:sp>
      <p:sp>
        <p:nvSpPr>
          <p:cNvPr id="7" name="Content Placeholder 6"/>
          <p:cNvSpPr>
            <a:spLocks noGrp="1"/>
          </p:cNvSpPr>
          <p:nvPr>
            <p:ph sz="quarter" idx="13"/>
          </p:nvPr>
        </p:nvSpPr>
        <p:spPr>
          <a:xfrm>
            <a:off x="6310460" y="1452096"/>
            <a:ext cx="5544671" cy="5047316"/>
          </a:xfrm>
        </p:spPr>
        <p:txBody>
          <a:bodyPr>
            <a:normAutofit/>
          </a:bodyPr>
          <a:lstStyle>
            <a:lvl1pPr>
              <a:defRPr sz="3600">
                <a:latin typeface="Quicksand" panose="00000500000000000000" pitchFamily="2" charset="0"/>
              </a:defRPr>
            </a:lvl1pPr>
            <a:lvl2pPr>
              <a:defRPr sz="3600">
                <a:latin typeface="Quicksand" panose="00000500000000000000" pitchFamily="2" charset="0"/>
              </a:defRPr>
            </a:lvl2pPr>
            <a:lvl3pPr>
              <a:defRPr sz="3600">
                <a:latin typeface="Quicksand" panose="00000500000000000000" pitchFamily="2" charset="0"/>
              </a:defRPr>
            </a:lvl3pPr>
            <a:lvl4pPr>
              <a:defRPr sz="3600">
                <a:latin typeface="Quicksand" panose="00000500000000000000" pitchFamily="2" charset="0"/>
              </a:defRPr>
            </a:lvl4pPr>
            <a:lvl5pPr>
              <a:defRPr sz="3600">
                <a:latin typeface="Quicksand" panose="000005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4" name="Picture Placeholder 13"/>
          <p:cNvSpPr>
            <a:spLocks noGrp="1"/>
          </p:cNvSpPr>
          <p:nvPr>
            <p:ph type="pic" sz="quarter" idx="15"/>
          </p:nvPr>
        </p:nvSpPr>
        <p:spPr>
          <a:xfrm>
            <a:off x="-1" y="0"/>
            <a:ext cx="2962800" cy="3430800"/>
          </a:xfrm>
        </p:spPr>
        <p:txBody>
          <a:bodyPr/>
          <a:lstStyle/>
          <a:p>
            <a:r>
              <a:rPr lang="en-US"/>
              <a:t>Click icon to add picture</a:t>
            </a:r>
            <a:endParaRPr lang="en-IN" dirty="0"/>
          </a:p>
        </p:txBody>
      </p:sp>
      <p:sp>
        <p:nvSpPr>
          <p:cNvPr id="5" name="Picture Placeholder 13"/>
          <p:cNvSpPr>
            <a:spLocks noGrp="1"/>
          </p:cNvSpPr>
          <p:nvPr>
            <p:ph type="pic" sz="quarter" idx="16"/>
          </p:nvPr>
        </p:nvSpPr>
        <p:spPr>
          <a:xfrm>
            <a:off x="1" y="3430800"/>
            <a:ext cx="5926137" cy="3430800"/>
          </a:xfrm>
        </p:spPr>
        <p:txBody>
          <a:bodyPr/>
          <a:lstStyle/>
          <a:p>
            <a:r>
              <a:rPr lang="en-US"/>
              <a:t>Click icon to add picture</a:t>
            </a:r>
            <a:endParaRPr lang="en-IN" dirty="0"/>
          </a:p>
        </p:txBody>
      </p:sp>
      <p:sp>
        <p:nvSpPr>
          <p:cNvPr id="6" name="Picture Placeholder 13"/>
          <p:cNvSpPr>
            <a:spLocks noGrp="1"/>
          </p:cNvSpPr>
          <p:nvPr>
            <p:ph type="pic" sz="quarter" idx="17"/>
          </p:nvPr>
        </p:nvSpPr>
        <p:spPr>
          <a:xfrm>
            <a:off x="2963337" y="-1202"/>
            <a:ext cx="2962800" cy="3430800"/>
          </a:xfrm>
        </p:spPr>
        <p:txBody>
          <a:bodyPr/>
          <a:lstStyle/>
          <a:p>
            <a:r>
              <a:rPr lang="en-US"/>
              <a:t>Click icon to add picture</a:t>
            </a:r>
            <a:endParaRPr lang="en-IN" dirty="0"/>
          </a:p>
        </p:txBody>
      </p:sp>
    </p:spTree>
    <p:extLst>
      <p:ext uri="{BB962C8B-B14F-4D97-AF65-F5344CB8AC3E}">
        <p14:creationId xmlns:p14="http://schemas.microsoft.com/office/powerpoint/2010/main" val="17538832"/>
      </p:ext>
    </p:extLst>
  </p:cSld>
  <p:clrMapOvr>
    <a:masterClrMapping/>
  </p:clrMapOvr>
  <p:hf sldNum="0"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Left Pictures 1U 2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0460" y="338232"/>
            <a:ext cx="5544671" cy="782357"/>
          </a:xfrm>
        </p:spPr>
        <p:txBody>
          <a:bodyPr/>
          <a:lstStyle>
            <a:lvl1pPr>
              <a:defRPr b="1">
                <a:solidFill>
                  <a:schemeClr val="accent4">
                    <a:lumMod val="75000"/>
                  </a:schemeClr>
                </a:solidFill>
                <a:latin typeface="Quicksand" panose="00000500000000000000" pitchFamily="2" charset="0"/>
              </a:defRPr>
            </a:lvl1pPr>
          </a:lstStyle>
          <a:p>
            <a:r>
              <a:rPr lang="en-IN" dirty="0"/>
              <a:t>Slide Title</a:t>
            </a:r>
          </a:p>
        </p:txBody>
      </p:sp>
      <p:sp>
        <p:nvSpPr>
          <p:cNvPr id="7" name="Content Placeholder 6"/>
          <p:cNvSpPr>
            <a:spLocks noGrp="1"/>
          </p:cNvSpPr>
          <p:nvPr>
            <p:ph sz="quarter" idx="13"/>
          </p:nvPr>
        </p:nvSpPr>
        <p:spPr>
          <a:xfrm>
            <a:off x="6310460" y="1452096"/>
            <a:ext cx="5544671" cy="5047316"/>
          </a:xfrm>
        </p:spPr>
        <p:txBody>
          <a:bodyPr>
            <a:normAutofit/>
          </a:bodyPr>
          <a:lstStyle>
            <a:lvl1pPr>
              <a:defRPr sz="3600">
                <a:latin typeface="Quicksand" panose="00000500000000000000" pitchFamily="2" charset="0"/>
              </a:defRPr>
            </a:lvl1pPr>
            <a:lvl2pPr>
              <a:defRPr sz="3600">
                <a:latin typeface="Quicksand" panose="00000500000000000000" pitchFamily="2" charset="0"/>
              </a:defRPr>
            </a:lvl2pPr>
            <a:lvl3pPr>
              <a:defRPr sz="3600">
                <a:latin typeface="Quicksand" panose="00000500000000000000" pitchFamily="2" charset="0"/>
              </a:defRPr>
            </a:lvl3pPr>
            <a:lvl4pPr>
              <a:defRPr sz="3600">
                <a:latin typeface="Quicksand" panose="00000500000000000000" pitchFamily="2" charset="0"/>
              </a:defRPr>
            </a:lvl4pPr>
            <a:lvl5pPr>
              <a:defRPr sz="3600">
                <a:latin typeface="Quicksand" panose="000005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4" name="Picture Placeholder 13"/>
          <p:cNvSpPr>
            <a:spLocks noGrp="1"/>
          </p:cNvSpPr>
          <p:nvPr>
            <p:ph type="pic" sz="quarter" idx="15"/>
          </p:nvPr>
        </p:nvSpPr>
        <p:spPr>
          <a:xfrm>
            <a:off x="-1" y="0"/>
            <a:ext cx="5926137" cy="3430800"/>
          </a:xfrm>
        </p:spPr>
        <p:txBody>
          <a:bodyPr/>
          <a:lstStyle/>
          <a:p>
            <a:r>
              <a:rPr lang="en-US"/>
              <a:t>Click icon to add picture</a:t>
            </a:r>
            <a:endParaRPr lang="en-IN"/>
          </a:p>
        </p:txBody>
      </p:sp>
      <p:sp>
        <p:nvSpPr>
          <p:cNvPr id="5" name="Picture Placeholder 13"/>
          <p:cNvSpPr>
            <a:spLocks noGrp="1"/>
          </p:cNvSpPr>
          <p:nvPr>
            <p:ph type="pic" sz="quarter" idx="16"/>
          </p:nvPr>
        </p:nvSpPr>
        <p:spPr>
          <a:xfrm>
            <a:off x="0" y="3430800"/>
            <a:ext cx="2962800" cy="3430800"/>
          </a:xfrm>
        </p:spPr>
        <p:txBody>
          <a:bodyPr/>
          <a:lstStyle/>
          <a:p>
            <a:r>
              <a:rPr lang="en-US"/>
              <a:t>Click icon to add picture</a:t>
            </a:r>
            <a:endParaRPr lang="en-IN"/>
          </a:p>
        </p:txBody>
      </p:sp>
      <p:sp>
        <p:nvSpPr>
          <p:cNvPr id="6" name="Picture Placeholder 13"/>
          <p:cNvSpPr>
            <a:spLocks noGrp="1"/>
          </p:cNvSpPr>
          <p:nvPr>
            <p:ph type="pic" sz="quarter" idx="17"/>
          </p:nvPr>
        </p:nvSpPr>
        <p:spPr>
          <a:xfrm>
            <a:off x="2962800" y="3427200"/>
            <a:ext cx="2962800" cy="3430800"/>
          </a:xfrm>
        </p:spPr>
        <p:txBody>
          <a:bodyPr/>
          <a:lstStyle/>
          <a:p>
            <a:r>
              <a:rPr lang="en-US"/>
              <a:t>Click icon to add picture</a:t>
            </a:r>
            <a:endParaRPr lang="en-IN"/>
          </a:p>
        </p:txBody>
      </p:sp>
    </p:spTree>
    <p:extLst>
      <p:ext uri="{BB962C8B-B14F-4D97-AF65-F5344CB8AC3E}">
        <p14:creationId xmlns:p14="http://schemas.microsoft.com/office/powerpoint/2010/main" val="2105731095"/>
      </p:ext>
    </p:extLst>
  </p:cSld>
  <p:clrMapOvr>
    <a:masterClrMapping/>
  </p:clrMapOvr>
  <p:hf sldNum="0"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Left Pictures 4">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0460" y="338232"/>
            <a:ext cx="5544671" cy="782357"/>
          </a:xfrm>
        </p:spPr>
        <p:txBody>
          <a:bodyPr/>
          <a:lstStyle>
            <a:lvl1pPr>
              <a:defRPr b="1">
                <a:solidFill>
                  <a:schemeClr val="accent4">
                    <a:lumMod val="75000"/>
                  </a:schemeClr>
                </a:solidFill>
                <a:latin typeface="Quicksand" panose="00000500000000000000" pitchFamily="2" charset="0"/>
              </a:defRPr>
            </a:lvl1pPr>
          </a:lstStyle>
          <a:p>
            <a:r>
              <a:rPr lang="en-IN" dirty="0"/>
              <a:t>Slide Title</a:t>
            </a:r>
          </a:p>
        </p:txBody>
      </p:sp>
      <p:sp>
        <p:nvSpPr>
          <p:cNvPr id="7" name="Content Placeholder 6"/>
          <p:cNvSpPr>
            <a:spLocks noGrp="1"/>
          </p:cNvSpPr>
          <p:nvPr>
            <p:ph sz="quarter" idx="13"/>
          </p:nvPr>
        </p:nvSpPr>
        <p:spPr>
          <a:xfrm>
            <a:off x="6310460" y="1452096"/>
            <a:ext cx="5544671" cy="5047316"/>
          </a:xfrm>
        </p:spPr>
        <p:txBody>
          <a:bodyPr>
            <a:normAutofit/>
          </a:bodyPr>
          <a:lstStyle>
            <a:lvl1pPr>
              <a:defRPr sz="3600">
                <a:latin typeface="Quicksand" panose="00000500000000000000" pitchFamily="2" charset="0"/>
              </a:defRPr>
            </a:lvl1pPr>
            <a:lvl2pPr>
              <a:defRPr sz="3600">
                <a:latin typeface="Quicksand" panose="00000500000000000000" pitchFamily="2" charset="0"/>
              </a:defRPr>
            </a:lvl2pPr>
            <a:lvl3pPr>
              <a:defRPr sz="3600">
                <a:latin typeface="Quicksand" panose="00000500000000000000" pitchFamily="2" charset="0"/>
              </a:defRPr>
            </a:lvl3pPr>
            <a:lvl4pPr>
              <a:defRPr sz="3600">
                <a:latin typeface="Quicksand" panose="00000500000000000000" pitchFamily="2" charset="0"/>
              </a:defRPr>
            </a:lvl4pPr>
            <a:lvl5pPr>
              <a:defRPr sz="3600">
                <a:latin typeface="Quicksand" panose="000005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Picture Placeholder 13"/>
          <p:cNvSpPr>
            <a:spLocks noGrp="1"/>
          </p:cNvSpPr>
          <p:nvPr>
            <p:ph type="pic" sz="quarter" idx="16"/>
          </p:nvPr>
        </p:nvSpPr>
        <p:spPr>
          <a:xfrm>
            <a:off x="0" y="3430800"/>
            <a:ext cx="2962800" cy="3430800"/>
          </a:xfrm>
        </p:spPr>
        <p:txBody>
          <a:bodyPr/>
          <a:lstStyle/>
          <a:p>
            <a:r>
              <a:rPr lang="en-US"/>
              <a:t>Click icon to add picture</a:t>
            </a:r>
            <a:endParaRPr lang="en-IN" dirty="0"/>
          </a:p>
        </p:txBody>
      </p:sp>
      <p:sp>
        <p:nvSpPr>
          <p:cNvPr id="6" name="Picture Placeholder 13"/>
          <p:cNvSpPr>
            <a:spLocks noGrp="1"/>
          </p:cNvSpPr>
          <p:nvPr>
            <p:ph type="pic" sz="quarter" idx="17"/>
          </p:nvPr>
        </p:nvSpPr>
        <p:spPr>
          <a:xfrm>
            <a:off x="2962800" y="3427200"/>
            <a:ext cx="2962800" cy="3430800"/>
          </a:xfrm>
        </p:spPr>
        <p:txBody>
          <a:bodyPr/>
          <a:lstStyle/>
          <a:p>
            <a:r>
              <a:rPr lang="en-US"/>
              <a:t>Click icon to add picture</a:t>
            </a:r>
            <a:endParaRPr lang="en-IN" dirty="0"/>
          </a:p>
        </p:txBody>
      </p:sp>
      <p:sp>
        <p:nvSpPr>
          <p:cNvPr id="8" name="Picture Placeholder 13"/>
          <p:cNvSpPr>
            <a:spLocks noGrp="1"/>
          </p:cNvSpPr>
          <p:nvPr>
            <p:ph type="pic" sz="quarter" idx="18"/>
          </p:nvPr>
        </p:nvSpPr>
        <p:spPr>
          <a:xfrm>
            <a:off x="0" y="0"/>
            <a:ext cx="2962800" cy="3430800"/>
          </a:xfrm>
        </p:spPr>
        <p:txBody>
          <a:bodyPr/>
          <a:lstStyle/>
          <a:p>
            <a:r>
              <a:rPr lang="en-US"/>
              <a:t>Click icon to add picture</a:t>
            </a:r>
            <a:endParaRPr lang="en-IN" dirty="0"/>
          </a:p>
        </p:txBody>
      </p:sp>
      <p:sp>
        <p:nvSpPr>
          <p:cNvPr id="9" name="Picture Placeholder 13"/>
          <p:cNvSpPr>
            <a:spLocks noGrp="1"/>
          </p:cNvSpPr>
          <p:nvPr>
            <p:ph type="pic" sz="quarter" idx="19"/>
          </p:nvPr>
        </p:nvSpPr>
        <p:spPr>
          <a:xfrm>
            <a:off x="2962800" y="0"/>
            <a:ext cx="2962800" cy="3430800"/>
          </a:xfrm>
        </p:spPr>
        <p:txBody>
          <a:bodyPr/>
          <a:lstStyle/>
          <a:p>
            <a:r>
              <a:rPr lang="en-US"/>
              <a:t>Click icon to add picture</a:t>
            </a:r>
            <a:endParaRPr lang="en-IN" dirty="0"/>
          </a:p>
        </p:txBody>
      </p:sp>
    </p:spTree>
    <p:extLst>
      <p:ext uri="{BB962C8B-B14F-4D97-AF65-F5344CB8AC3E}">
        <p14:creationId xmlns:p14="http://schemas.microsoft.com/office/powerpoint/2010/main" val="4028010824"/>
      </p:ext>
    </p:extLst>
  </p:cSld>
  <p:clrMapOvr>
    <a:masterClrMapping/>
  </p:clrMapOvr>
  <p:hf sldNum="0"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2_Fullscreen Top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167903"/>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0" y="1120588"/>
            <a:ext cx="4064400" cy="2868706"/>
          </a:xfrm>
        </p:spPr>
        <p:txBody>
          <a:bodyPr/>
          <a:lstStyle/>
          <a:p>
            <a:r>
              <a:rPr lang="en-US"/>
              <a:t>Click icon to add picture</a:t>
            </a:r>
            <a:endParaRPr lang="en-IN"/>
          </a:p>
        </p:txBody>
      </p:sp>
      <p:sp>
        <p:nvSpPr>
          <p:cNvPr id="7" name="Picture Placeholder 3"/>
          <p:cNvSpPr>
            <a:spLocks noGrp="1"/>
          </p:cNvSpPr>
          <p:nvPr>
            <p:ph type="pic" sz="quarter" idx="16"/>
          </p:nvPr>
        </p:nvSpPr>
        <p:spPr>
          <a:xfrm>
            <a:off x="4064400" y="1120588"/>
            <a:ext cx="4064400" cy="2868706"/>
          </a:xfrm>
        </p:spPr>
        <p:txBody>
          <a:bodyPr/>
          <a:lstStyle/>
          <a:p>
            <a:r>
              <a:rPr lang="en-US"/>
              <a:t>Click icon to add picture</a:t>
            </a:r>
            <a:endParaRPr lang="en-IN"/>
          </a:p>
        </p:txBody>
      </p:sp>
      <p:sp>
        <p:nvSpPr>
          <p:cNvPr id="8" name="Picture Placeholder 3"/>
          <p:cNvSpPr>
            <a:spLocks noGrp="1"/>
          </p:cNvSpPr>
          <p:nvPr>
            <p:ph type="pic" sz="quarter" idx="17"/>
          </p:nvPr>
        </p:nvSpPr>
        <p:spPr>
          <a:xfrm>
            <a:off x="8127600" y="1120588"/>
            <a:ext cx="4064400" cy="2868706"/>
          </a:xfrm>
        </p:spPr>
        <p:txBody>
          <a:bodyPr/>
          <a:lstStyle/>
          <a:p>
            <a:r>
              <a:rPr lang="en-US"/>
              <a:t>Click icon to add picture</a:t>
            </a:r>
            <a:endParaRPr lang="en-IN"/>
          </a:p>
        </p:txBody>
      </p:sp>
      <p:sp>
        <p:nvSpPr>
          <p:cNvPr id="9" name="Picture Placeholder 3"/>
          <p:cNvSpPr>
            <a:spLocks noGrp="1"/>
          </p:cNvSpPr>
          <p:nvPr>
            <p:ph type="pic" sz="quarter" idx="18"/>
          </p:nvPr>
        </p:nvSpPr>
        <p:spPr>
          <a:xfrm>
            <a:off x="8127600" y="3989294"/>
            <a:ext cx="4064400" cy="2868706"/>
          </a:xfrm>
        </p:spPr>
        <p:txBody>
          <a:bodyPr/>
          <a:lstStyle/>
          <a:p>
            <a:r>
              <a:rPr lang="en-US"/>
              <a:t>Click icon to add picture</a:t>
            </a:r>
            <a:endParaRPr lang="en-IN"/>
          </a:p>
        </p:txBody>
      </p:sp>
      <p:sp>
        <p:nvSpPr>
          <p:cNvPr id="10" name="Picture Placeholder 3"/>
          <p:cNvSpPr>
            <a:spLocks noGrp="1"/>
          </p:cNvSpPr>
          <p:nvPr>
            <p:ph type="pic" sz="quarter" idx="19"/>
          </p:nvPr>
        </p:nvSpPr>
        <p:spPr>
          <a:xfrm>
            <a:off x="4063800" y="3989294"/>
            <a:ext cx="4064400" cy="2868706"/>
          </a:xfrm>
        </p:spPr>
        <p:txBody>
          <a:bodyPr/>
          <a:lstStyle/>
          <a:p>
            <a:r>
              <a:rPr lang="en-US"/>
              <a:t>Click icon to add picture</a:t>
            </a:r>
            <a:endParaRPr lang="en-IN"/>
          </a:p>
        </p:txBody>
      </p:sp>
      <p:sp>
        <p:nvSpPr>
          <p:cNvPr id="11" name="Picture Placeholder 3"/>
          <p:cNvSpPr>
            <a:spLocks noGrp="1"/>
          </p:cNvSpPr>
          <p:nvPr>
            <p:ph type="pic" sz="quarter" idx="20"/>
          </p:nvPr>
        </p:nvSpPr>
        <p:spPr>
          <a:xfrm>
            <a:off x="-1200" y="3989294"/>
            <a:ext cx="4064400" cy="2868706"/>
          </a:xfrm>
        </p:spPr>
        <p:txBody>
          <a:bodyPr/>
          <a:lstStyle/>
          <a:p>
            <a:r>
              <a:rPr lang="en-US"/>
              <a:t>Click icon to add picture</a:t>
            </a:r>
            <a:endParaRPr lang="en-IN"/>
          </a:p>
        </p:txBody>
      </p:sp>
    </p:spTree>
    <p:extLst>
      <p:ext uri="{BB962C8B-B14F-4D97-AF65-F5344CB8AC3E}">
        <p14:creationId xmlns:p14="http://schemas.microsoft.com/office/powerpoint/2010/main" val="2230923606"/>
      </p:ext>
    </p:extLst>
  </p:cSld>
  <p:clrMapOvr>
    <a:masterClrMapping/>
  </p:clrMapOvr>
  <p:hf sldNum="0"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Fullscreen Top Title 2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167903"/>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0" y="1120588"/>
            <a:ext cx="6098400" cy="5737412"/>
          </a:xfrm>
        </p:spPr>
        <p:txBody>
          <a:bodyPr/>
          <a:lstStyle/>
          <a:p>
            <a:r>
              <a:rPr lang="en-US"/>
              <a:t>Click icon to add picture</a:t>
            </a:r>
            <a:endParaRPr lang="en-IN"/>
          </a:p>
        </p:txBody>
      </p:sp>
      <p:sp>
        <p:nvSpPr>
          <p:cNvPr id="5" name="Picture Placeholder 3"/>
          <p:cNvSpPr>
            <a:spLocks noGrp="1"/>
          </p:cNvSpPr>
          <p:nvPr>
            <p:ph type="pic" sz="quarter" idx="16"/>
          </p:nvPr>
        </p:nvSpPr>
        <p:spPr>
          <a:xfrm>
            <a:off x="6093600" y="1120588"/>
            <a:ext cx="6098400" cy="5737412"/>
          </a:xfrm>
        </p:spPr>
        <p:txBody>
          <a:bodyPr/>
          <a:lstStyle/>
          <a:p>
            <a:r>
              <a:rPr lang="en-US"/>
              <a:t>Click icon to add picture</a:t>
            </a:r>
            <a:endParaRPr lang="en-IN"/>
          </a:p>
        </p:txBody>
      </p:sp>
    </p:spTree>
    <p:extLst>
      <p:ext uri="{BB962C8B-B14F-4D97-AF65-F5344CB8AC3E}">
        <p14:creationId xmlns:p14="http://schemas.microsoft.com/office/powerpoint/2010/main" val="2087011981"/>
      </p:ext>
    </p:extLst>
  </p:cSld>
  <p:clrMapOvr>
    <a:masterClrMapping/>
  </p:clrMapOvr>
  <p:hf sldNum="0" hdr="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Fullscreen Top Title 4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167903"/>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4800" y="1120588"/>
            <a:ext cx="6098400" cy="2868706"/>
          </a:xfrm>
        </p:spPr>
        <p:txBody>
          <a:bodyPr/>
          <a:lstStyle/>
          <a:p>
            <a:r>
              <a:rPr lang="en-US"/>
              <a:t>Click icon to add picture</a:t>
            </a:r>
            <a:endParaRPr lang="en-IN"/>
          </a:p>
        </p:txBody>
      </p:sp>
      <p:sp>
        <p:nvSpPr>
          <p:cNvPr id="5" name="Picture Placeholder 3"/>
          <p:cNvSpPr>
            <a:spLocks noGrp="1"/>
          </p:cNvSpPr>
          <p:nvPr>
            <p:ph type="pic" sz="quarter" idx="16"/>
          </p:nvPr>
        </p:nvSpPr>
        <p:spPr>
          <a:xfrm>
            <a:off x="6096000" y="1120588"/>
            <a:ext cx="6098400" cy="2868706"/>
          </a:xfrm>
        </p:spPr>
        <p:txBody>
          <a:bodyPr/>
          <a:lstStyle/>
          <a:p>
            <a:r>
              <a:rPr lang="en-US"/>
              <a:t>Click icon to add picture</a:t>
            </a:r>
            <a:endParaRPr lang="en-IN"/>
          </a:p>
        </p:txBody>
      </p:sp>
      <p:sp>
        <p:nvSpPr>
          <p:cNvPr id="6" name="Picture Placeholder 3"/>
          <p:cNvSpPr>
            <a:spLocks noGrp="1"/>
          </p:cNvSpPr>
          <p:nvPr>
            <p:ph type="pic" sz="quarter" idx="17"/>
          </p:nvPr>
        </p:nvSpPr>
        <p:spPr>
          <a:xfrm>
            <a:off x="-8965" y="3998260"/>
            <a:ext cx="6098400" cy="2868706"/>
          </a:xfrm>
        </p:spPr>
        <p:txBody>
          <a:bodyPr/>
          <a:lstStyle/>
          <a:p>
            <a:r>
              <a:rPr lang="en-US"/>
              <a:t>Click icon to add picture</a:t>
            </a:r>
            <a:endParaRPr lang="en-IN"/>
          </a:p>
        </p:txBody>
      </p:sp>
      <p:sp>
        <p:nvSpPr>
          <p:cNvPr id="8" name="Picture Placeholder 3"/>
          <p:cNvSpPr>
            <a:spLocks noGrp="1"/>
          </p:cNvSpPr>
          <p:nvPr>
            <p:ph type="pic" sz="quarter" idx="18"/>
          </p:nvPr>
        </p:nvSpPr>
        <p:spPr>
          <a:xfrm>
            <a:off x="6098400" y="3998260"/>
            <a:ext cx="6098400" cy="2868706"/>
          </a:xfrm>
        </p:spPr>
        <p:txBody>
          <a:bodyPr/>
          <a:lstStyle/>
          <a:p>
            <a:r>
              <a:rPr lang="en-US"/>
              <a:t>Click icon to add picture</a:t>
            </a:r>
            <a:endParaRPr lang="en-IN"/>
          </a:p>
        </p:txBody>
      </p:sp>
    </p:spTree>
    <p:extLst>
      <p:ext uri="{BB962C8B-B14F-4D97-AF65-F5344CB8AC3E}">
        <p14:creationId xmlns:p14="http://schemas.microsoft.com/office/powerpoint/2010/main" val="1318119876"/>
      </p:ext>
    </p:extLst>
  </p:cSld>
  <p:clrMapOvr>
    <a:masterClrMapping/>
  </p:clrMapOvr>
  <p:hf sldNum="0" hdr="0" ftr="0" dt="0"/>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Fullscreen Bottom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5923244"/>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0" y="0"/>
            <a:ext cx="12192000" cy="5737412"/>
          </a:xfrm>
        </p:spPr>
        <p:txBody>
          <a:bodyPr/>
          <a:lstStyle/>
          <a:p>
            <a:r>
              <a:rPr lang="en-US"/>
              <a:t>Click icon to add picture</a:t>
            </a:r>
            <a:endParaRPr lang="en-IN"/>
          </a:p>
        </p:txBody>
      </p:sp>
    </p:spTree>
    <p:extLst>
      <p:ext uri="{BB962C8B-B14F-4D97-AF65-F5344CB8AC3E}">
        <p14:creationId xmlns:p14="http://schemas.microsoft.com/office/powerpoint/2010/main" val="2247401226"/>
      </p:ext>
    </p:extLst>
  </p:cSld>
  <p:clrMapOvr>
    <a:masterClrMapping/>
  </p:clrMapOvr>
  <p:hf sldNum="0" hdr="0" ftr="0" dt="0"/>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Fullscreen Bottom Title 2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5923244"/>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0" y="0"/>
            <a:ext cx="6096000" cy="5737412"/>
          </a:xfrm>
        </p:spPr>
        <p:txBody>
          <a:bodyPr/>
          <a:lstStyle/>
          <a:p>
            <a:r>
              <a:rPr lang="en-US"/>
              <a:t>Click icon to add picture</a:t>
            </a:r>
            <a:endParaRPr lang="en-IN"/>
          </a:p>
        </p:txBody>
      </p:sp>
      <p:sp>
        <p:nvSpPr>
          <p:cNvPr id="5" name="Picture Placeholder 3"/>
          <p:cNvSpPr>
            <a:spLocks noGrp="1"/>
          </p:cNvSpPr>
          <p:nvPr>
            <p:ph type="pic" sz="quarter" idx="16"/>
          </p:nvPr>
        </p:nvSpPr>
        <p:spPr>
          <a:xfrm>
            <a:off x="6096000" y="0"/>
            <a:ext cx="6096000" cy="5737412"/>
          </a:xfrm>
        </p:spPr>
        <p:txBody>
          <a:bodyPr/>
          <a:lstStyle/>
          <a:p>
            <a:r>
              <a:rPr lang="en-US"/>
              <a:t>Click icon to add picture</a:t>
            </a:r>
            <a:endParaRPr lang="en-IN"/>
          </a:p>
        </p:txBody>
      </p:sp>
    </p:spTree>
    <p:extLst>
      <p:ext uri="{BB962C8B-B14F-4D97-AF65-F5344CB8AC3E}">
        <p14:creationId xmlns:p14="http://schemas.microsoft.com/office/powerpoint/2010/main" val="1204259491"/>
      </p:ext>
    </p:extLst>
  </p:cSld>
  <p:clrMapOvr>
    <a:masterClrMapping/>
  </p:clrMapOvr>
  <p:hf sldNum="0" hdr="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Fullscreen Bottom Title 4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5923244"/>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0" y="0"/>
            <a:ext cx="6096000" cy="2868706"/>
          </a:xfrm>
        </p:spPr>
        <p:txBody>
          <a:bodyPr/>
          <a:lstStyle/>
          <a:p>
            <a:r>
              <a:rPr lang="en-US"/>
              <a:t>Click icon to add picture</a:t>
            </a:r>
            <a:endParaRPr lang="en-IN"/>
          </a:p>
        </p:txBody>
      </p:sp>
      <p:sp>
        <p:nvSpPr>
          <p:cNvPr id="5" name="Picture Placeholder 3"/>
          <p:cNvSpPr>
            <a:spLocks noGrp="1"/>
          </p:cNvSpPr>
          <p:nvPr>
            <p:ph type="pic" sz="quarter" idx="16"/>
          </p:nvPr>
        </p:nvSpPr>
        <p:spPr>
          <a:xfrm>
            <a:off x="6096000" y="0"/>
            <a:ext cx="6096000" cy="2868706"/>
          </a:xfrm>
        </p:spPr>
        <p:txBody>
          <a:bodyPr/>
          <a:lstStyle/>
          <a:p>
            <a:r>
              <a:rPr lang="en-US"/>
              <a:t>Click icon to add picture</a:t>
            </a:r>
            <a:endParaRPr lang="en-IN"/>
          </a:p>
        </p:txBody>
      </p:sp>
      <p:sp>
        <p:nvSpPr>
          <p:cNvPr id="6" name="Picture Placeholder 3"/>
          <p:cNvSpPr>
            <a:spLocks noGrp="1"/>
          </p:cNvSpPr>
          <p:nvPr>
            <p:ph type="pic" sz="quarter" idx="17"/>
          </p:nvPr>
        </p:nvSpPr>
        <p:spPr>
          <a:xfrm>
            <a:off x="0" y="2868706"/>
            <a:ext cx="6096000" cy="2868706"/>
          </a:xfrm>
        </p:spPr>
        <p:txBody>
          <a:bodyPr/>
          <a:lstStyle/>
          <a:p>
            <a:r>
              <a:rPr lang="en-US"/>
              <a:t>Click icon to add picture</a:t>
            </a:r>
            <a:endParaRPr lang="en-IN"/>
          </a:p>
        </p:txBody>
      </p:sp>
      <p:sp>
        <p:nvSpPr>
          <p:cNvPr id="7" name="Picture Placeholder 3"/>
          <p:cNvSpPr>
            <a:spLocks noGrp="1"/>
          </p:cNvSpPr>
          <p:nvPr>
            <p:ph type="pic" sz="quarter" idx="18"/>
          </p:nvPr>
        </p:nvSpPr>
        <p:spPr>
          <a:xfrm>
            <a:off x="6096000" y="2868706"/>
            <a:ext cx="6096000" cy="2868706"/>
          </a:xfrm>
        </p:spPr>
        <p:txBody>
          <a:bodyPr/>
          <a:lstStyle/>
          <a:p>
            <a:r>
              <a:rPr lang="en-US"/>
              <a:t>Click icon to add picture</a:t>
            </a:r>
            <a:endParaRPr lang="en-IN"/>
          </a:p>
        </p:txBody>
      </p:sp>
    </p:spTree>
    <p:extLst>
      <p:ext uri="{BB962C8B-B14F-4D97-AF65-F5344CB8AC3E}">
        <p14:creationId xmlns:p14="http://schemas.microsoft.com/office/powerpoint/2010/main" val="2100727636"/>
      </p:ext>
    </p:extLst>
  </p:cSld>
  <p:clrMapOvr>
    <a:masterClrMapping/>
  </p:clrMapOvr>
  <p:hf sldNum="0"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586B75A-687E-405C-8A0B-8D00578BA2C3}" type="datetimeFigureOut">
              <a:rPr lang="en-US" smtClean="0">
                <a:solidFill>
                  <a:prstClr val="black">
                    <a:tint val="75000"/>
                  </a:prstClr>
                </a:solidFill>
              </a:rPr>
              <a:pPr/>
              <a:t>4/2/2021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4FAB73BC-B049-4115-A692-8D63A059BFB8}" type="slidenum">
              <a:rPr lang="en-US">
                <a:solidFill>
                  <a:prstClr val="black"/>
                </a:solidFill>
                <a:latin typeface="Calibri" panose="020F0502020204030204"/>
              </a:rPr>
              <a:pPr eaLnBrk="1" fontAlgn="auto" hangingPunct="1">
                <a:spcBef>
                  <a:spcPts val="0"/>
                </a:spcBef>
                <a:spcAft>
                  <a:spcPts val="0"/>
                </a:spcAft>
              </a:pPr>
              <a:t>‹#›</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99777120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00" b="1">
                <a:latin typeface="Quicksand" panose="00000500000000000000" pitchFamily="2" charset="0"/>
              </a:defRPr>
            </a:lvl1pPr>
          </a:lstStyle>
          <a:p>
            <a:r>
              <a:rPr lang="en-US" dirty="0"/>
              <a:t>Click to edit Master title style</a:t>
            </a:r>
            <a:endParaRPr lang="en-IN" dirty="0"/>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solidFill>
                  <a:prstClr val="black">
                    <a:tint val="75000"/>
                  </a:prstClr>
                </a:solidFill>
              </a:rPr>
              <a:pPr/>
              <a:t>4/2/2021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4FAB73BC-B049-4115-A692-8D63A059BFB8}" type="slidenum">
              <a:rPr lang="en-US">
                <a:solidFill>
                  <a:prstClr val="black"/>
                </a:solidFill>
                <a:latin typeface="Calibri" panose="020F0502020204030204"/>
              </a:rPr>
              <a:pPr eaLnBrk="1" fontAlgn="auto" hangingPunct="1">
                <a:spcBef>
                  <a:spcPts val="0"/>
                </a:spcBef>
                <a:spcAft>
                  <a:spcPts val="0"/>
                </a:spcAft>
              </a:pPr>
              <a:t>‹#›</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73014579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6"/>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6"/>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5586B75A-687E-405C-8A0B-8D00578BA2C3}" type="datetimeFigureOut">
              <a:rPr lang="en-US" smtClean="0">
                <a:solidFill>
                  <a:prstClr val="black">
                    <a:tint val="75000"/>
                  </a:prstClr>
                </a:solidFill>
              </a:rPr>
              <a:pPr/>
              <a:t>4/2/2021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4FAB73BC-B049-4115-A692-8D63A059BFB8}" type="slidenum">
              <a:rPr lang="en-US">
                <a:solidFill>
                  <a:prstClr val="black"/>
                </a:solidFill>
                <a:latin typeface="Calibri" panose="020F0502020204030204"/>
              </a:rPr>
              <a:pPr eaLnBrk="1" fontAlgn="auto" hangingPunct="1">
                <a:spcBef>
                  <a:spcPts val="0"/>
                </a:spcBef>
                <a:spcAft>
                  <a:spcPts val="0"/>
                </a:spcAft>
              </a:pPr>
              <a:t>‹#›</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70855090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5586B75A-687E-405C-8A0B-8D00578BA2C3}" type="datetimeFigureOut">
              <a:rPr lang="en-US" smtClean="0">
                <a:solidFill>
                  <a:prstClr val="black">
                    <a:tint val="75000"/>
                  </a:prstClr>
                </a:solidFill>
              </a:rPr>
              <a:pPr/>
              <a:t>4/2/2021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4FAB73BC-B049-4115-A692-8D63A059BFB8}" type="slidenum">
              <a:rPr lang="en-US">
                <a:solidFill>
                  <a:prstClr val="black"/>
                </a:solidFill>
                <a:latin typeface="Calibri" panose="020F0502020204030204"/>
              </a:rPr>
              <a:pPr eaLnBrk="1" fontAlgn="auto" hangingPunct="1">
                <a:spcBef>
                  <a:spcPts val="0"/>
                </a:spcBef>
                <a:spcAft>
                  <a:spcPts val="0"/>
                </a:spcAft>
              </a:pPr>
              <a:t>‹#›</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14881021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257549"/>
            <a:ext cx="10515600" cy="845110"/>
          </a:xfrm>
        </p:spPr>
        <p:txBody>
          <a:bodyPr/>
          <a:lstStyle>
            <a:lvl1pPr algn="ctr">
              <a:defRPr b="1">
                <a:solidFill>
                  <a:schemeClr val="accent4">
                    <a:lumMod val="75000"/>
                  </a:schemeClr>
                </a:solidFill>
                <a:latin typeface="Quicksand" panose="00000500000000000000" pitchFamily="2" charset="0"/>
              </a:defRPr>
            </a:lvl1pPr>
          </a:lstStyle>
          <a:p>
            <a:r>
              <a:rPr lang="en-US" dirty="0"/>
              <a:t>Click to edit Master title style</a:t>
            </a:r>
            <a:endParaRPr lang="en-IN" dirty="0"/>
          </a:p>
        </p:txBody>
      </p:sp>
      <p:sp>
        <p:nvSpPr>
          <p:cNvPr id="3" name="Date Placeholder 2"/>
          <p:cNvSpPr>
            <a:spLocks noGrp="1"/>
          </p:cNvSpPr>
          <p:nvPr>
            <p:ph type="dt" sz="half" idx="10"/>
          </p:nvPr>
        </p:nvSpPr>
        <p:spPr/>
        <p:txBody>
          <a:bodyPr/>
          <a:lstStyle/>
          <a:p>
            <a:fld id="{5586B75A-687E-405C-8A0B-8D00578BA2C3}" type="datetimeFigureOut">
              <a:rPr lang="en-US" smtClean="0">
                <a:solidFill>
                  <a:prstClr val="black">
                    <a:tint val="75000"/>
                  </a:prstClr>
                </a:solidFill>
              </a:rPr>
              <a:pPr/>
              <a:t>4/2/2021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4FAB73BC-B049-4115-A692-8D63A059BFB8}" type="slidenum">
              <a:rPr lang="en-US">
                <a:solidFill>
                  <a:prstClr val="black"/>
                </a:solidFill>
                <a:latin typeface="Calibri" panose="020F0502020204030204"/>
              </a:rPr>
              <a:pPr eaLnBrk="1" fontAlgn="auto" hangingPunct="1">
                <a:spcBef>
                  <a:spcPts val="0"/>
                </a:spcBef>
                <a:spcAft>
                  <a:spcPts val="0"/>
                </a:spcAft>
              </a:pPr>
              <a:t>‹#›</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09613583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solidFill>
            <a:srgbClr val="202020"/>
          </a:solidFill>
        </p:spPr>
        <p:txBody>
          <a:bodyPr anchor="b"/>
          <a:lstStyle>
            <a:lvl1pPr algn="ctr">
              <a:defRPr sz="6000">
                <a:solidFill>
                  <a:srgbClr val="FFF000"/>
                </a:solidFill>
              </a:defRPr>
            </a:lvl1pPr>
          </a:lstStyle>
          <a:p>
            <a:r>
              <a:rPr lang="en-US" dirty="0"/>
              <a:t>Click to edit Master title style</a:t>
            </a:r>
            <a:endParaRPr lang="en-IN"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baseline="0">
                <a:solidFill>
                  <a:srgbClr val="FAFAFA"/>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dirty="0"/>
              <a:t>Click to edit Master subtitle style</a:t>
            </a:r>
            <a:endParaRPr lang="en-IN" dirty="0"/>
          </a:p>
        </p:txBody>
      </p:sp>
      <p:sp>
        <p:nvSpPr>
          <p:cNvPr id="4" name="Date Placeholder 3"/>
          <p:cNvSpPr>
            <a:spLocks noGrp="1"/>
          </p:cNvSpPr>
          <p:nvPr>
            <p:ph type="dt" sz="half" idx="10"/>
          </p:nvPr>
        </p:nvSpPr>
        <p:spPr/>
        <p:txBody>
          <a:bodyPr/>
          <a:lstStyle/>
          <a:p>
            <a:fld id="{B895A955-4C71-4F2F-9DC1-B77B892139D1}" type="datetimeFigureOut">
              <a:rPr lang="en-IN" smtClean="0">
                <a:solidFill>
                  <a:prstClr val="black">
                    <a:tint val="75000"/>
                  </a:prstClr>
                </a:solidFill>
              </a:rPr>
              <a:pPr/>
              <a:t>02-04-2021</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eaLnBrk="1" fontAlgn="auto" hangingPunct="1">
              <a:spcBef>
                <a:spcPts val="0"/>
              </a:spcBef>
              <a:spcAft>
                <a:spcPts val="0"/>
              </a:spcAft>
            </a:pPr>
            <a:fld id="{646C5284-2CD5-4106-8490-412A0B22A271}"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243873745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Title+Number+Foot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36800" y="356630"/>
            <a:ext cx="7518400" cy="471365"/>
          </a:xfrm>
          <a:prstGeom prst="rect">
            <a:avLst/>
          </a:prstGeom>
        </p:spPr>
        <p:txBody>
          <a:bodyPr wrap="none" lIns="0" tIns="0" rIns="0" bIns="0" anchor="ctr">
            <a:noAutofit/>
          </a:bodyPr>
          <a:lstStyle>
            <a:lvl1pPr algn="ctr">
              <a:defRPr sz="3200" b="1" baseline="0">
                <a:solidFill>
                  <a:schemeClr val="tx1">
                    <a:lumMod val="90000"/>
                    <a:lumOff val="10000"/>
                  </a:schemeClr>
                </a:solidFill>
              </a:defRPr>
            </a:lvl1pPr>
          </a:lstStyle>
          <a:p>
            <a:r>
              <a:rPr lang="en-US" dirty="0"/>
              <a:t>Click To Edit Master Title Style</a:t>
            </a:r>
          </a:p>
        </p:txBody>
      </p:sp>
      <p:sp>
        <p:nvSpPr>
          <p:cNvPr id="15" name="Text Placeholder 3"/>
          <p:cNvSpPr>
            <a:spLocks noGrp="1"/>
          </p:cNvSpPr>
          <p:nvPr>
            <p:ph type="body" sz="half" idx="2" hasCustomPrompt="1"/>
          </p:nvPr>
        </p:nvSpPr>
        <p:spPr>
          <a:xfrm>
            <a:off x="3352800" y="825953"/>
            <a:ext cx="5486400" cy="267661"/>
          </a:xfrm>
          <a:prstGeom prst="rect">
            <a:avLst/>
          </a:prstGeom>
        </p:spPr>
        <p:txBody>
          <a:bodyPr wrap="square" lIns="0" tIns="0" rIns="0" bIns="0" anchor="ctr">
            <a:noAutofit/>
          </a:bodyPr>
          <a:lstStyle>
            <a:lvl1pPr marL="0" indent="0" algn="ctr">
              <a:buNone/>
              <a:defRPr sz="1600" b="1" i="0" baseline="0">
                <a:solidFill>
                  <a:schemeClr val="bg1">
                    <a:lumMod val="75000"/>
                  </a:schemeClr>
                </a:solidFill>
                <a:latin typeface="+mn-lt"/>
              </a:defRPr>
            </a:lvl1pPr>
            <a:lvl2pPr marL="609616" indent="0">
              <a:buNone/>
              <a:defRPr sz="1600"/>
            </a:lvl2pPr>
            <a:lvl3pPr marL="1219231" indent="0">
              <a:buNone/>
              <a:defRPr sz="1333"/>
            </a:lvl3pPr>
            <a:lvl4pPr marL="1828845" indent="0">
              <a:buNone/>
              <a:defRPr sz="1200"/>
            </a:lvl4pPr>
            <a:lvl5pPr marL="2438461" indent="0">
              <a:buNone/>
              <a:defRPr sz="1200"/>
            </a:lvl5pPr>
            <a:lvl6pPr marL="3048076" indent="0">
              <a:buNone/>
              <a:defRPr sz="1200"/>
            </a:lvl6pPr>
            <a:lvl7pPr marL="3657692" indent="0">
              <a:buNone/>
              <a:defRPr sz="1200"/>
            </a:lvl7pPr>
            <a:lvl8pPr marL="4267307" indent="0">
              <a:buNone/>
              <a:defRPr sz="1200"/>
            </a:lvl8pPr>
            <a:lvl9pPr marL="4876922" indent="0">
              <a:buNone/>
              <a:defRPr sz="1200"/>
            </a:lvl9pPr>
          </a:lstStyle>
          <a:p>
            <a:pPr lvl="0"/>
            <a:r>
              <a:rPr lang="en-US" dirty="0"/>
              <a:t>Subtext Goes Here</a:t>
            </a:r>
          </a:p>
        </p:txBody>
      </p:sp>
    </p:spTree>
    <p:extLst>
      <p:ext uri="{BB962C8B-B14F-4D97-AF65-F5344CB8AC3E}">
        <p14:creationId xmlns:p14="http://schemas.microsoft.com/office/powerpoint/2010/main" val="2076201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5">
                                            <p:txEl>
                                              <p:pRg st="0" end="0"/>
                                            </p:txEl>
                                          </p:spTgt>
                                        </p:tgtEl>
                                        <p:attrNameLst>
                                          <p:attrName>style.visibility</p:attrName>
                                        </p:attrNameLst>
                                      </p:cBhvr>
                                      <p:to>
                                        <p:strVal val="visible"/>
                                      </p:to>
                                    </p:set>
                                    <p:animEffect transition="in" filter="fade">
                                      <p:cBhvr>
                                        <p:cTn id="13"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theme" Target="../theme/theme3.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69.xml"/><Relationship Id="rId18" Type="http://schemas.openxmlformats.org/officeDocument/2006/relationships/slideLayout" Target="../slideLayouts/slideLayout74.xml"/><Relationship Id="rId26" Type="http://schemas.openxmlformats.org/officeDocument/2006/relationships/slideLayout" Target="../slideLayouts/slideLayout82.xml"/><Relationship Id="rId39" Type="http://schemas.openxmlformats.org/officeDocument/2006/relationships/slideLayout" Target="../slideLayouts/slideLayout95.xml"/><Relationship Id="rId21" Type="http://schemas.openxmlformats.org/officeDocument/2006/relationships/slideLayout" Target="../slideLayouts/slideLayout77.xml"/><Relationship Id="rId34" Type="http://schemas.openxmlformats.org/officeDocument/2006/relationships/slideLayout" Target="../slideLayouts/slideLayout90.xml"/><Relationship Id="rId7" Type="http://schemas.openxmlformats.org/officeDocument/2006/relationships/slideLayout" Target="../slideLayouts/slideLayout6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29" Type="http://schemas.openxmlformats.org/officeDocument/2006/relationships/slideLayout" Target="../slideLayouts/slideLayout85.xml"/><Relationship Id="rId41" Type="http://schemas.openxmlformats.org/officeDocument/2006/relationships/theme" Target="../theme/theme4.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24" Type="http://schemas.openxmlformats.org/officeDocument/2006/relationships/slideLayout" Target="../slideLayouts/slideLayout80.xml"/><Relationship Id="rId32" Type="http://schemas.openxmlformats.org/officeDocument/2006/relationships/slideLayout" Target="../slideLayouts/slideLayout88.xml"/><Relationship Id="rId37" Type="http://schemas.openxmlformats.org/officeDocument/2006/relationships/slideLayout" Target="../slideLayouts/slideLayout93.xml"/><Relationship Id="rId40" Type="http://schemas.openxmlformats.org/officeDocument/2006/relationships/slideLayout" Target="../slideLayouts/slideLayout96.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slideLayout" Target="../slideLayouts/slideLayout79.xml"/><Relationship Id="rId28" Type="http://schemas.openxmlformats.org/officeDocument/2006/relationships/slideLayout" Target="../slideLayouts/slideLayout84.xml"/><Relationship Id="rId36" Type="http://schemas.openxmlformats.org/officeDocument/2006/relationships/slideLayout" Target="../slideLayouts/slideLayout92.xml"/><Relationship Id="rId10" Type="http://schemas.openxmlformats.org/officeDocument/2006/relationships/slideLayout" Target="../slideLayouts/slideLayout66.xml"/><Relationship Id="rId19" Type="http://schemas.openxmlformats.org/officeDocument/2006/relationships/slideLayout" Target="../slideLayouts/slideLayout75.xml"/><Relationship Id="rId31" Type="http://schemas.openxmlformats.org/officeDocument/2006/relationships/slideLayout" Target="../slideLayouts/slideLayout87.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 Id="rId27" Type="http://schemas.openxmlformats.org/officeDocument/2006/relationships/slideLayout" Target="../slideLayouts/slideLayout83.xml"/><Relationship Id="rId30" Type="http://schemas.openxmlformats.org/officeDocument/2006/relationships/slideLayout" Target="../slideLayouts/slideLayout86.xml"/><Relationship Id="rId35" Type="http://schemas.openxmlformats.org/officeDocument/2006/relationships/slideLayout" Target="../slideLayouts/slideLayout91.xml"/><Relationship Id="rId8" Type="http://schemas.openxmlformats.org/officeDocument/2006/relationships/slideLayout" Target="../slideLayouts/slideLayout64.xml"/><Relationship Id="rId3" Type="http://schemas.openxmlformats.org/officeDocument/2006/relationships/slideLayout" Target="../slideLayouts/slideLayout59.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5" Type="http://schemas.openxmlformats.org/officeDocument/2006/relationships/slideLayout" Target="../slideLayouts/slideLayout81.xml"/><Relationship Id="rId33" Type="http://schemas.openxmlformats.org/officeDocument/2006/relationships/slideLayout" Target="../slideLayouts/slideLayout89.xml"/><Relationship Id="rId38" Type="http://schemas.openxmlformats.org/officeDocument/2006/relationships/slideLayout" Target="../slideLayouts/slideLayout9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7" name="Rectangle 11"/>
          <p:cNvSpPr>
            <a:spLocks noGrp="1" noChangeArrowheads="1"/>
          </p:cNvSpPr>
          <p:nvPr>
            <p:ph type="dt" sz="half" idx="2"/>
          </p:nvPr>
        </p:nvSpPr>
        <p:spPr bwMode="auto">
          <a:xfrm>
            <a:off x="1131589" y="6245225"/>
            <a:ext cx="2535238"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effectLst>
                  <a:outerShdw blurRad="38100" dist="38100" dir="2700000" algn="tl">
                    <a:srgbClr val="000000"/>
                  </a:outerShdw>
                </a:effectLst>
                <a:latin typeface="Aileron Heavy" panose="00000A00000000000000" pitchFamily="50" charset="0"/>
              </a:defRPr>
            </a:lvl1pPr>
          </a:lstStyle>
          <a:p>
            <a:pPr>
              <a:defRPr/>
            </a:pPr>
            <a:endParaRPr lang="en-US" altLang="en-US"/>
          </a:p>
        </p:txBody>
      </p:sp>
      <p:sp>
        <p:nvSpPr>
          <p:cNvPr id="4108" name="Rectangle 12"/>
          <p:cNvSpPr>
            <a:spLocks noGrp="1" noChangeArrowheads="1"/>
          </p:cNvSpPr>
          <p:nvPr>
            <p:ph type="ftr" sz="quarter" idx="3"/>
          </p:nvPr>
        </p:nvSpPr>
        <p:spPr bwMode="auto">
          <a:xfrm>
            <a:off x="4585989"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effectLst>
                  <a:outerShdw blurRad="38100" dist="38100" dir="2700000" algn="tl">
                    <a:srgbClr val="000000"/>
                  </a:outerShdw>
                </a:effectLst>
                <a:latin typeface="Aileron Heavy" panose="00000A00000000000000" pitchFamily="50" charset="0"/>
              </a:defRPr>
            </a:lvl1pPr>
          </a:lstStyle>
          <a:p>
            <a:pPr>
              <a:defRPr/>
            </a:pPr>
            <a:endParaRPr lang="en-US" altLang="en-US"/>
          </a:p>
        </p:txBody>
      </p:sp>
      <p:sp>
        <p:nvSpPr>
          <p:cNvPr id="4109" name="Rectangle 13"/>
          <p:cNvSpPr>
            <a:spLocks noGrp="1" noChangeArrowheads="1"/>
          </p:cNvSpPr>
          <p:nvPr>
            <p:ph type="sldNum" sz="quarter" idx="4"/>
          </p:nvPr>
        </p:nvSpPr>
        <p:spPr bwMode="auto">
          <a:xfrm>
            <a:off x="9264352" y="6245225"/>
            <a:ext cx="253523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effectLst>
                  <a:outerShdw blurRad="38100" dist="38100" dir="2700000" algn="tl">
                    <a:srgbClr val="000000"/>
                  </a:outerShdw>
                </a:effectLst>
                <a:latin typeface="Aileron Heavy" panose="00000A00000000000000" pitchFamily="50" charset="0"/>
              </a:defRPr>
            </a:lvl1pPr>
          </a:lstStyle>
          <a:p>
            <a:pPr>
              <a:defRPr/>
            </a:pPr>
            <a:fld id="{3C920912-4BAD-4D4F-A4EA-DA05ACA91813}" type="slidenum">
              <a:rPr lang="en-US" altLang="en-US" smtClean="0"/>
              <a:pPr>
                <a:defRPr/>
              </a:pPr>
              <a:t>‹#›</a:t>
            </a:fld>
            <a:endParaRPr lang="en-US" altLang="en-US"/>
          </a:p>
        </p:txBody>
      </p:sp>
      <p:sp>
        <p:nvSpPr>
          <p:cNvPr id="4110" name="Rectangle 14"/>
          <p:cNvSpPr>
            <a:spLocks noGrp="1" noRot="1" noChangeArrowheads="1"/>
          </p:cNvSpPr>
          <p:nvPr>
            <p:ph type="title"/>
          </p:nvPr>
        </p:nvSpPr>
        <p:spPr bwMode="auto">
          <a:xfrm>
            <a:off x="488302" y="247650"/>
            <a:ext cx="11180763"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4111" name="Rectangle 15"/>
          <p:cNvSpPr>
            <a:spLocks noGrp="1" noRot="1" noChangeArrowheads="1"/>
          </p:cNvSpPr>
          <p:nvPr>
            <p:ph type="body" idx="1"/>
          </p:nvPr>
        </p:nvSpPr>
        <p:spPr bwMode="auto">
          <a:xfrm>
            <a:off x="503205" y="1882776"/>
            <a:ext cx="11183938"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1202026325"/>
      </p:ext>
    </p:extLst>
  </p:cSld>
  <p:clrMap bg1="dk2" tx1="lt1" bg2="dk1" tx2="lt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110"/>
                                        </p:tgtEl>
                                        <p:attrNameLst>
                                          <p:attrName>style.visibility</p:attrName>
                                        </p:attrNameLst>
                                      </p:cBhvr>
                                      <p:to>
                                        <p:strVal val="visible"/>
                                      </p:to>
                                    </p:set>
                                    <p:animEffect transition="in" filter="fade">
                                      <p:cBhvr>
                                        <p:cTn id="7" dur="2000"/>
                                        <p:tgtEl>
                                          <p:spTgt spid="41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11">
                                            <p:txEl>
                                              <p:pRg st="0" end="0"/>
                                            </p:txEl>
                                          </p:spTgt>
                                        </p:tgtEl>
                                        <p:attrNameLst>
                                          <p:attrName>style.visibility</p:attrName>
                                        </p:attrNameLst>
                                      </p:cBhvr>
                                      <p:to>
                                        <p:strVal val="visible"/>
                                      </p:to>
                                    </p:set>
                                    <p:animEffect transition="in" filter="fade">
                                      <p:cBhvr>
                                        <p:cTn id="12" dur="2000"/>
                                        <p:tgtEl>
                                          <p:spTgt spid="41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111">
                                            <p:txEl>
                                              <p:pRg st="1" end="1"/>
                                            </p:txEl>
                                          </p:spTgt>
                                        </p:tgtEl>
                                        <p:attrNameLst>
                                          <p:attrName>style.visibility</p:attrName>
                                        </p:attrNameLst>
                                      </p:cBhvr>
                                      <p:to>
                                        <p:strVal val="visible"/>
                                      </p:to>
                                    </p:set>
                                    <p:animEffect transition="in" filter="fade">
                                      <p:cBhvr>
                                        <p:cTn id="17" dur="2000"/>
                                        <p:tgtEl>
                                          <p:spTgt spid="41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111">
                                            <p:txEl>
                                              <p:pRg st="2" end="2"/>
                                            </p:txEl>
                                          </p:spTgt>
                                        </p:tgtEl>
                                        <p:attrNameLst>
                                          <p:attrName>style.visibility</p:attrName>
                                        </p:attrNameLst>
                                      </p:cBhvr>
                                      <p:to>
                                        <p:strVal val="visible"/>
                                      </p:to>
                                    </p:set>
                                    <p:animEffect transition="in" filter="fade">
                                      <p:cBhvr>
                                        <p:cTn id="22" dur="2000"/>
                                        <p:tgtEl>
                                          <p:spTgt spid="4111">
                                            <p:txEl>
                                              <p:pRg st="2" end="2"/>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111">
                                            <p:txEl>
                                              <p:pRg st="3" end="3"/>
                                            </p:txEl>
                                          </p:spTgt>
                                        </p:tgtEl>
                                        <p:attrNameLst>
                                          <p:attrName>style.visibility</p:attrName>
                                        </p:attrNameLst>
                                      </p:cBhvr>
                                      <p:to>
                                        <p:strVal val="visible"/>
                                      </p:to>
                                    </p:set>
                                    <p:animEffect transition="in" filter="fade">
                                      <p:cBhvr>
                                        <p:cTn id="25" dur="2000"/>
                                        <p:tgtEl>
                                          <p:spTgt spid="4111">
                                            <p:txEl>
                                              <p:pRg st="3" end="3"/>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111">
                                            <p:txEl>
                                              <p:pRg st="4" end="4"/>
                                            </p:txEl>
                                          </p:spTgt>
                                        </p:tgtEl>
                                        <p:attrNameLst>
                                          <p:attrName>style.visibility</p:attrName>
                                        </p:attrNameLst>
                                      </p:cBhvr>
                                      <p:to>
                                        <p:strVal val="visible"/>
                                      </p:to>
                                    </p:set>
                                    <p:animEffect transition="in" filter="fade">
                                      <p:cBhvr>
                                        <p:cTn id="28" dur="2000"/>
                                        <p:tgtEl>
                                          <p:spTgt spid="41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p:bldP spid="4111" grpId="0" build="p">
        <p:tmplLst>
          <p:tmpl lvl="1">
            <p:tnLst>
              <p:par>
                <p:cTn presetID="10" presetClass="entr" presetSubtype="0" fill="hold" nodeType="click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 lvl="2">
            <p:tnLst>
              <p:par>
                <p:cTn presetID="10" presetClass="entr" presetSubtype="0" fill="hold" nodeType="click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Lst>
      </p:bldP>
    </p:bldLst>
  </p:timing>
  <p:txStyles>
    <p:titleStyle>
      <a:lvl1pPr algn="l" rtl="0" eaLnBrk="1" fontAlgn="base" hangingPunct="1">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2pPr>
      <a:lvl3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3pPr>
      <a:lvl4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4pPr>
      <a:lvl5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5pPr>
      <a:lvl6pPr marL="4572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6pPr>
      <a:lvl7pPr marL="9144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7pPr>
      <a:lvl8pPr marL="13716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8pPr>
      <a:lvl9pPr marL="18288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9pPr>
    </p:titleStyle>
    <p:bodyStyle>
      <a:lvl1pPr marL="0" indent="0" algn="l" rtl="0" eaLnBrk="1" fontAlgn="base" hangingPunct="1">
        <a:spcBef>
          <a:spcPct val="20000"/>
        </a:spcBef>
        <a:spcAft>
          <a:spcPct val="0"/>
        </a:spcAft>
        <a:buClr>
          <a:schemeClr val="hlink"/>
        </a:buClr>
        <a:buFont typeface="Wingdings" panose="05000000000000000000" pitchFamily="2" charset="2"/>
        <a:buNone/>
        <a:defRPr sz="3200" b="1" kern="1200" cap="all" baseline="0">
          <a:solidFill>
            <a:schemeClr val="accent1"/>
          </a:solidFill>
          <a:effectLst/>
          <a:latin typeface="+mn-lt"/>
          <a:ea typeface="+mn-ea"/>
          <a:cs typeface="+mn-cs"/>
        </a:defRPr>
      </a:lvl1pPr>
      <a:lvl2pPr marL="914400" indent="-457200" algn="l" rtl="0" eaLnBrk="1" fontAlgn="base" hangingPunct="1">
        <a:spcBef>
          <a:spcPct val="20000"/>
        </a:spcBef>
        <a:spcAft>
          <a:spcPct val="0"/>
        </a:spcAft>
        <a:buClr>
          <a:schemeClr val="accent2"/>
        </a:buClr>
        <a:buFont typeface="Raleway" panose="020B0503030101060003" pitchFamily="34" charset="0"/>
        <a:buChar char="@"/>
        <a:defRPr sz="2800" kern="1200">
          <a:solidFill>
            <a:schemeClr val="tx1"/>
          </a:solidFill>
          <a:effectLst/>
          <a:latin typeface="+mn-lt"/>
          <a:ea typeface="+mn-ea"/>
          <a:cs typeface="+mn-cs"/>
        </a:defRPr>
      </a:lvl2pPr>
      <a:lvl3pPr marL="1257300" indent="-342900" algn="l" rtl="0" eaLnBrk="1" fontAlgn="base" hangingPunct="1">
        <a:spcBef>
          <a:spcPct val="20000"/>
        </a:spcBef>
        <a:spcAft>
          <a:spcPct val="0"/>
        </a:spcAft>
        <a:buClr>
          <a:schemeClr val="hlink"/>
        </a:buClr>
        <a:buFont typeface="Wingdings" panose="05000000000000000000" pitchFamily="2" charset="2"/>
        <a:buChar char="ü"/>
        <a:defRPr sz="2400" kern="1200">
          <a:solidFill>
            <a:schemeClr val="tx1"/>
          </a:solidFill>
          <a:effectLst/>
          <a:latin typeface="+mn-lt"/>
          <a:ea typeface="+mn-ea"/>
          <a:cs typeface="+mn-cs"/>
        </a:defRPr>
      </a:lvl3pPr>
      <a:lvl4pPr marL="1714500" indent="-342900" algn="l" rtl="0" eaLnBrk="1" fontAlgn="base" hangingPunct="1">
        <a:spcBef>
          <a:spcPct val="20000"/>
        </a:spcBef>
        <a:spcAft>
          <a:spcPct val="0"/>
        </a:spcAft>
        <a:buClr>
          <a:schemeClr val="accent2"/>
        </a:buClr>
        <a:buFont typeface="Courier New" panose="02070309020205020404" pitchFamily="49" charset="0"/>
        <a:buChar char="o"/>
        <a:defRPr sz="2000" kern="1200">
          <a:solidFill>
            <a:schemeClr val="tx1"/>
          </a:solidFill>
          <a:effectLst/>
          <a:latin typeface="+mn-lt"/>
          <a:ea typeface="+mn-ea"/>
          <a:cs typeface="+mn-cs"/>
        </a:defRPr>
      </a:lvl4pPr>
      <a:lvl5pPr marL="2171700" indent="-342900" algn="l" rtl="0" eaLnBrk="1" fontAlgn="base" hangingPunct="1">
        <a:spcBef>
          <a:spcPct val="20000"/>
        </a:spcBef>
        <a:spcAft>
          <a:spcPct val="0"/>
        </a:spcAft>
        <a:buClr>
          <a:schemeClr val="hlink"/>
        </a:buClr>
        <a:buFont typeface="Arial" panose="020B0604020202020204" pitchFamily="34" charset="0"/>
        <a:buChar char="•"/>
        <a:defRPr sz="2000"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1DE8BA6D-3717-4B0E-8684-2EA883DC6150}" type="datetimeFigureOut">
              <a:rPr lang="en-US" smtClean="0">
                <a:solidFill>
                  <a:prstClr val="black">
                    <a:tint val="75000"/>
                  </a:prstClr>
                </a:solidFill>
                <a:latin typeface="Calibri" panose="020F0502020204030204"/>
              </a:rPr>
              <a:pPr eaLnBrk="1" fontAlgn="auto" hangingPunct="1">
                <a:spcBef>
                  <a:spcPts val="0"/>
                </a:spcBef>
                <a:spcAft>
                  <a:spcPts val="0"/>
                </a:spcAft>
              </a:pPr>
              <a:t>4/2/2021</a:t>
            </a:fld>
            <a:endParaRPr 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55AEA7C0-7E7A-459D-AD31-882AA96DADF3}" type="slidenum">
              <a:rPr lang="en-US" smtClean="0">
                <a:solidFill>
                  <a:prstClr val="black">
                    <a:tint val="75000"/>
                  </a:prstClr>
                </a:solidFill>
                <a:latin typeface="Calibri" panose="020F0502020204030204"/>
              </a:rPr>
              <a:pPr eaLnBrk="1" fontAlgn="auto" hangingPunct="1">
                <a:spcBef>
                  <a:spcPts val="0"/>
                </a:spcBef>
                <a:spcAft>
                  <a:spcPts val="0"/>
                </a:spcAft>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277670469"/>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7" name="Rectangle 11"/>
          <p:cNvSpPr>
            <a:spLocks noGrp="1" noChangeArrowheads="1"/>
          </p:cNvSpPr>
          <p:nvPr>
            <p:ph type="dt" sz="half" idx="2"/>
          </p:nvPr>
        </p:nvSpPr>
        <p:spPr bwMode="auto">
          <a:xfrm>
            <a:off x="1131589" y="6245225"/>
            <a:ext cx="2535238"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effectLst>
                  <a:outerShdw blurRad="38100" dist="38100" dir="2700000" algn="tl">
                    <a:srgbClr val="000000"/>
                  </a:outerShdw>
                </a:effectLst>
                <a:latin typeface="Aileron Heavy" panose="00000A00000000000000" pitchFamily="50" charset="0"/>
              </a:defRPr>
            </a:lvl1pPr>
          </a:lstStyle>
          <a:p>
            <a:pPr>
              <a:defRPr/>
            </a:pPr>
            <a:endParaRPr lang="en-US" altLang="en-US">
              <a:solidFill>
                <a:srgbClr val="FFFFFF"/>
              </a:solidFill>
            </a:endParaRPr>
          </a:p>
        </p:txBody>
      </p:sp>
      <p:sp>
        <p:nvSpPr>
          <p:cNvPr id="4108" name="Rectangle 12"/>
          <p:cNvSpPr>
            <a:spLocks noGrp="1" noChangeArrowheads="1"/>
          </p:cNvSpPr>
          <p:nvPr>
            <p:ph type="ftr" sz="quarter" idx="3"/>
          </p:nvPr>
        </p:nvSpPr>
        <p:spPr bwMode="auto">
          <a:xfrm>
            <a:off x="4585989"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effectLst>
                  <a:outerShdw blurRad="38100" dist="38100" dir="2700000" algn="tl">
                    <a:srgbClr val="000000"/>
                  </a:outerShdw>
                </a:effectLst>
                <a:latin typeface="Aileron Heavy" panose="00000A00000000000000" pitchFamily="50" charset="0"/>
              </a:defRPr>
            </a:lvl1pPr>
          </a:lstStyle>
          <a:p>
            <a:pPr>
              <a:defRPr/>
            </a:pPr>
            <a:endParaRPr lang="en-US" altLang="en-US">
              <a:solidFill>
                <a:srgbClr val="FFFFFF"/>
              </a:solidFill>
            </a:endParaRPr>
          </a:p>
        </p:txBody>
      </p:sp>
      <p:sp>
        <p:nvSpPr>
          <p:cNvPr id="4109" name="Rectangle 13"/>
          <p:cNvSpPr>
            <a:spLocks noGrp="1" noChangeArrowheads="1"/>
          </p:cNvSpPr>
          <p:nvPr>
            <p:ph type="sldNum" sz="quarter" idx="4"/>
          </p:nvPr>
        </p:nvSpPr>
        <p:spPr bwMode="auto">
          <a:xfrm>
            <a:off x="9264352" y="6245225"/>
            <a:ext cx="253523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effectLst>
                  <a:outerShdw blurRad="38100" dist="38100" dir="2700000" algn="tl">
                    <a:srgbClr val="000000"/>
                  </a:outerShdw>
                </a:effectLst>
                <a:latin typeface="Aileron Heavy" panose="00000A00000000000000" pitchFamily="50" charset="0"/>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
        <p:nvSpPr>
          <p:cNvPr id="4110" name="Rectangle 14"/>
          <p:cNvSpPr>
            <a:spLocks noGrp="1" noRot="1" noChangeArrowheads="1"/>
          </p:cNvSpPr>
          <p:nvPr>
            <p:ph type="title"/>
          </p:nvPr>
        </p:nvSpPr>
        <p:spPr bwMode="auto">
          <a:xfrm>
            <a:off x="488302" y="247650"/>
            <a:ext cx="11180763"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4111" name="Rectangle 15"/>
          <p:cNvSpPr>
            <a:spLocks noGrp="1" noRot="1" noChangeArrowheads="1"/>
          </p:cNvSpPr>
          <p:nvPr>
            <p:ph type="body" idx="1"/>
          </p:nvPr>
        </p:nvSpPr>
        <p:spPr bwMode="auto">
          <a:xfrm>
            <a:off x="503205" y="1882776"/>
            <a:ext cx="11183938"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2267584594"/>
      </p:ext>
    </p:extLst>
  </p:cSld>
  <p:clrMap bg1="dk2" tx1="lt1" bg2="dk1" tx2="lt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 id="2147483784" r:id="rId17"/>
    <p:sldLayoutId id="2147483785" r:id="rId18"/>
    <p:sldLayoutId id="2147483786" r:id="rId19"/>
    <p:sldLayoutId id="2147483787" r:id="rId20"/>
    <p:sldLayoutId id="2147483788" r:id="rId21"/>
    <p:sldLayoutId id="2147483789" r:id="rId22"/>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110"/>
                                        </p:tgtEl>
                                        <p:attrNameLst>
                                          <p:attrName>style.visibility</p:attrName>
                                        </p:attrNameLst>
                                      </p:cBhvr>
                                      <p:to>
                                        <p:strVal val="visible"/>
                                      </p:to>
                                    </p:set>
                                    <p:animEffect transition="in" filter="fade">
                                      <p:cBhvr>
                                        <p:cTn id="7" dur="2000"/>
                                        <p:tgtEl>
                                          <p:spTgt spid="41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11">
                                            <p:txEl>
                                              <p:pRg st="0" end="0"/>
                                            </p:txEl>
                                          </p:spTgt>
                                        </p:tgtEl>
                                        <p:attrNameLst>
                                          <p:attrName>style.visibility</p:attrName>
                                        </p:attrNameLst>
                                      </p:cBhvr>
                                      <p:to>
                                        <p:strVal val="visible"/>
                                      </p:to>
                                    </p:set>
                                    <p:animEffect transition="in" filter="fade">
                                      <p:cBhvr>
                                        <p:cTn id="12" dur="2000"/>
                                        <p:tgtEl>
                                          <p:spTgt spid="41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111">
                                            <p:txEl>
                                              <p:pRg st="1" end="1"/>
                                            </p:txEl>
                                          </p:spTgt>
                                        </p:tgtEl>
                                        <p:attrNameLst>
                                          <p:attrName>style.visibility</p:attrName>
                                        </p:attrNameLst>
                                      </p:cBhvr>
                                      <p:to>
                                        <p:strVal val="visible"/>
                                      </p:to>
                                    </p:set>
                                    <p:animEffect transition="in" filter="fade">
                                      <p:cBhvr>
                                        <p:cTn id="17" dur="2000"/>
                                        <p:tgtEl>
                                          <p:spTgt spid="41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111">
                                            <p:txEl>
                                              <p:pRg st="2" end="2"/>
                                            </p:txEl>
                                          </p:spTgt>
                                        </p:tgtEl>
                                        <p:attrNameLst>
                                          <p:attrName>style.visibility</p:attrName>
                                        </p:attrNameLst>
                                      </p:cBhvr>
                                      <p:to>
                                        <p:strVal val="visible"/>
                                      </p:to>
                                    </p:set>
                                    <p:animEffect transition="in" filter="fade">
                                      <p:cBhvr>
                                        <p:cTn id="22" dur="2000"/>
                                        <p:tgtEl>
                                          <p:spTgt spid="4111">
                                            <p:txEl>
                                              <p:pRg st="2" end="2"/>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111">
                                            <p:txEl>
                                              <p:pRg st="3" end="3"/>
                                            </p:txEl>
                                          </p:spTgt>
                                        </p:tgtEl>
                                        <p:attrNameLst>
                                          <p:attrName>style.visibility</p:attrName>
                                        </p:attrNameLst>
                                      </p:cBhvr>
                                      <p:to>
                                        <p:strVal val="visible"/>
                                      </p:to>
                                    </p:set>
                                    <p:animEffect transition="in" filter="fade">
                                      <p:cBhvr>
                                        <p:cTn id="25" dur="2000"/>
                                        <p:tgtEl>
                                          <p:spTgt spid="4111">
                                            <p:txEl>
                                              <p:pRg st="3" end="3"/>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111">
                                            <p:txEl>
                                              <p:pRg st="4" end="4"/>
                                            </p:txEl>
                                          </p:spTgt>
                                        </p:tgtEl>
                                        <p:attrNameLst>
                                          <p:attrName>style.visibility</p:attrName>
                                        </p:attrNameLst>
                                      </p:cBhvr>
                                      <p:to>
                                        <p:strVal val="visible"/>
                                      </p:to>
                                    </p:set>
                                    <p:animEffect transition="in" filter="fade">
                                      <p:cBhvr>
                                        <p:cTn id="28" dur="2000"/>
                                        <p:tgtEl>
                                          <p:spTgt spid="41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p:bldP spid="4111" grpId="0" build="p">
        <p:tmplLst>
          <p:tmpl lvl="1">
            <p:tnLst>
              <p:par>
                <p:cTn presetID="10" presetClass="entr" presetSubtype="0" fill="hold" nodeType="click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 lvl="2">
            <p:tnLst>
              <p:par>
                <p:cTn presetID="10" presetClass="entr" presetSubtype="0" fill="hold" nodeType="click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Lst>
      </p:bldP>
    </p:bldLst>
  </p:timing>
  <p:txStyles>
    <p:titleStyle>
      <a:lvl1pPr algn="l" rtl="0" eaLnBrk="1" fontAlgn="base" hangingPunct="1">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2pPr>
      <a:lvl3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3pPr>
      <a:lvl4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4pPr>
      <a:lvl5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5pPr>
      <a:lvl6pPr marL="4572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6pPr>
      <a:lvl7pPr marL="9144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7pPr>
      <a:lvl8pPr marL="13716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8pPr>
      <a:lvl9pPr marL="18288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9pPr>
    </p:titleStyle>
    <p:bodyStyle>
      <a:lvl1pPr marL="0" indent="0" algn="l" rtl="0" eaLnBrk="1" fontAlgn="base" hangingPunct="1">
        <a:spcBef>
          <a:spcPct val="20000"/>
        </a:spcBef>
        <a:spcAft>
          <a:spcPct val="0"/>
        </a:spcAft>
        <a:buClr>
          <a:schemeClr val="hlink"/>
        </a:buClr>
        <a:buFont typeface="Wingdings" panose="05000000000000000000" pitchFamily="2" charset="2"/>
        <a:buNone/>
        <a:defRPr sz="3200" b="1" kern="1200" cap="all" baseline="0">
          <a:solidFill>
            <a:schemeClr val="accent1"/>
          </a:solidFill>
          <a:effectLst/>
          <a:latin typeface="+mn-lt"/>
          <a:ea typeface="+mn-ea"/>
          <a:cs typeface="+mn-cs"/>
        </a:defRPr>
      </a:lvl1pPr>
      <a:lvl2pPr marL="914400" indent="-457200" algn="l" rtl="0" eaLnBrk="1" fontAlgn="base" hangingPunct="1">
        <a:spcBef>
          <a:spcPct val="20000"/>
        </a:spcBef>
        <a:spcAft>
          <a:spcPct val="0"/>
        </a:spcAft>
        <a:buClr>
          <a:schemeClr val="accent2"/>
        </a:buClr>
        <a:buFont typeface="Raleway" panose="020B0503030101060003" pitchFamily="34" charset="0"/>
        <a:buChar char="@"/>
        <a:defRPr sz="2800" kern="1200">
          <a:solidFill>
            <a:schemeClr val="tx1"/>
          </a:solidFill>
          <a:effectLst/>
          <a:latin typeface="+mn-lt"/>
          <a:ea typeface="+mn-ea"/>
          <a:cs typeface="+mn-cs"/>
        </a:defRPr>
      </a:lvl2pPr>
      <a:lvl3pPr marL="1257300" indent="-342900" algn="l" rtl="0" eaLnBrk="1" fontAlgn="base" hangingPunct="1">
        <a:spcBef>
          <a:spcPct val="20000"/>
        </a:spcBef>
        <a:spcAft>
          <a:spcPct val="0"/>
        </a:spcAft>
        <a:buClr>
          <a:schemeClr val="hlink"/>
        </a:buClr>
        <a:buFont typeface="Wingdings" panose="05000000000000000000" pitchFamily="2" charset="2"/>
        <a:buChar char="ü"/>
        <a:defRPr sz="2400" kern="1200">
          <a:solidFill>
            <a:schemeClr val="tx1"/>
          </a:solidFill>
          <a:effectLst/>
          <a:latin typeface="+mn-lt"/>
          <a:ea typeface="+mn-ea"/>
          <a:cs typeface="+mn-cs"/>
        </a:defRPr>
      </a:lvl3pPr>
      <a:lvl4pPr marL="1714500" indent="-342900" algn="l" rtl="0" eaLnBrk="1" fontAlgn="base" hangingPunct="1">
        <a:spcBef>
          <a:spcPct val="20000"/>
        </a:spcBef>
        <a:spcAft>
          <a:spcPct val="0"/>
        </a:spcAft>
        <a:buClr>
          <a:schemeClr val="accent2"/>
        </a:buClr>
        <a:buFont typeface="Courier New" panose="02070309020205020404" pitchFamily="49" charset="0"/>
        <a:buChar char="o"/>
        <a:defRPr sz="2000" kern="1200">
          <a:solidFill>
            <a:schemeClr val="tx1"/>
          </a:solidFill>
          <a:effectLst/>
          <a:latin typeface="+mn-lt"/>
          <a:ea typeface="+mn-ea"/>
          <a:cs typeface="+mn-cs"/>
        </a:defRPr>
      </a:lvl4pPr>
      <a:lvl5pPr marL="2171700" indent="-342900" algn="l" rtl="0" eaLnBrk="1" fontAlgn="base" hangingPunct="1">
        <a:spcBef>
          <a:spcPct val="20000"/>
        </a:spcBef>
        <a:spcAft>
          <a:spcPct val="0"/>
        </a:spcAft>
        <a:buClr>
          <a:schemeClr val="hlink"/>
        </a:buClr>
        <a:buFont typeface="Arial" panose="020B0604020202020204" pitchFamily="34" charset="0"/>
        <a:buChar char="•"/>
        <a:defRPr sz="2000"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6091"/>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86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eaLnBrk="1" fontAlgn="auto" hangingPunct="1">
              <a:spcBef>
                <a:spcPts val="0"/>
              </a:spcBef>
              <a:spcAft>
                <a:spcPts val="0"/>
              </a:spcAft>
            </a:pPr>
            <a:fld id="{4EC79741-B067-47F3-8EC1-8C02A9E02212}" type="datetimeFigureOut">
              <a:rPr lang="en-IN" smtClean="0">
                <a:solidFill>
                  <a:prstClr val="black">
                    <a:tint val="75000"/>
                  </a:prstClr>
                </a:solidFill>
                <a:latin typeface="Calibri" panose="020F0502020204030204"/>
              </a:rPr>
              <a:pPr eaLnBrk="1" fontAlgn="auto" hangingPunct="1">
                <a:spcBef>
                  <a:spcPts val="0"/>
                </a:spcBef>
                <a:spcAft>
                  <a:spcPts val="0"/>
                </a:spcAft>
              </a:pPr>
              <a:t>02-04-2021</a:t>
            </a:fld>
            <a:endParaRPr lang="en-IN">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pPr eaLnBrk="1" fontAlgn="auto" hangingPunct="1">
              <a:spcBef>
                <a:spcPts val="0"/>
              </a:spcBef>
              <a:spcAft>
                <a:spcPts val="0"/>
              </a:spcAft>
            </a:pPr>
            <a:endParaRPr lang="en-IN">
              <a:solidFill>
                <a:prstClr val="black">
                  <a:tint val="75000"/>
                </a:prstClr>
              </a:solidFill>
              <a:latin typeface="Calibri" panose="020F0502020204030204"/>
            </a:endParaRPr>
          </a:p>
        </p:txBody>
      </p:sp>
    </p:spTree>
    <p:extLst>
      <p:ext uri="{BB962C8B-B14F-4D97-AF65-F5344CB8AC3E}">
        <p14:creationId xmlns:p14="http://schemas.microsoft.com/office/powerpoint/2010/main" val="3550481118"/>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 id="2147483877" r:id="rId16"/>
    <p:sldLayoutId id="2147483878" r:id="rId17"/>
    <p:sldLayoutId id="2147483879" r:id="rId18"/>
    <p:sldLayoutId id="2147483880" r:id="rId19"/>
    <p:sldLayoutId id="2147483881" r:id="rId20"/>
    <p:sldLayoutId id="2147483882" r:id="rId21"/>
    <p:sldLayoutId id="2147483883" r:id="rId22"/>
    <p:sldLayoutId id="2147483884" r:id="rId23"/>
    <p:sldLayoutId id="2147483885" r:id="rId24"/>
    <p:sldLayoutId id="2147483886" r:id="rId25"/>
    <p:sldLayoutId id="2147483887" r:id="rId26"/>
    <p:sldLayoutId id="2147483888" r:id="rId27"/>
    <p:sldLayoutId id="2147483889" r:id="rId28"/>
    <p:sldLayoutId id="2147483890" r:id="rId29"/>
    <p:sldLayoutId id="2147483891" r:id="rId30"/>
    <p:sldLayoutId id="2147483892" r:id="rId31"/>
    <p:sldLayoutId id="2147483893" r:id="rId32"/>
    <p:sldLayoutId id="2147483894" r:id="rId33"/>
    <p:sldLayoutId id="2147483895" r:id="rId34"/>
    <p:sldLayoutId id="2147483896" r:id="rId35"/>
    <p:sldLayoutId id="2147483897" r:id="rId36"/>
    <p:sldLayoutId id="2147483898" r:id="rId37"/>
    <p:sldLayoutId id="2147483899" r:id="rId38"/>
    <p:sldLayoutId id="2147483900" r:id="rId39"/>
    <p:sldLayoutId id="2147483901" r:id="rId40"/>
  </p:sldLayoutIdLst>
  <p:txStyles>
    <p:titleStyle>
      <a:lvl1pPr algn="l" defTabSz="609630" rtl="0" eaLnBrk="1" latinLnBrk="0" hangingPunct="1">
        <a:lnSpc>
          <a:spcPct val="90000"/>
        </a:lnSpc>
        <a:spcBef>
          <a:spcPct val="0"/>
        </a:spcBef>
        <a:buNone/>
        <a:defRPr sz="2933" kern="1200">
          <a:solidFill>
            <a:schemeClr val="tx1"/>
          </a:solidFill>
          <a:latin typeface="+mj-lt"/>
          <a:ea typeface="+mj-ea"/>
          <a:cs typeface="+mj-cs"/>
        </a:defRPr>
      </a:lvl1pPr>
    </p:titleStyle>
    <p:bodyStyle>
      <a:lvl1pPr marL="152408" indent="-152408" algn="l" defTabSz="609630" rtl="0" eaLnBrk="1" latinLnBrk="0" hangingPunct="1">
        <a:lnSpc>
          <a:spcPct val="90000"/>
        </a:lnSpc>
        <a:spcBef>
          <a:spcPts val="667"/>
        </a:spcBef>
        <a:buFont typeface="Arial" panose="020B0604020202020204" pitchFamily="34" charset="0"/>
        <a:buChar char="•"/>
        <a:defRPr sz="1867" kern="1200">
          <a:solidFill>
            <a:schemeClr val="tx1"/>
          </a:solidFill>
          <a:latin typeface="+mn-lt"/>
          <a:ea typeface="+mn-ea"/>
          <a:cs typeface="+mn-cs"/>
        </a:defRPr>
      </a:lvl1pPr>
      <a:lvl2pPr marL="457223" indent="-152408" algn="l" defTabSz="609630" rtl="0" eaLnBrk="1" latinLnBrk="0" hangingPunct="1">
        <a:lnSpc>
          <a:spcPct val="90000"/>
        </a:lnSpc>
        <a:spcBef>
          <a:spcPts val="333"/>
        </a:spcBef>
        <a:buFont typeface="Arial" panose="020B0604020202020204" pitchFamily="34" charset="0"/>
        <a:buChar char="•"/>
        <a:defRPr sz="1600" kern="1200">
          <a:solidFill>
            <a:schemeClr val="tx1"/>
          </a:solidFill>
          <a:latin typeface="+mn-lt"/>
          <a:ea typeface="+mn-ea"/>
          <a:cs typeface="+mn-cs"/>
        </a:defRPr>
      </a:lvl2pPr>
      <a:lvl3pPr marL="762038" indent="-152408" algn="l" defTabSz="609630" rtl="0" eaLnBrk="1" latinLnBrk="0" hangingPunct="1">
        <a:lnSpc>
          <a:spcPct val="90000"/>
        </a:lnSpc>
        <a:spcBef>
          <a:spcPts val="333"/>
        </a:spcBef>
        <a:buFont typeface="Arial" panose="020B0604020202020204" pitchFamily="34" charset="0"/>
        <a:buChar char="•"/>
        <a:defRPr sz="1333" kern="1200">
          <a:solidFill>
            <a:schemeClr val="tx1"/>
          </a:solidFill>
          <a:latin typeface="+mn-lt"/>
          <a:ea typeface="+mn-ea"/>
          <a:cs typeface="+mn-cs"/>
        </a:defRPr>
      </a:lvl3pPr>
      <a:lvl4pPr marL="1066853"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4pPr>
      <a:lvl5pPr marL="1371669"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5pPr>
      <a:lvl6pPr marL="1676484"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6pPr>
      <a:lvl7pPr marL="1981299"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7pPr>
      <a:lvl8pPr marL="2286114"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8pPr>
      <a:lvl9pPr marL="2590930"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5.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6.xml"/><Relationship Id="rId1" Type="http://schemas.openxmlformats.org/officeDocument/2006/relationships/tags" Target="../tags/tag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9.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hyperlink" Target="https://iskcondesiretree.com/profiles/blogs/lord-krishna-and-lord-caitanya-mahaprabhu-come-once-every-1000"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vedabase.io/en/library/cc/adi/13/76/" TargetMode="External"/><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s://vedabase.io/en/library/sb/10/15/35/" TargetMode="External"/><Relationship Id="rId2" Type="http://schemas.openxmlformats.org/officeDocument/2006/relationships/hyperlink" Target="https://vedabase.io/en/library/cc/adi/13/77/" TargetMode="External"/><Relationship Id="rId1" Type="http://schemas.openxmlformats.org/officeDocument/2006/relationships/slideLayout" Target="../slideLayouts/slideLayout5.xml"/><Relationship Id="rId4" Type="http://schemas.openxmlformats.org/officeDocument/2006/relationships/image" Target="../media/image17.jpg"/></Relationships>
</file>

<file path=ppt/slides/_rels/slide16.xml.rels><?xml version="1.0" encoding="UTF-8" standalone="yes"?>
<Relationships xmlns="http://schemas.openxmlformats.org/package/2006/relationships"><Relationship Id="rId3" Type="http://schemas.openxmlformats.org/officeDocument/2006/relationships/hyperlink" Target="https://vedabase.io/en/library/cc/adi/13/78/"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0.jp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76.xml"/><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24000" b="-24000"/>
          </a:stretch>
        </a:blipFill>
        <a:effectLst/>
      </p:bgPr>
    </p:bg>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8054269" y="1340768"/>
            <a:ext cx="4968551" cy="530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5400" b="1" kern="1200">
                <a:solidFill>
                  <a:schemeClr val="tx2"/>
                </a:solidFill>
                <a:effectLst/>
                <a:latin typeface="+mj-lt"/>
                <a:ea typeface="+mj-ea"/>
                <a:cs typeface="+mj-cs"/>
              </a:defRPr>
            </a:lvl1pPr>
            <a:lvl2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2pPr>
            <a:lvl3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3pPr>
            <a:lvl4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4pPr>
            <a:lvl5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5pPr>
            <a:lvl6pPr marL="4572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6pPr>
            <a:lvl7pPr marL="9144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7pPr>
            <a:lvl8pPr marL="13716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8pPr>
            <a:lvl9pPr marL="18288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9pPr>
          </a:lstStyle>
          <a:p>
            <a:endParaRPr lang="en-US" altLang="en-US" sz="2000" cap="all" dirty="0">
              <a:solidFill>
                <a:srgbClr val="171717"/>
              </a:solidFill>
              <a:latin typeface="Lato Heavy" panose="020F0502020204030203" pitchFamily="34" charset="0"/>
              <a:ea typeface="Lato Heavy" panose="020F0502020204030203" pitchFamily="34" charset="0"/>
              <a:cs typeface="Lato Heavy" panose="020F0502020204030203" pitchFamily="34" charset="0"/>
            </a:endParaRPr>
          </a:p>
        </p:txBody>
      </p:sp>
      <p:pic>
        <p:nvPicPr>
          <p:cNvPr id="6" name="Picture 5"/>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35360" y="5921239"/>
            <a:ext cx="1539684" cy="676113"/>
          </a:xfrm>
          <a:prstGeom prst="rect">
            <a:avLst/>
          </a:prstGeom>
          <a:effectLst>
            <a:glow rad="127000">
              <a:schemeClr val="tx1"/>
            </a:glow>
          </a:effectLst>
        </p:spPr>
      </p:pic>
      <p:sp>
        <p:nvSpPr>
          <p:cNvPr id="7" name="Rectangle 6"/>
          <p:cNvSpPr/>
          <p:nvPr/>
        </p:nvSpPr>
        <p:spPr>
          <a:xfrm>
            <a:off x="3791744" y="6067529"/>
            <a:ext cx="4593609" cy="954107"/>
          </a:xfrm>
          <a:prstGeom prst="rect">
            <a:avLst/>
          </a:prstGeom>
          <a:solidFill>
            <a:schemeClr val="bg1">
              <a:lumMod val="75000"/>
              <a:lumOff val="25000"/>
              <a:alpha val="90000"/>
            </a:schemeClr>
          </a:solidFill>
        </p:spPr>
        <p:txBody>
          <a:bodyPr wrap="square">
            <a:spAutoFit/>
          </a:bodyPr>
          <a:lstStyle/>
          <a:p>
            <a:pPr algn="ctr">
              <a:defRPr/>
            </a:pPr>
            <a:r>
              <a:rPr lang="en-GB" sz="2800" b="1" cap="all" dirty="0">
                <a:solidFill>
                  <a:srgbClr val="FF9B36"/>
                </a:solidFill>
                <a:latin typeface="Raleway" panose="020B0503030101060003" pitchFamily="34" charset="0"/>
              </a:rPr>
              <a:t>By Padma Radhika Devi </a:t>
            </a:r>
            <a:r>
              <a:rPr lang="en-GB" sz="2800" b="1" cap="all" dirty="0" err="1">
                <a:solidFill>
                  <a:srgbClr val="FF9B36"/>
                </a:solidFill>
                <a:latin typeface="Raleway" panose="020B0503030101060003" pitchFamily="34" charset="0"/>
              </a:rPr>
              <a:t>Dasi</a:t>
            </a:r>
            <a:r>
              <a:rPr lang="en-GB" sz="2800" b="1" cap="all" dirty="0">
                <a:solidFill>
                  <a:srgbClr val="FF9B36"/>
                </a:solidFill>
                <a:latin typeface="Raleway" panose="020B0503030101060003" pitchFamily="34" charset="0"/>
              </a:rPr>
              <a:t>, evolve </a:t>
            </a:r>
            <a:r>
              <a:rPr lang="en-GB" sz="2800" b="1" cap="all" dirty="0" err="1">
                <a:solidFill>
                  <a:srgbClr val="FF9B36"/>
                </a:solidFill>
                <a:latin typeface="Raleway" panose="020B0503030101060003" pitchFamily="34" charset="0"/>
              </a:rPr>
              <a:t>pune</a:t>
            </a:r>
            <a:endParaRPr lang="en-IN" sz="2800" b="1" cap="all" dirty="0">
              <a:solidFill>
                <a:srgbClr val="FF9B36"/>
              </a:solidFill>
              <a:latin typeface="Raleway" panose="020B0503030101060003" pitchFamily="34" charset="0"/>
            </a:endParaRPr>
          </a:p>
        </p:txBody>
      </p:sp>
      <p:sp>
        <p:nvSpPr>
          <p:cNvPr id="2" name="Rectangle 1"/>
          <p:cNvSpPr/>
          <p:nvPr/>
        </p:nvSpPr>
        <p:spPr>
          <a:xfrm>
            <a:off x="4655840" y="3284984"/>
            <a:ext cx="6910866" cy="2308324"/>
          </a:xfrm>
          <a:prstGeom prst="rect">
            <a:avLst/>
          </a:prstGeom>
        </p:spPr>
        <p:txBody>
          <a:bodyPr wrap="none">
            <a:spAutoFit/>
          </a:bodyPr>
          <a:lstStyle/>
          <a:p>
            <a:r>
              <a:rPr lang="en-US" altLang="en-US" sz="9600" b="1" dirty="0">
                <a:solidFill>
                  <a:srgbClr val="000000"/>
                </a:solidFill>
                <a:latin typeface="Great Vibes" panose="02000507080000020002" pitchFamily="50" charset="0"/>
                <a:ea typeface="Lato Heavy" panose="020F0502020204030203" pitchFamily="34" charset="0"/>
                <a:cs typeface="Lato Heavy" panose="020F0502020204030203" pitchFamily="34" charset="0"/>
              </a:rPr>
              <a:t>M</a:t>
            </a:r>
            <a:r>
              <a:rPr lang="en-IN" altLang="en-US" sz="9600" b="1" dirty="0">
                <a:solidFill>
                  <a:srgbClr val="000000"/>
                </a:solidFill>
                <a:latin typeface="Great Vibes" panose="02000507080000020002" pitchFamily="50" charset="0"/>
                <a:ea typeface="Lato Heavy" panose="020F0502020204030203" pitchFamily="34" charset="0"/>
                <a:cs typeface="Lato Heavy" panose="020F0502020204030203" pitchFamily="34" charset="0"/>
              </a:rPr>
              <a:t>antra Jam</a:t>
            </a:r>
          </a:p>
          <a:p>
            <a:r>
              <a:rPr lang="en-IN" altLang="en-US" sz="4800" b="1" dirty="0">
                <a:solidFill>
                  <a:schemeClr val="accent3"/>
                </a:solidFill>
                <a:latin typeface="Great Vibes" panose="02000507080000020002" pitchFamily="50" charset="0"/>
                <a:ea typeface="Lato Heavy" panose="020F0502020204030203" pitchFamily="34" charset="0"/>
                <a:cs typeface="Lato Heavy" panose="020F0502020204030203" pitchFamily="34" charset="0"/>
              </a:rPr>
              <a:t>Shlokas from Vedic Scriptures</a:t>
            </a:r>
            <a:endParaRPr lang="en-US" altLang="en-US" sz="4800" b="1" dirty="0">
              <a:solidFill>
                <a:schemeClr val="accent3"/>
              </a:solidFill>
              <a:latin typeface="Great Vibes" panose="02000507080000020002" pitchFamily="50" charset="0"/>
              <a:ea typeface="Lato Heavy" panose="020F0502020204030203" pitchFamily="34" charset="0"/>
              <a:cs typeface="Lato Heavy" panose="020F0502020204030203" pitchFamily="34" charset="0"/>
            </a:endParaRPr>
          </a:p>
        </p:txBody>
      </p:sp>
    </p:spTree>
    <p:custDataLst>
      <p:tags r:id="rId1"/>
    </p:custDataLst>
    <p:extLst>
      <p:ext uri="{BB962C8B-B14F-4D97-AF65-F5344CB8AC3E}">
        <p14:creationId xmlns:p14="http://schemas.microsoft.com/office/powerpoint/2010/main" val="29572514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nodePh="1">
                                  <p:stCondLst>
                                    <p:cond delay="0"/>
                                  </p:stCondLst>
                                  <p:endCondLst>
                                    <p:cond evt="begin" delay="0">
                                      <p:tn val="5"/>
                                    </p:cond>
                                  </p:end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Box 2"/>
          <p:cNvSpPr txBox="1">
            <a:spLocks noChangeArrowheads="1"/>
          </p:cNvSpPr>
          <p:nvPr/>
        </p:nvSpPr>
        <p:spPr bwMode="auto">
          <a:xfrm>
            <a:off x="4871864" y="1991886"/>
            <a:ext cx="7200800"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20624" indent="-384048" algn="ctr" eaLnBrk="1" fontAlgn="auto" hangingPunct="1">
              <a:spcAft>
                <a:spcPts val="0"/>
              </a:spcAft>
              <a:buClr>
                <a:srgbClr val="FFFFFF">
                  <a:lumMod val="40000"/>
                  <a:lumOff val="60000"/>
                </a:srgbClr>
              </a:buClr>
              <a:defRPr/>
            </a:pPr>
            <a:r>
              <a:rPr lang="en-IN" sz="3600" b="1" dirty="0">
                <a:solidFill>
                  <a:srgbClr val="FFFFFF"/>
                </a:solidFill>
                <a:latin typeface="ScaGoudy" panose="00000400000000000000" pitchFamily="2" charset="0"/>
              </a:rPr>
              <a:t>With the inspiration of </a:t>
            </a:r>
            <a:endParaRPr lang="en-IN" sz="2800" b="1" dirty="0">
              <a:solidFill>
                <a:srgbClr val="FFFFFF"/>
              </a:solidFill>
              <a:latin typeface="ScaGoudy" panose="00000400000000000000" pitchFamily="2" charset="0"/>
            </a:endParaRPr>
          </a:p>
          <a:p>
            <a:pPr marL="420624" indent="-384048" algn="ctr" eaLnBrk="1" fontAlgn="auto" hangingPunct="1">
              <a:spcAft>
                <a:spcPts val="0"/>
              </a:spcAft>
              <a:buClr>
                <a:srgbClr val="FFFFFF">
                  <a:lumMod val="40000"/>
                  <a:lumOff val="60000"/>
                </a:srgbClr>
              </a:buClr>
              <a:defRPr/>
            </a:pPr>
            <a:endParaRPr lang="en-IN" sz="2800" b="1" dirty="0">
              <a:solidFill>
                <a:srgbClr val="FD9B36"/>
              </a:solidFill>
              <a:latin typeface="ScaGoudy" panose="00000400000000000000" pitchFamily="2" charset="0"/>
            </a:endParaRPr>
          </a:p>
          <a:p>
            <a:pPr marL="420624" indent="-384048" algn="ctr" eaLnBrk="1" fontAlgn="auto" hangingPunct="1">
              <a:spcAft>
                <a:spcPts val="0"/>
              </a:spcAft>
              <a:buClr>
                <a:srgbClr val="FFFFFF">
                  <a:lumMod val="40000"/>
                  <a:lumOff val="60000"/>
                </a:srgbClr>
              </a:buClr>
              <a:defRPr/>
            </a:pPr>
            <a:r>
              <a:rPr lang="en-IN" altLang="en-US" sz="2400" b="1" dirty="0">
                <a:solidFill>
                  <a:srgbClr val="FD9B36"/>
                </a:solidFill>
                <a:latin typeface="ScaGoudy" panose="00000400000000000000" pitchFamily="2" charset="0"/>
              </a:rPr>
              <a:t>His Divine Grace</a:t>
            </a:r>
            <a:endParaRPr lang="en-IN" altLang="en-US" sz="2800" b="1" dirty="0">
              <a:solidFill>
                <a:srgbClr val="FD9B36"/>
              </a:solidFill>
              <a:latin typeface="ScaGoudy" panose="00000400000000000000" pitchFamily="2" charset="0"/>
            </a:endParaRPr>
          </a:p>
          <a:p>
            <a:pPr marL="420624" indent="-384048" algn="ctr" eaLnBrk="1" fontAlgn="auto" hangingPunct="1">
              <a:spcAft>
                <a:spcPts val="0"/>
              </a:spcAft>
              <a:buClr>
                <a:srgbClr val="FFFFFF">
                  <a:lumMod val="40000"/>
                  <a:lumOff val="60000"/>
                </a:srgbClr>
              </a:buClr>
              <a:defRPr/>
            </a:pPr>
            <a:r>
              <a:rPr lang="en-IN" altLang="en-US" sz="2900" b="1" dirty="0">
                <a:solidFill>
                  <a:srgbClr val="FD9B36"/>
                </a:solidFill>
                <a:latin typeface="ScaGoudy" panose="00000400000000000000" pitchFamily="2" charset="0"/>
              </a:rPr>
              <a:t>A.C. Bhaktivedanta Swami Srila Prabhupada</a:t>
            </a:r>
          </a:p>
          <a:p>
            <a:pPr marL="420624" indent="-384048" algn="ctr" eaLnBrk="1" fontAlgn="auto" hangingPunct="1">
              <a:spcAft>
                <a:spcPts val="0"/>
              </a:spcAft>
              <a:buClr>
                <a:srgbClr val="FFFFFF">
                  <a:lumMod val="40000"/>
                  <a:lumOff val="60000"/>
                </a:srgbClr>
              </a:buClr>
              <a:defRPr/>
            </a:pPr>
            <a:r>
              <a:rPr lang="en-IN" altLang="en-US" b="1" dirty="0">
                <a:solidFill>
                  <a:srgbClr val="FFFFFF"/>
                </a:solidFill>
                <a:latin typeface="ScaGoudy" panose="00000400000000000000" pitchFamily="2" charset="0"/>
              </a:rPr>
              <a:t>Founder Acarya of the International Society for Krishna Consciousness</a:t>
            </a:r>
            <a:endParaRPr lang="en-IN" altLang="en-US" dirty="0">
              <a:solidFill>
                <a:srgbClr val="FFFFFF"/>
              </a:solidFill>
              <a:latin typeface="Raleway"/>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680" y="-8181"/>
            <a:ext cx="4752975" cy="6874359"/>
          </a:xfrm>
          <a:prstGeom prst="rect">
            <a:avLst/>
          </a:prstGeom>
        </p:spPr>
      </p:pic>
    </p:spTree>
    <p:custDataLst>
      <p:tags r:id="rId1"/>
    </p:custDataLst>
    <p:extLst>
      <p:ext uri="{BB962C8B-B14F-4D97-AF65-F5344CB8AC3E}">
        <p14:creationId xmlns:p14="http://schemas.microsoft.com/office/powerpoint/2010/main" val="8593599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411"/>
                                        </p:tgtEl>
                                        <p:attrNameLst>
                                          <p:attrName>style.visibility</p:attrName>
                                        </p:attrNameLst>
                                      </p:cBhvr>
                                      <p:to>
                                        <p:strVal val="visible"/>
                                      </p:to>
                                    </p:set>
                                    <p:animEffect transition="in" filter="fade">
                                      <p:cBhvr>
                                        <p:cTn id="7" dur="1000"/>
                                        <p:tgtEl>
                                          <p:spTgt spid="17411"/>
                                        </p:tgtEl>
                                      </p:cBhvr>
                                    </p:animEffect>
                                    <p:anim calcmode="lin" valueType="num">
                                      <p:cBhvr>
                                        <p:cTn id="8" dur="1000" fill="hold"/>
                                        <p:tgtEl>
                                          <p:spTgt spid="17411"/>
                                        </p:tgtEl>
                                        <p:attrNameLst>
                                          <p:attrName>ppt_x</p:attrName>
                                        </p:attrNameLst>
                                      </p:cBhvr>
                                      <p:tavLst>
                                        <p:tav tm="0">
                                          <p:val>
                                            <p:strVal val="#ppt_x"/>
                                          </p:val>
                                        </p:tav>
                                        <p:tav tm="100000">
                                          <p:val>
                                            <p:strVal val="#ppt_x"/>
                                          </p:val>
                                        </p:tav>
                                      </p:tavLst>
                                    </p:anim>
                                    <p:anim calcmode="lin" valueType="num">
                                      <p:cBhvr>
                                        <p:cTn id="9" dur="1000" fill="hold"/>
                                        <p:tgtEl>
                                          <p:spTgt spid="174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01955" y="540342"/>
            <a:ext cx="5798701" cy="2616101"/>
          </a:xfrm>
          <a:prstGeom prst="rect">
            <a:avLst/>
          </a:prstGeom>
        </p:spPr>
        <p:txBody>
          <a:bodyPr wrap="square">
            <a:spAutoFit/>
          </a:bodyPr>
          <a:lstStyle/>
          <a:p>
            <a:pPr algn="ctr" eaLnBrk="1" fontAlgn="auto" hangingPunct="1">
              <a:spcBef>
                <a:spcPts val="0"/>
              </a:spcBef>
              <a:spcAft>
                <a:spcPts val="0"/>
              </a:spcAft>
            </a:pPr>
            <a:r>
              <a:rPr lang="en-US" sz="3600" b="1" i="1" dirty="0" err="1">
                <a:solidFill>
                  <a:srgbClr val="C00000"/>
                </a:solidFill>
                <a:latin typeface="ScaGoudy" panose="00000400000000000000" pitchFamily="2" charset="0"/>
              </a:rPr>
              <a:t>oà</a:t>
            </a:r>
            <a:r>
              <a:rPr lang="en-US" sz="3600" b="1" i="1" dirty="0">
                <a:solidFill>
                  <a:srgbClr val="C00000"/>
                </a:solidFill>
                <a:latin typeface="ScaGoudy" panose="00000400000000000000" pitchFamily="2" charset="0"/>
              </a:rPr>
              <a:t> </a:t>
            </a:r>
            <a:r>
              <a:rPr lang="en-US" sz="3600" b="1" i="1" dirty="0" err="1">
                <a:solidFill>
                  <a:srgbClr val="C00000"/>
                </a:solidFill>
                <a:latin typeface="ScaGoudy" panose="00000400000000000000" pitchFamily="2" charset="0"/>
              </a:rPr>
              <a:t>ajïäna-timirändhasya</a:t>
            </a:r>
            <a:r>
              <a:rPr lang="en-US" sz="3600" b="1" i="1" dirty="0">
                <a:solidFill>
                  <a:srgbClr val="C00000"/>
                </a:solidFill>
                <a:latin typeface="ScaGoudy" panose="00000400000000000000" pitchFamily="2" charset="0"/>
              </a:rPr>
              <a:t> </a:t>
            </a:r>
            <a:r>
              <a:rPr lang="en-US" sz="3600" b="1" i="1" dirty="0" err="1">
                <a:solidFill>
                  <a:srgbClr val="C00000"/>
                </a:solidFill>
                <a:latin typeface="ScaGoudy" panose="00000400000000000000" pitchFamily="2" charset="0"/>
              </a:rPr>
              <a:t>jïänäïjana-çaläkayä</a:t>
            </a:r>
            <a:endParaRPr lang="en-US" sz="3600" b="1" i="1" dirty="0">
              <a:solidFill>
                <a:srgbClr val="C00000"/>
              </a:solidFill>
              <a:latin typeface="ScaGoudy" panose="00000400000000000000" pitchFamily="2" charset="0"/>
            </a:endParaRPr>
          </a:p>
          <a:p>
            <a:pPr algn="ctr" eaLnBrk="1" fontAlgn="auto" hangingPunct="1">
              <a:spcBef>
                <a:spcPts val="0"/>
              </a:spcBef>
              <a:spcAft>
                <a:spcPts val="0"/>
              </a:spcAft>
            </a:pPr>
            <a:r>
              <a:rPr lang="en-US" sz="3600" b="1" i="1" dirty="0" err="1">
                <a:solidFill>
                  <a:srgbClr val="C00000"/>
                </a:solidFill>
                <a:latin typeface="ScaGoudy" panose="00000400000000000000" pitchFamily="2" charset="0"/>
              </a:rPr>
              <a:t>cakñur</a:t>
            </a:r>
            <a:r>
              <a:rPr lang="en-US" sz="3600" b="1" i="1" dirty="0">
                <a:solidFill>
                  <a:srgbClr val="C00000"/>
                </a:solidFill>
                <a:latin typeface="ScaGoudy" panose="00000400000000000000" pitchFamily="2" charset="0"/>
              </a:rPr>
              <a:t> </a:t>
            </a:r>
            <a:r>
              <a:rPr lang="en-US" sz="3600" b="1" i="1" dirty="0" err="1">
                <a:solidFill>
                  <a:srgbClr val="C00000"/>
                </a:solidFill>
                <a:latin typeface="ScaGoudy" panose="00000400000000000000" pitchFamily="2" charset="0"/>
              </a:rPr>
              <a:t>unmélitaà</a:t>
            </a:r>
            <a:r>
              <a:rPr lang="en-US" sz="3600" b="1" i="1" dirty="0">
                <a:solidFill>
                  <a:srgbClr val="C00000"/>
                </a:solidFill>
                <a:latin typeface="ScaGoudy" panose="00000400000000000000" pitchFamily="2" charset="0"/>
              </a:rPr>
              <a:t> </a:t>
            </a:r>
            <a:r>
              <a:rPr lang="en-US" sz="3600" b="1" i="1" dirty="0" err="1">
                <a:solidFill>
                  <a:srgbClr val="C00000"/>
                </a:solidFill>
                <a:latin typeface="ScaGoudy" panose="00000400000000000000" pitchFamily="2" charset="0"/>
              </a:rPr>
              <a:t>yena</a:t>
            </a:r>
            <a:r>
              <a:rPr lang="en-US" sz="3600" b="1" i="1" dirty="0">
                <a:solidFill>
                  <a:srgbClr val="C00000"/>
                </a:solidFill>
                <a:latin typeface="ScaGoudy" panose="00000400000000000000" pitchFamily="2" charset="0"/>
              </a:rPr>
              <a:t> </a:t>
            </a:r>
            <a:r>
              <a:rPr lang="en-US" sz="3600" b="1" i="1" dirty="0" err="1">
                <a:solidFill>
                  <a:srgbClr val="C00000"/>
                </a:solidFill>
                <a:latin typeface="ScaGoudy" panose="00000400000000000000" pitchFamily="2" charset="0"/>
              </a:rPr>
              <a:t>tasmai</a:t>
            </a:r>
            <a:r>
              <a:rPr lang="en-US" sz="3600" b="1" i="1" dirty="0">
                <a:solidFill>
                  <a:srgbClr val="C00000"/>
                </a:solidFill>
                <a:latin typeface="ScaGoudy" panose="00000400000000000000" pitchFamily="2" charset="0"/>
              </a:rPr>
              <a:t> </a:t>
            </a:r>
            <a:r>
              <a:rPr lang="en-US" sz="3600" b="1" i="1" dirty="0" err="1">
                <a:solidFill>
                  <a:srgbClr val="C00000"/>
                </a:solidFill>
                <a:latin typeface="ScaGoudy" panose="00000400000000000000" pitchFamily="2" charset="0"/>
              </a:rPr>
              <a:t>çré-gurave</a:t>
            </a:r>
            <a:r>
              <a:rPr lang="en-US" sz="3600" b="1" i="1" dirty="0">
                <a:solidFill>
                  <a:srgbClr val="C00000"/>
                </a:solidFill>
                <a:latin typeface="ScaGoudy" panose="00000400000000000000" pitchFamily="2" charset="0"/>
              </a:rPr>
              <a:t> </a:t>
            </a:r>
            <a:r>
              <a:rPr lang="en-US" sz="3600" b="1" i="1" dirty="0" err="1">
                <a:solidFill>
                  <a:srgbClr val="C00000"/>
                </a:solidFill>
                <a:latin typeface="ScaGoudy" panose="00000400000000000000" pitchFamily="2" charset="0"/>
              </a:rPr>
              <a:t>namaù</a:t>
            </a:r>
            <a:endParaRPr lang="en-US" sz="3600" b="1" i="1" dirty="0">
              <a:solidFill>
                <a:srgbClr val="C00000"/>
              </a:solidFill>
              <a:latin typeface="ScaGoudy" panose="00000400000000000000" pitchFamily="2" charset="0"/>
            </a:endParaRPr>
          </a:p>
          <a:p>
            <a:pPr algn="ctr" eaLnBrk="1" fontAlgn="auto" hangingPunct="1">
              <a:spcBef>
                <a:spcPts val="0"/>
              </a:spcBef>
              <a:spcAft>
                <a:spcPts val="0"/>
              </a:spcAft>
            </a:pPr>
            <a:endParaRPr lang="en-US" sz="2000" b="1" i="1" dirty="0">
              <a:solidFill>
                <a:srgbClr val="C00000"/>
              </a:solidFill>
              <a:latin typeface="ScaGoudy" panose="00000400000000000000" pitchFamily="2" charset="0"/>
            </a:endParaRPr>
          </a:p>
        </p:txBody>
      </p:sp>
      <p:sp>
        <p:nvSpPr>
          <p:cNvPr id="3" name="Rectangle 2"/>
          <p:cNvSpPr/>
          <p:nvPr/>
        </p:nvSpPr>
        <p:spPr>
          <a:xfrm>
            <a:off x="6177679" y="3501008"/>
            <a:ext cx="5798701" cy="2554545"/>
          </a:xfrm>
          <a:prstGeom prst="rect">
            <a:avLst/>
          </a:prstGeom>
        </p:spPr>
        <p:txBody>
          <a:bodyPr wrap="square">
            <a:spAutoFit/>
          </a:bodyPr>
          <a:lstStyle/>
          <a:p>
            <a:pPr algn="just" eaLnBrk="1" fontAlgn="auto" hangingPunct="1">
              <a:spcBef>
                <a:spcPts val="0"/>
              </a:spcBef>
              <a:spcAft>
                <a:spcPts val="0"/>
              </a:spcAft>
            </a:pPr>
            <a:r>
              <a:rPr lang="en-IN" sz="3200" dirty="0">
                <a:solidFill>
                  <a:prstClr val="black">
                    <a:lumMod val="95000"/>
                    <a:lumOff val="5000"/>
                  </a:prstClr>
                </a:solidFill>
                <a:latin typeface="ScaGoudy" panose="00000400000000000000" pitchFamily="2" charset="0"/>
                <a:ea typeface="Adobe Song Std L" panose="02020300000000000000" pitchFamily="18" charset="-128"/>
              </a:rPr>
              <a:t>I was born in the darkest ignorance, and my spiritual master opened my eyes with the torch of knowledge. I offer my respectful obeisances unto him. </a:t>
            </a: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2787"/>
          <a:stretch/>
        </p:blipFill>
        <p:spPr>
          <a:xfrm>
            <a:off x="0" y="0"/>
            <a:ext cx="5962129" cy="7029400"/>
          </a:xfrm>
          <a:prstGeom prst="rect">
            <a:avLst/>
          </a:prstGeom>
        </p:spPr>
      </p:pic>
    </p:spTree>
    <p:extLst>
      <p:ext uri="{BB962C8B-B14F-4D97-AF65-F5344CB8AC3E}">
        <p14:creationId xmlns:p14="http://schemas.microsoft.com/office/powerpoint/2010/main" val="227575204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291138" cy="6913754"/>
          </a:xfrm>
          <a:prstGeom prst="rect">
            <a:avLst/>
          </a:prstGeom>
        </p:spPr>
      </p:pic>
      <p:sp>
        <p:nvSpPr>
          <p:cNvPr id="8" name="Rectangle 7"/>
          <p:cNvSpPr/>
          <p:nvPr/>
        </p:nvSpPr>
        <p:spPr>
          <a:xfrm>
            <a:off x="5687163" y="463982"/>
            <a:ext cx="6171771" cy="2554545"/>
          </a:xfrm>
          <a:prstGeom prst="rect">
            <a:avLst/>
          </a:prstGeom>
        </p:spPr>
        <p:txBody>
          <a:bodyPr wrap="square">
            <a:spAutoFit/>
          </a:bodyPr>
          <a:lstStyle/>
          <a:p>
            <a:pPr algn="ctr" eaLnBrk="1" fontAlgn="auto" hangingPunct="1">
              <a:spcBef>
                <a:spcPts val="0"/>
              </a:spcBef>
              <a:spcAft>
                <a:spcPts val="0"/>
              </a:spcAft>
            </a:pPr>
            <a:r>
              <a:rPr lang="en-US" sz="4000" b="1" i="1" dirty="0" err="1">
                <a:solidFill>
                  <a:srgbClr val="C00000"/>
                </a:solidFill>
                <a:latin typeface="ScaGoudy" panose="00000400000000000000" pitchFamily="2" charset="0"/>
              </a:rPr>
              <a:t>namah</a:t>
            </a:r>
            <a:r>
              <a:rPr lang="en-US" sz="4000" b="1" i="1" dirty="0">
                <a:solidFill>
                  <a:srgbClr val="C00000"/>
                </a:solidFill>
                <a:latin typeface="ScaGoudy" panose="00000400000000000000" pitchFamily="2" charset="0"/>
              </a:rPr>
              <a:t> om </a:t>
            </a:r>
            <a:r>
              <a:rPr lang="en-US" sz="4000" b="1" i="1" dirty="0" err="1">
                <a:solidFill>
                  <a:srgbClr val="C00000"/>
                </a:solidFill>
                <a:latin typeface="ScaGoudy" panose="00000400000000000000" pitchFamily="2" charset="0"/>
              </a:rPr>
              <a:t>vishnu-padaya</a:t>
            </a:r>
            <a:r>
              <a:rPr lang="en-US" sz="4000" b="1" i="1" dirty="0">
                <a:solidFill>
                  <a:srgbClr val="C00000"/>
                </a:solidFill>
                <a:latin typeface="ScaGoudy" panose="00000400000000000000" pitchFamily="2" charset="0"/>
              </a:rPr>
              <a:t> </a:t>
            </a:r>
            <a:r>
              <a:rPr lang="en-US" sz="4000" b="1" i="1" dirty="0" err="1">
                <a:solidFill>
                  <a:srgbClr val="C00000"/>
                </a:solidFill>
                <a:latin typeface="ScaGoudy" panose="00000400000000000000" pitchFamily="2" charset="0"/>
              </a:rPr>
              <a:t>krishna-preshthaya</a:t>
            </a:r>
            <a:r>
              <a:rPr lang="en-US" sz="4000" b="1" i="1" dirty="0">
                <a:solidFill>
                  <a:srgbClr val="C00000"/>
                </a:solidFill>
                <a:latin typeface="ScaGoudy" panose="00000400000000000000" pitchFamily="2" charset="0"/>
              </a:rPr>
              <a:t> </a:t>
            </a:r>
            <a:r>
              <a:rPr lang="en-US" sz="4000" b="1" i="1" dirty="0" err="1">
                <a:solidFill>
                  <a:srgbClr val="C00000"/>
                </a:solidFill>
                <a:latin typeface="ScaGoudy" panose="00000400000000000000" pitchFamily="2" charset="0"/>
              </a:rPr>
              <a:t>bhutale</a:t>
            </a:r>
            <a:endParaRPr lang="en-US" sz="4000" b="1" i="1" dirty="0">
              <a:solidFill>
                <a:srgbClr val="C00000"/>
              </a:solidFill>
              <a:latin typeface="ScaGoudy" panose="00000400000000000000" pitchFamily="2" charset="0"/>
            </a:endParaRPr>
          </a:p>
          <a:p>
            <a:pPr algn="ctr" eaLnBrk="1" fontAlgn="auto" hangingPunct="1">
              <a:spcBef>
                <a:spcPts val="0"/>
              </a:spcBef>
              <a:spcAft>
                <a:spcPts val="0"/>
              </a:spcAft>
            </a:pPr>
            <a:r>
              <a:rPr lang="en-US" sz="4000" b="1" i="1" dirty="0" err="1">
                <a:solidFill>
                  <a:srgbClr val="C00000"/>
                </a:solidFill>
                <a:latin typeface="ScaGoudy" panose="00000400000000000000" pitchFamily="2" charset="0"/>
              </a:rPr>
              <a:t>srimati</a:t>
            </a:r>
            <a:r>
              <a:rPr lang="en-US" sz="4000" b="1" i="1" dirty="0">
                <a:solidFill>
                  <a:srgbClr val="C00000"/>
                </a:solidFill>
                <a:latin typeface="ScaGoudy" panose="00000400000000000000" pitchFamily="2" charset="0"/>
              </a:rPr>
              <a:t> bhaktivedanta-</a:t>
            </a:r>
            <a:r>
              <a:rPr lang="en-US" sz="4000" b="1" i="1" dirty="0" err="1">
                <a:solidFill>
                  <a:srgbClr val="C00000"/>
                </a:solidFill>
                <a:latin typeface="ScaGoudy" panose="00000400000000000000" pitchFamily="2" charset="0"/>
              </a:rPr>
              <a:t>svamin</a:t>
            </a:r>
            <a:r>
              <a:rPr lang="en-US" sz="4000" b="1" i="1" dirty="0">
                <a:solidFill>
                  <a:srgbClr val="C00000"/>
                </a:solidFill>
                <a:latin typeface="ScaGoudy" panose="00000400000000000000" pitchFamily="2" charset="0"/>
              </a:rPr>
              <a:t> </a:t>
            </a:r>
            <a:r>
              <a:rPr lang="en-US" sz="4000" b="1" i="1" dirty="0" err="1">
                <a:solidFill>
                  <a:srgbClr val="C00000"/>
                </a:solidFill>
                <a:latin typeface="ScaGoudy" panose="00000400000000000000" pitchFamily="2" charset="0"/>
              </a:rPr>
              <a:t>iti</a:t>
            </a:r>
            <a:r>
              <a:rPr lang="en-US" sz="4000" b="1" i="1" dirty="0">
                <a:solidFill>
                  <a:srgbClr val="C00000"/>
                </a:solidFill>
                <a:latin typeface="ScaGoudy" panose="00000400000000000000" pitchFamily="2" charset="0"/>
              </a:rPr>
              <a:t> </a:t>
            </a:r>
            <a:r>
              <a:rPr lang="en-US" sz="4000" b="1" i="1" dirty="0" err="1">
                <a:solidFill>
                  <a:srgbClr val="C00000"/>
                </a:solidFill>
                <a:latin typeface="ScaGoudy" panose="00000400000000000000" pitchFamily="2" charset="0"/>
              </a:rPr>
              <a:t>namine</a:t>
            </a:r>
            <a:endParaRPr lang="en-US" sz="4000" b="1" i="1" dirty="0">
              <a:solidFill>
                <a:srgbClr val="C00000"/>
              </a:solidFill>
              <a:latin typeface="ScaGoudy" panose="00000400000000000000" pitchFamily="2" charset="0"/>
            </a:endParaRPr>
          </a:p>
        </p:txBody>
      </p:sp>
      <p:sp>
        <p:nvSpPr>
          <p:cNvPr id="9" name="Rectangle 8"/>
          <p:cNvSpPr/>
          <p:nvPr/>
        </p:nvSpPr>
        <p:spPr>
          <a:xfrm>
            <a:off x="5662887" y="3250821"/>
            <a:ext cx="6265761" cy="3046988"/>
          </a:xfrm>
          <a:prstGeom prst="rect">
            <a:avLst/>
          </a:prstGeom>
        </p:spPr>
        <p:txBody>
          <a:bodyPr wrap="square">
            <a:spAutoFit/>
          </a:bodyPr>
          <a:lstStyle/>
          <a:p>
            <a:pPr algn="just" eaLnBrk="1" fontAlgn="auto" hangingPunct="1">
              <a:spcBef>
                <a:spcPts val="0"/>
              </a:spcBef>
              <a:spcAft>
                <a:spcPts val="0"/>
              </a:spcAft>
            </a:pPr>
            <a:r>
              <a:rPr lang="en-IN" sz="3200" dirty="0">
                <a:solidFill>
                  <a:prstClr val="black">
                    <a:lumMod val="95000"/>
                    <a:lumOff val="5000"/>
                  </a:prstClr>
                </a:solidFill>
                <a:latin typeface="ScaGoudy" panose="00000400000000000000" pitchFamily="2" charset="0"/>
                <a:ea typeface="Adobe Song Std L" panose="02020300000000000000" pitchFamily="18" charset="-128"/>
              </a:rPr>
              <a:t>I offer my respectful obeisances unto His Divine Grace A.C. Bhaktivedanta Swami Prabhupada, who is very dear to Lord Krishna, having taken shelter at His lotus feet. </a:t>
            </a:r>
          </a:p>
        </p:txBody>
      </p:sp>
    </p:spTree>
    <p:extLst>
      <p:ext uri="{BB962C8B-B14F-4D97-AF65-F5344CB8AC3E}">
        <p14:creationId xmlns:p14="http://schemas.microsoft.com/office/powerpoint/2010/main" val="340868037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80" y="-27384"/>
            <a:ext cx="5361709" cy="6885384"/>
          </a:xfrm>
          <a:prstGeom prst="rect">
            <a:avLst/>
          </a:prstGeom>
        </p:spPr>
      </p:pic>
      <p:sp>
        <p:nvSpPr>
          <p:cNvPr id="8" name="Rectangle 7"/>
          <p:cNvSpPr/>
          <p:nvPr/>
        </p:nvSpPr>
        <p:spPr>
          <a:xfrm>
            <a:off x="5688228" y="217493"/>
            <a:ext cx="6171771" cy="2800767"/>
          </a:xfrm>
          <a:prstGeom prst="rect">
            <a:avLst/>
          </a:prstGeom>
        </p:spPr>
        <p:txBody>
          <a:bodyPr wrap="square">
            <a:spAutoFit/>
          </a:bodyPr>
          <a:lstStyle/>
          <a:p>
            <a:pPr algn="ctr" eaLnBrk="1" fontAlgn="auto" hangingPunct="1">
              <a:spcBef>
                <a:spcPts val="0"/>
              </a:spcBef>
              <a:spcAft>
                <a:spcPts val="0"/>
              </a:spcAft>
            </a:pPr>
            <a:r>
              <a:rPr lang="en-US" sz="4400" b="1" i="1" dirty="0" err="1">
                <a:solidFill>
                  <a:srgbClr val="C00000"/>
                </a:solidFill>
                <a:latin typeface="ScaGoudy" panose="00000400000000000000" pitchFamily="2" charset="0"/>
              </a:rPr>
              <a:t>namas</a:t>
            </a:r>
            <a:r>
              <a:rPr lang="en-US" sz="4400" b="1" i="1" dirty="0">
                <a:solidFill>
                  <a:srgbClr val="C00000"/>
                </a:solidFill>
                <a:latin typeface="ScaGoudy" panose="00000400000000000000" pitchFamily="2" charset="0"/>
              </a:rPr>
              <a:t> </a:t>
            </a:r>
            <a:r>
              <a:rPr lang="en-US" sz="4400" b="1" i="1" dirty="0" err="1">
                <a:solidFill>
                  <a:srgbClr val="C00000"/>
                </a:solidFill>
                <a:latin typeface="ScaGoudy" panose="00000400000000000000" pitchFamily="2" charset="0"/>
              </a:rPr>
              <a:t>te</a:t>
            </a:r>
            <a:r>
              <a:rPr lang="en-US" sz="4400" b="1" i="1" dirty="0">
                <a:solidFill>
                  <a:srgbClr val="C00000"/>
                </a:solidFill>
                <a:latin typeface="ScaGoudy" panose="00000400000000000000" pitchFamily="2" charset="0"/>
              </a:rPr>
              <a:t> </a:t>
            </a:r>
            <a:r>
              <a:rPr lang="en-US" sz="4400" b="1" i="1" dirty="0" err="1">
                <a:solidFill>
                  <a:srgbClr val="C00000"/>
                </a:solidFill>
                <a:latin typeface="ScaGoudy" panose="00000400000000000000" pitchFamily="2" charset="0"/>
              </a:rPr>
              <a:t>sarasvate</a:t>
            </a:r>
            <a:r>
              <a:rPr lang="en-US" sz="4400" b="1" i="1" dirty="0">
                <a:solidFill>
                  <a:srgbClr val="C00000"/>
                </a:solidFill>
                <a:latin typeface="ScaGoudy" panose="00000400000000000000" pitchFamily="2" charset="0"/>
              </a:rPr>
              <a:t> </a:t>
            </a:r>
            <a:r>
              <a:rPr lang="en-US" sz="4400" b="1" i="1" dirty="0" err="1">
                <a:solidFill>
                  <a:srgbClr val="C00000"/>
                </a:solidFill>
                <a:latin typeface="ScaGoudy" panose="00000400000000000000" pitchFamily="2" charset="0"/>
              </a:rPr>
              <a:t>deve</a:t>
            </a:r>
            <a:r>
              <a:rPr lang="en-US" sz="4400" b="1" i="1" dirty="0">
                <a:solidFill>
                  <a:srgbClr val="C00000"/>
                </a:solidFill>
                <a:latin typeface="ScaGoudy" panose="00000400000000000000" pitchFamily="2" charset="0"/>
              </a:rPr>
              <a:t> </a:t>
            </a:r>
            <a:r>
              <a:rPr lang="en-US" sz="4400" b="1" i="1" dirty="0" err="1">
                <a:solidFill>
                  <a:srgbClr val="C00000"/>
                </a:solidFill>
                <a:latin typeface="ScaGoudy" panose="00000400000000000000" pitchFamily="2" charset="0"/>
              </a:rPr>
              <a:t>gaura-vani-pracharine</a:t>
            </a:r>
            <a:endParaRPr lang="en-US" sz="4400" b="1" i="1" dirty="0">
              <a:solidFill>
                <a:srgbClr val="C00000"/>
              </a:solidFill>
              <a:latin typeface="ScaGoudy" panose="00000400000000000000" pitchFamily="2" charset="0"/>
            </a:endParaRPr>
          </a:p>
          <a:p>
            <a:pPr algn="ctr" eaLnBrk="1" fontAlgn="auto" hangingPunct="1">
              <a:spcBef>
                <a:spcPts val="0"/>
              </a:spcBef>
              <a:spcAft>
                <a:spcPts val="0"/>
              </a:spcAft>
            </a:pPr>
            <a:r>
              <a:rPr lang="en-US" sz="4400" b="1" i="1" dirty="0" err="1">
                <a:solidFill>
                  <a:srgbClr val="C00000"/>
                </a:solidFill>
                <a:latin typeface="ScaGoudy" panose="00000400000000000000" pitchFamily="2" charset="0"/>
              </a:rPr>
              <a:t>nirvishesha-shunyavadi-paschatya-desha-tarine</a:t>
            </a:r>
            <a:endParaRPr lang="en-US" sz="4400" b="1" i="1" dirty="0">
              <a:solidFill>
                <a:srgbClr val="C00000"/>
              </a:solidFill>
              <a:latin typeface="ScaGoudy" panose="00000400000000000000" pitchFamily="2" charset="0"/>
            </a:endParaRPr>
          </a:p>
        </p:txBody>
      </p:sp>
      <p:sp>
        <p:nvSpPr>
          <p:cNvPr id="9" name="Rectangle 8"/>
          <p:cNvSpPr/>
          <p:nvPr/>
        </p:nvSpPr>
        <p:spPr>
          <a:xfrm>
            <a:off x="5663952" y="3091796"/>
            <a:ext cx="6265761" cy="3539430"/>
          </a:xfrm>
          <a:prstGeom prst="rect">
            <a:avLst/>
          </a:prstGeom>
        </p:spPr>
        <p:txBody>
          <a:bodyPr wrap="square">
            <a:spAutoFit/>
          </a:bodyPr>
          <a:lstStyle/>
          <a:p>
            <a:pPr algn="just" eaLnBrk="1" fontAlgn="auto" hangingPunct="1">
              <a:spcBef>
                <a:spcPts val="0"/>
              </a:spcBef>
              <a:spcAft>
                <a:spcPts val="0"/>
              </a:spcAft>
            </a:pPr>
            <a:r>
              <a:rPr lang="en-IN" sz="3200" dirty="0">
                <a:solidFill>
                  <a:prstClr val="black">
                    <a:lumMod val="95000"/>
                    <a:lumOff val="5000"/>
                  </a:prstClr>
                </a:solidFill>
                <a:latin typeface="ScaGoudy" panose="00000400000000000000" pitchFamily="2" charset="0"/>
                <a:ea typeface="Adobe Song Std L" panose="02020300000000000000" pitchFamily="18" charset="-128"/>
              </a:rPr>
              <a:t>Our respectful obeisances are unto you, O spiritual master, servant of Sarasvati Goswami. You are kindly preaching the message of Lord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Chaitanyadeva</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and delivering the Western countries, which are filled with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impersonalism</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and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voidism</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a:t>
            </a:r>
          </a:p>
        </p:txBody>
      </p:sp>
    </p:spTree>
    <p:extLst>
      <p:ext uri="{BB962C8B-B14F-4D97-AF65-F5344CB8AC3E}">
        <p14:creationId xmlns:p14="http://schemas.microsoft.com/office/powerpoint/2010/main" val="424341844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603" y="-69817"/>
            <a:ext cx="5110184" cy="6955201"/>
          </a:xfrm>
          <a:prstGeom prst="rect">
            <a:avLst/>
          </a:prstGeom>
        </p:spPr>
      </p:pic>
      <p:sp>
        <p:nvSpPr>
          <p:cNvPr id="8" name="Rectangle 7"/>
          <p:cNvSpPr/>
          <p:nvPr/>
        </p:nvSpPr>
        <p:spPr>
          <a:xfrm>
            <a:off x="5525337" y="797940"/>
            <a:ext cx="6329098" cy="2554545"/>
          </a:xfrm>
          <a:prstGeom prst="rect">
            <a:avLst/>
          </a:prstGeom>
        </p:spPr>
        <p:txBody>
          <a:bodyPr wrap="square">
            <a:spAutoFit/>
          </a:bodyPr>
          <a:lstStyle/>
          <a:p>
            <a:pPr algn="ctr" eaLnBrk="1" fontAlgn="auto" hangingPunct="1">
              <a:spcBef>
                <a:spcPts val="0"/>
              </a:spcBef>
              <a:spcAft>
                <a:spcPts val="0"/>
              </a:spcAft>
            </a:pPr>
            <a:r>
              <a:rPr lang="en-US" sz="4000" b="1" i="1" dirty="0" err="1">
                <a:solidFill>
                  <a:srgbClr val="C00000"/>
                </a:solidFill>
                <a:latin typeface="ScaGoudy" panose="00000400000000000000" pitchFamily="2" charset="0"/>
              </a:rPr>
              <a:t>çré-kåñëa-caitanya</a:t>
            </a:r>
            <a:endParaRPr lang="en-US" sz="4000" b="1" i="1" dirty="0">
              <a:solidFill>
                <a:srgbClr val="C00000"/>
              </a:solidFill>
              <a:latin typeface="ScaGoudy" panose="00000400000000000000" pitchFamily="2" charset="0"/>
            </a:endParaRPr>
          </a:p>
          <a:p>
            <a:pPr algn="ctr" eaLnBrk="1" fontAlgn="auto" hangingPunct="1">
              <a:spcBef>
                <a:spcPts val="0"/>
              </a:spcBef>
              <a:spcAft>
                <a:spcPts val="0"/>
              </a:spcAft>
            </a:pPr>
            <a:r>
              <a:rPr lang="en-US" sz="4000" b="1" i="1" dirty="0" err="1">
                <a:solidFill>
                  <a:srgbClr val="C00000"/>
                </a:solidFill>
                <a:latin typeface="ScaGoudy" panose="00000400000000000000" pitchFamily="2" charset="0"/>
              </a:rPr>
              <a:t>prabhu-nityänanda</a:t>
            </a:r>
            <a:endParaRPr lang="en-US" sz="4000" b="1" i="1" dirty="0">
              <a:solidFill>
                <a:srgbClr val="C00000"/>
              </a:solidFill>
              <a:latin typeface="ScaGoudy" panose="00000400000000000000" pitchFamily="2" charset="0"/>
            </a:endParaRPr>
          </a:p>
          <a:p>
            <a:pPr algn="ctr" eaLnBrk="1" fontAlgn="auto" hangingPunct="1">
              <a:spcBef>
                <a:spcPts val="0"/>
              </a:spcBef>
              <a:spcAft>
                <a:spcPts val="0"/>
              </a:spcAft>
            </a:pPr>
            <a:r>
              <a:rPr lang="en-US" sz="4000" b="1" i="1" dirty="0" err="1">
                <a:solidFill>
                  <a:srgbClr val="C00000"/>
                </a:solidFill>
                <a:latin typeface="ScaGoudy" panose="00000400000000000000" pitchFamily="2" charset="0"/>
              </a:rPr>
              <a:t>çré-advaita</a:t>
            </a:r>
            <a:r>
              <a:rPr lang="en-US" sz="4000" b="1" i="1" dirty="0">
                <a:solidFill>
                  <a:srgbClr val="C00000"/>
                </a:solidFill>
                <a:latin typeface="ScaGoudy" panose="00000400000000000000" pitchFamily="2" charset="0"/>
              </a:rPr>
              <a:t> </a:t>
            </a:r>
            <a:r>
              <a:rPr lang="en-US" sz="4000" b="1" i="1" dirty="0" err="1">
                <a:solidFill>
                  <a:srgbClr val="C00000"/>
                </a:solidFill>
                <a:latin typeface="ScaGoudy" panose="00000400000000000000" pitchFamily="2" charset="0"/>
              </a:rPr>
              <a:t>gadädhara</a:t>
            </a:r>
            <a:endParaRPr lang="en-US" sz="4000" b="1" i="1" dirty="0">
              <a:solidFill>
                <a:srgbClr val="C00000"/>
              </a:solidFill>
              <a:latin typeface="ScaGoudy" panose="00000400000000000000" pitchFamily="2" charset="0"/>
            </a:endParaRPr>
          </a:p>
          <a:p>
            <a:pPr algn="ctr" eaLnBrk="1" fontAlgn="auto" hangingPunct="1">
              <a:spcBef>
                <a:spcPts val="0"/>
              </a:spcBef>
              <a:spcAft>
                <a:spcPts val="0"/>
              </a:spcAft>
            </a:pPr>
            <a:r>
              <a:rPr lang="en-US" sz="4000" b="1" i="1" dirty="0" err="1">
                <a:solidFill>
                  <a:srgbClr val="C00000"/>
                </a:solidFill>
                <a:latin typeface="ScaGoudy" panose="00000400000000000000" pitchFamily="2" charset="0"/>
              </a:rPr>
              <a:t>çréväsädi-gaura-bhakta-vånda</a:t>
            </a:r>
            <a:endParaRPr lang="en-US" sz="4000" b="1" i="1" dirty="0">
              <a:solidFill>
                <a:srgbClr val="C00000"/>
              </a:solidFill>
              <a:latin typeface="ScaGoudy" panose="00000400000000000000" pitchFamily="2" charset="0"/>
            </a:endParaRPr>
          </a:p>
        </p:txBody>
      </p:sp>
      <p:sp>
        <p:nvSpPr>
          <p:cNvPr id="9" name="Rectangle 8"/>
          <p:cNvSpPr/>
          <p:nvPr/>
        </p:nvSpPr>
        <p:spPr>
          <a:xfrm>
            <a:off x="5397555" y="3584779"/>
            <a:ext cx="6603101" cy="2062103"/>
          </a:xfrm>
          <a:prstGeom prst="rect">
            <a:avLst/>
          </a:prstGeom>
        </p:spPr>
        <p:txBody>
          <a:bodyPr wrap="square">
            <a:spAutoFit/>
          </a:bodyPr>
          <a:lstStyle/>
          <a:p>
            <a:pPr algn="just" eaLnBrk="1" fontAlgn="auto" hangingPunct="1">
              <a:spcBef>
                <a:spcPts val="0"/>
              </a:spcBef>
              <a:spcAft>
                <a:spcPts val="0"/>
              </a:spcAft>
            </a:pPr>
            <a:r>
              <a:rPr lang="en-IN" sz="3200" dirty="0">
                <a:solidFill>
                  <a:prstClr val="black">
                    <a:lumMod val="95000"/>
                    <a:lumOff val="5000"/>
                  </a:prstClr>
                </a:solidFill>
                <a:latin typeface="ScaGoudy" panose="00000400000000000000" pitchFamily="2" charset="0"/>
                <a:ea typeface="Adobe Song Std L" panose="02020300000000000000" pitchFamily="18" charset="-128"/>
              </a:rPr>
              <a:t>I offer my obeisances to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Çré</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Kåñëa</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Caitanya</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Prabhu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Nityänanda</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Çré</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Advaita</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Gadädhara</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Çréväsa</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and all others in the line of devotion.</a:t>
            </a:r>
          </a:p>
        </p:txBody>
      </p:sp>
    </p:spTree>
    <p:extLst>
      <p:ext uri="{BB962C8B-B14F-4D97-AF65-F5344CB8AC3E}">
        <p14:creationId xmlns:p14="http://schemas.microsoft.com/office/powerpoint/2010/main" val="336431561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Grp="1" noChangeAspect="1" noChangeArrowheads="1"/>
          </p:cNvPicPr>
          <p:nvPr>
            <p:ph/>
          </p:nvPr>
        </p:nvPicPr>
        <p:blipFill>
          <a:blip r:embed="rId3"/>
          <a:srcRect/>
          <a:stretch>
            <a:fillRect/>
          </a:stretch>
        </p:blipFill>
        <p:spPr>
          <a:xfrm>
            <a:off x="0" y="0"/>
            <a:ext cx="12192000" cy="6858000"/>
          </a:xfrm>
        </p:spPr>
      </p:pic>
      <p:sp>
        <p:nvSpPr>
          <p:cNvPr id="4" name="Text Box 3"/>
          <p:cNvSpPr txBox="1">
            <a:spLocks noChangeArrowheads="1"/>
          </p:cNvSpPr>
          <p:nvPr/>
        </p:nvSpPr>
        <p:spPr bwMode="auto">
          <a:xfrm>
            <a:off x="4840819" y="1473201"/>
            <a:ext cx="7147983" cy="3221039"/>
          </a:xfrm>
          <a:prstGeom prst="rect">
            <a:avLst/>
          </a:prstGeom>
          <a:noFill/>
          <a:ln w="9525">
            <a:noFill/>
            <a:miter lim="800000"/>
            <a:headEnd/>
            <a:tailEnd/>
          </a:ln>
        </p:spPr>
        <p:txBody>
          <a:bodyPr anchor="ctr" anchorCtr="1"/>
          <a:lstStyle/>
          <a:p>
            <a:pPr algn="ctr" eaLnBrk="1" fontAlgn="auto" hangingPunct="1">
              <a:spcBef>
                <a:spcPct val="50000"/>
              </a:spcBef>
              <a:spcAft>
                <a:spcPts val="0"/>
              </a:spcAft>
              <a:defRPr/>
            </a:pPr>
            <a:r>
              <a:rPr lang="en-US" sz="3600" b="1" dirty="0">
                <a:solidFill>
                  <a:srgbClr val="C00000"/>
                </a:solidFill>
                <a:latin typeface="Gill Sans MT Pro Book" pitchFamily="34" charset="0"/>
                <a:ea typeface="MS Gothic" pitchFamily="49" charset="-128"/>
                <a:cs typeface="Calibri" pitchFamily="34" charset="0"/>
              </a:rPr>
              <a:t>HARE KRISHNA HARE KRISHNA</a:t>
            </a:r>
            <a:br>
              <a:rPr lang="en-US" sz="3600" b="1" dirty="0">
                <a:solidFill>
                  <a:srgbClr val="C00000"/>
                </a:solidFill>
                <a:latin typeface="Gill Sans MT Pro Book" pitchFamily="34" charset="0"/>
                <a:ea typeface="MS Gothic" pitchFamily="49" charset="-128"/>
                <a:cs typeface="Calibri" pitchFamily="34" charset="0"/>
              </a:rPr>
            </a:br>
            <a:r>
              <a:rPr lang="en-US" sz="3600" b="1" dirty="0" err="1">
                <a:solidFill>
                  <a:srgbClr val="C00000"/>
                </a:solidFill>
                <a:latin typeface="Gill Sans MT Pro Book" pitchFamily="34" charset="0"/>
                <a:ea typeface="MS Gothic" pitchFamily="49" charset="-128"/>
                <a:cs typeface="Calibri" pitchFamily="34" charset="0"/>
              </a:rPr>
              <a:t>KRISHNA</a:t>
            </a:r>
            <a:r>
              <a:rPr lang="en-US" sz="3600" b="1" dirty="0">
                <a:solidFill>
                  <a:srgbClr val="C00000"/>
                </a:solidFill>
                <a:latin typeface="Gill Sans MT Pro Book" pitchFamily="34" charset="0"/>
                <a:ea typeface="MS Gothic" pitchFamily="49" charset="-128"/>
                <a:cs typeface="Calibri" pitchFamily="34" charset="0"/>
              </a:rPr>
              <a:t> </a:t>
            </a:r>
            <a:r>
              <a:rPr lang="en-US" sz="3600" b="1" dirty="0" err="1">
                <a:solidFill>
                  <a:srgbClr val="C00000"/>
                </a:solidFill>
                <a:latin typeface="Gill Sans MT Pro Book" pitchFamily="34" charset="0"/>
                <a:ea typeface="MS Gothic" pitchFamily="49" charset="-128"/>
                <a:cs typeface="Calibri" pitchFamily="34" charset="0"/>
              </a:rPr>
              <a:t>KRISHNA</a:t>
            </a:r>
            <a:r>
              <a:rPr lang="en-US" sz="3600" b="1" dirty="0">
                <a:solidFill>
                  <a:srgbClr val="C00000"/>
                </a:solidFill>
                <a:latin typeface="Gill Sans MT Pro Book" pitchFamily="34" charset="0"/>
                <a:ea typeface="MS Gothic" pitchFamily="49" charset="-128"/>
                <a:cs typeface="Calibri" pitchFamily="34" charset="0"/>
              </a:rPr>
              <a:t> HARE </a:t>
            </a:r>
            <a:r>
              <a:rPr lang="en-US" sz="3600" b="1" dirty="0" err="1">
                <a:solidFill>
                  <a:srgbClr val="C00000"/>
                </a:solidFill>
                <a:latin typeface="Gill Sans MT Pro Book" pitchFamily="34" charset="0"/>
                <a:ea typeface="MS Gothic" pitchFamily="49" charset="-128"/>
                <a:cs typeface="Calibri" pitchFamily="34" charset="0"/>
              </a:rPr>
              <a:t>HARE</a:t>
            </a:r>
            <a:br>
              <a:rPr lang="en-US" sz="3600" b="1" dirty="0">
                <a:solidFill>
                  <a:srgbClr val="C00000"/>
                </a:solidFill>
                <a:latin typeface="Gill Sans MT Pro Book" pitchFamily="34" charset="0"/>
                <a:ea typeface="MS Gothic" pitchFamily="49" charset="-128"/>
                <a:cs typeface="Calibri" pitchFamily="34" charset="0"/>
              </a:rPr>
            </a:br>
            <a:r>
              <a:rPr lang="en-US" sz="3600" b="1" dirty="0" err="1">
                <a:solidFill>
                  <a:srgbClr val="C00000"/>
                </a:solidFill>
                <a:latin typeface="Gill Sans MT Pro Book" pitchFamily="34" charset="0"/>
                <a:ea typeface="MS Gothic" pitchFamily="49" charset="-128"/>
                <a:cs typeface="Calibri" pitchFamily="34" charset="0"/>
              </a:rPr>
              <a:t>HARE</a:t>
            </a:r>
            <a:r>
              <a:rPr lang="en-US" sz="3600" b="1" dirty="0">
                <a:solidFill>
                  <a:srgbClr val="C00000"/>
                </a:solidFill>
                <a:latin typeface="Gill Sans MT Pro Book" pitchFamily="34" charset="0"/>
                <a:ea typeface="MS Gothic" pitchFamily="49" charset="-128"/>
                <a:cs typeface="Calibri" pitchFamily="34" charset="0"/>
              </a:rPr>
              <a:t> RAMA HARE RAMA</a:t>
            </a:r>
            <a:br>
              <a:rPr lang="en-US" sz="3600" b="1" dirty="0">
                <a:solidFill>
                  <a:srgbClr val="C00000"/>
                </a:solidFill>
                <a:latin typeface="Gill Sans MT Pro Book" pitchFamily="34" charset="0"/>
                <a:ea typeface="MS Gothic" pitchFamily="49" charset="-128"/>
                <a:cs typeface="Calibri" pitchFamily="34" charset="0"/>
              </a:rPr>
            </a:br>
            <a:r>
              <a:rPr lang="en-US" sz="3600" b="1" dirty="0" err="1">
                <a:solidFill>
                  <a:srgbClr val="C00000"/>
                </a:solidFill>
                <a:latin typeface="Gill Sans MT Pro Book" pitchFamily="34" charset="0"/>
                <a:ea typeface="MS Gothic" pitchFamily="49" charset="-128"/>
                <a:cs typeface="Calibri" pitchFamily="34" charset="0"/>
              </a:rPr>
              <a:t>RAMA</a:t>
            </a:r>
            <a:r>
              <a:rPr lang="en-US" sz="3600" b="1" dirty="0">
                <a:solidFill>
                  <a:srgbClr val="C00000"/>
                </a:solidFill>
                <a:latin typeface="Gill Sans MT Pro Book" pitchFamily="34" charset="0"/>
                <a:ea typeface="MS Gothic" pitchFamily="49" charset="-128"/>
                <a:cs typeface="Calibri" pitchFamily="34" charset="0"/>
              </a:rPr>
              <a:t> </a:t>
            </a:r>
            <a:r>
              <a:rPr lang="en-US" sz="3600" b="1" dirty="0" err="1">
                <a:solidFill>
                  <a:srgbClr val="C00000"/>
                </a:solidFill>
                <a:latin typeface="Gill Sans MT Pro Book" pitchFamily="34" charset="0"/>
                <a:ea typeface="MS Gothic" pitchFamily="49" charset="-128"/>
                <a:cs typeface="Calibri" pitchFamily="34" charset="0"/>
              </a:rPr>
              <a:t>RAMA</a:t>
            </a:r>
            <a:r>
              <a:rPr lang="en-US" sz="3600" b="1" dirty="0">
                <a:solidFill>
                  <a:srgbClr val="C00000"/>
                </a:solidFill>
                <a:latin typeface="Gill Sans MT Pro Book" pitchFamily="34" charset="0"/>
                <a:ea typeface="MS Gothic" pitchFamily="49" charset="-128"/>
                <a:cs typeface="Calibri" pitchFamily="34" charset="0"/>
              </a:rPr>
              <a:t> HARE </a:t>
            </a:r>
            <a:r>
              <a:rPr lang="en-US" sz="3600" b="1" dirty="0" err="1">
                <a:solidFill>
                  <a:srgbClr val="C00000"/>
                </a:solidFill>
                <a:latin typeface="Gill Sans MT Pro Book" pitchFamily="34" charset="0"/>
                <a:ea typeface="MS Gothic" pitchFamily="49" charset="-128"/>
                <a:cs typeface="Calibri" pitchFamily="34" charset="0"/>
              </a:rPr>
              <a:t>HARE</a:t>
            </a:r>
            <a:endParaRPr lang="en-US" sz="3600" b="1" dirty="0">
              <a:solidFill>
                <a:srgbClr val="C00000"/>
              </a:solidFill>
              <a:latin typeface="Gill Sans MT Pro Book" pitchFamily="34" charset="0"/>
              <a:ea typeface="MS Gothic" pitchFamily="49" charset="-128"/>
              <a:cs typeface="Calibri" pitchFamily="34" charset="0"/>
            </a:endParaRPr>
          </a:p>
        </p:txBody>
      </p:sp>
    </p:spTree>
    <p:extLst>
      <p:ext uri="{BB962C8B-B14F-4D97-AF65-F5344CB8AC3E}">
        <p14:creationId xmlns:p14="http://schemas.microsoft.com/office/powerpoint/2010/main" val="192936616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8955DEFF-C6DE-4D25-B69A-FDC4C922BFA6}"/>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a:off x="7248128" y="135690"/>
            <a:ext cx="4943192" cy="6586619"/>
          </a:xfrm>
        </p:spPr>
      </p:pic>
      <p:pic>
        <p:nvPicPr>
          <p:cNvPr id="5" name="Picture 4">
            <a:extLst>
              <a:ext uri="{FF2B5EF4-FFF2-40B4-BE49-F238E27FC236}">
                <a16:creationId xmlns:a16="http://schemas.microsoft.com/office/drawing/2014/main" id="{01C6729E-02B0-4037-91D3-26291C61D0D8}"/>
              </a:ext>
            </a:extLst>
          </p:cNvPr>
          <p:cNvPicPr>
            <a:picLocks noChangeAspect="1"/>
          </p:cNvPicPr>
          <p:nvPr/>
        </p:nvPicPr>
        <p:blipFill>
          <a:blip r:embed="rId4"/>
          <a:stretch>
            <a:fillRect/>
          </a:stretch>
        </p:blipFill>
        <p:spPr>
          <a:xfrm>
            <a:off x="119336" y="908720"/>
            <a:ext cx="7040392" cy="4647979"/>
          </a:xfrm>
          <a:prstGeom prst="rect">
            <a:avLst/>
          </a:prstGeom>
        </p:spPr>
      </p:pic>
    </p:spTree>
    <p:extLst>
      <p:ext uri="{BB962C8B-B14F-4D97-AF65-F5344CB8AC3E}">
        <p14:creationId xmlns:p14="http://schemas.microsoft.com/office/powerpoint/2010/main" val="24959545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8955DEFF-C6DE-4D25-B69A-FDC4C922BFA6}"/>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a:off x="7459280" y="135690"/>
            <a:ext cx="4732040" cy="6586619"/>
          </a:xfrm>
        </p:spPr>
      </p:pic>
      <p:pic>
        <p:nvPicPr>
          <p:cNvPr id="3" name="Picture 2">
            <a:extLst>
              <a:ext uri="{FF2B5EF4-FFF2-40B4-BE49-F238E27FC236}">
                <a16:creationId xmlns:a16="http://schemas.microsoft.com/office/drawing/2014/main" id="{F83B8DF8-4294-4111-834E-3CAAA319F321}"/>
              </a:ext>
            </a:extLst>
          </p:cNvPr>
          <p:cNvPicPr>
            <a:picLocks noChangeAspect="1"/>
          </p:cNvPicPr>
          <p:nvPr/>
        </p:nvPicPr>
        <p:blipFill>
          <a:blip r:embed="rId4"/>
          <a:stretch>
            <a:fillRect/>
          </a:stretch>
        </p:blipFill>
        <p:spPr>
          <a:xfrm>
            <a:off x="767408" y="1124744"/>
            <a:ext cx="6229350" cy="4371975"/>
          </a:xfrm>
          <a:prstGeom prst="rect">
            <a:avLst/>
          </a:prstGeom>
        </p:spPr>
      </p:pic>
    </p:spTree>
    <p:extLst>
      <p:ext uri="{BB962C8B-B14F-4D97-AF65-F5344CB8AC3E}">
        <p14:creationId xmlns:p14="http://schemas.microsoft.com/office/powerpoint/2010/main" val="1019296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rrowheads="1"/>
          </p:cNvSpPr>
          <p:nvPr>
            <p:ph type="title"/>
          </p:nvPr>
        </p:nvSpPr>
        <p:spPr>
          <a:xfrm>
            <a:off x="119336" y="332656"/>
            <a:ext cx="5832648" cy="6525343"/>
          </a:xfrm>
        </p:spPr>
        <p:txBody>
          <a:bodyPr/>
          <a:lstStyle/>
          <a:p>
            <a:pPr algn="l" fontAlgn="base"/>
            <a:r>
              <a:rPr lang="en-SG" sz="2000" b="1" i="0" u="none" strike="noStrike" dirty="0">
                <a:solidFill>
                  <a:schemeClr val="accent2">
                    <a:lumMod val="75000"/>
                  </a:schemeClr>
                </a:solidFill>
                <a:effectLst/>
                <a:latin typeface="Quicksand"/>
                <a:hlinkClick r:id="rId3">
                  <a:extLst>
                    <a:ext uri="{A12FA001-AC4F-418D-AE19-62706E023703}">
                      <ahyp:hlinkClr xmlns:ahyp="http://schemas.microsoft.com/office/drawing/2018/hyperlinkcolor" val="tx"/>
                    </a:ext>
                  </a:extLst>
                </a:hlinkClick>
              </a:rPr>
              <a:t>Lord Krishna and Lord </a:t>
            </a:r>
            <a:r>
              <a:rPr lang="en-SG" sz="2000" b="1" i="0" u="none" strike="noStrike" dirty="0" err="1">
                <a:solidFill>
                  <a:schemeClr val="accent2">
                    <a:lumMod val="75000"/>
                  </a:schemeClr>
                </a:solidFill>
                <a:effectLst/>
                <a:latin typeface="Quicksand"/>
                <a:hlinkClick r:id="rId3">
                  <a:extLst>
                    <a:ext uri="{A12FA001-AC4F-418D-AE19-62706E023703}">
                      <ahyp:hlinkClr xmlns:ahyp="http://schemas.microsoft.com/office/drawing/2018/hyperlinkcolor" val="tx"/>
                    </a:ext>
                  </a:extLst>
                </a:hlinkClick>
              </a:rPr>
              <a:t>Caitanya</a:t>
            </a:r>
            <a:r>
              <a:rPr lang="en-SG" sz="2000" b="1" i="0" u="none" strike="noStrike" dirty="0">
                <a:solidFill>
                  <a:schemeClr val="accent2">
                    <a:lumMod val="75000"/>
                  </a:schemeClr>
                </a:solidFill>
                <a:effectLst/>
                <a:latin typeface="Quicksand"/>
                <a:hlinkClick r:id="rId3">
                  <a:extLst>
                    <a:ext uri="{A12FA001-AC4F-418D-AE19-62706E023703}">
                      <ahyp:hlinkClr xmlns:ahyp="http://schemas.microsoft.com/office/drawing/2018/hyperlinkcolor" val="tx"/>
                    </a:ext>
                  </a:extLst>
                </a:hlinkClick>
              </a:rPr>
              <a:t> </a:t>
            </a:r>
            <a:r>
              <a:rPr lang="en-SG" sz="2000" b="1" i="0" u="none" strike="noStrike" dirty="0" err="1">
                <a:solidFill>
                  <a:schemeClr val="accent2">
                    <a:lumMod val="75000"/>
                  </a:schemeClr>
                </a:solidFill>
                <a:effectLst/>
                <a:latin typeface="Quicksand"/>
                <a:hlinkClick r:id="rId3">
                  <a:extLst>
                    <a:ext uri="{A12FA001-AC4F-418D-AE19-62706E023703}">
                      <ahyp:hlinkClr xmlns:ahyp="http://schemas.microsoft.com/office/drawing/2018/hyperlinkcolor" val="tx"/>
                    </a:ext>
                  </a:extLst>
                </a:hlinkClick>
              </a:rPr>
              <a:t>Mahaprabhu</a:t>
            </a:r>
            <a:r>
              <a:rPr lang="en-SG" sz="2000" b="1" i="0" u="none" strike="noStrike" dirty="0">
                <a:solidFill>
                  <a:schemeClr val="accent2">
                    <a:lumMod val="75000"/>
                  </a:schemeClr>
                </a:solidFill>
                <a:effectLst/>
                <a:latin typeface="Quicksand"/>
                <a:hlinkClick r:id="rId3">
                  <a:extLst>
                    <a:ext uri="{A12FA001-AC4F-418D-AE19-62706E023703}">
                      <ahyp:hlinkClr xmlns:ahyp="http://schemas.microsoft.com/office/drawing/2018/hyperlinkcolor" val="tx"/>
                    </a:ext>
                  </a:extLst>
                </a:hlinkClick>
              </a:rPr>
              <a:t> come "once" every 1000 </a:t>
            </a:r>
            <a:r>
              <a:rPr lang="en-SG" sz="2000" b="1" i="0" u="none" strike="noStrike" dirty="0" err="1">
                <a:solidFill>
                  <a:schemeClr val="accent2">
                    <a:lumMod val="75000"/>
                  </a:schemeClr>
                </a:solidFill>
                <a:effectLst/>
                <a:latin typeface="Quicksand"/>
                <a:hlinkClick r:id="rId3">
                  <a:extLst>
                    <a:ext uri="{A12FA001-AC4F-418D-AE19-62706E023703}">
                      <ahyp:hlinkClr xmlns:ahyp="http://schemas.microsoft.com/office/drawing/2018/hyperlinkcolor" val="tx"/>
                    </a:ext>
                  </a:extLst>
                </a:hlinkClick>
              </a:rPr>
              <a:t>Divya</a:t>
            </a:r>
            <a:r>
              <a:rPr lang="en-SG" sz="2000" b="1" i="0" u="none" strike="noStrike" dirty="0">
                <a:solidFill>
                  <a:schemeClr val="accent2">
                    <a:lumMod val="75000"/>
                  </a:schemeClr>
                </a:solidFill>
                <a:effectLst/>
                <a:latin typeface="Quicksand"/>
                <a:hlinkClick r:id="rId3">
                  <a:extLst>
                    <a:ext uri="{A12FA001-AC4F-418D-AE19-62706E023703}">
                      <ahyp:hlinkClr xmlns:ahyp="http://schemas.microsoft.com/office/drawing/2018/hyperlinkcolor" val="tx"/>
                    </a:ext>
                  </a:extLst>
                </a:hlinkClick>
              </a:rPr>
              <a:t>-yugas (</a:t>
            </a:r>
            <a:r>
              <a:rPr lang="en-SG" sz="2000" b="1" i="0" u="none" strike="noStrike" dirty="0" err="1">
                <a:solidFill>
                  <a:schemeClr val="accent2">
                    <a:lumMod val="75000"/>
                  </a:schemeClr>
                </a:solidFill>
                <a:effectLst/>
                <a:latin typeface="Quicksand"/>
                <a:hlinkClick r:id="rId3">
                  <a:extLst>
                    <a:ext uri="{A12FA001-AC4F-418D-AE19-62706E023703}">
                      <ahyp:hlinkClr xmlns:ahyp="http://schemas.microsoft.com/office/drawing/2018/hyperlinkcolor" val="tx"/>
                    </a:ext>
                  </a:extLst>
                </a:hlinkClick>
              </a:rPr>
              <a:t>Maha</a:t>
            </a:r>
            <a:r>
              <a:rPr lang="en-SG" sz="2000" b="1" i="0" u="none" strike="noStrike" dirty="0">
                <a:solidFill>
                  <a:schemeClr val="accent2">
                    <a:lumMod val="75000"/>
                  </a:schemeClr>
                </a:solidFill>
                <a:effectLst/>
                <a:latin typeface="Quicksand"/>
                <a:hlinkClick r:id="rId3">
                  <a:extLst>
                    <a:ext uri="{A12FA001-AC4F-418D-AE19-62706E023703}">
                      <ahyp:hlinkClr xmlns:ahyp="http://schemas.microsoft.com/office/drawing/2018/hyperlinkcolor" val="tx"/>
                    </a:ext>
                  </a:extLst>
                </a:hlinkClick>
              </a:rPr>
              <a:t>-yugas) or every day of Brahma.</a:t>
            </a:r>
            <a:br>
              <a:rPr lang="en-SG" sz="2000" b="1" i="0" dirty="0">
                <a:solidFill>
                  <a:srgbClr val="FFFF00"/>
                </a:solidFill>
                <a:effectLst/>
                <a:latin typeface="Quicksand"/>
              </a:rPr>
            </a:br>
            <a:br>
              <a:rPr lang="en-SG" sz="2000" b="0" i="0" dirty="0">
                <a:solidFill>
                  <a:srgbClr val="FFFF00"/>
                </a:solidFill>
                <a:effectLst/>
                <a:latin typeface="Quicksand"/>
              </a:rPr>
            </a:br>
            <a:r>
              <a:rPr lang="en-SG" sz="2000" b="1" i="0" dirty="0">
                <a:solidFill>
                  <a:srgbClr val="0070C0"/>
                </a:solidFill>
                <a:effectLst/>
                <a:latin typeface="inherit"/>
              </a:rPr>
              <a:t> A ''day-time of Brahma's 12 hours'' equals 1000 </a:t>
            </a:r>
            <a:r>
              <a:rPr lang="en-SG" sz="2000" b="1" i="0" dirty="0" err="1">
                <a:solidFill>
                  <a:srgbClr val="0070C0"/>
                </a:solidFill>
                <a:effectLst/>
                <a:latin typeface="inherit"/>
              </a:rPr>
              <a:t>Maha</a:t>
            </a:r>
            <a:r>
              <a:rPr lang="en-SG" sz="2000" b="1" i="0" dirty="0">
                <a:solidFill>
                  <a:srgbClr val="0070C0"/>
                </a:solidFill>
                <a:effectLst/>
                <a:latin typeface="inherit"/>
              </a:rPr>
              <a:t> yugas, </a:t>
            </a:r>
            <a:r>
              <a:rPr lang="en-SG" sz="2000" b="1" i="0" dirty="0" err="1">
                <a:solidFill>
                  <a:srgbClr val="0070C0"/>
                </a:solidFill>
                <a:effectLst/>
                <a:latin typeface="inherit"/>
              </a:rPr>
              <a:t>Catur</a:t>
            </a:r>
            <a:r>
              <a:rPr lang="en-SG" sz="2000" b="1" i="0" dirty="0">
                <a:solidFill>
                  <a:srgbClr val="0070C0"/>
                </a:solidFill>
                <a:effectLst/>
                <a:latin typeface="inherit"/>
              </a:rPr>
              <a:t>-yuga or </a:t>
            </a:r>
            <a:r>
              <a:rPr lang="en-SG" sz="2000" b="1" i="0" dirty="0" err="1">
                <a:solidFill>
                  <a:srgbClr val="0070C0"/>
                </a:solidFill>
                <a:effectLst/>
                <a:latin typeface="inherit"/>
              </a:rPr>
              <a:t>Divya</a:t>
            </a:r>
            <a:r>
              <a:rPr lang="en-SG" sz="2000" b="1" i="0" dirty="0">
                <a:solidFill>
                  <a:srgbClr val="0070C0"/>
                </a:solidFill>
                <a:effectLst/>
                <a:latin typeface="inherit"/>
              </a:rPr>
              <a:t>-yuga which are -.</a:t>
            </a:r>
            <a:br>
              <a:rPr lang="en-SG" sz="2000" b="0" i="0" dirty="0">
                <a:solidFill>
                  <a:srgbClr val="0070C0"/>
                </a:solidFill>
                <a:effectLst/>
                <a:latin typeface="Quicksand"/>
              </a:rPr>
            </a:br>
            <a:br>
              <a:rPr lang="en-SG" sz="2000" b="0" i="0" dirty="0">
                <a:solidFill>
                  <a:srgbClr val="0070C0"/>
                </a:solidFill>
                <a:effectLst/>
                <a:latin typeface="Quicksand"/>
              </a:rPr>
            </a:br>
            <a:r>
              <a:rPr lang="en-SG" sz="2000" b="1" i="0" dirty="0">
                <a:solidFill>
                  <a:srgbClr val="0070C0"/>
                </a:solidFill>
                <a:effectLst/>
                <a:latin typeface="inherit"/>
              </a:rPr>
              <a:t>Satya Yuga</a:t>
            </a:r>
            <a:r>
              <a:rPr lang="en-SG" sz="2000" b="0" i="0" dirty="0">
                <a:solidFill>
                  <a:srgbClr val="0070C0"/>
                </a:solidFill>
                <a:effectLst/>
                <a:latin typeface="Quicksand"/>
              </a:rPr>
              <a:t> is 1,728,000 human years,</a:t>
            </a:r>
            <a:br>
              <a:rPr lang="en-SG" sz="2000" b="0" i="0" dirty="0">
                <a:solidFill>
                  <a:srgbClr val="0070C0"/>
                </a:solidFill>
                <a:effectLst/>
                <a:latin typeface="Quicksand"/>
              </a:rPr>
            </a:br>
            <a:r>
              <a:rPr lang="en-SG" sz="2000" b="1" i="0" dirty="0" err="1">
                <a:solidFill>
                  <a:srgbClr val="0070C0"/>
                </a:solidFill>
                <a:effectLst/>
                <a:latin typeface="inherit"/>
              </a:rPr>
              <a:t>Treta</a:t>
            </a:r>
            <a:r>
              <a:rPr lang="en-SG" sz="2000" b="1" i="0" dirty="0">
                <a:solidFill>
                  <a:srgbClr val="0070C0"/>
                </a:solidFill>
                <a:effectLst/>
                <a:latin typeface="inherit"/>
              </a:rPr>
              <a:t> Yuga</a:t>
            </a:r>
            <a:r>
              <a:rPr lang="en-SG" sz="2000" b="0" i="0" dirty="0">
                <a:solidFill>
                  <a:srgbClr val="0070C0"/>
                </a:solidFill>
                <a:effectLst/>
                <a:latin typeface="Quicksand"/>
              </a:rPr>
              <a:t> is 1,296,000 human years long,</a:t>
            </a:r>
            <a:br>
              <a:rPr lang="en-SG" sz="2000" b="0" i="0" dirty="0">
                <a:solidFill>
                  <a:srgbClr val="0070C0"/>
                </a:solidFill>
                <a:effectLst/>
                <a:latin typeface="Quicksand"/>
              </a:rPr>
            </a:br>
            <a:r>
              <a:rPr lang="en-SG" sz="2000" b="1" i="0" dirty="0" err="1">
                <a:solidFill>
                  <a:srgbClr val="0070C0"/>
                </a:solidFill>
                <a:effectLst/>
                <a:latin typeface="inherit"/>
              </a:rPr>
              <a:t>Dwapara</a:t>
            </a:r>
            <a:r>
              <a:rPr lang="en-SG" sz="2000" b="1" i="0" dirty="0">
                <a:solidFill>
                  <a:srgbClr val="0070C0"/>
                </a:solidFill>
                <a:effectLst/>
                <a:latin typeface="inherit"/>
              </a:rPr>
              <a:t> Yuga</a:t>
            </a:r>
            <a:r>
              <a:rPr lang="en-SG" sz="2000" b="0" i="0" dirty="0">
                <a:solidFill>
                  <a:srgbClr val="0070C0"/>
                </a:solidFill>
                <a:effectLst/>
                <a:latin typeface="Quicksand"/>
              </a:rPr>
              <a:t> 864,000 human years</a:t>
            </a:r>
            <a:br>
              <a:rPr lang="en-SG" sz="2000" b="0" i="0" dirty="0">
                <a:solidFill>
                  <a:srgbClr val="0070C0"/>
                </a:solidFill>
                <a:effectLst/>
                <a:latin typeface="Quicksand"/>
              </a:rPr>
            </a:br>
            <a:r>
              <a:rPr lang="en-SG" sz="2000" b="1" i="0" dirty="0">
                <a:solidFill>
                  <a:srgbClr val="0070C0"/>
                </a:solidFill>
                <a:effectLst/>
                <a:latin typeface="inherit"/>
              </a:rPr>
              <a:t>Kali Yuga</a:t>
            </a:r>
            <a:r>
              <a:rPr lang="en-SG" sz="2000" b="0" i="0" dirty="0">
                <a:solidFill>
                  <a:srgbClr val="0070C0"/>
                </a:solidFill>
                <a:effectLst/>
                <a:latin typeface="Quicksand"/>
              </a:rPr>
              <a:t> 432,000 human years.</a:t>
            </a:r>
            <a:br>
              <a:rPr lang="en-SG" sz="2000" b="0" i="0" dirty="0">
                <a:solidFill>
                  <a:srgbClr val="0070C0"/>
                </a:solidFill>
                <a:effectLst/>
                <a:latin typeface="Quicksand"/>
              </a:rPr>
            </a:br>
            <a:r>
              <a:rPr lang="en-SG" sz="2000" b="0" i="0" dirty="0">
                <a:solidFill>
                  <a:srgbClr val="0070C0"/>
                </a:solidFill>
                <a:effectLst/>
                <a:latin typeface="Quicksand"/>
              </a:rPr>
              <a:t> </a:t>
            </a:r>
            <a:br>
              <a:rPr lang="en-SG" sz="2000" b="0" i="0" dirty="0">
                <a:solidFill>
                  <a:srgbClr val="0070C0"/>
                </a:solidFill>
                <a:effectLst/>
                <a:latin typeface="Quicksand"/>
              </a:rPr>
            </a:br>
            <a:r>
              <a:rPr lang="en-US" sz="2000" b="1" i="0" dirty="0">
                <a:solidFill>
                  <a:srgbClr val="0070C0"/>
                </a:solidFill>
                <a:effectLst/>
                <a:latin typeface="inherit"/>
              </a:rPr>
              <a:t>And only the ''night-time of 12 hours'' from sunset to sunrise is when a partial annihilation takes place while Brahma sleeps where there are no </a:t>
            </a:r>
            <a:r>
              <a:rPr lang="en-US" sz="2000" b="1" i="0" dirty="0" err="1">
                <a:solidFill>
                  <a:srgbClr val="0070C0"/>
                </a:solidFill>
                <a:effectLst/>
                <a:latin typeface="inherit"/>
              </a:rPr>
              <a:t>Maha</a:t>
            </a:r>
            <a:r>
              <a:rPr lang="en-US" sz="2000" b="1" i="0" dirty="0">
                <a:solidFill>
                  <a:srgbClr val="0070C0"/>
                </a:solidFill>
                <a:effectLst/>
                <a:latin typeface="inherit"/>
              </a:rPr>
              <a:t> yugas</a:t>
            </a:r>
            <a:br>
              <a:rPr lang="en-US" sz="2000" b="0" i="0" dirty="0">
                <a:solidFill>
                  <a:srgbClr val="0070C0"/>
                </a:solidFill>
                <a:effectLst/>
                <a:latin typeface="Quicksand"/>
              </a:rPr>
            </a:br>
            <a:r>
              <a:rPr lang="en-US" sz="2000" b="0" i="0" dirty="0">
                <a:solidFill>
                  <a:srgbClr val="0070C0"/>
                </a:solidFill>
                <a:effectLst/>
                <a:latin typeface="Quicksand"/>
              </a:rPr>
              <a:t>So a ''day and night 24 hour period'' of Brahma's time equals</a:t>
            </a:r>
            <a:r>
              <a:rPr lang="en-US" sz="2000" b="1" i="0" dirty="0">
                <a:solidFill>
                  <a:srgbClr val="0070C0"/>
                </a:solidFill>
                <a:effectLst/>
                <a:latin typeface="inherit"/>
              </a:rPr>
              <a:t> 8 billion 640 million human years</a:t>
            </a:r>
            <a:br>
              <a:rPr lang="en-US" sz="2000" b="0" i="0" dirty="0">
                <a:solidFill>
                  <a:srgbClr val="FFFF00"/>
                </a:solidFill>
                <a:effectLst/>
                <a:latin typeface="Quicksand"/>
              </a:rPr>
            </a:br>
            <a:br>
              <a:rPr lang="en-SG" sz="2000" b="0" i="0" dirty="0">
                <a:solidFill>
                  <a:srgbClr val="FFFF00"/>
                </a:solidFill>
                <a:effectLst/>
                <a:latin typeface="Quicksand"/>
              </a:rPr>
            </a:br>
            <a:br>
              <a:rPr lang="en-US" sz="2000" b="0" dirty="0">
                <a:solidFill>
                  <a:srgbClr val="FFFF00"/>
                </a:solidFill>
                <a:effectLst/>
              </a:rPr>
            </a:br>
            <a:endParaRPr lang="en-IN" sz="2000" b="0" dirty="0">
              <a:solidFill>
                <a:srgbClr val="FFFF00"/>
              </a:solidFill>
              <a:effectLst/>
            </a:endParaRPr>
          </a:p>
        </p:txBody>
      </p:sp>
      <p:pic>
        <p:nvPicPr>
          <p:cNvPr id="4" name="Picture Placeholder 3">
            <a:extLst>
              <a:ext uri="{FF2B5EF4-FFF2-40B4-BE49-F238E27FC236}">
                <a16:creationId xmlns:a16="http://schemas.microsoft.com/office/drawing/2014/main" id="{8955DEFF-C6DE-4D25-B69A-FDC4C922BFA6}"/>
              </a:ext>
            </a:extLst>
          </p:cNvPr>
          <p:cNvPicPr>
            <a:picLocks noGrp="1" noChangeAspect="1"/>
          </p:cNvPicPr>
          <p:nvPr>
            <p:ph type="pic" idx="1"/>
          </p:nvPr>
        </p:nvPicPr>
        <p:blipFill>
          <a:blip r:embed="rId4">
            <a:extLst>
              <a:ext uri="{28A0092B-C50C-407E-A947-70E740481C1C}">
                <a14:useLocalDpi xmlns:a14="http://schemas.microsoft.com/office/drawing/2010/main" val="0"/>
              </a:ext>
            </a:extLst>
          </a:blip>
          <a:stretch>
            <a:fillRect/>
          </a:stretch>
        </p:blipFill>
        <p:spPr>
          <a:xfrm>
            <a:off x="6096000" y="168570"/>
            <a:ext cx="6172200" cy="6586619"/>
          </a:xfrm>
        </p:spPr>
      </p:pic>
    </p:spTree>
    <p:extLst>
      <p:ext uri="{BB962C8B-B14F-4D97-AF65-F5344CB8AC3E}">
        <p14:creationId xmlns:p14="http://schemas.microsoft.com/office/powerpoint/2010/main" val="21722534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rrowheads="1"/>
          </p:cNvSpPr>
          <p:nvPr>
            <p:ph type="title"/>
          </p:nvPr>
        </p:nvSpPr>
        <p:spPr>
          <a:xfrm>
            <a:off x="119336" y="168570"/>
            <a:ext cx="5832648" cy="6689429"/>
          </a:xfrm>
        </p:spPr>
        <p:txBody>
          <a:bodyPr/>
          <a:lstStyle/>
          <a:p>
            <a:pPr algn="l" fontAlgn="base"/>
            <a:br>
              <a:rPr lang="en-SG" sz="1600" b="1" i="0" dirty="0">
                <a:solidFill>
                  <a:srgbClr val="FFFF00"/>
                </a:solidFill>
                <a:effectLst/>
                <a:latin typeface="inherit"/>
              </a:rPr>
            </a:br>
            <a:br>
              <a:rPr lang="en-SG" sz="1600" b="1" i="0" dirty="0">
                <a:solidFill>
                  <a:srgbClr val="FFFF00"/>
                </a:solidFill>
                <a:effectLst/>
                <a:latin typeface="inherit"/>
              </a:rPr>
            </a:br>
            <a:br>
              <a:rPr lang="en-SG" sz="1600" b="1" i="0" dirty="0">
                <a:solidFill>
                  <a:srgbClr val="FFFF00"/>
                </a:solidFill>
                <a:effectLst/>
                <a:latin typeface="inherit"/>
              </a:rPr>
            </a:br>
            <a:r>
              <a:rPr lang="en-SG" sz="1600" b="1" i="0" dirty="0">
                <a:solidFill>
                  <a:srgbClr val="0070C0"/>
                </a:solidFill>
                <a:effectLst/>
                <a:latin typeface="inherit"/>
              </a:rPr>
              <a:t>Lord </a:t>
            </a:r>
            <a:r>
              <a:rPr lang="en-SG" sz="1600" b="1" i="0" dirty="0" err="1">
                <a:solidFill>
                  <a:srgbClr val="0070C0"/>
                </a:solidFill>
                <a:effectLst/>
                <a:latin typeface="inherit"/>
              </a:rPr>
              <a:t>Caitanya</a:t>
            </a:r>
            <a:r>
              <a:rPr lang="en-SG" sz="1600" b="1" i="0" dirty="0">
                <a:solidFill>
                  <a:srgbClr val="0070C0"/>
                </a:solidFill>
                <a:effectLst/>
                <a:latin typeface="inherit"/>
              </a:rPr>
              <a:t> and Krishna's appearance is very rare as they comes just ''once'' over that enormous period of time.</a:t>
            </a:r>
            <a:br>
              <a:rPr lang="en-SG" sz="1600" b="1" i="0" dirty="0">
                <a:solidFill>
                  <a:srgbClr val="0070C0"/>
                </a:solidFill>
                <a:effectLst/>
                <a:latin typeface="inherit"/>
              </a:rPr>
            </a:br>
            <a:br>
              <a:rPr lang="en-SG" sz="1600" b="0" i="0" dirty="0">
                <a:solidFill>
                  <a:srgbClr val="0070C0"/>
                </a:solidFill>
                <a:effectLst/>
                <a:latin typeface="Quicksand"/>
              </a:rPr>
            </a:br>
            <a:r>
              <a:rPr lang="en-SG" sz="1600" b="1" i="0" dirty="0">
                <a:solidFill>
                  <a:srgbClr val="0070C0"/>
                </a:solidFill>
                <a:effectLst/>
                <a:latin typeface="inherit"/>
              </a:rPr>
              <a:t>Srila Prabhupada</a:t>
            </a:r>
            <a:r>
              <a:rPr lang="en-SG" sz="1600" b="0" i="0" dirty="0">
                <a:solidFill>
                  <a:srgbClr val="0070C0"/>
                </a:solidFill>
                <a:effectLst/>
                <a:latin typeface="Quicksand"/>
              </a:rPr>
              <a:t> – ‘’ Lord </a:t>
            </a:r>
            <a:r>
              <a:rPr lang="en-SG" sz="1600" b="0" i="0" dirty="0" err="1">
                <a:solidFill>
                  <a:srgbClr val="0070C0"/>
                </a:solidFill>
                <a:effectLst/>
                <a:latin typeface="Quicksand"/>
              </a:rPr>
              <a:t>Kṛṣṇa</a:t>
            </a:r>
            <a:r>
              <a:rPr lang="en-SG" sz="1600" b="0" i="0" dirty="0">
                <a:solidFill>
                  <a:srgbClr val="0070C0"/>
                </a:solidFill>
                <a:effectLst/>
                <a:latin typeface="Quicksand"/>
              </a:rPr>
              <a:t> and Lord </a:t>
            </a:r>
            <a:r>
              <a:rPr lang="en-SG" sz="1600" b="0" i="0" dirty="0" err="1">
                <a:solidFill>
                  <a:srgbClr val="0070C0"/>
                </a:solidFill>
                <a:effectLst/>
                <a:latin typeface="Quicksand"/>
              </a:rPr>
              <a:t>Caitanya</a:t>
            </a:r>
            <a:r>
              <a:rPr lang="en-SG" sz="1600" b="0" i="0" dirty="0">
                <a:solidFill>
                  <a:srgbClr val="0070C0"/>
                </a:solidFill>
                <a:effectLst/>
                <a:latin typeface="Quicksand"/>
              </a:rPr>
              <a:t> appear once in each day of </a:t>
            </a:r>
            <a:r>
              <a:rPr lang="en-SG" sz="1600" b="0" i="0" dirty="0" err="1">
                <a:solidFill>
                  <a:srgbClr val="0070C0"/>
                </a:solidFill>
                <a:effectLst/>
                <a:latin typeface="Quicksand"/>
              </a:rPr>
              <a:t>Brahmā</a:t>
            </a:r>
            <a:r>
              <a:rPr lang="en-SG" sz="1600" b="0" i="0" dirty="0">
                <a:solidFill>
                  <a:srgbClr val="0070C0"/>
                </a:solidFill>
                <a:effectLst/>
                <a:latin typeface="Quicksand"/>
              </a:rPr>
              <a:t>’’</a:t>
            </a:r>
            <a:r>
              <a:rPr lang="en-SG" sz="1600" b="1" i="0" dirty="0">
                <a:solidFill>
                  <a:srgbClr val="0070C0"/>
                </a:solidFill>
                <a:effectLst/>
                <a:latin typeface="inherit"/>
              </a:rPr>
              <a:t> (CC Adi 3.10 Text 10 Purport)</a:t>
            </a:r>
            <a:br>
              <a:rPr lang="en-SG" sz="1600" b="1" i="0" dirty="0">
                <a:solidFill>
                  <a:srgbClr val="0070C0"/>
                </a:solidFill>
                <a:effectLst/>
                <a:latin typeface="inherit"/>
              </a:rPr>
            </a:br>
            <a:br>
              <a:rPr lang="en-SG" sz="1600" b="0" i="0" dirty="0">
                <a:solidFill>
                  <a:srgbClr val="0070C0"/>
                </a:solidFill>
                <a:effectLst/>
                <a:latin typeface="Quicksand"/>
              </a:rPr>
            </a:br>
            <a:r>
              <a:rPr lang="en-SG" sz="1600" b="1" i="0" dirty="0">
                <a:solidFill>
                  <a:srgbClr val="0070C0"/>
                </a:solidFill>
                <a:effectLst/>
                <a:latin typeface="inherit"/>
              </a:rPr>
              <a:t>Krishna</a:t>
            </a:r>
            <a:r>
              <a:rPr lang="en-SG" sz="1600" b="0" i="0" dirty="0">
                <a:solidFill>
                  <a:srgbClr val="0070C0"/>
                </a:solidFill>
                <a:effectLst/>
                <a:latin typeface="Quicksand"/>
              </a:rPr>
              <a:t> in His original Form comes at the end of every </a:t>
            </a:r>
            <a:r>
              <a:rPr lang="en-SG" sz="1600" b="1" i="0" dirty="0">
                <a:solidFill>
                  <a:srgbClr val="0070C0"/>
                </a:solidFill>
                <a:effectLst/>
                <a:latin typeface="inherit"/>
              </a:rPr>
              <a:t>"one thousand"</a:t>
            </a:r>
            <a:r>
              <a:rPr lang="en-SG" sz="1600" b="0" i="0" dirty="0">
                <a:solidFill>
                  <a:srgbClr val="0070C0"/>
                </a:solidFill>
                <a:effectLst/>
                <a:latin typeface="Quicksand"/>
              </a:rPr>
              <a:t> </a:t>
            </a:r>
            <a:r>
              <a:rPr lang="en-SG" sz="1600" b="0" i="0" dirty="0" err="1">
                <a:solidFill>
                  <a:srgbClr val="0070C0"/>
                </a:solidFill>
                <a:effectLst/>
                <a:latin typeface="Quicksand"/>
              </a:rPr>
              <a:t>Dvarpara</a:t>
            </a:r>
            <a:r>
              <a:rPr lang="en-SG" sz="1600" b="0" i="0" dirty="0">
                <a:solidFill>
                  <a:srgbClr val="0070C0"/>
                </a:solidFill>
                <a:effectLst/>
                <a:latin typeface="Quicksand"/>
              </a:rPr>
              <a:t>-yuga</a:t>
            </a:r>
            <a:br>
              <a:rPr lang="en-SG" sz="1600" b="0" i="0" dirty="0">
                <a:solidFill>
                  <a:srgbClr val="0070C0"/>
                </a:solidFill>
                <a:effectLst/>
                <a:latin typeface="Quicksand"/>
              </a:rPr>
            </a:br>
            <a:br>
              <a:rPr lang="en-SG" sz="1600" b="0" i="0" dirty="0">
                <a:solidFill>
                  <a:srgbClr val="0070C0"/>
                </a:solidFill>
                <a:effectLst/>
                <a:latin typeface="Quicksand"/>
              </a:rPr>
            </a:br>
            <a:r>
              <a:rPr lang="en-SG" sz="1600" b="1" i="0" dirty="0">
                <a:solidFill>
                  <a:srgbClr val="0070C0"/>
                </a:solidFill>
                <a:effectLst/>
                <a:latin typeface="inherit"/>
              </a:rPr>
              <a:t>Lord </a:t>
            </a:r>
            <a:r>
              <a:rPr lang="en-SG" sz="1600" b="1" i="0" dirty="0" err="1">
                <a:solidFill>
                  <a:srgbClr val="0070C0"/>
                </a:solidFill>
                <a:effectLst/>
                <a:latin typeface="inherit"/>
              </a:rPr>
              <a:t>Caitanya</a:t>
            </a:r>
            <a:r>
              <a:rPr lang="en-SG" sz="1600" b="0" i="0" dirty="0">
                <a:solidFill>
                  <a:srgbClr val="0070C0"/>
                </a:solidFill>
                <a:effectLst/>
                <a:latin typeface="Quicksand"/>
              </a:rPr>
              <a:t> ''only once'' in every</a:t>
            </a:r>
            <a:r>
              <a:rPr lang="en-SG" sz="1600" b="1" i="0" dirty="0">
                <a:solidFill>
                  <a:srgbClr val="0070C0"/>
                </a:solidFill>
                <a:effectLst/>
                <a:latin typeface="inherit"/>
              </a:rPr>
              <a:t> "one thousand"</a:t>
            </a:r>
            <a:r>
              <a:rPr lang="en-SG" sz="1600" b="0" i="0" dirty="0">
                <a:solidFill>
                  <a:srgbClr val="0070C0"/>
                </a:solidFill>
                <a:effectLst/>
                <a:latin typeface="Quicksand"/>
              </a:rPr>
              <a:t> Kali-yuga</a:t>
            </a:r>
            <a:br>
              <a:rPr lang="en-SG" sz="1600" b="0" i="0" dirty="0">
                <a:solidFill>
                  <a:srgbClr val="0070C0"/>
                </a:solidFill>
                <a:effectLst/>
                <a:latin typeface="Quicksand"/>
              </a:rPr>
            </a:br>
            <a:br>
              <a:rPr lang="en-SG" sz="1600" b="1" i="0" dirty="0">
                <a:solidFill>
                  <a:srgbClr val="0070C0"/>
                </a:solidFill>
                <a:effectLst/>
                <a:latin typeface="Quicksand"/>
              </a:rPr>
            </a:br>
            <a:r>
              <a:rPr lang="en-US" sz="1600" b="1" i="0" dirty="0">
                <a:solidFill>
                  <a:srgbClr val="0070C0"/>
                </a:solidFill>
                <a:effectLst/>
                <a:latin typeface="inherit"/>
              </a:rPr>
              <a:t>CC Adi 3.10 Text 10</a:t>
            </a:r>
            <a:br>
              <a:rPr lang="en-US" sz="1600" b="0" i="0" dirty="0">
                <a:solidFill>
                  <a:srgbClr val="0070C0"/>
                </a:solidFill>
                <a:effectLst/>
                <a:latin typeface="Quicksand"/>
              </a:rPr>
            </a:br>
            <a:r>
              <a:rPr lang="en-US" sz="1600" b="0" i="0" dirty="0">
                <a:solidFill>
                  <a:srgbClr val="0070C0"/>
                </a:solidFill>
                <a:effectLst/>
                <a:latin typeface="Quicksand"/>
              </a:rPr>
              <a:t>At the end of the </a:t>
            </a:r>
            <a:r>
              <a:rPr lang="en-US" sz="1600" b="0" i="0" dirty="0" err="1">
                <a:solidFill>
                  <a:srgbClr val="0070C0"/>
                </a:solidFill>
                <a:effectLst/>
                <a:latin typeface="Quicksand"/>
              </a:rPr>
              <a:t>Dvāpara</a:t>
            </a:r>
            <a:r>
              <a:rPr lang="en-US" sz="1600" b="0" i="0" dirty="0">
                <a:solidFill>
                  <a:srgbClr val="0070C0"/>
                </a:solidFill>
                <a:effectLst/>
                <a:latin typeface="Quicksand"/>
              </a:rPr>
              <a:t>-yuga of the twenty-eighth </a:t>
            </a:r>
            <a:r>
              <a:rPr lang="en-US" sz="1600" b="0" i="0" dirty="0" err="1">
                <a:solidFill>
                  <a:srgbClr val="0070C0"/>
                </a:solidFill>
                <a:effectLst/>
                <a:latin typeface="Quicksand"/>
              </a:rPr>
              <a:t>divya</a:t>
            </a:r>
            <a:r>
              <a:rPr lang="en-US" sz="1600" b="0" i="0" dirty="0">
                <a:solidFill>
                  <a:srgbClr val="0070C0"/>
                </a:solidFill>
                <a:effectLst/>
                <a:latin typeface="Quicksand"/>
              </a:rPr>
              <a:t>-yuga, Lord </a:t>
            </a:r>
            <a:r>
              <a:rPr lang="en-US" sz="1600" b="0" i="0" dirty="0" err="1">
                <a:solidFill>
                  <a:srgbClr val="0070C0"/>
                </a:solidFill>
                <a:effectLst/>
                <a:latin typeface="Quicksand"/>
              </a:rPr>
              <a:t>Kṛṣṇa</a:t>
            </a:r>
            <a:r>
              <a:rPr lang="en-US" sz="1600" b="0" i="0" dirty="0">
                <a:solidFill>
                  <a:srgbClr val="0070C0"/>
                </a:solidFill>
                <a:effectLst/>
                <a:latin typeface="Quicksand"/>
              </a:rPr>
              <a:t> appears on earth with the full paraphernalia of His eternal </a:t>
            </a:r>
            <a:r>
              <a:rPr lang="en-US" sz="1600" b="0" i="0" dirty="0" err="1">
                <a:solidFill>
                  <a:srgbClr val="0070C0"/>
                </a:solidFill>
                <a:effectLst/>
                <a:latin typeface="Quicksand"/>
              </a:rPr>
              <a:t>Vraja-dhāma</a:t>
            </a:r>
            <a:r>
              <a:rPr lang="en-US" sz="1600" b="0" i="0" dirty="0">
                <a:solidFill>
                  <a:srgbClr val="0070C0"/>
                </a:solidFill>
                <a:effectLst/>
                <a:latin typeface="Quicksand"/>
              </a:rPr>
              <a:t>.</a:t>
            </a:r>
            <a:br>
              <a:rPr lang="en-US" sz="1600" b="0" i="0" dirty="0">
                <a:solidFill>
                  <a:srgbClr val="0070C0"/>
                </a:solidFill>
                <a:effectLst/>
                <a:latin typeface="Quicksand"/>
              </a:rPr>
            </a:br>
            <a:br>
              <a:rPr lang="en-US" sz="1600" b="0" i="0" dirty="0">
                <a:solidFill>
                  <a:srgbClr val="0070C0"/>
                </a:solidFill>
                <a:effectLst/>
                <a:latin typeface="Quicksand"/>
              </a:rPr>
            </a:br>
            <a:r>
              <a:rPr lang="en-US" sz="1600" b="1" i="0" dirty="0">
                <a:solidFill>
                  <a:srgbClr val="0070C0"/>
                </a:solidFill>
                <a:effectLst/>
                <a:latin typeface="inherit"/>
              </a:rPr>
              <a:t>PURPORT by Srila Prabhupada.</a:t>
            </a:r>
            <a:br>
              <a:rPr lang="en-US" sz="1600" b="0" i="0" dirty="0">
                <a:solidFill>
                  <a:srgbClr val="0070C0"/>
                </a:solidFill>
                <a:effectLst/>
                <a:latin typeface="Quicksand"/>
              </a:rPr>
            </a:br>
            <a:r>
              <a:rPr lang="en-US" sz="1600" b="0" i="0" dirty="0">
                <a:solidFill>
                  <a:srgbClr val="0070C0"/>
                </a:solidFill>
                <a:effectLst/>
                <a:latin typeface="Quicksand"/>
              </a:rPr>
              <a:t>"Now is the term of </a:t>
            </a:r>
            <a:r>
              <a:rPr lang="en-US" sz="1600" b="0" i="0" dirty="0" err="1">
                <a:solidFill>
                  <a:srgbClr val="0070C0"/>
                </a:solidFill>
                <a:effectLst/>
                <a:latin typeface="Quicksand"/>
              </a:rPr>
              <a:t>Vaivasvata</a:t>
            </a:r>
            <a:r>
              <a:rPr lang="en-US" sz="1600" b="0" i="0" dirty="0">
                <a:solidFill>
                  <a:srgbClr val="0070C0"/>
                </a:solidFill>
                <a:effectLst/>
                <a:latin typeface="Quicksand"/>
              </a:rPr>
              <a:t> Manu, during which Lord </a:t>
            </a:r>
            <a:r>
              <a:rPr lang="en-US" sz="1600" b="0" i="0" dirty="0" err="1">
                <a:solidFill>
                  <a:srgbClr val="0070C0"/>
                </a:solidFill>
                <a:effectLst/>
                <a:latin typeface="Quicksand"/>
              </a:rPr>
              <a:t>Caitanya</a:t>
            </a:r>
            <a:r>
              <a:rPr lang="en-US" sz="1600" b="0" i="0" dirty="0">
                <a:solidFill>
                  <a:srgbClr val="0070C0"/>
                </a:solidFill>
                <a:effectLst/>
                <a:latin typeface="Quicksand"/>
              </a:rPr>
              <a:t> appears. First Lord </a:t>
            </a:r>
            <a:r>
              <a:rPr lang="en-US" sz="1600" b="0" i="0" dirty="0" err="1">
                <a:solidFill>
                  <a:srgbClr val="0070C0"/>
                </a:solidFill>
                <a:effectLst/>
                <a:latin typeface="Quicksand"/>
              </a:rPr>
              <a:t>Kṛṣṇa</a:t>
            </a:r>
            <a:r>
              <a:rPr lang="en-US" sz="1600" b="0" i="0" dirty="0">
                <a:solidFill>
                  <a:srgbClr val="0070C0"/>
                </a:solidFill>
                <a:effectLst/>
                <a:latin typeface="Quicksand"/>
              </a:rPr>
              <a:t> appears at the close of the </a:t>
            </a:r>
            <a:r>
              <a:rPr lang="en-US" sz="1600" b="0" i="0" dirty="0" err="1">
                <a:solidFill>
                  <a:srgbClr val="0070C0"/>
                </a:solidFill>
                <a:effectLst/>
                <a:latin typeface="Quicksand"/>
              </a:rPr>
              <a:t>Dvāpara</a:t>
            </a:r>
            <a:r>
              <a:rPr lang="en-US" sz="1600" b="0" i="0" dirty="0">
                <a:solidFill>
                  <a:srgbClr val="0070C0"/>
                </a:solidFill>
                <a:effectLst/>
                <a:latin typeface="Quicksand"/>
              </a:rPr>
              <a:t>-yuga of the twenty-eighth </a:t>
            </a:r>
            <a:r>
              <a:rPr lang="en-US" sz="1600" b="0" i="0" dirty="0" err="1">
                <a:solidFill>
                  <a:srgbClr val="0070C0"/>
                </a:solidFill>
                <a:effectLst/>
                <a:latin typeface="Quicksand"/>
              </a:rPr>
              <a:t>divya</a:t>
            </a:r>
            <a:r>
              <a:rPr lang="en-US" sz="1600" b="0" i="0" dirty="0">
                <a:solidFill>
                  <a:srgbClr val="0070C0"/>
                </a:solidFill>
                <a:effectLst/>
                <a:latin typeface="Quicksand"/>
              </a:rPr>
              <a:t>-yuga, and then Lord </a:t>
            </a:r>
            <a:r>
              <a:rPr lang="en-US" sz="1600" b="0" i="0" dirty="0" err="1">
                <a:solidFill>
                  <a:srgbClr val="0070C0"/>
                </a:solidFill>
                <a:effectLst/>
                <a:latin typeface="Quicksand"/>
              </a:rPr>
              <a:t>Caitanya</a:t>
            </a:r>
            <a:r>
              <a:rPr lang="en-US" sz="1600" b="0" i="0" dirty="0">
                <a:solidFill>
                  <a:srgbClr val="0070C0"/>
                </a:solidFill>
                <a:effectLst/>
                <a:latin typeface="Quicksand"/>
              </a:rPr>
              <a:t> appears in the Kali-yuga of the same </a:t>
            </a:r>
            <a:r>
              <a:rPr lang="en-US" sz="1600" b="0" i="0" dirty="0" err="1">
                <a:solidFill>
                  <a:srgbClr val="0070C0"/>
                </a:solidFill>
                <a:effectLst/>
                <a:latin typeface="Quicksand"/>
              </a:rPr>
              <a:t>divya</a:t>
            </a:r>
            <a:r>
              <a:rPr lang="en-US" sz="1600" b="0" i="0" dirty="0">
                <a:solidFill>
                  <a:srgbClr val="0070C0"/>
                </a:solidFill>
                <a:effectLst/>
                <a:latin typeface="Quicksand"/>
              </a:rPr>
              <a:t>-yuga.</a:t>
            </a:r>
            <a:br>
              <a:rPr lang="en-US" sz="1600" b="0" i="0" dirty="0">
                <a:solidFill>
                  <a:srgbClr val="FFFF00"/>
                </a:solidFill>
                <a:effectLst/>
                <a:latin typeface="Quicksand"/>
              </a:rPr>
            </a:br>
            <a:br>
              <a:rPr lang="en-US" sz="1600" b="0" i="0" dirty="0">
                <a:solidFill>
                  <a:srgbClr val="FFFF00"/>
                </a:solidFill>
                <a:effectLst/>
                <a:latin typeface="Quicksand"/>
              </a:rPr>
            </a:br>
            <a:r>
              <a:rPr lang="en-US" sz="1600" b="1" i="0" dirty="0">
                <a:solidFill>
                  <a:schemeClr val="accent2">
                    <a:lumMod val="75000"/>
                  </a:schemeClr>
                </a:solidFill>
                <a:effectLst/>
                <a:latin typeface="inherit"/>
              </a:rPr>
              <a:t>Lord </a:t>
            </a:r>
            <a:r>
              <a:rPr lang="en-US" sz="1600" b="1" i="0" dirty="0" err="1">
                <a:solidFill>
                  <a:schemeClr val="accent2">
                    <a:lumMod val="75000"/>
                  </a:schemeClr>
                </a:solidFill>
                <a:effectLst/>
                <a:latin typeface="inherit"/>
              </a:rPr>
              <a:t>Kṛṣṇa</a:t>
            </a:r>
            <a:r>
              <a:rPr lang="en-US" sz="1600" b="1" i="0" dirty="0">
                <a:solidFill>
                  <a:schemeClr val="accent2">
                    <a:lumMod val="75000"/>
                  </a:schemeClr>
                </a:solidFill>
                <a:effectLst/>
                <a:latin typeface="inherit"/>
              </a:rPr>
              <a:t> and Lord </a:t>
            </a:r>
            <a:r>
              <a:rPr lang="en-US" sz="1600" b="1" i="0" dirty="0" err="1">
                <a:solidFill>
                  <a:schemeClr val="accent2">
                    <a:lumMod val="75000"/>
                  </a:schemeClr>
                </a:solidFill>
                <a:effectLst/>
                <a:latin typeface="inherit"/>
              </a:rPr>
              <a:t>Caitanya</a:t>
            </a:r>
            <a:r>
              <a:rPr lang="en-US" sz="1600" b="1" i="0" dirty="0">
                <a:solidFill>
                  <a:schemeClr val="accent2">
                    <a:lumMod val="75000"/>
                  </a:schemeClr>
                </a:solidFill>
                <a:effectLst/>
                <a:latin typeface="inherit"/>
              </a:rPr>
              <a:t> appear once in each day of </a:t>
            </a:r>
            <a:r>
              <a:rPr lang="en-US" sz="1600" b="1" i="0" dirty="0" err="1">
                <a:solidFill>
                  <a:schemeClr val="accent2">
                    <a:lumMod val="75000"/>
                  </a:schemeClr>
                </a:solidFill>
                <a:effectLst/>
                <a:latin typeface="inherit"/>
              </a:rPr>
              <a:t>Brahmā</a:t>
            </a:r>
            <a:r>
              <a:rPr lang="en-US" sz="1600" b="1" i="0" dirty="0">
                <a:solidFill>
                  <a:schemeClr val="accent2">
                    <a:lumMod val="75000"/>
                  </a:schemeClr>
                </a:solidFill>
                <a:effectLst/>
                <a:latin typeface="inherit"/>
              </a:rPr>
              <a:t>, or once in fourteen </a:t>
            </a:r>
            <a:r>
              <a:rPr lang="en-US" sz="1600" b="1" i="0" dirty="0" err="1">
                <a:solidFill>
                  <a:schemeClr val="accent2">
                    <a:lumMod val="75000"/>
                  </a:schemeClr>
                </a:solidFill>
                <a:effectLst/>
                <a:latin typeface="inherit"/>
              </a:rPr>
              <a:t>manv-antaras</a:t>
            </a:r>
            <a:r>
              <a:rPr lang="en-US" sz="1600" b="1" i="0" dirty="0">
                <a:solidFill>
                  <a:schemeClr val="accent2">
                    <a:lumMod val="75000"/>
                  </a:schemeClr>
                </a:solidFill>
                <a:effectLst/>
                <a:latin typeface="inherit"/>
              </a:rPr>
              <a:t>, each of seventy-one </a:t>
            </a:r>
            <a:r>
              <a:rPr lang="en-US" sz="1600" b="1" i="0" dirty="0" err="1">
                <a:solidFill>
                  <a:schemeClr val="accent2">
                    <a:lumMod val="75000"/>
                  </a:schemeClr>
                </a:solidFill>
                <a:effectLst/>
                <a:latin typeface="inherit"/>
              </a:rPr>
              <a:t>divya</a:t>
            </a:r>
            <a:r>
              <a:rPr lang="en-US" sz="1600" b="1" i="0" dirty="0">
                <a:solidFill>
                  <a:schemeClr val="accent2">
                    <a:lumMod val="75000"/>
                  </a:schemeClr>
                </a:solidFill>
                <a:effectLst/>
                <a:latin typeface="inherit"/>
              </a:rPr>
              <a:t>-yugas in duration.</a:t>
            </a:r>
            <a:br>
              <a:rPr lang="en-US" sz="1600" b="0" i="0" dirty="0">
                <a:solidFill>
                  <a:schemeClr val="accent2">
                    <a:lumMod val="75000"/>
                  </a:schemeClr>
                </a:solidFill>
                <a:effectLst/>
                <a:latin typeface="Quicksand"/>
              </a:rPr>
            </a:br>
            <a:br>
              <a:rPr lang="en-SG" sz="1600" b="0" i="0" dirty="0">
                <a:solidFill>
                  <a:srgbClr val="FFFF00"/>
                </a:solidFill>
                <a:effectLst/>
                <a:latin typeface="Quicksand"/>
              </a:rPr>
            </a:br>
            <a:r>
              <a:rPr lang="en-SG" sz="1600" b="1" i="0" dirty="0">
                <a:solidFill>
                  <a:srgbClr val="FFFF00"/>
                </a:solidFill>
                <a:effectLst/>
                <a:latin typeface="inherit"/>
              </a:rPr>
              <a:t> </a:t>
            </a:r>
            <a:br>
              <a:rPr lang="en-US" sz="1600" b="0" i="0" dirty="0">
                <a:solidFill>
                  <a:srgbClr val="FFFF00"/>
                </a:solidFill>
                <a:effectLst/>
                <a:latin typeface="Quicksand"/>
              </a:rPr>
            </a:br>
            <a:br>
              <a:rPr lang="en-SG" sz="1600" b="0" i="0" dirty="0">
                <a:solidFill>
                  <a:srgbClr val="FFFF00"/>
                </a:solidFill>
                <a:effectLst/>
                <a:latin typeface="Quicksand"/>
              </a:rPr>
            </a:br>
            <a:br>
              <a:rPr lang="en-US" sz="1600" b="0" dirty="0">
                <a:solidFill>
                  <a:srgbClr val="FFFF00"/>
                </a:solidFill>
                <a:effectLst/>
              </a:rPr>
            </a:br>
            <a:endParaRPr lang="en-IN" sz="1600" b="0" dirty="0">
              <a:solidFill>
                <a:srgbClr val="FFFF00"/>
              </a:solidFill>
              <a:effectLst/>
            </a:endParaRPr>
          </a:p>
        </p:txBody>
      </p:sp>
      <p:pic>
        <p:nvPicPr>
          <p:cNvPr id="4" name="Picture Placeholder 3">
            <a:extLst>
              <a:ext uri="{FF2B5EF4-FFF2-40B4-BE49-F238E27FC236}">
                <a16:creationId xmlns:a16="http://schemas.microsoft.com/office/drawing/2014/main" id="{8955DEFF-C6DE-4D25-B69A-FDC4C922BFA6}"/>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a:off x="6096000" y="168570"/>
            <a:ext cx="6172200" cy="6586619"/>
          </a:xfrm>
        </p:spPr>
      </p:pic>
    </p:spTree>
    <p:extLst>
      <p:ext uri="{BB962C8B-B14F-4D97-AF65-F5344CB8AC3E}">
        <p14:creationId xmlns:p14="http://schemas.microsoft.com/office/powerpoint/2010/main" val="13608575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1074" name="Rectangle 2"/>
          <p:cNvSpPr>
            <a:spLocks noGrp="1" noRot="1" noChangeArrowheads="1"/>
          </p:cNvSpPr>
          <p:nvPr>
            <p:ph type="title"/>
          </p:nvPr>
        </p:nvSpPr>
        <p:spPr>
          <a:xfrm>
            <a:off x="119336" y="332656"/>
            <a:ext cx="4896544" cy="2232248"/>
          </a:xfrm>
        </p:spPr>
        <p:txBody>
          <a:bodyPr/>
          <a:lstStyle/>
          <a:p>
            <a:pPr marL="0" marR="0" algn="ctr">
              <a:lnSpc>
                <a:spcPct val="107000"/>
              </a:lnSpc>
              <a:spcBef>
                <a:spcPts val="0"/>
              </a:spcBef>
              <a:spcAft>
                <a:spcPts val="1200"/>
              </a:spcAft>
            </a:pPr>
            <a:br>
              <a:rPr lang="en-IN" sz="2000" dirty="0">
                <a:solidFill>
                  <a:srgbClr val="0070C0"/>
                </a:solidFill>
                <a:effectLst/>
              </a:rPr>
            </a:br>
            <a:br>
              <a:rPr lang="en-IN" sz="2000" dirty="0">
                <a:solidFill>
                  <a:srgbClr val="0070C0"/>
                </a:solidFill>
                <a:effectLst/>
              </a:rPr>
            </a:br>
            <a:br>
              <a:rPr lang="en-IN" sz="2000" dirty="0">
                <a:solidFill>
                  <a:srgbClr val="0070C0"/>
                </a:solidFill>
                <a:effectLst/>
              </a:rPr>
            </a:br>
            <a:br>
              <a:rPr lang="en-IN" sz="2000" dirty="0">
                <a:solidFill>
                  <a:srgbClr val="0070C0"/>
                </a:solidFill>
                <a:effectLst/>
              </a:rPr>
            </a:br>
            <a:br>
              <a:rPr lang="en-IN" sz="2000" dirty="0">
                <a:solidFill>
                  <a:srgbClr val="0070C0"/>
                </a:solidFill>
                <a:effectLst/>
              </a:rPr>
            </a:br>
            <a:br>
              <a:rPr lang="en-IN" sz="2000" dirty="0">
                <a:solidFill>
                  <a:srgbClr val="0070C0"/>
                </a:solidFill>
                <a:effectLst/>
              </a:rPr>
            </a:br>
            <a:br>
              <a:rPr lang="en-IN" sz="2000" dirty="0">
                <a:solidFill>
                  <a:srgbClr val="0070C0"/>
                </a:solidFill>
                <a:effectLst/>
              </a:rPr>
            </a:br>
            <a:r>
              <a:rPr lang="en-IN" sz="2000" dirty="0">
                <a:solidFill>
                  <a:srgbClr val="0070C0"/>
                </a:solidFill>
                <a:effectLst/>
              </a:rPr>
              <a:t>CC Adi 13.62</a:t>
            </a:r>
            <a:br>
              <a:rPr lang="en-IN" sz="2000" dirty="0">
                <a:solidFill>
                  <a:srgbClr val="0070C0"/>
                </a:solidFill>
                <a:effectLst/>
              </a:rPr>
            </a:br>
            <a:br>
              <a:rPr lang="hi-IN" sz="2000" dirty="0">
                <a:solidFill>
                  <a:srgbClr val="0070C0"/>
                </a:solidFill>
                <a:effectLst/>
              </a:rPr>
            </a:br>
            <a:r>
              <a:rPr lang="en-SG" sz="20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asaṅkhya</a:t>
            </a:r>
            <a:r>
              <a:rPr lang="en-SG" sz="20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20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bhaktera</a:t>
            </a:r>
            <a:r>
              <a:rPr lang="en-SG" sz="20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20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karāilā</a:t>
            </a:r>
            <a:r>
              <a:rPr lang="en-SG" sz="20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20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avatāra</a:t>
            </a:r>
            <a:br>
              <a:rPr lang="en-SG" sz="20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r>
              <a:rPr lang="en-SG" sz="20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śeṣe</a:t>
            </a:r>
            <a:r>
              <a:rPr lang="en-SG" sz="20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20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avatīrṇa</a:t>
            </a:r>
            <a:r>
              <a:rPr lang="en-SG" sz="20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20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hailā</a:t>
            </a:r>
            <a:r>
              <a:rPr lang="en-SG" sz="20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20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vrajendra-kumāra</a:t>
            </a:r>
            <a:br>
              <a:rPr lang="en-SG" sz="2000" dirty="0">
                <a:solidFill>
                  <a:schemeClr val="tx1"/>
                </a:solidFill>
                <a:effectLst/>
                <a:latin typeface="Calibri" panose="020F0502020204030204" pitchFamily="34" charset="0"/>
                <a:ea typeface="Calibri" panose="020F0502020204030204" pitchFamily="34" charset="0"/>
                <a:cs typeface="Mangal" panose="02040503050203030202" pitchFamily="18" charset="0"/>
              </a:rPr>
            </a:br>
            <a:br>
              <a:rPr lang="en-IN" sz="2000" i="1" dirty="0">
                <a:solidFill>
                  <a:schemeClr val="tx1"/>
                </a:solidFill>
                <a:effectLst/>
              </a:rPr>
            </a:br>
            <a:br>
              <a:rPr lang="en-IN" sz="2000" b="0" i="1" dirty="0">
                <a:effectLst/>
              </a:rPr>
            </a:br>
            <a:br>
              <a:rPr lang="en-SG" sz="1800" dirty="0">
                <a:solidFill>
                  <a:schemeClr val="accent2">
                    <a:lumMod val="75000"/>
                  </a:schemeClr>
                </a:solidFill>
                <a:effectLst/>
                <a:latin typeface="Calibri" panose="020F0502020204030204" pitchFamily="34" charset="0"/>
                <a:ea typeface="Calibri" panose="020F0502020204030204" pitchFamily="34" charset="0"/>
                <a:cs typeface="Mangal" panose="02040503050203030202" pitchFamily="18" charset="0"/>
              </a:rPr>
            </a:br>
            <a:br>
              <a:rPr lang="en-US" sz="3200" b="0" dirty="0">
                <a:solidFill>
                  <a:schemeClr val="accent2">
                    <a:lumMod val="75000"/>
                  </a:schemeClr>
                </a:solidFill>
                <a:effectLst/>
              </a:rPr>
            </a:br>
            <a:br>
              <a:rPr lang="en-IN" sz="3200" b="0" dirty="0">
                <a:effectLst/>
              </a:rPr>
            </a:br>
            <a:endParaRPr lang="en-US" altLang="en-US" sz="2800" dirty="0">
              <a:solidFill>
                <a:schemeClr val="accent2">
                  <a:lumMod val="60000"/>
                  <a:lumOff val="40000"/>
                </a:schemeClr>
              </a:solidFill>
            </a:endParaRPr>
          </a:p>
        </p:txBody>
      </p:sp>
      <p:pic>
        <p:nvPicPr>
          <p:cNvPr id="6" name="Picture Placeholder 5">
            <a:extLst>
              <a:ext uri="{FF2B5EF4-FFF2-40B4-BE49-F238E27FC236}">
                <a16:creationId xmlns:a16="http://schemas.microsoft.com/office/drawing/2014/main" id="{624B8ACA-B867-4B83-9C31-CD9BC44F003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1013" r="21013"/>
          <a:stretch>
            <a:fillRect/>
          </a:stretch>
        </p:blipFill>
        <p:spPr/>
      </p:pic>
      <p:sp>
        <p:nvSpPr>
          <p:cNvPr id="5" name="TextBox 4">
            <a:extLst>
              <a:ext uri="{FF2B5EF4-FFF2-40B4-BE49-F238E27FC236}">
                <a16:creationId xmlns:a16="http://schemas.microsoft.com/office/drawing/2014/main" id="{A32D0CCC-B13C-42DD-A35B-7E4E5BA9951B}"/>
              </a:ext>
            </a:extLst>
          </p:cNvPr>
          <p:cNvSpPr txBox="1"/>
          <p:nvPr/>
        </p:nvSpPr>
        <p:spPr>
          <a:xfrm>
            <a:off x="191344" y="4581128"/>
            <a:ext cx="5400600" cy="1477328"/>
          </a:xfrm>
          <a:prstGeom prst="rect">
            <a:avLst/>
          </a:prstGeom>
          <a:noFill/>
        </p:spPr>
        <p:txBody>
          <a:bodyPr wrap="square">
            <a:spAutoFit/>
          </a:bodyPr>
          <a:lstStyle/>
          <a:p>
            <a:pPr algn="ctr"/>
            <a:r>
              <a:rPr lang="en-US" sz="1800" b="1" dirty="0">
                <a:solidFill>
                  <a:schemeClr val="accent2">
                    <a:lumMod val="75000"/>
                  </a:schemeClr>
                </a:solidFill>
                <a:effectLst/>
              </a:rPr>
              <a:t>Translation</a:t>
            </a:r>
            <a:br>
              <a:rPr lang="en-US" sz="1800" dirty="0">
                <a:solidFill>
                  <a:schemeClr val="accent2">
                    <a:lumMod val="75000"/>
                  </a:schemeClr>
                </a:solidFill>
                <a:effectLst/>
              </a:rPr>
            </a:br>
            <a:br>
              <a:rPr lang="en-SG" sz="1800" dirty="0">
                <a:solidFill>
                  <a:schemeClr val="accent2">
                    <a:lumMod val="75000"/>
                  </a:schemeClr>
                </a:solidFill>
                <a:effectLst/>
                <a:latin typeface="Calibri" panose="020F0502020204030204" pitchFamily="34" charset="0"/>
                <a:ea typeface="Calibri" panose="020F0502020204030204" pitchFamily="34" charset="0"/>
                <a:cs typeface="Mangal" panose="02040503050203030202" pitchFamily="18" charset="0"/>
              </a:rPr>
            </a:br>
            <a:r>
              <a:rPr lang="en-SG" sz="18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Lord </a:t>
            </a:r>
            <a:r>
              <a:rPr lang="en-SG" sz="1800" b="1" dirty="0" err="1">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Kṛṣṇa</a:t>
            </a:r>
            <a:r>
              <a:rPr lang="en-SG" sz="18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b="1" dirty="0" err="1">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Vrajendra-kumāra</a:t>
            </a:r>
            <a:r>
              <a:rPr lang="en-SG" sz="18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 first caused countless devotees to appear, and at last He appeared Himself.</a:t>
            </a:r>
            <a:endParaRPr lang="hi-IN" dirty="0"/>
          </a:p>
        </p:txBody>
      </p:sp>
      <p:pic>
        <p:nvPicPr>
          <p:cNvPr id="4" name="Picture 3">
            <a:extLst>
              <a:ext uri="{FF2B5EF4-FFF2-40B4-BE49-F238E27FC236}">
                <a16:creationId xmlns:a16="http://schemas.microsoft.com/office/drawing/2014/main" id="{E8E66495-7675-4291-BA65-97128929F7B1}"/>
              </a:ext>
            </a:extLst>
          </p:cNvPr>
          <p:cNvPicPr>
            <a:picLocks noChangeAspect="1"/>
          </p:cNvPicPr>
          <p:nvPr/>
        </p:nvPicPr>
        <p:blipFill>
          <a:blip r:embed="rId3"/>
          <a:stretch>
            <a:fillRect/>
          </a:stretch>
        </p:blipFill>
        <p:spPr>
          <a:xfrm>
            <a:off x="911424" y="2924944"/>
            <a:ext cx="4238625" cy="7620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rrowheads="1"/>
          </p:cNvSpPr>
          <p:nvPr>
            <p:ph type="title"/>
          </p:nvPr>
        </p:nvSpPr>
        <p:spPr>
          <a:xfrm>
            <a:off x="119336" y="332656"/>
            <a:ext cx="5976664" cy="6525343"/>
          </a:xfrm>
        </p:spPr>
        <p:txBody>
          <a:bodyPr/>
          <a:lstStyle/>
          <a:p>
            <a:pPr algn="ctr"/>
            <a:br>
              <a:rPr lang="en-IN" sz="2000" dirty="0">
                <a:solidFill>
                  <a:schemeClr val="accent2">
                    <a:lumMod val="60000"/>
                    <a:lumOff val="40000"/>
                  </a:schemeClr>
                </a:solidFill>
                <a:effectLst/>
              </a:rPr>
            </a:br>
            <a:br>
              <a:rPr lang="en-IN" sz="3200" dirty="0">
                <a:solidFill>
                  <a:schemeClr val="accent2">
                    <a:lumMod val="60000"/>
                    <a:lumOff val="40000"/>
                  </a:schemeClr>
                </a:solidFill>
                <a:effectLst/>
              </a:rPr>
            </a:br>
            <a:endParaRPr lang="en-US" altLang="en-US" sz="2800" dirty="0">
              <a:solidFill>
                <a:schemeClr val="accent2">
                  <a:lumMod val="60000"/>
                  <a:lumOff val="40000"/>
                </a:schemeClr>
              </a:solidFill>
            </a:endParaRPr>
          </a:p>
        </p:txBody>
      </p:sp>
      <p:pic>
        <p:nvPicPr>
          <p:cNvPr id="4" name="Picture Placeholder 3">
            <a:extLst>
              <a:ext uri="{FF2B5EF4-FFF2-40B4-BE49-F238E27FC236}">
                <a16:creationId xmlns:a16="http://schemas.microsoft.com/office/drawing/2014/main" id="{8955DEFF-C6DE-4D25-B69A-FDC4C922BFA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6096000" y="61756"/>
            <a:ext cx="6172200" cy="6796244"/>
          </a:xfrm>
        </p:spPr>
      </p:pic>
      <p:sp>
        <p:nvSpPr>
          <p:cNvPr id="5" name="TextBox 4">
            <a:extLst>
              <a:ext uri="{FF2B5EF4-FFF2-40B4-BE49-F238E27FC236}">
                <a16:creationId xmlns:a16="http://schemas.microsoft.com/office/drawing/2014/main" id="{33C844EA-1EA0-4EEC-9042-5A1809D52EA1}"/>
              </a:ext>
            </a:extLst>
          </p:cNvPr>
          <p:cNvSpPr txBox="1"/>
          <p:nvPr/>
        </p:nvSpPr>
        <p:spPr>
          <a:xfrm>
            <a:off x="515380" y="845252"/>
            <a:ext cx="5184576" cy="6049990"/>
          </a:xfrm>
          <a:prstGeom prst="rect">
            <a:avLst/>
          </a:prstGeom>
          <a:noFill/>
        </p:spPr>
        <p:txBody>
          <a:bodyPr wrap="square">
            <a:spAutoFit/>
          </a:bodyPr>
          <a:lstStyle/>
          <a:p>
            <a:pPr marL="0" marR="0" algn="ctr">
              <a:lnSpc>
                <a:spcPts val="1800"/>
              </a:lnSpc>
              <a:spcBef>
                <a:spcPts val="600"/>
              </a:spcBef>
              <a:spcAft>
                <a:spcPts val="600"/>
              </a:spcAft>
            </a:pPr>
            <a:r>
              <a:rPr lang="en-IN" sz="2000" b="1" dirty="0">
                <a:solidFill>
                  <a:srgbClr val="0070C0"/>
                </a:solidFill>
                <a:effectLst/>
              </a:rPr>
              <a:t>CC Adi 13.65</a:t>
            </a:r>
          </a:p>
          <a:p>
            <a:pPr marL="0" marR="0" algn="ctr">
              <a:lnSpc>
                <a:spcPts val="1800"/>
              </a:lnSpc>
              <a:spcBef>
                <a:spcPts val="600"/>
              </a:spcBef>
              <a:spcAft>
                <a:spcPts val="600"/>
              </a:spcAft>
            </a:pPr>
            <a:r>
              <a:rPr lang="en-SG" sz="2000" b="1"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sarva-śāstre</a:t>
            </a:r>
            <a:r>
              <a:rPr lang="en-SG" sz="2000" b="1"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2000" b="1"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kahe</a:t>
            </a:r>
            <a:r>
              <a:rPr lang="en-SG" sz="2000" b="1"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2000" b="1"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kṛṣṇa-bhaktira</a:t>
            </a:r>
            <a:r>
              <a:rPr lang="en-SG" sz="2000" b="1"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2000" b="1"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vyākhyāna</a:t>
            </a:r>
            <a:br>
              <a:rPr lang="en-SG" sz="2000" b="1"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r>
              <a:rPr lang="en-SG" sz="2000" b="1"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jñāna</a:t>
            </a:r>
            <a:r>
              <a:rPr lang="en-SG" sz="2000" b="1"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yoga, </a:t>
            </a:r>
            <a:r>
              <a:rPr lang="en-SG" sz="2000" b="1"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tapo</a:t>
            </a:r>
            <a:r>
              <a:rPr lang="en-SG" sz="2000" b="1"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-dharma </a:t>
            </a:r>
            <a:r>
              <a:rPr lang="en-SG" sz="2000" b="1"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nāhi</a:t>
            </a:r>
            <a:r>
              <a:rPr lang="en-SG" sz="2000" b="1"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2000" b="1"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māne</a:t>
            </a:r>
            <a:r>
              <a:rPr lang="en-SG" sz="2000" b="1"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2000" b="1"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āna</a:t>
            </a:r>
            <a:endParaRPr lang="en-SG" sz="2000" b="1" dirty="0">
              <a:solidFill>
                <a:srgbClr val="0070C0"/>
              </a:solidFill>
              <a:effectLst/>
              <a:latin typeface="Calibri" panose="020F0502020204030204" pitchFamily="34" charset="0"/>
              <a:ea typeface="Calibri" panose="020F0502020204030204" pitchFamily="34" charset="0"/>
              <a:cs typeface="Mangal" panose="02040503050203030202" pitchFamily="18" charset="0"/>
            </a:endParaRPr>
          </a:p>
          <a:p>
            <a:pPr marL="0" marR="0" algn="ctr">
              <a:lnSpc>
                <a:spcPct val="107000"/>
              </a:lnSpc>
              <a:spcBef>
                <a:spcPts val="0"/>
              </a:spcBef>
              <a:spcAft>
                <a:spcPts val="1200"/>
              </a:spcAft>
            </a:pPr>
            <a:endParaRPr lang="en-SG" sz="2000" b="1" dirty="0">
              <a:solidFill>
                <a:schemeClr val="accent2">
                  <a:lumMod val="75000"/>
                </a:schemeClr>
              </a:solidFill>
              <a:effectLst/>
              <a:latin typeface="inherit"/>
              <a:ea typeface="Times New Roman" panose="02020603050405020304" pitchFamily="18" charset="0"/>
              <a:cs typeface="Times New Roman" panose="02020603050405020304" pitchFamily="18" charset="0"/>
            </a:endParaRPr>
          </a:p>
          <a:p>
            <a:pPr marL="0" marR="0" algn="ctr">
              <a:lnSpc>
                <a:spcPct val="107000"/>
              </a:lnSpc>
              <a:spcBef>
                <a:spcPts val="0"/>
              </a:spcBef>
              <a:spcAft>
                <a:spcPts val="1200"/>
              </a:spcAft>
            </a:pPr>
            <a:endParaRPr lang="en-SG" sz="2000" b="1" dirty="0">
              <a:solidFill>
                <a:schemeClr val="accent2">
                  <a:lumMod val="75000"/>
                </a:schemeClr>
              </a:solidFill>
              <a:latin typeface="inherit"/>
              <a:ea typeface="Times New Roman" panose="02020603050405020304" pitchFamily="18" charset="0"/>
              <a:cs typeface="Times New Roman" panose="02020603050405020304" pitchFamily="18" charset="0"/>
            </a:endParaRPr>
          </a:p>
          <a:p>
            <a:pPr marL="0" marR="0" algn="ctr">
              <a:lnSpc>
                <a:spcPct val="107000"/>
              </a:lnSpc>
              <a:spcBef>
                <a:spcPts val="0"/>
              </a:spcBef>
              <a:spcAft>
                <a:spcPts val="1200"/>
              </a:spcAft>
            </a:pPr>
            <a:endParaRPr lang="en-SG" sz="2000" b="1" dirty="0">
              <a:solidFill>
                <a:schemeClr val="accent2">
                  <a:lumMod val="75000"/>
                </a:schemeClr>
              </a:solidFill>
              <a:effectLst/>
              <a:latin typeface="inherit"/>
              <a:ea typeface="Times New Roman" panose="02020603050405020304" pitchFamily="18" charset="0"/>
              <a:cs typeface="Times New Roman" panose="02020603050405020304" pitchFamily="18" charset="0"/>
            </a:endParaRPr>
          </a:p>
          <a:p>
            <a:pPr marL="0" marR="0" algn="ctr">
              <a:lnSpc>
                <a:spcPct val="107000"/>
              </a:lnSpc>
              <a:spcBef>
                <a:spcPts val="0"/>
              </a:spcBef>
              <a:spcAft>
                <a:spcPts val="1200"/>
              </a:spcAft>
            </a:pPr>
            <a:endParaRPr lang="en-SG" sz="2000" b="1" dirty="0">
              <a:solidFill>
                <a:schemeClr val="accent2">
                  <a:lumMod val="75000"/>
                </a:schemeClr>
              </a:solidFill>
              <a:latin typeface="inherit"/>
              <a:ea typeface="Times New Roman" panose="02020603050405020304" pitchFamily="18" charset="0"/>
              <a:cs typeface="Times New Roman" panose="02020603050405020304" pitchFamily="18" charset="0"/>
            </a:endParaRPr>
          </a:p>
          <a:p>
            <a:pPr marL="0" marR="0" algn="ctr">
              <a:lnSpc>
                <a:spcPct val="107000"/>
              </a:lnSpc>
              <a:spcBef>
                <a:spcPts val="0"/>
              </a:spcBef>
              <a:spcAft>
                <a:spcPts val="1200"/>
              </a:spcAft>
            </a:pPr>
            <a:r>
              <a:rPr lang="en-SG" sz="2000" b="1" dirty="0">
                <a:solidFill>
                  <a:schemeClr val="accent2">
                    <a:lumMod val="75000"/>
                  </a:schemeClr>
                </a:solidFill>
                <a:effectLst/>
                <a:latin typeface="inherit"/>
                <a:ea typeface="Times New Roman" panose="02020603050405020304" pitchFamily="18" charset="0"/>
                <a:cs typeface="Times New Roman" panose="02020603050405020304" pitchFamily="18" charset="0"/>
              </a:rPr>
              <a:t>Translation</a:t>
            </a:r>
            <a:endParaRPr lang="en-SG" sz="2000" dirty="0">
              <a:solidFill>
                <a:schemeClr val="accent2">
                  <a:lumMod val="75000"/>
                </a:schemeClr>
              </a:solidFill>
              <a:effectLst/>
              <a:latin typeface="Calibri" panose="020F0502020204030204" pitchFamily="34" charset="0"/>
              <a:ea typeface="Calibri" panose="020F0502020204030204" pitchFamily="34" charset="0"/>
              <a:cs typeface="Mangal" panose="02040503050203030202" pitchFamily="18" charset="0"/>
            </a:endParaRPr>
          </a:p>
          <a:p>
            <a:pPr marL="0" marR="0" algn="just">
              <a:lnSpc>
                <a:spcPct val="107000"/>
              </a:lnSpc>
              <a:spcBef>
                <a:spcPts val="0"/>
              </a:spcBef>
              <a:spcAft>
                <a:spcPts val="800"/>
              </a:spcAft>
            </a:pPr>
            <a:r>
              <a:rPr lang="en-SG" sz="20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In all the revealed scriptures of Vedic culture, devotional service to Lord </a:t>
            </a:r>
            <a:r>
              <a:rPr lang="en-SG" sz="2000" b="1" dirty="0" err="1">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Kṛṣṇa</a:t>
            </a:r>
            <a:r>
              <a:rPr lang="en-SG" sz="20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 is explained throughout. Therefore devotees of Lord </a:t>
            </a:r>
            <a:r>
              <a:rPr lang="en-SG" sz="2000" b="1" dirty="0" err="1">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Kṛṣṇa</a:t>
            </a:r>
            <a:r>
              <a:rPr lang="en-SG" sz="20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 do not recognize the processes of philosophical speculation, mystic yoga, unnecessary austerity and so-called religious rituals. They do not accept any process but devotional service.</a:t>
            </a:r>
            <a:endParaRPr lang="en-SG" sz="2000" dirty="0">
              <a:solidFill>
                <a:schemeClr val="accent2">
                  <a:lumMod val="75000"/>
                </a:schemeClr>
              </a:solidFill>
              <a:effectLst/>
              <a:latin typeface="Calibri" panose="020F0502020204030204" pitchFamily="34" charset="0"/>
              <a:ea typeface="Calibri" panose="020F0502020204030204" pitchFamily="34" charset="0"/>
              <a:cs typeface="Mangal" panose="02040503050203030202" pitchFamily="18" charset="0"/>
            </a:endParaRPr>
          </a:p>
        </p:txBody>
      </p:sp>
      <p:pic>
        <p:nvPicPr>
          <p:cNvPr id="3" name="Picture 2">
            <a:extLst>
              <a:ext uri="{FF2B5EF4-FFF2-40B4-BE49-F238E27FC236}">
                <a16:creationId xmlns:a16="http://schemas.microsoft.com/office/drawing/2014/main" id="{CC9411F6-27D8-4579-ADAF-05F86A90C85C}"/>
              </a:ext>
            </a:extLst>
          </p:cNvPr>
          <p:cNvPicPr>
            <a:picLocks noChangeAspect="1"/>
          </p:cNvPicPr>
          <p:nvPr/>
        </p:nvPicPr>
        <p:blipFill>
          <a:blip r:embed="rId3"/>
          <a:stretch>
            <a:fillRect/>
          </a:stretch>
        </p:blipFill>
        <p:spPr>
          <a:xfrm>
            <a:off x="986153" y="2420888"/>
            <a:ext cx="4248150" cy="895350"/>
          </a:xfrm>
          <a:prstGeom prst="rect">
            <a:avLst/>
          </a:prstGeom>
        </p:spPr>
      </p:pic>
    </p:spTree>
    <p:extLst>
      <p:ext uri="{BB962C8B-B14F-4D97-AF65-F5344CB8AC3E}">
        <p14:creationId xmlns:p14="http://schemas.microsoft.com/office/powerpoint/2010/main" val="11290235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rrowheads="1"/>
          </p:cNvSpPr>
          <p:nvPr>
            <p:ph type="title"/>
          </p:nvPr>
        </p:nvSpPr>
        <p:spPr>
          <a:xfrm>
            <a:off x="119336" y="332656"/>
            <a:ext cx="5976664" cy="6525343"/>
          </a:xfrm>
        </p:spPr>
        <p:txBody>
          <a:bodyPr/>
          <a:lstStyle/>
          <a:p>
            <a:pPr algn="ctr"/>
            <a:br>
              <a:rPr lang="en-IN" b="0" dirty="0">
                <a:solidFill>
                  <a:srgbClr val="00B0F0"/>
                </a:solidFill>
                <a:effectLst/>
              </a:rPr>
            </a:br>
            <a:endParaRPr lang="en-US" altLang="en-US" sz="2800" dirty="0">
              <a:solidFill>
                <a:srgbClr val="00B0F0"/>
              </a:solidFill>
            </a:endParaRPr>
          </a:p>
        </p:txBody>
      </p:sp>
      <p:pic>
        <p:nvPicPr>
          <p:cNvPr id="4" name="Picture Placeholder 3">
            <a:extLst>
              <a:ext uri="{FF2B5EF4-FFF2-40B4-BE49-F238E27FC236}">
                <a16:creationId xmlns:a16="http://schemas.microsoft.com/office/drawing/2014/main" id="{8955DEFF-C6DE-4D25-B69A-FDC4C922BFA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6096000" y="0"/>
            <a:ext cx="5976664" cy="6857999"/>
          </a:xfrm>
        </p:spPr>
      </p:pic>
      <p:sp>
        <p:nvSpPr>
          <p:cNvPr id="5" name="TextBox 4">
            <a:extLst>
              <a:ext uri="{FF2B5EF4-FFF2-40B4-BE49-F238E27FC236}">
                <a16:creationId xmlns:a16="http://schemas.microsoft.com/office/drawing/2014/main" id="{19A7E0BB-4DB5-4CC6-A0EB-A811501E17C9}"/>
              </a:ext>
            </a:extLst>
          </p:cNvPr>
          <p:cNvSpPr txBox="1"/>
          <p:nvPr/>
        </p:nvSpPr>
        <p:spPr>
          <a:xfrm>
            <a:off x="335360" y="980728"/>
            <a:ext cx="5167024" cy="4742773"/>
          </a:xfrm>
          <a:prstGeom prst="rect">
            <a:avLst/>
          </a:prstGeom>
          <a:noFill/>
        </p:spPr>
        <p:txBody>
          <a:bodyPr wrap="square">
            <a:spAutoFit/>
          </a:bodyPr>
          <a:lstStyle/>
          <a:p>
            <a:pPr marL="0" marR="0" algn="ctr">
              <a:lnSpc>
                <a:spcPts val="1800"/>
              </a:lnSpc>
              <a:spcBef>
                <a:spcPts val="600"/>
              </a:spcBef>
              <a:spcAft>
                <a:spcPts val="600"/>
              </a:spcAft>
            </a:pPr>
            <a:r>
              <a:rPr lang="en-SG" sz="2400" b="1" u="none" strike="noStrike" kern="1800" dirty="0">
                <a:solidFill>
                  <a:srgbClr val="0070C0"/>
                </a:solidFill>
                <a:effectLst/>
                <a:latin typeface="inherit"/>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CC Adi 13.76</a:t>
            </a:r>
            <a:endParaRPr lang="en-SG" sz="2400" b="1" dirty="0">
              <a:solidFill>
                <a:srgbClr val="0070C0"/>
              </a:solidFill>
              <a:effectLst/>
              <a:latin typeface="Calibri" panose="020F0502020204030204" pitchFamily="34" charset="0"/>
              <a:ea typeface="Calibri" panose="020F0502020204030204" pitchFamily="34" charset="0"/>
              <a:cs typeface="Mangal" panose="02040503050203030202" pitchFamily="18" charset="0"/>
            </a:endParaRPr>
          </a:p>
          <a:p>
            <a:pPr marL="0" marR="0" algn="ctr">
              <a:lnSpc>
                <a:spcPct val="107000"/>
              </a:lnSpc>
              <a:spcBef>
                <a:spcPts val="0"/>
              </a:spcBef>
              <a:spcAft>
                <a:spcPts val="800"/>
              </a:spcAft>
            </a:pPr>
            <a:r>
              <a:rPr lang="en-SG" sz="2400" b="1"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tāṅhā</a:t>
            </a:r>
            <a:r>
              <a:rPr lang="en-SG" sz="2400" b="1"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2400" b="1"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ba-i</a:t>
            </a:r>
            <a:r>
              <a:rPr lang="en-SG" sz="2400" b="1"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2400" b="1"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viśve</a:t>
            </a:r>
            <a:r>
              <a:rPr lang="en-SG" sz="2400" b="1"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2400" b="1"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kichu</a:t>
            </a:r>
            <a:r>
              <a:rPr lang="en-SG" sz="2400" b="1"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2400" b="1"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nāhi</a:t>
            </a:r>
            <a:r>
              <a:rPr lang="en-SG" sz="2400" b="1"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2400" b="1"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dekhi</a:t>
            </a:r>
            <a:r>
              <a:rPr lang="en-SG" sz="2400" b="1"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2400" b="1"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āra</a:t>
            </a:r>
            <a:br>
              <a:rPr lang="en-SG" sz="2400" b="1"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r>
              <a:rPr lang="en-SG" sz="2400" b="1"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ataeva</a:t>
            </a:r>
            <a:r>
              <a:rPr lang="en-SG" sz="2400" b="1"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2400" b="1"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viśvarūpa</a:t>
            </a:r>
            <a:r>
              <a:rPr lang="en-SG" sz="2400" b="1"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2400" b="1"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nāma</a:t>
            </a:r>
            <a:r>
              <a:rPr lang="en-SG" sz="2400" b="1"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ye </a:t>
            </a:r>
            <a:r>
              <a:rPr lang="en-SG" sz="2400" b="1"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tāṅhāra</a:t>
            </a:r>
            <a:endParaRPr lang="en-SG" sz="2400" b="1" dirty="0">
              <a:solidFill>
                <a:schemeClr val="accent2">
                  <a:lumMod val="75000"/>
                </a:schemeClr>
              </a:solidFill>
              <a:latin typeface="inherit"/>
              <a:ea typeface="Times New Roman" panose="02020603050405020304" pitchFamily="18" charset="0"/>
              <a:cs typeface="Times New Roman" panose="02020603050405020304" pitchFamily="18" charset="0"/>
            </a:endParaRPr>
          </a:p>
          <a:p>
            <a:pPr marL="0" marR="0" algn="ctr">
              <a:lnSpc>
                <a:spcPct val="107000"/>
              </a:lnSpc>
              <a:spcBef>
                <a:spcPts val="0"/>
              </a:spcBef>
              <a:spcAft>
                <a:spcPts val="1200"/>
              </a:spcAft>
            </a:pPr>
            <a:endParaRPr lang="en-SG" sz="2400" b="1" dirty="0">
              <a:solidFill>
                <a:schemeClr val="accent2">
                  <a:lumMod val="75000"/>
                </a:schemeClr>
              </a:solidFill>
              <a:effectLst/>
              <a:latin typeface="inherit"/>
              <a:ea typeface="Times New Roman" panose="02020603050405020304" pitchFamily="18" charset="0"/>
              <a:cs typeface="Times New Roman" panose="02020603050405020304" pitchFamily="18" charset="0"/>
            </a:endParaRPr>
          </a:p>
          <a:p>
            <a:pPr marL="0" marR="0" algn="ctr">
              <a:lnSpc>
                <a:spcPct val="107000"/>
              </a:lnSpc>
              <a:spcBef>
                <a:spcPts val="0"/>
              </a:spcBef>
              <a:spcAft>
                <a:spcPts val="1200"/>
              </a:spcAft>
            </a:pPr>
            <a:r>
              <a:rPr lang="en-SG" sz="2400" b="1" dirty="0">
                <a:solidFill>
                  <a:schemeClr val="accent2">
                    <a:lumMod val="75000"/>
                  </a:schemeClr>
                </a:solidFill>
                <a:effectLst/>
                <a:latin typeface="inherit"/>
                <a:ea typeface="Times New Roman" panose="02020603050405020304" pitchFamily="18" charset="0"/>
                <a:cs typeface="Times New Roman" panose="02020603050405020304" pitchFamily="18" charset="0"/>
              </a:rPr>
              <a:t>Translation</a:t>
            </a:r>
            <a:endParaRPr lang="en-SG" sz="2400" dirty="0">
              <a:solidFill>
                <a:schemeClr val="accent2">
                  <a:lumMod val="75000"/>
                </a:schemeClr>
              </a:solidFill>
              <a:effectLst/>
              <a:latin typeface="Calibri" panose="020F0502020204030204" pitchFamily="34" charset="0"/>
              <a:ea typeface="Calibri" panose="020F0502020204030204" pitchFamily="34" charset="0"/>
              <a:cs typeface="Mangal" panose="02040503050203030202" pitchFamily="18" charset="0"/>
            </a:endParaRPr>
          </a:p>
          <a:p>
            <a:pPr marL="0" marR="0" algn="just">
              <a:lnSpc>
                <a:spcPct val="107000"/>
              </a:lnSpc>
              <a:spcBef>
                <a:spcPts val="0"/>
              </a:spcBef>
              <a:spcAft>
                <a:spcPts val="800"/>
              </a:spcAft>
            </a:pPr>
            <a:r>
              <a:rPr lang="en-SG" sz="24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The gigantic universal form is called the </a:t>
            </a:r>
            <a:r>
              <a:rPr lang="en-SG" sz="2400" b="1" dirty="0" err="1">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Viśvarūpa</a:t>
            </a:r>
            <a:r>
              <a:rPr lang="en-SG" sz="24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 incarnation of </a:t>
            </a:r>
            <a:r>
              <a:rPr lang="en-SG" sz="2400" b="1" dirty="0" err="1">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Mahā-saṅkarṣaṇa</a:t>
            </a:r>
            <a:r>
              <a:rPr lang="en-SG" sz="24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 Thus we do not find anything within this cosmic manifestation except the Lord Himself.</a:t>
            </a:r>
            <a:endParaRPr lang="en-SG" sz="2400" dirty="0">
              <a:solidFill>
                <a:schemeClr val="accent2">
                  <a:lumMod val="75000"/>
                </a:schemeClr>
              </a:solidFill>
              <a:effectLst/>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34851997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rrowheads="1"/>
          </p:cNvSpPr>
          <p:nvPr>
            <p:ph type="title"/>
          </p:nvPr>
        </p:nvSpPr>
        <p:spPr>
          <a:xfrm>
            <a:off x="119336" y="332656"/>
            <a:ext cx="5976664" cy="6525343"/>
          </a:xfrm>
        </p:spPr>
        <p:txBody>
          <a:bodyPr/>
          <a:lstStyle/>
          <a:p>
            <a:pPr marL="0" marR="0" algn="ctr">
              <a:lnSpc>
                <a:spcPts val="1800"/>
              </a:lnSpc>
              <a:spcBef>
                <a:spcPts val="600"/>
              </a:spcBef>
              <a:spcAft>
                <a:spcPts val="600"/>
              </a:spcAft>
            </a:pPr>
            <a:r>
              <a:rPr lang="en-SG" sz="1800" kern="1800" dirty="0">
                <a:solidFill>
                  <a:srgbClr val="0070C0"/>
                </a:solidFill>
                <a:effectLst/>
                <a:latin typeface="inherit"/>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CC Adi 13.</a:t>
            </a:r>
            <a:r>
              <a:rPr lang="en-SG" sz="1800" b="1" u="none" strike="noStrike" kern="1800" dirty="0">
                <a:solidFill>
                  <a:srgbClr val="0070C0"/>
                </a:solidFill>
                <a:effectLst/>
                <a:latin typeface="inherit"/>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77</a:t>
            </a:r>
            <a:br>
              <a:rPr lang="en-SG" sz="1800" b="1" u="none" strike="noStrike" kern="1800" dirty="0">
                <a:solidFill>
                  <a:srgbClr val="0070C0"/>
                </a:solidFill>
                <a:effectLst/>
                <a:latin typeface="inherit"/>
                <a:ea typeface="Times New Roman" panose="02020603050405020304" pitchFamily="18" charset="0"/>
                <a:cs typeface="Times New Roman" panose="02020603050405020304" pitchFamily="18" charset="0"/>
              </a:rPr>
            </a:br>
            <a:br>
              <a:rPr lang="en-SG" sz="1800" dirty="0">
                <a:solidFill>
                  <a:srgbClr val="0070C0"/>
                </a:solidFill>
                <a:effectLst/>
                <a:latin typeface="Calibri" panose="020F0502020204030204" pitchFamily="34" charset="0"/>
                <a:ea typeface="Calibri" panose="020F0502020204030204" pitchFamily="34" charset="0"/>
                <a:cs typeface="Mangal" panose="02040503050203030202" pitchFamily="18" charset="0"/>
              </a:rPr>
            </a:b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naitac</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citraṁ</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bhagavati</a:t>
            </a: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hy</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anante</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jagad-īśvare</a:t>
            </a: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otaṁ</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protam</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idaṁ</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yasmin</a:t>
            </a: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tantuṣv</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aṅga</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yathā</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paṭaḥ</a:t>
            </a: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i="1" dirty="0">
                <a:solidFill>
                  <a:schemeClr val="tx1"/>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i="1" dirty="0">
                <a:solidFill>
                  <a:schemeClr val="tx1"/>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i="1" dirty="0">
                <a:solidFill>
                  <a:schemeClr val="tx1"/>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dirty="0">
                <a:solidFill>
                  <a:schemeClr val="tx1"/>
                </a:solidFill>
                <a:effectLst/>
                <a:latin typeface="Calibri" panose="020F0502020204030204" pitchFamily="34" charset="0"/>
                <a:ea typeface="Calibri" panose="020F0502020204030204" pitchFamily="34" charset="0"/>
                <a:cs typeface="Mangal" panose="02040503050203030202" pitchFamily="18" charset="0"/>
              </a:rPr>
            </a:br>
            <a:r>
              <a:rPr lang="en-SG" sz="1800" b="1" dirty="0">
                <a:solidFill>
                  <a:schemeClr val="accent2">
                    <a:lumMod val="75000"/>
                  </a:schemeClr>
                </a:solidFill>
                <a:effectLst/>
                <a:latin typeface="inherit"/>
                <a:ea typeface="Times New Roman" panose="02020603050405020304" pitchFamily="18" charset="0"/>
                <a:cs typeface="Times New Roman" panose="02020603050405020304" pitchFamily="18" charset="0"/>
              </a:rPr>
              <a:t>Translation</a:t>
            </a:r>
            <a:br>
              <a:rPr lang="en-SG" sz="1800" dirty="0">
                <a:solidFill>
                  <a:schemeClr val="accent2">
                    <a:lumMod val="75000"/>
                  </a:schemeClr>
                </a:solidFill>
                <a:effectLst/>
                <a:latin typeface="Calibri" panose="020F0502020204030204" pitchFamily="34" charset="0"/>
                <a:ea typeface="Calibri" panose="020F0502020204030204" pitchFamily="34" charset="0"/>
                <a:cs typeface="Mangal" panose="02040503050203030202" pitchFamily="18" charset="0"/>
              </a:rPr>
            </a:br>
            <a:r>
              <a:rPr lang="en-SG" sz="18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“As the threads in a cloth spread both lengthwise and breadthwise, so the Supreme Personality of Godhead exists directly and indirectly within everything we see in this cosmic manifestation. This is not very wonderful for Him.”</a:t>
            </a:r>
            <a:br>
              <a:rPr lang="en-SG" sz="1800" b="1" dirty="0">
                <a:solidFill>
                  <a:schemeClr val="tx1"/>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b="1" dirty="0">
                <a:solidFill>
                  <a:schemeClr val="tx1"/>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dirty="0">
                <a:solidFill>
                  <a:schemeClr val="tx1"/>
                </a:solidFill>
                <a:effectLst/>
                <a:latin typeface="Calibri" panose="020F0502020204030204" pitchFamily="34" charset="0"/>
                <a:ea typeface="Calibri" panose="020F0502020204030204" pitchFamily="34" charset="0"/>
                <a:cs typeface="Mangal" panose="02040503050203030202" pitchFamily="18" charset="0"/>
              </a:rPr>
            </a:br>
            <a:r>
              <a:rPr lang="en-SG" sz="1800" b="1" dirty="0">
                <a:solidFill>
                  <a:schemeClr val="tx1"/>
                </a:solidFill>
                <a:effectLst/>
                <a:latin typeface="inherit"/>
                <a:ea typeface="Times New Roman" panose="02020603050405020304" pitchFamily="18" charset="0"/>
                <a:cs typeface="Times New Roman" panose="02020603050405020304" pitchFamily="18" charset="0"/>
              </a:rPr>
              <a:t>Purport</a:t>
            </a:r>
            <a:br>
              <a:rPr lang="en-SG" sz="1800" b="1" dirty="0">
                <a:solidFill>
                  <a:schemeClr val="tx1"/>
                </a:solidFill>
                <a:effectLst/>
                <a:latin typeface="inherit"/>
                <a:ea typeface="Times New Roman" panose="02020603050405020304" pitchFamily="18" charset="0"/>
                <a:cs typeface="Times New Roman" panose="02020603050405020304" pitchFamily="18" charset="0"/>
              </a:rPr>
            </a:br>
            <a:br>
              <a:rPr lang="en-SG" sz="1800" b="1" dirty="0">
                <a:solidFill>
                  <a:schemeClr val="tx1"/>
                </a:solidFill>
                <a:effectLst/>
                <a:latin typeface="inherit"/>
                <a:ea typeface="Times New Roman" panose="02020603050405020304" pitchFamily="18" charset="0"/>
                <a:cs typeface="Times New Roman" panose="02020603050405020304" pitchFamily="18" charset="0"/>
              </a:rPr>
            </a:br>
            <a:br>
              <a:rPr lang="en-SG" sz="1800" dirty="0">
                <a:solidFill>
                  <a:schemeClr val="tx1"/>
                </a:solidFill>
                <a:effectLst/>
                <a:latin typeface="Calibri" panose="020F0502020204030204" pitchFamily="34" charset="0"/>
                <a:ea typeface="Calibri" panose="020F0502020204030204" pitchFamily="34" charset="0"/>
                <a:cs typeface="Mangal" panose="02040503050203030202" pitchFamily="18" charset="0"/>
              </a:rPr>
            </a:br>
            <a:r>
              <a:rPr lang="en-SG" sz="1800" dirty="0">
                <a:solidFill>
                  <a:schemeClr val="tx1"/>
                </a:solidFill>
                <a:effectLst/>
                <a:latin typeface="Times New Roman" panose="02020603050405020304" pitchFamily="18" charset="0"/>
                <a:ea typeface="Times New Roman" panose="02020603050405020304" pitchFamily="18" charset="0"/>
                <a:cs typeface="Mangal" panose="02040503050203030202" pitchFamily="18" charset="0"/>
              </a:rPr>
              <a:t>This is a verse from </a:t>
            </a:r>
            <a:r>
              <a:rPr lang="en-SG" sz="1800" i="1" u="none" strike="noStrike" dirty="0" err="1">
                <a:solidFill>
                  <a:srgbClr val="FD9B36"/>
                </a:solidFill>
                <a:effectLst/>
                <a:latin typeface="Times New Roman" panose="02020603050405020304" pitchFamily="18" charset="0"/>
                <a:ea typeface="Times New Roman" panose="02020603050405020304" pitchFamily="18" charset="0"/>
                <a:cs typeface="Mangal" panose="02040503050203030202" pitchFamily="18" charset="0"/>
                <a:hlinkClick r:id="rId3">
                  <a:extLst>
                    <a:ext uri="{A12FA001-AC4F-418D-AE19-62706E023703}">
                      <ahyp:hlinkClr xmlns:ahyp="http://schemas.microsoft.com/office/drawing/2018/hyperlinkcolor" val="tx"/>
                    </a:ext>
                  </a:extLst>
                </a:hlinkClick>
              </a:rPr>
              <a:t>Śrīmad-Bhāgavatam</a:t>
            </a:r>
            <a:r>
              <a:rPr lang="en-SG" sz="1800" u="none" strike="noStrike" dirty="0">
                <a:solidFill>
                  <a:schemeClr val="tx1"/>
                </a:solidFill>
                <a:effectLst/>
                <a:latin typeface="Times New Roman" panose="02020603050405020304" pitchFamily="18" charset="0"/>
                <a:ea typeface="Times New Roman" panose="02020603050405020304" pitchFamily="18" charset="0"/>
                <a:cs typeface="Mangal" panose="02040503050203030202" pitchFamily="18" charset="0"/>
                <a:hlinkClick r:id="rId3">
                  <a:extLst>
                    <a:ext uri="{A12FA001-AC4F-418D-AE19-62706E023703}">
                      <ahyp:hlinkClr xmlns:ahyp="http://schemas.microsoft.com/office/drawing/2018/hyperlinkcolor" val="tx"/>
                    </a:ext>
                  </a:extLst>
                </a:hlinkClick>
              </a:rPr>
              <a:t> (10.15.35)</a:t>
            </a:r>
            <a:r>
              <a:rPr lang="en-SG" sz="1800" dirty="0">
                <a:solidFill>
                  <a:schemeClr val="tx1"/>
                </a:solidFill>
                <a:effectLst/>
                <a:latin typeface="Times New Roman" panose="02020603050405020304" pitchFamily="18" charset="0"/>
                <a:ea typeface="Times New Roman" panose="02020603050405020304" pitchFamily="18" charset="0"/>
                <a:cs typeface="Mangal" panose="02040503050203030202" pitchFamily="18" charset="0"/>
              </a:rPr>
              <a:t>.</a:t>
            </a:r>
            <a:br>
              <a:rPr lang="en-SG" sz="1800" dirty="0">
                <a:solidFill>
                  <a:schemeClr val="tx1"/>
                </a:solidFill>
                <a:effectLst/>
                <a:latin typeface="Calibri" panose="020F0502020204030204" pitchFamily="34" charset="0"/>
                <a:ea typeface="Calibri" panose="020F0502020204030204" pitchFamily="34" charset="0"/>
                <a:cs typeface="Mangal" panose="02040503050203030202" pitchFamily="18" charset="0"/>
              </a:rPr>
            </a:br>
            <a:br>
              <a:rPr lang="en-US" b="0" dirty="0">
                <a:solidFill>
                  <a:schemeClr val="tx1"/>
                </a:solidFill>
                <a:effectLst/>
              </a:rPr>
            </a:br>
            <a:endParaRPr lang="en-US" altLang="en-US" sz="2800" dirty="0">
              <a:solidFill>
                <a:schemeClr val="tx1"/>
              </a:solidFill>
            </a:endParaRPr>
          </a:p>
        </p:txBody>
      </p:sp>
      <p:pic>
        <p:nvPicPr>
          <p:cNvPr id="4" name="Picture Placeholder 3">
            <a:extLst>
              <a:ext uri="{FF2B5EF4-FFF2-40B4-BE49-F238E27FC236}">
                <a16:creationId xmlns:a16="http://schemas.microsoft.com/office/drawing/2014/main" id="{8955DEFF-C6DE-4D25-B69A-FDC4C922BFA6}"/>
              </a:ext>
            </a:extLst>
          </p:cNvPr>
          <p:cNvPicPr>
            <a:picLocks noGrp="1" noChangeAspect="1"/>
          </p:cNvPicPr>
          <p:nvPr>
            <p:ph type="pic" idx="1"/>
          </p:nvPr>
        </p:nvPicPr>
        <p:blipFill>
          <a:blip r:embed="rId4">
            <a:extLst>
              <a:ext uri="{28A0092B-C50C-407E-A947-70E740481C1C}">
                <a14:useLocalDpi xmlns:a14="http://schemas.microsoft.com/office/drawing/2010/main" val="0"/>
              </a:ext>
            </a:extLst>
          </a:blip>
          <a:stretch>
            <a:fillRect/>
          </a:stretch>
        </p:blipFill>
        <p:spPr>
          <a:xfrm>
            <a:off x="6096000" y="1"/>
            <a:ext cx="6172200" cy="6857998"/>
          </a:xfrm>
        </p:spPr>
      </p:pic>
    </p:spTree>
    <p:extLst>
      <p:ext uri="{BB962C8B-B14F-4D97-AF65-F5344CB8AC3E}">
        <p14:creationId xmlns:p14="http://schemas.microsoft.com/office/powerpoint/2010/main" val="15115958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rrowheads="1"/>
          </p:cNvSpPr>
          <p:nvPr>
            <p:ph type="title"/>
          </p:nvPr>
        </p:nvSpPr>
        <p:spPr>
          <a:xfrm>
            <a:off x="119336" y="332656"/>
            <a:ext cx="5400600" cy="6525343"/>
          </a:xfrm>
        </p:spPr>
        <p:txBody>
          <a:bodyPr/>
          <a:lstStyle/>
          <a:p>
            <a:pPr marL="0" marR="0" algn="ctr">
              <a:lnSpc>
                <a:spcPts val="1800"/>
              </a:lnSpc>
              <a:spcBef>
                <a:spcPts val="600"/>
              </a:spcBef>
              <a:spcAft>
                <a:spcPts val="600"/>
              </a:spcAft>
            </a:pPr>
            <a:r>
              <a:rPr lang="en-SG" sz="1800" b="1" u="none" strike="noStrike" kern="1800" dirty="0">
                <a:solidFill>
                  <a:srgbClr val="0070C0"/>
                </a:solidFill>
                <a:effectLst/>
                <a:latin typeface="inherit"/>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CC Adi 13. 78</a:t>
            </a:r>
            <a:br>
              <a:rPr lang="en-SG" sz="1800" b="1" u="none" strike="noStrike" kern="1800" dirty="0">
                <a:solidFill>
                  <a:srgbClr val="0070C0"/>
                </a:solidFill>
                <a:effectLst/>
                <a:latin typeface="inherit"/>
                <a:ea typeface="Times New Roman" panose="02020603050405020304" pitchFamily="18" charset="0"/>
                <a:cs typeface="Times New Roman" panose="02020603050405020304" pitchFamily="18" charset="0"/>
              </a:rPr>
            </a:br>
            <a:br>
              <a:rPr lang="en-SG" sz="1800" dirty="0">
                <a:solidFill>
                  <a:srgbClr val="0070C0"/>
                </a:solidFill>
                <a:effectLst/>
                <a:latin typeface="Calibri" panose="020F0502020204030204" pitchFamily="34" charset="0"/>
                <a:ea typeface="Calibri" panose="020F0502020204030204" pitchFamily="34" charset="0"/>
                <a:cs typeface="Mangal" panose="02040503050203030202" pitchFamily="18" charset="0"/>
              </a:rPr>
            </a:b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ataeva</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prabhu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tāṅre</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bale,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baḍa</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bhāi</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a:t>
            </a: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kṛṣṇa</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balarāma</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dui —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caitanya</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nitāi</a:t>
            </a:r>
            <a:br>
              <a:rPr lang="en-SG" sz="1800" i="1" dirty="0">
                <a:solidFill>
                  <a:schemeClr val="tx1"/>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i="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i="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dirty="0">
                <a:solidFill>
                  <a:schemeClr val="accent2">
                    <a:lumMod val="75000"/>
                  </a:schemeClr>
                </a:solidFill>
                <a:effectLst/>
                <a:latin typeface="Calibri" panose="020F0502020204030204" pitchFamily="34" charset="0"/>
                <a:ea typeface="Calibri" panose="020F0502020204030204" pitchFamily="34" charset="0"/>
                <a:cs typeface="Mangal" panose="02040503050203030202" pitchFamily="18" charset="0"/>
              </a:rPr>
            </a:br>
            <a:r>
              <a:rPr lang="en-SG" sz="1800" b="1" dirty="0">
                <a:solidFill>
                  <a:schemeClr val="accent2">
                    <a:lumMod val="75000"/>
                  </a:schemeClr>
                </a:solidFill>
                <a:effectLst/>
                <a:latin typeface="inherit"/>
                <a:ea typeface="Times New Roman" panose="02020603050405020304" pitchFamily="18" charset="0"/>
                <a:cs typeface="Times New Roman" panose="02020603050405020304" pitchFamily="18" charset="0"/>
              </a:rPr>
              <a:t>Translation</a:t>
            </a:r>
            <a:br>
              <a:rPr lang="en-SG" sz="1800" b="1" dirty="0">
                <a:solidFill>
                  <a:schemeClr val="accent2">
                    <a:lumMod val="75000"/>
                  </a:schemeClr>
                </a:solidFill>
                <a:effectLst/>
                <a:latin typeface="inherit"/>
                <a:ea typeface="Times New Roman" panose="02020603050405020304" pitchFamily="18" charset="0"/>
                <a:cs typeface="Times New Roman" panose="02020603050405020304" pitchFamily="18" charset="0"/>
              </a:rPr>
            </a:br>
            <a:br>
              <a:rPr lang="en-SG" sz="1800" dirty="0">
                <a:solidFill>
                  <a:schemeClr val="accent2">
                    <a:lumMod val="75000"/>
                  </a:schemeClr>
                </a:solidFill>
                <a:effectLst/>
                <a:latin typeface="Calibri" panose="020F0502020204030204" pitchFamily="34" charset="0"/>
                <a:ea typeface="Calibri" panose="020F0502020204030204" pitchFamily="34" charset="0"/>
                <a:cs typeface="Mangal" panose="02040503050203030202" pitchFamily="18" charset="0"/>
              </a:rPr>
            </a:br>
            <a:r>
              <a:rPr lang="en-SG" sz="18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Because </a:t>
            </a:r>
            <a:r>
              <a:rPr lang="en-SG" sz="1800" b="1" dirty="0" err="1">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Mahā-saṅkarṣaṇa</a:t>
            </a:r>
            <a:r>
              <a:rPr lang="en-SG" sz="18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 is the ingredient and efficient cause of the cosmic manifestation, He is present in every detail of it. Lord </a:t>
            </a:r>
            <a:r>
              <a:rPr lang="en-SG" sz="1800" b="1" dirty="0" err="1">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Caitanya</a:t>
            </a:r>
            <a:r>
              <a:rPr lang="en-SG" sz="18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 therefore called Him His elder brother. The two brothers are known as </a:t>
            </a:r>
            <a:r>
              <a:rPr lang="en-SG" sz="1800" b="1" dirty="0" err="1">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Kṛṣṇa</a:t>
            </a:r>
            <a:r>
              <a:rPr lang="en-SG" sz="18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 and </a:t>
            </a:r>
            <a:r>
              <a:rPr lang="en-SG" sz="1800" b="1" dirty="0" err="1">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Balarāma</a:t>
            </a:r>
            <a:r>
              <a:rPr lang="en-SG" sz="18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 in the spiritual world, but at the present moment they are </a:t>
            </a:r>
            <a:r>
              <a:rPr lang="en-SG" sz="1800" b="1" dirty="0" err="1">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Caitanya</a:t>
            </a:r>
            <a:r>
              <a:rPr lang="en-SG" sz="18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 and </a:t>
            </a:r>
            <a:r>
              <a:rPr lang="en-SG" sz="1800" b="1" dirty="0" err="1">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Nitāi</a:t>
            </a:r>
            <a:r>
              <a:rPr lang="en-SG" sz="18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 Therefore the conclusion is that </a:t>
            </a:r>
            <a:r>
              <a:rPr lang="en-SG" sz="1800" b="1" dirty="0" err="1">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Nityānanda</a:t>
            </a:r>
            <a:r>
              <a:rPr lang="en-SG" sz="18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 Prabhu is the original </a:t>
            </a:r>
            <a:r>
              <a:rPr lang="en-SG" sz="1800" b="1" dirty="0" err="1">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Saṅkarṣaṇa</a:t>
            </a:r>
            <a:r>
              <a:rPr lang="en-SG" sz="18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b="1" dirty="0" err="1">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Baladeva</a:t>
            </a:r>
            <a:r>
              <a:rPr lang="en-SG" sz="18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a:t>
            </a:r>
            <a:br>
              <a:rPr lang="en-SG" sz="1800" dirty="0">
                <a:solidFill>
                  <a:schemeClr val="accent2">
                    <a:lumMod val="75000"/>
                  </a:schemeClr>
                </a:solidFill>
                <a:effectLst/>
                <a:latin typeface="Calibri" panose="020F0502020204030204" pitchFamily="34" charset="0"/>
                <a:ea typeface="Calibri" panose="020F0502020204030204" pitchFamily="34" charset="0"/>
                <a:cs typeface="Mangal" panose="02040503050203030202" pitchFamily="18" charset="0"/>
              </a:rPr>
            </a:br>
            <a:br>
              <a:rPr lang="en-US" b="0" dirty="0">
                <a:solidFill>
                  <a:schemeClr val="accent2">
                    <a:lumMod val="75000"/>
                  </a:schemeClr>
                </a:solidFill>
                <a:effectLst/>
              </a:rPr>
            </a:br>
            <a:endParaRPr lang="en-IN" sz="2800" b="0" dirty="0">
              <a:solidFill>
                <a:schemeClr val="accent2">
                  <a:lumMod val="75000"/>
                </a:schemeClr>
              </a:solidFill>
              <a:effectLst/>
            </a:endParaRPr>
          </a:p>
        </p:txBody>
      </p:sp>
      <p:pic>
        <p:nvPicPr>
          <p:cNvPr id="4" name="Picture Placeholder 3">
            <a:extLst>
              <a:ext uri="{FF2B5EF4-FFF2-40B4-BE49-F238E27FC236}">
                <a16:creationId xmlns:a16="http://schemas.microsoft.com/office/drawing/2014/main" id="{8955DEFF-C6DE-4D25-B69A-FDC4C922BFA6}"/>
              </a:ext>
            </a:extLst>
          </p:cNvPr>
          <p:cNvPicPr>
            <a:picLocks noGrp="1" noChangeAspect="1"/>
          </p:cNvPicPr>
          <p:nvPr>
            <p:ph type="pic" idx="1"/>
          </p:nvPr>
        </p:nvPicPr>
        <p:blipFill>
          <a:blip r:embed="rId4">
            <a:extLst>
              <a:ext uri="{28A0092B-C50C-407E-A947-70E740481C1C}">
                <a14:useLocalDpi xmlns:a14="http://schemas.microsoft.com/office/drawing/2010/main" val="0"/>
              </a:ext>
            </a:extLst>
          </a:blip>
          <a:stretch>
            <a:fillRect/>
          </a:stretch>
        </p:blipFill>
        <p:spPr>
          <a:xfrm>
            <a:off x="6096000" y="168570"/>
            <a:ext cx="6172200" cy="6586619"/>
          </a:xfrm>
        </p:spPr>
      </p:pic>
    </p:spTree>
    <p:extLst>
      <p:ext uri="{BB962C8B-B14F-4D97-AF65-F5344CB8AC3E}">
        <p14:creationId xmlns:p14="http://schemas.microsoft.com/office/powerpoint/2010/main" val="30238397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rrowheads="1"/>
          </p:cNvSpPr>
          <p:nvPr>
            <p:ph type="title"/>
          </p:nvPr>
        </p:nvSpPr>
        <p:spPr>
          <a:xfrm>
            <a:off x="119336" y="332656"/>
            <a:ext cx="5256584" cy="5472608"/>
          </a:xfrm>
        </p:spPr>
        <p:txBody>
          <a:bodyPr/>
          <a:lstStyle/>
          <a:p>
            <a:pPr marL="0" marR="0" algn="ctr">
              <a:lnSpc>
                <a:spcPts val="1800"/>
              </a:lnSpc>
              <a:spcBef>
                <a:spcPts val="600"/>
              </a:spcBef>
              <a:spcAft>
                <a:spcPts val="600"/>
              </a:spcAft>
            </a:pPr>
            <a:br>
              <a:rPr lang="en-IN" sz="1800" dirty="0">
                <a:solidFill>
                  <a:srgbClr val="0070C0"/>
                </a:solidFill>
                <a:effectLst/>
                <a:latin typeface="Times New Roman" panose="02020603050405020304" pitchFamily="18" charset="0"/>
                <a:cs typeface="Times New Roman" panose="02020603050405020304" pitchFamily="18" charset="0"/>
              </a:rPr>
            </a:br>
            <a:r>
              <a:rPr lang="en-IN" sz="1800" dirty="0">
                <a:solidFill>
                  <a:srgbClr val="0070C0"/>
                </a:solidFill>
                <a:effectLst/>
                <a:latin typeface="Times New Roman" panose="02020603050405020304" pitchFamily="18" charset="0"/>
                <a:cs typeface="Times New Roman" panose="02020603050405020304" pitchFamily="18" charset="0"/>
              </a:rPr>
              <a:t>CC Adi 13.94</a:t>
            </a:r>
            <a:br>
              <a:rPr lang="en-SG" sz="1800" u="none" strike="noStrike" kern="1800" dirty="0">
                <a:solidFill>
                  <a:srgbClr val="0070C0"/>
                </a:solidFill>
                <a:effectLst/>
                <a:latin typeface="inherit"/>
                <a:ea typeface="Times New Roman" panose="02020603050405020304" pitchFamily="18" charset="0"/>
                <a:cs typeface="Times New Roman" panose="02020603050405020304" pitchFamily="18" charset="0"/>
              </a:rPr>
            </a:br>
            <a:br>
              <a:rPr lang="en-SG" sz="1800" dirty="0">
                <a:solidFill>
                  <a:srgbClr val="0070C0"/>
                </a:solidFill>
                <a:effectLst/>
                <a:latin typeface="Calibri" panose="020F0502020204030204" pitchFamily="34" charset="0"/>
                <a:ea typeface="Calibri" panose="020F0502020204030204" pitchFamily="34" charset="0"/>
                <a:cs typeface="Mangal" panose="02040503050203030202" pitchFamily="18" charset="0"/>
              </a:rPr>
            </a:b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jagat</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bhariyā</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loka</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bale —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hari</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hari</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a:t>
            </a: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sei-</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kṣaṇe</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gaurakṛṣṇa</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bhūme</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avatari</a:t>
            </a: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i="1" dirty="0">
                <a:solidFill>
                  <a:schemeClr val="tx1"/>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dirty="0">
                <a:solidFill>
                  <a:schemeClr val="tx1"/>
                </a:solidFill>
                <a:effectLst/>
                <a:latin typeface="Calibri" panose="020F0502020204030204" pitchFamily="34" charset="0"/>
                <a:ea typeface="Calibri" panose="020F0502020204030204" pitchFamily="34" charset="0"/>
                <a:cs typeface="Mangal" panose="02040503050203030202" pitchFamily="18" charset="0"/>
              </a:rPr>
            </a:br>
            <a:br>
              <a:rPr lang="en-SG" sz="1800" dirty="0">
                <a:solidFill>
                  <a:schemeClr val="tx1"/>
                </a:solidFill>
                <a:effectLst/>
                <a:latin typeface="Calibri" panose="020F0502020204030204" pitchFamily="34" charset="0"/>
                <a:ea typeface="Calibri" panose="020F0502020204030204" pitchFamily="34" charset="0"/>
                <a:cs typeface="Mangal" panose="02040503050203030202" pitchFamily="18" charset="0"/>
              </a:rPr>
            </a:br>
            <a:br>
              <a:rPr lang="en-SG" sz="1800" dirty="0">
                <a:solidFill>
                  <a:schemeClr val="tx1"/>
                </a:solidFill>
                <a:effectLst/>
                <a:latin typeface="Calibri" panose="020F0502020204030204" pitchFamily="34" charset="0"/>
                <a:ea typeface="Calibri" panose="020F0502020204030204" pitchFamily="34" charset="0"/>
                <a:cs typeface="Mangal" panose="02040503050203030202" pitchFamily="18" charset="0"/>
              </a:rPr>
            </a:br>
            <a:br>
              <a:rPr lang="en-SG" sz="1800" dirty="0">
                <a:solidFill>
                  <a:schemeClr val="tx1"/>
                </a:solidFill>
                <a:effectLst/>
                <a:latin typeface="Calibri" panose="020F0502020204030204" pitchFamily="34" charset="0"/>
                <a:ea typeface="Calibri" panose="020F0502020204030204" pitchFamily="34" charset="0"/>
                <a:cs typeface="Mangal" panose="02040503050203030202" pitchFamily="18" charset="0"/>
              </a:rPr>
            </a:br>
            <a:r>
              <a:rPr lang="en-SG" sz="1800" dirty="0">
                <a:solidFill>
                  <a:schemeClr val="accent2">
                    <a:lumMod val="75000"/>
                  </a:schemeClr>
                </a:solidFill>
                <a:effectLst/>
                <a:latin typeface="Times New Roman" panose="02020603050405020304" pitchFamily="18" charset="0"/>
                <a:cs typeface="Mangal" panose="02040503050203030202" pitchFamily="18" charset="0"/>
              </a:rPr>
              <a:t>Translation</a:t>
            </a:r>
            <a:br>
              <a:rPr lang="en-SG" sz="1800" b="1" dirty="0">
                <a:solidFill>
                  <a:schemeClr val="tx1"/>
                </a:solidFill>
                <a:effectLst/>
                <a:latin typeface="inherit"/>
                <a:ea typeface="Times New Roman" panose="02020603050405020304" pitchFamily="18" charset="0"/>
                <a:cs typeface="Times New Roman" panose="02020603050405020304" pitchFamily="18" charset="0"/>
              </a:rPr>
            </a:br>
            <a:br>
              <a:rPr lang="en-SG" sz="1800" dirty="0">
                <a:solidFill>
                  <a:schemeClr val="tx1"/>
                </a:solidFill>
                <a:effectLst/>
                <a:latin typeface="Calibri" panose="020F0502020204030204" pitchFamily="34" charset="0"/>
                <a:ea typeface="Calibri" panose="020F0502020204030204" pitchFamily="34" charset="0"/>
                <a:cs typeface="Mangal" panose="02040503050203030202" pitchFamily="18" charset="0"/>
              </a:rPr>
            </a:br>
            <a:r>
              <a:rPr lang="en-SG" sz="18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When the whole world was thus chanting the holy name of the Supreme Personality of Godhead, </a:t>
            </a:r>
            <a:r>
              <a:rPr lang="en-SG" sz="1800" b="1" dirty="0" err="1">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Kṛṣṇa</a:t>
            </a:r>
            <a:r>
              <a:rPr lang="en-SG" sz="18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 in the form of </a:t>
            </a:r>
            <a:r>
              <a:rPr lang="en-SG" sz="1800" b="1" dirty="0" err="1">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Gaurahari</a:t>
            </a:r>
            <a:r>
              <a:rPr lang="en-SG" sz="18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b="1" dirty="0" err="1">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advented</a:t>
            </a:r>
            <a:r>
              <a:rPr lang="en-SG" sz="18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 Himself on the earth.</a:t>
            </a:r>
            <a:br>
              <a:rPr lang="en-SG" sz="1800" dirty="0">
                <a:solidFill>
                  <a:schemeClr val="tx1"/>
                </a:solidFill>
                <a:effectLst/>
                <a:latin typeface="Calibri" panose="020F0502020204030204" pitchFamily="34" charset="0"/>
                <a:ea typeface="Calibri" panose="020F0502020204030204" pitchFamily="34" charset="0"/>
                <a:cs typeface="Mangal" panose="02040503050203030202" pitchFamily="18" charset="0"/>
              </a:rPr>
            </a:br>
            <a:br>
              <a:rPr lang="en-IN" sz="2000" b="0" dirty="0">
                <a:solidFill>
                  <a:schemeClr val="tx1"/>
                </a:solidFill>
                <a:effectLst/>
              </a:rPr>
            </a:br>
            <a:br>
              <a:rPr lang="en-US" b="0" dirty="0">
                <a:solidFill>
                  <a:schemeClr val="tx1"/>
                </a:solidFill>
                <a:effectLst/>
              </a:rPr>
            </a:br>
            <a:endParaRPr lang="en-US" altLang="en-US" sz="2800" dirty="0">
              <a:solidFill>
                <a:schemeClr val="tx1"/>
              </a:solidFill>
            </a:endParaRPr>
          </a:p>
        </p:txBody>
      </p:sp>
      <p:pic>
        <p:nvPicPr>
          <p:cNvPr id="4" name="Picture Placeholder 3">
            <a:extLst>
              <a:ext uri="{FF2B5EF4-FFF2-40B4-BE49-F238E27FC236}">
                <a16:creationId xmlns:a16="http://schemas.microsoft.com/office/drawing/2014/main" id="{8955DEFF-C6DE-4D25-B69A-FDC4C922BFA6}"/>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9369" b="9369"/>
          <a:stretch>
            <a:fillRect/>
          </a:stretch>
        </p:blipFill>
        <p:spPr>
          <a:xfrm>
            <a:off x="6096000" y="32880"/>
            <a:ext cx="6172200" cy="6857999"/>
          </a:xfrm>
        </p:spPr>
      </p:pic>
      <p:pic>
        <p:nvPicPr>
          <p:cNvPr id="3" name="Picture 2">
            <a:extLst>
              <a:ext uri="{FF2B5EF4-FFF2-40B4-BE49-F238E27FC236}">
                <a16:creationId xmlns:a16="http://schemas.microsoft.com/office/drawing/2014/main" id="{AEEC1380-9427-4928-A107-62B8AC436D8F}"/>
              </a:ext>
            </a:extLst>
          </p:cNvPr>
          <p:cNvPicPr>
            <a:picLocks noChangeAspect="1"/>
          </p:cNvPicPr>
          <p:nvPr/>
        </p:nvPicPr>
        <p:blipFill>
          <a:blip r:embed="rId3"/>
          <a:stretch>
            <a:fillRect/>
          </a:stretch>
        </p:blipFill>
        <p:spPr>
          <a:xfrm>
            <a:off x="839416" y="2276872"/>
            <a:ext cx="4200525" cy="723900"/>
          </a:xfrm>
          <a:prstGeom prst="rect">
            <a:avLst/>
          </a:prstGeom>
        </p:spPr>
      </p:pic>
    </p:spTree>
    <p:extLst>
      <p:ext uri="{BB962C8B-B14F-4D97-AF65-F5344CB8AC3E}">
        <p14:creationId xmlns:p14="http://schemas.microsoft.com/office/powerpoint/2010/main" val="19562990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rrowheads="1"/>
          </p:cNvSpPr>
          <p:nvPr>
            <p:ph type="title"/>
          </p:nvPr>
        </p:nvSpPr>
        <p:spPr>
          <a:xfrm>
            <a:off x="479376" y="404663"/>
            <a:ext cx="5616624" cy="5400600"/>
          </a:xfrm>
        </p:spPr>
        <p:txBody>
          <a:bodyPr/>
          <a:lstStyle/>
          <a:p>
            <a:pPr marL="0" marR="0" algn="ctr">
              <a:lnSpc>
                <a:spcPts val="1800"/>
              </a:lnSpc>
              <a:spcBef>
                <a:spcPts val="600"/>
              </a:spcBef>
              <a:spcAft>
                <a:spcPts val="600"/>
              </a:spcAft>
            </a:pPr>
            <a:br>
              <a:rPr lang="en-IN" sz="1800" b="0" dirty="0">
                <a:solidFill>
                  <a:srgbClr val="0070C0"/>
                </a:solidFill>
                <a:effectLst/>
                <a:latin typeface="Times New Roman" panose="02020603050405020304" pitchFamily="18" charset="0"/>
                <a:cs typeface="Times New Roman" panose="02020603050405020304" pitchFamily="18" charset="0"/>
              </a:rPr>
            </a:br>
            <a:r>
              <a:rPr lang="en-IN" sz="1800" b="0" dirty="0">
                <a:solidFill>
                  <a:srgbClr val="0070C0"/>
                </a:solidFill>
                <a:effectLst/>
                <a:latin typeface="Times New Roman" panose="02020603050405020304" pitchFamily="18" charset="0"/>
                <a:cs typeface="Times New Roman" panose="02020603050405020304" pitchFamily="18" charset="0"/>
              </a:rPr>
              <a:t>CC Adi 13.98</a:t>
            </a:r>
            <a:br>
              <a:rPr lang="en-SG" sz="1800" b="1" u="none" strike="noStrike" kern="1800" dirty="0">
                <a:solidFill>
                  <a:srgbClr val="0070C0"/>
                </a:solidFill>
                <a:effectLst/>
                <a:latin typeface="inherit"/>
                <a:ea typeface="Times New Roman" panose="02020603050405020304" pitchFamily="18" charset="0"/>
                <a:cs typeface="Times New Roman" panose="02020603050405020304" pitchFamily="18" charset="0"/>
              </a:rPr>
            </a:br>
            <a:br>
              <a:rPr lang="en-SG" sz="1800" dirty="0">
                <a:solidFill>
                  <a:srgbClr val="0070C0"/>
                </a:solidFill>
                <a:effectLst/>
                <a:latin typeface="Calibri" panose="020F0502020204030204" pitchFamily="34" charset="0"/>
                <a:ea typeface="Calibri" panose="020F0502020204030204" pitchFamily="34" charset="0"/>
                <a:cs typeface="Mangal" panose="02040503050203030202" pitchFamily="18" charset="0"/>
              </a:rPr>
            </a:b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nadīyā-udayagiri</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pūrṇacandra</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gaurahari</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a:t>
            </a: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kṛpā</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kari</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ha-</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ila</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udaya</a:t>
            </a: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pāpa-tamaḥ</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haila</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nāśa</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, tri-</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jagatera</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ullāsa</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a:t>
            </a: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jagabhari</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hari-dhvani</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haya</a:t>
            </a: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i="1" dirty="0">
                <a:solidFill>
                  <a:schemeClr val="tx1"/>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dirty="0">
                <a:solidFill>
                  <a:schemeClr val="tx1"/>
                </a:solidFill>
                <a:effectLst/>
                <a:latin typeface="Calibri" panose="020F0502020204030204" pitchFamily="34" charset="0"/>
                <a:ea typeface="Calibri" panose="020F0502020204030204" pitchFamily="34" charset="0"/>
                <a:cs typeface="Mangal" panose="02040503050203030202" pitchFamily="18" charset="0"/>
              </a:rPr>
            </a:br>
            <a:br>
              <a:rPr lang="en-SG" sz="1800" dirty="0">
                <a:solidFill>
                  <a:schemeClr val="tx1"/>
                </a:solidFill>
                <a:effectLst/>
                <a:latin typeface="Calibri" panose="020F0502020204030204" pitchFamily="34" charset="0"/>
                <a:ea typeface="Calibri" panose="020F0502020204030204" pitchFamily="34" charset="0"/>
                <a:cs typeface="Mangal" panose="02040503050203030202" pitchFamily="18" charset="0"/>
              </a:rPr>
            </a:br>
            <a:br>
              <a:rPr lang="en-SG" sz="1800" dirty="0">
                <a:solidFill>
                  <a:schemeClr val="tx1"/>
                </a:solidFill>
                <a:effectLst/>
                <a:latin typeface="Calibri" panose="020F0502020204030204" pitchFamily="34" charset="0"/>
                <a:ea typeface="Calibri" panose="020F0502020204030204" pitchFamily="34" charset="0"/>
                <a:cs typeface="Mangal" panose="02040503050203030202" pitchFamily="18" charset="0"/>
              </a:rPr>
            </a:br>
            <a:br>
              <a:rPr lang="en-SG" sz="1800" dirty="0">
                <a:solidFill>
                  <a:schemeClr val="tx1"/>
                </a:solidFill>
                <a:effectLst/>
                <a:latin typeface="Calibri" panose="020F0502020204030204" pitchFamily="34" charset="0"/>
                <a:ea typeface="Calibri" panose="020F0502020204030204" pitchFamily="34" charset="0"/>
                <a:cs typeface="Mangal" panose="02040503050203030202" pitchFamily="18" charset="0"/>
              </a:rPr>
            </a:br>
            <a:br>
              <a:rPr lang="en-SG" sz="1800" dirty="0">
                <a:solidFill>
                  <a:schemeClr val="tx1"/>
                </a:solidFill>
                <a:effectLst/>
                <a:latin typeface="Calibri" panose="020F0502020204030204" pitchFamily="34" charset="0"/>
                <a:ea typeface="Calibri" panose="020F0502020204030204" pitchFamily="34" charset="0"/>
                <a:cs typeface="Mangal" panose="02040503050203030202" pitchFamily="18" charset="0"/>
              </a:rPr>
            </a:br>
            <a:r>
              <a:rPr lang="en-SG" sz="1800" b="1" dirty="0">
                <a:solidFill>
                  <a:schemeClr val="accent2">
                    <a:lumMod val="75000"/>
                  </a:schemeClr>
                </a:solidFill>
                <a:effectLst/>
                <a:latin typeface="inherit"/>
                <a:ea typeface="Times New Roman" panose="02020603050405020304" pitchFamily="18" charset="0"/>
                <a:cs typeface="Times New Roman" panose="02020603050405020304" pitchFamily="18" charset="0"/>
              </a:rPr>
              <a:t>Translation</a:t>
            </a:r>
            <a:br>
              <a:rPr lang="en-SG" sz="1800" b="1" dirty="0">
                <a:solidFill>
                  <a:schemeClr val="accent2">
                    <a:lumMod val="75000"/>
                  </a:schemeClr>
                </a:solidFill>
                <a:effectLst/>
                <a:latin typeface="inherit"/>
                <a:ea typeface="Times New Roman" panose="02020603050405020304" pitchFamily="18" charset="0"/>
                <a:cs typeface="Times New Roman" panose="02020603050405020304" pitchFamily="18" charset="0"/>
              </a:rPr>
            </a:br>
            <a:br>
              <a:rPr lang="en-SG" sz="1800" dirty="0">
                <a:solidFill>
                  <a:schemeClr val="accent2">
                    <a:lumMod val="75000"/>
                  </a:schemeClr>
                </a:solidFill>
                <a:effectLst/>
                <a:latin typeface="Calibri" panose="020F0502020204030204" pitchFamily="34" charset="0"/>
                <a:ea typeface="Calibri" panose="020F0502020204030204" pitchFamily="34" charset="0"/>
                <a:cs typeface="Mangal" panose="02040503050203030202" pitchFamily="18" charset="0"/>
              </a:rPr>
            </a:br>
            <a:r>
              <a:rPr lang="en-SG" sz="18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Thus by His causeless mercy the full moon, </a:t>
            </a:r>
            <a:r>
              <a:rPr lang="en-SG" sz="1800" b="1" dirty="0" err="1">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Gaurahari</a:t>
            </a:r>
            <a:r>
              <a:rPr lang="en-SG" sz="18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 rose in the district of Nadia, which is compared to </a:t>
            </a:r>
            <a:r>
              <a:rPr lang="en-SG" sz="1800" b="1" dirty="0" err="1">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Udayagiri</a:t>
            </a:r>
            <a:r>
              <a:rPr lang="en-SG" sz="18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 where the sun first becomes visible. His rising in the sky dissipated the darkness of sinful life, and thus the three worlds became joyful and chanted the holy name of the Lord.</a:t>
            </a:r>
            <a:endParaRPr lang="en-SG" sz="1800" dirty="0">
              <a:solidFill>
                <a:schemeClr val="accent2">
                  <a:lumMod val="75000"/>
                </a:schemeClr>
              </a:solidFill>
              <a:effectLst/>
              <a:latin typeface="Calibri" panose="020F0502020204030204" pitchFamily="34" charset="0"/>
              <a:ea typeface="Calibri" panose="020F0502020204030204" pitchFamily="34" charset="0"/>
              <a:cs typeface="Mangal" panose="02040503050203030202" pitchFamily="18" charset="0"/>
            </a:endParaRPr>
          </a:p>
        </p:txBody>
      </p:sp>
      <p:pic>
        <p:nvPicPr>
          <p:cNvPr id="4" name="Picture Placeholder 3">
            <a:extLst>
              <a:ext uri="{FF2B5EF4-FFF2-40B4-BE49-F238E27FC236}">
                <a16:creationId xmlns:a16="http://schemas.microsoft.com/office/drawing/2014/main" id="{8955DEFF-C6DE-4D25-B69A-FDC4C922BFA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6988837" y="11365"/>
            <a:ext cx="5197414" cy="6857999"/>
          </a:xfrm>
        </p:spPr>
      </p:pic>
      <p:pic>
        <p:nvPicPr>
          <p:cNvPr id="3" name="Picture 2">
            <a:extLst>
              <a:ext uri="{FF2B5EF4-FFF2-40B4-BE49-F238E27FC236}">
                <a16:creationId xmlns:a16="http://schemas.microsoft.com/office/drawing/2014/main" id="{92C40A5D-409F-4431-B0A1-84368448864C}"/>
              </a:ext>
            </a:extLst>
          </p:cNvPr>
          <p:cNvPicPr>
            <a:picLocks noChangeAspect="1"/>
          </p:cNvPicPr>
          <p:nvPr/>
        </p:nvPicPr>
        <p:blipFill>
          <a:blip r:embed="rId3"/>
          <a:stretch>
            <a:fillRect/>
          </a:stretch>
        </p:blipFill>
        <p:spPr>
          <a:xfrm>
            <a:off x="1343472" y="2395351"/>
            <a:ext cx="4171950" cy="1419225"/>
          </a:xfrm>
          <a:prstGeom prst="rect">
            <a:avLst/>
          </a:prstGeom>
        </p:spPr>
      </p:pic>
    </p:spTree>
    <p:extLst>
      <p:ext uri="{BB962C8B-B14F-4D97-AF65-F5344CB8AC3E}">
        <p14:creationId xmlns:p14="http://schemas.microsoft.com/office/powerpoint/2010/main" val="38793164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rrowheads="1"/>
          </p:cNvSpPr>
          <p:nvPr>
            <p:ph type="title"/>
          </p:nvPr>
        </p:nvSpPr>
        <p:spPr>
          <a:xfrm>
            <a:off x="15926" y="166328"/>
            <a:ext cx="5976664" cy="6525343"/>
          </a:xfrm>
        </p:spPr>
        <p:txBody>
          <a:bodyPr/>
          <a:lstStyle/>
          <a:p>
            <a:pPr marL="0" marR="0" algn="ctr">
              <a:lnSpc>
                <a:spcPts val="1800"/>
              </a:lnSpc>
              <a:spcBef>
                <a:spcPts val="600"/>
              </a:spcBef>
              <a:spcAft>
                <a:spcPts val="600"/>
              </a:spcAft>
            </a:pPr>
            <a:br>
              <a:rPr lang="en-IN" sz="2400" b="0" dirty="0">
                <a:solidFill>
                  <a:srgbClr val="0070C0"/>
                </a:solidFill>
                <a:effectLst/>
                <a:latin typeface="Times New Roman" panose="02020603050405020304" pitchFamily="18" charset="0"/>
                <a:cs typeface="Times New Roman" panose="02020603050405020304" pitchFamily="18" charset="0"/>
              </a:rPr>
            </a:br>
            <a:r>
              <a:rPr lang="en-IN" sz="2400" b="0" dirty="0">
                <a:solidFill>
                  <a:srgbClr val="0070C0"/>
                </a:solidFill>
                <a:effectLst/>
                <a:latin typeface="Times New Roman" panose="02020603050405020304" pitchFamily="18" charset="0"/>
                <a:cs typeface="Times New Roman" panose="02020603050405020304" pitchFamily="18" charset="0"/>
              </a:rPr>
              <a:t>CC Adi 4.1</a:t>
            </a:r>
            <a:br>
              <a:rPr lang="en-SG" sz="2400" b="1" u="none" strike="noStrike" kern="18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SG" sz="24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br>
            <a:r>
              <a:rPr lang="en-SG" sz="2400" i="1" dirty="0" err="1">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śrī-caitanya-prasādena</a:t>
            </a:r>
            <a:br>
              <a:rPr lang="en-SG" sz="24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SG" sz="24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tad-</a:t>
            </a:r>
            <a:r>
              <a:rPr lang="en-SG" sz="2400" i="1" dirty="0" err="1">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rūpasya</a:t>
            </a:r>
            <a:r>
              <a:rPr lang="en-SG" sz="24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SG" sz="2400" i="1" dirty="0" err="1">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vinirṇayam</a:t>
            </a:r>
            <a:br>
              <a:rPr lang="en-SG" sz="24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SG" sz="2400" i="1" dirty="0" err="1">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bālo</a:t>
            </a:r>
            <a:r>
              <a:rPr lang="en-SG" sz="24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’pi </a:t>
            </a:r>
            <a:r>
              <a:rPr lang="en-SG" sz="2400" i="1" dirty="0" err="1">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kurute</a:t>
            </a:r>
            <a:r>
              <a:rPr lang="en-SG" sz="24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SG" sz="2400" i="1" dirty="0" err="1">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śāstraṁ</a:t>
            </a:r>
            <a:br>
              <a:rPr lang="en-SG" sz="24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SG" sz="2400" i="1" dirty="0" err="1">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dṛṣṭvā</a:t>
            </a:r>
            <a:r>
              <a:rPr lang="en-SG" sz="24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SG" sz="2400" i="1" dirty="0" err="1">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vraja-vilāsinaḥ</a:t>
            </a:r>
            <a:br>
              <a:rPr lang="en-SG" sz="24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SG" sz="24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SG" sz="24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SG" sz="24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SG" sz="24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SG" sz="24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SG" sz="24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SG" sz="24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SG" sz="2400"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SG" sz="2400"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SG" sz="24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en-SG" sz="2400" b="1" dirty="0">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Translation</a:t>
            </a:r>
            <a:br>
              <a:rPr lang="en-SG" sz="2400" b="1" dirty="0">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SG" sz="24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en-SG" sz="2400" b="1" dirty="0">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By the mercy of Lord </a:t>
            </a:r>
            <a:r>
              <a:rPr lang="en-SG" sz="2400" b="1" dirty="0" err="1">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Caitanya</a:t>
            </a:r>
            <a:r>
              <a:rPr lang="en-SG" sz="2400" b="1" dirty="0">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SG" sz="2400" b="1" dirty="0" err="1">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Mahāprabhu</a:t>
            </a:r>
            <a:r>
              <a:rPr lang="en-SG" sz="2400" b="1" dirty="0">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even a foolish child can fully describe the real nature of Lord </a:t>
            </a:r>
            <a:r>
              <a:rPr lang="en-SG" sz="2400" b="1" dirty="0" err="1">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Kṛṣṇa</a:t>
            </a:r>
            <a:r>
              <a:rPr lang="en-SG" sz="2400" b="1" dirty="0">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the enjoyer of the pastimes of </a:t>
            </a:r>
            <a:r>
              <a:rPr lang="en-SG" sz="2400" b="1" dirty="0" err="1">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Vraja</a:t>
            </a:r>
            <a:r>
              <a:rPr lang="en-SG" sz="2400" b="1" dirty="0">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according to the vision of the revealed scriptures.</a:t>
            </a:r>
            <a:br>
              <a:rPr lang="en-SG" sz="18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br>
              <a:rPr lang="en-IN" b="0" dirty="0">
                <a:solidFill>
                  <a:schemeClr val="tx1"/>
                </a:solidFill>
                <a:effectLst/>
              </a:rPr>
            </a:br>
            <a:br>
              <a:rPr lang="en-IN" sz="2000" b="0" dirty="0">
                <a:solidFill>
                  <a:schemeClr val="tx1"/>
                </a:solidFill>
                <a:effectLst/>
              </a:rPr>
            </a:br>
            <a:br>
              <a:rPr lang="en-US" b="0" dirty="0">
                <a:solidFill>
                  <a:schemeClr val="tx1"/>
                </a:solidFill>
                <a:effectLst/>
              </a:rPr>
            </a:br>
            <a:endParaRPr lang="en-US" altLang="en-US" sz="2800" dirty="0">
              <a:solidFill>
                <a:schemeClr val="tx1"/>
              </a:solidFill>
            </a:endParaRPr>
          </a:p>
        </p:txBody>
      </p:sp>
      <p:pic>
        <p:nvPicPr>
          <p:cNvPr id="4" name="Picture Placeholder 3">
            <a:extLst>
              <a:ext uri="{FF2B5EF4-FFF2-40B4-BE49-F238E27FC236}">
                <a16:creationId xmlns:a16="http://schemas.microsoft.com/office/drawing/2014/main" id="{8955DEFF-C6DE-4D25-B69A-FDC4C922BFA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6096000" y="0"/>
            <a:ext cx="6172200" cy="6858000"/>
          </a:xfrm>
        </p:spPr>
      </p:pic>
      <p:pic>
        <p:nvPicPr>
          <p:cNvPr id="6" name="Picture 5">
            <a:extLst>
              <a:ext uri="{FF2B5EF4-FFF2-40B4-BE49-F238E27FC236}">
                <a16:creationId xmlns:a16="http://schemas.microsoft.com/office/drawing/2014/main" id="{DEEB8B27-9E82-465D-BB46-13AB025BDA14}"/>
              </a:ext>
            </a:extLst>
          </p:cNvPr>
          <p:cNvPicPr>
            <a:picLocks noChangeAspect="1"/>
          </p:cNvPicPr>
          <p:nvPr/>
        </p:nvPicPr>
        <p:blipFill>
          <a:blip r:embed="rId3"/>
          <a:stretch>
            <a:fillRect/>
          </a:stretch>
        </p:blipFill>
        <p:spPr>
          <a:xfrm>
            <a:off x="1559496" y="2636912"/>
            <a:ext cx="3514725" cy="676275"/>
          </a:xfrm>
          <a:prstGeom prst="rect">
            <a:avLst/>
          </a:prstGeom>
        </p:spPr>
      </p:pic>
    </p:spTree>
    <p:extLst>
      <p:ext uri="{BB962C8B-B14F-4D97-AF65-F5344CB8AC3E}">
        <p14:creationId xmlns:p14="http://schemas.microsoft.com/office/powerpoint/2010/main" val="22585133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rrowheads="1"/>
          </p:cNvSpPr>
          <p:nvPr>
            <p:ph type="title"/>
          </p:nvPr>
        </p:nvSpPr>
        <p:spPr>
          <a:xfrm>
            <a:off x="97424" y="166328"/>
            <a:ext cx="5976664" cy="6525343"/>
          </a:xfrm>
        </p:spPr>
        <p:txBody>
          <a:bodyPr/>
          <a:lstStyle/>
          <a:p>
            <a:pPr marL="0" marR="0" algn="ctr">
              <a:lnSpc>
                <a:spcPts val="1800"/>
              </a:lnSpc>
              <a:spcBef>
                <a:spcPts val="600"/>
              </a:spcBef>
              <a:spcAft>
                <a:spcPts val="600"/>
              </a:spcAft>
            </a:pPr>
            <a:br>
              <a:rPr lang="en-IN" sz="1800" b="0" dirty="0">
                <a:solidFill>
                  <a:srgbClr val="0070C0"/>
                </a:solidFill>
                <a:effectLst/>
                <a:latin typeface="Times New Roman" panose="02020603050405020304" pitchFamily="18" charset="0"/>
                <a:cs typeface="Times New Roman" panose="02020603050405020304" pitchFamily="18" charset="0"/>
              </a:rPr>
            </a:br>
            <a:r>
              <a:rPr lang="en-IN" sz="1800" b="0" dirty="0">
                <a:solidFill>
                  <a:srgbClr val="0070C0"/>
                </a:solidFill>
                <a:effectLst/>
                <a:latin typeface="Times New Roman" panose="02020603050405020304" pitchFamily="18" charset="0"/>
                <a:cs typeface="Times New Roman" panose="02020603050405020304" pitchFamily="18" charset="0"/>
              </a:rPr>
              <a:t>CC Adi 4.11-12</a:t>
            </a:r>
            <a:br>
              <a:rPr lang="en-SG" sz="1800" b="1" u="none" strike="noStrike" kern="1800"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br>
            <a:br>
              <a:rPr lang="en-SG" sz="1800" dirty="0">
                <a:solidFill>
                  <a:srgbClr val="0070C0"/>
                </a:solidFill>
                <a:effectLst/>
                <a:latin typeface="Arial" panose="020B0604020202020204" pitchFamily="34" charset="0"/>
                <a:ea typeface="Calibri" panose="020F0502020204030204" pitchFamily="34" charset="0"/>
                <a:cs typeface="Arial" panose="020B0604020202020204" pitchFamily="34" charset="0"/>
              </a:rPr>
            </a:br>
            <a:r>
              <a:rPr lang="en-SG" sz="1800" i="1" dirty="0" err="1">
                <a:solidFill>
                  <a:srgbClr val="0070C0"/>
                </a:solidFill>
                <a:effectLst/>
                <a:latin typeface="Arial" panose="020B0604020202020204" pitchFamily="34" charset="0"/>
                <a:ea typeface="Times New Roman" panose="02020603050405020304" pitchFamily="18" charset="0"/>
                <a:cs typeface="Arial" panose="020B0604020202020204" pitchFamily="34" charset="0"/>
              </a:rPr>
              <a:t>nārāyaṇa</a:t>
            </a:r>
            <a:r>
              <a:rPr lang="en-SG" sz="1800" i="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r>
              <a:rPr lang="en-SG" sz="1800" i="1" dirty="0" err="1">
                <a:solidFill>
                  <a:srgbClr val="0070C0"/>
                </a:solidFill>
                <a:effectLst/>
                <a:latin typeface="Arial" panose="020B0604020202020204" pitchFamily="34" charset="0"/>
                <a:ea typeface="Times New Roman" panose="02020603050405020304" pitchFamily="18" charset="0"/>
                <a:cs typeface="Arial" panose="020B0604020202020204" pitchFamily="34" charset="0"/>
              </a:rPr>
              <a:t>catur-vyūha</a:t>
            </a:r>
            <a:r>
              <a:rPr lang="en-SG" sz="1800" i="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r>
              <a:rPr lang="en-SG" sz="1800" i="1" dirty="0" err="1">
                <a:solidFill>
                  <a:srgbClr val="0070C0"/>
                </a:solidFill>
                <a:effectLst/>
                <a:latin typeface="Arial" panose="020B0604020202020204" pitchFamily="34" charset="0"/>
                <a:ea typeface="Times New Roman" panose="02020603050405020304" pitchFamily="18" charset="0"/>
                <a:cs typeface="Arial" panose="020B0604020202020204" pitchFamily="34" charset="0"/>
              </a:rPr>
              <a:t>matsyādy-avatāra</a:t>
            </a:r>
            <a:br>
              <a:rPr lang="en-SG" sz="1800" i="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br>
            <a:r>
              <a:rPr lang="en-SG" sz="1800" i="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yuga-</a:t>
            </a:r>
            <a:r>
              <a:rPr lang="en-SG" sz="1800" i="1" dirty="0" err="1">
                <a:solidFill>
                  <a:srgbClr val="0070C0"/>
                </a:solidFill>
                <a:effectLst/>
                <a:latin typeface="Arial" panose="020B0604020202020204" pitchFamily="34" charset="0"/>
                <a:ea typeface="Times New Roman" panose="02020603050405020304" pitchFamily="18" charset="0"/>
                <a:cs typeface="Arial" panose="020B0604020202020204" pitchFamily="34" charset="0"/>
              </a:rPr>
              <a:t>manvantarāvatāra</a:t>
            </a:r>
            <a:r>
              <a:rPr lang="en-SG" sz="1800" i="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r>
              <a:rPr lang="en-SG" sz="1800" i="1" dirty="0" err="1">
                <a:solidFill>
                  <a:srgbClr val="0070C0"/>
                </a:solidFill>
                <a:effectLst/>
                <a:latin typeface="Arial" panose="020B0604020202020204" pitchFamily="34" charset="0"/>
                <a:ea typeface="Times New Roman" panose="02020603050405020304" pitchFamily="18" charset="0"/>
                <a:cs typeface="Arial" panose="020B0604020202020204" pitchFamily="34" charset="0"/>
              </a:rPr>
              <a:t>yata</a:t>
            </a:r>
            <a:r>
              <a:rPr lang="en-SG" sz="1800" i="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r>
              <a:rPr lang="en-SG" sz="1800" i="1" dirty="0" err="1">
                <a:solidFill>
                  <a:srgbClr val="0070C0"/>
                </a:solidFill>
                <a:effectLst/>
                <a:latin typeface="Arial" panose="020B0604020202020204" pitchFamily="34" charset="0"/>
                <a:ea typeface="Times New Roman" panose="02020603050405020304" pitchFamily="18" charset="0"/>
                <a:cs typeface="Arial" panose="020B0604020202020204" pitchFamily="34" charset="0"/>
              </a:rPr>
              <a:t>āche</a:t>
            </a:r>
            <a:r>
              <a:rPr lang="en-SG" sz="1800" i="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r>
              <a:rPr lang="en-SG" sz="1800" i="1" dirty="0" err="1">
                <a:solidFill>
                  <a:srgbClr val="0070C0"/>
                </a:solidFill>
                <a:effectLst/>
                <a:latin typeface="Arial" panose="020B0604020202020204" pitchFamily="34" charset="0"/>
                <a:ea typeface="Times New Roman" panose="02020603050405020304" pitchFamily="18" charset="0"/>
                <a:cs typeface="Arial" panose="020B0604020202020204" pitchFamily="34" charset="0"/>
              </a:rPr>
              <a:t>āra</a:t>
            </a:r>
            <a:br>
              <a:rPr lang="en-SG" sz="1800" dirty="0">
                <a:solidFill>
                  <a:srgbClr val="0070C0"/>
                </a:solidFill>
                <a:effectLst/>
                <a:latin typeface="Arial" panose="020B0604020202020204" pitchFamily="34" charset="0"/>
                <a:ea typeface="Calibri" panose="020F0502020204030204" pitchFamily="34" charset="0"/>
                <a:cs typeface="Arial" panose="020B0604020202020204" pitchFamily="34" charset="0"/>
              </a:rPr>
            </a:br>
            <a:r>
              <a:rPr lang="en-SG" sz="1800" i="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sabe </a:t>
            </a:r>
            <a:r>
              <a:rPr lang="en-SG" sz="1800" i="1" dirty="0" err="1">
                <a:solidFill>
                  <a:srgbClr val="0070C0"/>
                </a:solidFill>
                <a:effectLst/>
                <a:latin typeface="Arial" panose="020B0604020202020204" pitchFamily="34" charset="0"/>
                <a:ea typeface="Times New Roman" panose="02020603050405020304" pitchFamily="18" charset="0"/>
                <a:cs typeface="Arial" panose="020B0604020202020204" pitchFamily="34" charset="0"/>
              </a:rPr>
              <a:t>āsi</a:t>
            </a:r>
            <a:r>
              <a:rPr lang="en-SG" sz="1800" i="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r>
              <a:rPr lang="en-SG" sz="1800" i="1" dirty="0" err="1">
                <a:solidFill>
                  <a:srgbClr val="0070C0"/>
                </a:solidFill>
                <a:effectLst/>
                <a:latin typeface="Arial" panose="020B0604020202020204" pitchFamily="34" charset="0"/>
                <a:ea typeface="Times New Roman" panose="02020603050405020304" pitchFamily="18" charset="0"/>
                <a:cs typeface="Arial" panose="020B0604020202020204" pitchFamily="34" charset="0"/>
              </a:rPr>
              <a:t>kṛṣṇa-aṅge</a:t>
            </a:r>
            <a:r>
              <a:rPr lang="en-SG" sz="1800" i="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r>
              <a:rPr lang="en-SG" sz="1800" i="1" dirty="0" err="1">
                <a:solidFill>
                  <a:srgbClr val="0070C0"/>
                </a:solidFill>
                <a:effectLst/>
                <a:latin typeface="Arial" panose="020B0604020202020204" pitchFamily="34" charset="0"/>
                <a:ea typeface="Times New Roman" panose="02020603050405020304" pitchFamily="18" charset="0"/>
                <a:cs typeface="Arial" panose="020B0604020202020204" pitchFamily="34" charset="0"/>
              </a:rPr>
              <a:t>haya</a:t>
            </a:r>
            <a:r>
              <a:rPr lang="en-SG" sz="1800" i="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r>
              <a:rPr lang="en-SG" sz="1800" i="1" dirty="0" err="1">
                <a:solidFill>
                  <a:srgbClr val="0070C0"/>
                </a:solidFill>
                <a:effectLst/>
                <a:latin typeface="Arial" panose="020B0604020202020204" pitchFamily="34" charset="0"/>
                <a:ea typeface="Times New Roman" panose="02020603050405020304" pitchFamily="18" charset="0"/>
                <a:cs typeface="Arial" panose="020B0604020202020204" pitchFamily="34" charset="0"/>
              </a:rPr>
              <a:t>avatīrṇa</a:t>
            </a:r>
            <a:br>
              <a:rPr lang="en-SG" sz="1800" i="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br>
            <a:r>
              <a:rPr lang="en-SG" sz="1800" i="1" dirty="0" err="1">
                <a:solidFill>
                  <a:srgbClr val="0070C0"/>
                </a:solidFill>
                <a:effectLst/>
                <a:latin typeface="Arial" panose="020B0604020202020204" pitchFamily="34" charset="0"/>
                <a:ea typeface="Times New Roman" panose="02020603050405020304" pitchFamily="18" charset="0"/>
                <a:cs typeface="Arial" panose="020B0604020202020204" pitchFamily="34" charset="0"/>
              </a:rPr>
              <a:t>aiche</a:t>
            </a:r>
            <a:r>
              <a:rPr lang="en-SG" sz="1800" i="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r>
              <a:rPr lang="en-SG" sz="1800" i="1" dirty="0" err="1">
                <a:solidFill>
                  <a:srgbClr val="0070C0"/>
                </a:solidFill>
                <a:effectLst/>
                <a:latin typeface="Arial" panose="020B0604020202020204" pitchFamily="34" charset="0"/>
                <a:ea typeface="Times New Roman" panose="02020603050405020304" pitchFamily="18" charset="0"/>
                <a:cs typeface="Arial" panose="020B0604020202020204" pitchFamily="34" charset="0"/>
              </a:rPr>
              <a:t>avatare</a:t>
            </a:r>
            <a:r>
              <a:rPr lang="en-SG" sz="1800" i="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r>
              <a:rPr lang="en-SG" sz="1800" i="1" dirty="0" err="1">
                <a:solidFill>
                  <a:srgbClr val="0070C0"/>
                </a:solidFill>
                <a:effectLst/>
                <a:latin typeface="Arial" panose="020B0604020202020204" pitchFamily="34" charset="0"/>
                <a:ea typeface="Times New Roman" panose="02020603050405020304" pitchFamily="18" charset="0"/>
                <a:cs typeface="Arial" panose="020B0604020202020204" pitchFamily="34" charset="0"/>
              </a:rPr>
              <a:t>kṛṣṇa</a:t>
            </a:r>
            <a:r>
              <a:rPr lang="en-SG" sz="1800" i="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r>
              <a:rPr lang="en-SG" sz="1800" i="1" dirty="0" err="1">
                <a:solidFill>
                  <a:srgbClr val="0070C0"/>
                </a:solidFill>
                <a:effectLst/>
                <a:latin typeface="Arial" panose="020B0604020202020204" pitchFamily="34" charset="0"/>
                <a:ea typeface="Times New Roman" panose="02020603050405020304" pitchFamily="18" charset="0"/>
                <a:cs typeface="Arial" panose="020B0604020202020204" pitchFamily="34" charset="0"/>
              </a:rPr>
              <a:t>bhagavān</a:t>
            </a:r>
            <a:r>
              <a:rPr lang="en-SG" sz="1800" i="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r>
              <a:rPr lang="en-SG" sz="1800" i="1" dirty="0" err="1">
                <a:solidFill>
                  <a:srgbClr val="0070C0"/>
                </a:solidFill>
                <a:effectLst/>
                <a:latin typeface="Arial" panose="020B0604020202020204" pitchFamily="34" charset="0"/>
                <a:ea typeface="Times New Roman" panose="02020603050405020304" pitchFamily="18" charset="0"/>
                <a:cs typeface="Arial" panose="020B0604020202020204" pitchFamily="34" charset="0"/>
              </a:rPr>
              <a:t>pūrṇa</a:t>
            </a:r>
            <a:br>
              <a:rPr lang="en-SG" sz="1800" i="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br>
            <a:br>
              <a:rPr lang="en-SG" sz="1800" i="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br>
            <a:br>
              <a:rPr lang="en-SG" sz="1800" i="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br>
            <a:br>
              <a:rPr lang="en-SG" sz="1800" i="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br>
            <a:br>
              <a:rPr lang="en-SG" sz="1800" i="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br>
            <a:br>
              <a:rPr lang="en-SG" sz="1800" i="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br>
            <a:br>
              <a:rPr lang="en-SG" sz="1800" i="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br>
            <a:br>
              <a:rPr lang="en-SG" sz="1800" dirty="0">
                <a:solidFill>
                  <a:schemeClr val="accent2">
                    <a:lumMod val="75000"/>
                  </a:schemeClr>
                </a:solidFill>
                <a:effectLst/>
                <a:latin typeface="Arial" panose="020B0604020202020204" pitchFamily="34" charset="0"/>
                <a:ea typeface="Calibri" panose="020F0502020204030204" pitchFamily="34" charset="0"/>
                <a:cs typeface="Arial" panose="020B0604020202020204" pitchFamily="34" charset="0"/>
              </a:rPr>
            </a:br>
            <a:br>
              <a:rPr lang="en-SG" sz="1800" dirty="0">
                <a:solidFill>
                  <a:schemeClr val="accent2">
                    <a:lumMod val="75000"/>
                  </a:schemeClr>
                </a:solidFill>
                <a:effectLst/>
                <a:latin typeface="Arial" panose="020B0604020202020204" pitchFamily="34" charset="0"/>
                <a:ea typeface="Calibri" panose="020F0502020204030204" pitchFamily="34" charset="0"/>
                <a:cs typeface="Arial" panose="020B0604020202020204" pitchFamily="34" charset="0"/>
              </a:rPr>
            </a:br>
            <a:br>
              <a:rPr lang="en-SG" sz="1800" dirty="0">
                <a:solidFill>
                  <a:schemeClr val="accent2">
                    <a:lumMod val="75000"/>
                  </a:schemeClr>
                </a:solidFill>
                <a:effectLst/>
                <a:latin typeface="Arial" panose="020B0604020202020204" pitchFamily="34" charset="0"/>
                <a:ea typeface="Calibri" panose="020F0502020204030204" pitchFamily="34" charset="0"/>
                <a:cs typeface="Arial" panose="020B0604020202020204" pitchFamily="34" charset="0"/>
              </a:rPr>
            </a:br>
            <a:r>
              <a:rPr lang="en-SG" sz="1800" b="1" dirty="0">
                <a:solidFill>
                  <a:schemeClr val="accent2">
                    <a:lumMod val="75000"/>
                  </a:schemeClr>
                </a:solidFill>
                <a:effectLst/>
                <a:latin typeface="Arial" panose="020B0604020202020204" pitchFamily="34" charset="0"/>
                <a:ea typeface="Times New Roman" panose="02020603050405020304" pitchFamily="18" charset="0"/>
                <a:cs typeface="Arial" panose="020B0604020202020204" pitchFamily="34" charset="0"/>
              </a:rPr>
              <a:t>Translation</a:t>
            </a:r>
            <a:br>
              <a:rPr lang="en-SG" sz="1800" b="1" dirty="0">
                <a:solidFill>
                  <a:schemeClr val="accent2">
                    <a:lumMod val="75000"/>
                  </a:schemeClr>
                </a:solidFill>
                <a:effectLst/>
                <a:latin typeface="Arial" panose="020B0604020202020204" pitchFamily="34" charset="0"/>
                <a:ea typeface="Times New Roman" panose="02020603050405020304" pitchFamily="18" charset="0"/>
                <a:cs typeface="Arial" panose="020B0604020202020204" pitchFamily="34" charset="0"/>
              </a:rPr>
            </a:br>
            <a:br>
              <a:rPr lang="en-SG" sz="1800" dirty="0">
                <a:solidFill>
                  <a:schemeClr val="accent2">
                    <a:lumMod val="75000"/>
                  </a:schemeClr>
                </a:solidFill>
                <a:effectLst/>
                <a:latin typeface="Arial" panose="020B0604020202020204" pitchFamily="34" charset="0"/>
                <a:ea typeface="Calibri" panose="020F0502020204030204" pitchFamily="34" charset="0"/>
                <a:cs typeface="Arial" panose="020B0604020202020204" pitchFamily="34" charset="0"/>
              </a:rPr>
            </a:br>
            <a:r>
              <a:rPr lang="en-SG" sz="1800" b="1" dirty="0">
                <a:solidFill>
                  <a:schemeClr val="accent2">
                    <a:lumMod val="75000"/>
                  </a:schemeClr>
                </a:solidFill>
                <a:effectLst/>
                <a:latin typeface="Arial" panose="020B0604020202020204" pitchFamily="34" charset="0"/>
                <a:ea typeface="Times New Roman" panose="02020603050405020304" pitchFamily="18" charset="0"/>
                <a:cs typeface="Arial" panose="020B0604020202020204" pitchFamily="34" charset="0"/>
              </a:rPr>
              <a:t>Lord </a:t>
            </a:r>
            <a:r>
              <a:rPr lang="en-SG" sz="1800" b="1" dirty="0" err="1">
                <a:solidFill>
                  <a:schemeClr val="accent2">
                    <a:lumMod val="75000"/>
                  </a:schemeClr>
                </a:solidFill>
                <a:effectLst/>
                <a:latin typeface="Arial" panose="020B0604020202020204" pitchFamily="34" charset="0"/>
                <a:ea typeface="Times New Roman" panose="02020603050405020304" pitchFamily="18" charset="0"/>
                <a:cs typeface="Arial" panose="020B0604020202020204" pitchFamily="34" charset="0"/>
              </a:rPr>
              <a:t>Nārāyaṇa</a:t>
            </a:r>
            <a:r>
              <a:rPr lang="en-SG" sz="1800" b="1" dirty="0">
                <a:solidFill>
                  <a:schemeClr val="accent2">
                    <a:lumMod val="75000"/>
                  </a:schemeClr>
                </a:solidFill>
                <a:effectLst/>
                <a:latin typeface="Arial" panose="020B0604020202020204" pitchFamily="34" charset="0"/>
                <a:ea typeface="Times New Roman" panose="02020603050405020304" pitchFamily="18" charset="0"/>
                <a:cs typeface="Arial" panose="020B0604020202020204" pitchFamily="34" charset="0"/>
              </a:rPr>
              <a:t>, the four primary expansions [</a:t>
            </a:r>
            <a:r>
              <a:rPr lang="en-SG" sz="1800" b="1" dirty="0" err="1">
                <a:solidFill>
                  <a:schemeClr val="accent2">
                    <a:lumMod val="75000"/>
                  </a:schemeClr>
                </a:solidFill>
                <a:effectLst/>
                <a:latin typeface="Arial" panose="020B0604020202020204" pitchFamily="34" charset="0"/>
                <a:ea typeface="Times New Roman" panose="02020603050405020304" pitchFamily="18" charset="0"/>
                <a:cs typeface="Arial" panose="020B0604020202020204" pitchFamily="34" charset="0"/>
              </a:rPr>
              <a:t>Vāsudeva</a:t>
            </a:r>
            <a:r>
              <a:rPr lang="en-SG" sz="1800" b="1" dirty="0">
                <a:solidFill>
                  <a:schemeClr val="accent2">
                    <a:lumMod val="7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SG" sz="1800" b="1" dirty="0" err="1">
                <a:solidFill>
                  <a:schemeClr val="accent2">
                    <a:lumMod val="75000"/>
                  </a:schemeClr>
                </a:solidFill>
                <a:effectLst/>
                <a:latin typeface="Arial" panose="020B0604020202020204" pitchFamily="34" charset="0"/>
                <a:ea typeface="Times New Roman" panose="02020603050405020304" pitchFamily="18" charset="0"/>
                <a:cs typeface="Arial" panose="020B0604020202020204" pitchFamily="34" charset="0"/>
              </a:rPr>
              <a:t>Saṅkarṣaṇa</a:t>
            </a:r>
            <a:r>
              <a:rPr lang="en-SG" sz="1800" b="1" dirty="0">
                <a:solidFill>
                  <a:schemeClr val="accent2">
                    <a:lumMod val="75000"/>
                  </a:schemeClr>
                </a:solidFill>
                <a:effectLst/>
                <a:latin typeface="Arial" panose="020B0604020202020204" pitchFamily="34" charset="0"/>
                <a:ea typeface="Times New Roman" panose="02020603050405020304" pitchFamily="18" charset="0"/>
                <a:cs typeface="Arial" panose="020B0604020202020204" pitchFamily="34" charset="0"/>
              </a:rPr>
              <a:t>, Pradyumna and Aniruddha], </a:t>
            </a:r>
            <a:r>
              <a:rPr lang="en-SG" sz="1800" b="1" dirty="0" err="1">
                <a:solidFill>
                  <a:schemeClr val="accent2">
                    <a:lumMod val="75000"/>
                  </a:schemeClr>
                </a:solidFill>
                <a:effectLst/>
                <a:latin typeface="Arial" panose="020B0604020202020204" pitchFamily="34" charset="0"/>
                <a:ea typeface="Times New Roman" panose="02020603050405020304" pitchFamily="18" charset="0"/>
                <a:cs typeface="Arial" panose="020B0604020202020204" pitchFamily="34" charset="0"/>
              </a:rPr>
              <a:t>Matsya</a:t>
            </a:r>
            <a:r>
              <a:rPr lang="en-SG" sz="1800" b="1" dirty="0">
                <a:solidFill>
                  <a:schemeClr val="accent2">
                    <a:lumMod val="75000"/>
                  </a:schemeClr>
                </a:solidFill>
                <a:effectLst/>
                <a:latin typeface="Arial" panose="020B0604020202020204" pitchFamily="34" charset="0"/>
                <a:ea typeface="Times New Roman" panose="02020603050405020304" pitchFamily="18" charset="0"/>
                <a:cs typeface="Arial" panose="020B0604020202020204" pitchFamily="34" charset="0"/>
              </a:rPr>
              <a:t> and the other </a:t>
            </a:r>
            <a:r>
              <a:rPr lang="en-SG" sz="1800" b="1" dirty="0" err="1">
                <a:solidFill>
                  <a:schemeClr val="accent2">
                    <a:lumMod val="75000"/>
                  </a:schemeClr>
                </a:solidFill>
                <a:effectLst/>
                <a:latin typeface="Arial" panose="020B0604020202020204" pitchFamily="34" charset="0"/>
                <a:ea typeface="Times New Roman" panose="02020603050405020304" pitchFamily="18" charset="0"/>
                <a:cs typeface="Arial" panose="020B0604020202020204" pitchFamily="34" charset="0"/>
              </a:rPr>
              <a:t>līlā</a:t>
            </a:r>
            <a:r>
              <a:rPr lang="en-SG" sz="1800" b="1" dirty="0">
                <a:solidFill>
                  <a:schemeClr val="accent2">
                    <a:lumMod val="75000"/>
                  </a:schemeClr>
                </a:solidFill>
                <a:effectLst/>
                <a:latin typeface="Arial" panose="020B0604020202020204" pitchFamily="34" charset="0"/>
                <a:ea typeface="Times New Roman" panose="02020603050405020304" pitchFamily="18" charset="0"/>
                <a:cs typeface="Arial" panose="020B0604020202020204" pitchFamily="34" charset="0"/>
              </a:rPr>
              <a:t> incarnations, the yuga-</a:t>
            </a:r>
            <a:r>
              <a:rPr lang="en-SG" sz="1800" b="1" dirty="0" err="1">
                <a:solidFill>
                  <a:schemeClr val="accent2">
                    <a:lumMod val="75000"/>
                  </a:schemeClr>
                </a:solidFill>
                <a:effectLst/>
                <a:latin typeface="Arial" panose="020B0604020202020204" pitchFamily="34" charset="0"/>
                <a:ea typeface="Times New Roman" panose="02020603050405020304" pitchFamily="18" charset="0"/>
                <a:cs typeface="Arial" panose="020B0604020202020204" pitchFamily="34" charset="0"/>
              </a:rPr>
              <a:t>avatāras</a:t>
            </a:r>
            <a:r>
              <a:rPr lang="en-SG" sz="1800" b="1" dirty="0">
                <a:solidFill>
                  <a:schemeClr val="accent2">
                    <a:lumMod val="75000"/>
                  </a:schemeClr>
                </a:solidFill>
                <a:effectLst/>
                <a:latin typeface="Arial" panose="020B0604020202020204" pitchFamily="34" charset="0"/>
                <a:ea typeface="Times New Roman" panose="02020603050405020304" pitchFamily="18" charset="0"/>
                <a:cs typeface="Arial" panose="020B0604020202020204" pitchFamily="34" charset="0"/>
              </a:rPr>
              <a:t>, the </a:t>
            </a:r>
            <a:r>
              <a:rPr lang="en-SG" sz="1800" b="1" dirty="0" err="1">
                <a:solidFill>
                  <a:schemeClr val="accent2">
                    <a:lumMod val="75000"/>
                  </a:schemeClr>
                </a:solidFill>
                <a:effectLst/>
                <a:latin typeface="Arial" panose="020B0604020202020204" pitchFamily="34" charset="0"/>
                <a:ea typeface="Times New Roman" panose="02020603050405020304" pitchFamily="18" charset="0"/>
                <a:cs typeface="Arial" panose="020B0604020202020204" pitchFamily="34" charset="0"/>
              </a:rPr>
              <a:t>manv-antara</a:t>
            </a:r>
            <a:r>
              <a:rPr lang="en-SG" sz="1800" b="1" dirty="0">
                <a:solidFill>
                  <a:schemeClr val="accent2">
                    <a:lumMod val="75000"/>
                  </a:schemeClr>
                </a:solidFill>
                <a:effectLst/>
                <a:latin typeface="Arial" panose="020B0604020202020204" pitchFamily="34" charset="0"/>
                <a:ea typeface="Times New Roman" panose="02020603050405020304" pitchFamily="18" charset="0"/>
                <a:cs typeface="Arial" panose="020B0604020202020204" pitchFamily="34" charset="0"/>
              </a:rPr>
              <a:t> incarnations and as many other incarnations as there are — all descend in the body of Lord </a:t>
            </a:r>
            <a:r>
              <a:rPr lang="en-SG" sz="1800" b="1" dirty="0" err="1">
                <a:solidFill>
                  <a:schemeClr val="accent2">
                    <a:lumMod val="75000"/>
                  </a:schemeClr>
                </a:solidFill>
                <a:effectLst/>
                <a:latin typeface="Arial" panose="020B0604020202020204" pitchFamily="34" charset="0"/>
                <a:ea typeface="Times New Roman" panose="02020603050405020304" pitchFamily="18" charset="0"/>
                <a:cs typeface="Arial" panose="020B0604020202020204" pitchFamily="34" charset="0"/>
              </a:rPr>
              <a:t>Kṛṣṇa</a:t>
            </a:r>
            <a:r>
              <a:rPr lang="en-SG" sz="1800" b="1" dirty="0">
                <a:solidFill>
                  <a:schemeClr val="accent2">
                    <a:lumMod val="75000"/>
                  </a:schemeClr>
                </a:solidFill>
                <a:effectLst/>
                <a:latin typeface="Arial" panose="020B0604020202020204" pitchFamily="34" charset="0"/>
                <a:ea typeface="Times New Roman" panose="02020603050405020304" pitchFamily="18" charset="0"/>
                <a:cs typeface="Arial" panose="020B0604020202020204" pitchFamily="34" charset="0"/>
              </a:rPr>
              <a:t>. In this way the complete Supreme Godhead, Lord </a:t>
            </a:r>
            <a:r>
              <a:rPr lang="en-SG" sz="1800" b="1" dirty="0" err="1">
                <a:solidFill>
                  <a:schemeClr val="accent2">
                    <a:lumMod val="75000"/>
                  </a:schemeClr>
                </a:solidFill>
                <a:effectLst/>
                <a:latin typeface="Arial" panose="020B0604020202020204" pitchFamily="34" charset="0"/>
                <a:ea typeface="Times New Roman" panose="02020603050405020304" pitchFamily="18" charset="0"/>
                <a:cs typeface="Arial" panose="020B0604020202020204" pitchFamily="34" charset="0"/>
              </a:rPr>
              <a:t>Kṛṣṇa</a:t>
            </a:r>
            <a:r>
              <a:rPr lang="en-SG" sz="1800" b="1" dirty="0">
                <a:solidFill>
                  <a:schemeClr val="accent2">
                    <a:lumMod val="75000"/>
                  </a:schemeClr>
                </a:solidFill>
                <a:effectLst/>
                <a:latin typeface="Arial" panose="020B0604020202020204" pitchFamily="34" charset="0"/>
                <a:ea typeface="Times New Roman" panose="02020603050405020304" pitchFamily="18" charset="0"/>
                <a:cs typeface="Arial" panose="020B0604020202020204" pitchFamily="34" charset="0"/>
              </a:rPr>
              <a:t> Himself, appears.</a:t>
            </a:r>
            <a:br>
              <a:rPr lang="en-SG" sz="1800" dirty="0">
                <a:solidFill>
                  <a:schemeClr val="accent2">
                    <a:lumMod val="75000"/>
                  </a:schemeClr>
                </a:solidFill>
                <a:effectLst/>
                <a:latin typeface="Calibri" panose="020F0502020204030204" pitchFamily="34" charset="0"/>
                <a:ea typeface="Calibri" panose="020F0502020204030204" pitchFamily="34" charset="0"/>
                <a:cs typeface="Mangal" panose="02040503050203030202" pitchFamily="18" charset="0"/>
              </a:rPr>
            </a:br>
            <a:br>
              <a:rPr lang="en-US" b="0" dirty="0">
                <a:solidFill>
                  <a:schemeClr val="accent2">
                    <a:lumMod val="75000"/>
                  </a:schemeClr>
                </a:solidFill>
                <a:effectLst/>
              </a:rPr>
            </a:br>
            <a:endParaRPr lang="en-US" altLang="en-US" sz="2800" dirty="0">
              <a:solidFill>
                <a:schemeClr val="accent2">
                  <a:lumMod val="75000"/>
                </a:schemeClr>
              </a:solidFill>
            </a:endParaRPr>
          </a:p>
        </p:txBody>
      </p:sp>
      <p:pic>
        <p:nvPicPr>
          <p:cNvPr id="4" name="Picture Placeholder 3">
            <a:extLst>
              <a:ext uri="{FF2B5EF4-FFF2-40B4-BE49-F238E27FC236}">
                <a16:creationId xmlns:a16="http://schemas.microsoft.com/office/drawing/2014/main" id="{8955DEFF-C6DE-4D25-B69A-FDC4C922BFA6}"/>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9369" b="9369"/>
          <a:stretch>
            <a:fillRect/>
          </a:stretch>
        </p:blipFill>
        <p:spPr>
          <a:xfrm>
            <a:off x="6096000" y="32880"/>
            <a:ext cx="6172200" cy="6857999"/>
          </a:xfrm>
        </p:spPr>
      </p:pic>
      <p:pic>
        <p:nvPicPr>
          <p:cNvPr id="3" name="Picture 2">
            <a:extLst>
              <a:ext uri="{FF2B5EF4-FFF2-40B4-BE49-F238E27FC236}">
                <a16:creationId xmlns:a16="http://schemas.microsoft.com/office/drawing/2014/main" id="{99650823-6501-404C-A750-DF8E40C74FDB}"/>
              </a:ext>
            </a:extLst>
          </p:cNvPr>
          <p:cNvPicPr>
            <a:picLocks noChangeAspect="1"/>
          </p:cNvPicPr>
          <p:nvPr/>
        </p:nvPicPr>
        <p:blipFill>
          <a:blip r:embed="rId3"/>
          <a:stretch>
            <a:fillRect/>
          </a:stretch>
        </p:blipFill>
        <p:spPr>
          <a:xfrm>
            <a:off x="1631504" y="2492896"/>
            <a:ext cx="3095625" cy="1257300"/>
          </a:xfrm>
          <a:prstGeom prst="rect">
            <a:avLst/>
          </a:prstGeom>
        </p:spPr>
      </p:pic>
    </p:spTree>
    <p:extLst>
      <p:ext uri="{BB962C8B-B14F-4D97-AF65-F5344CB8AC3E}">
        <p14:creationId xmlns:p14="http://schemas.microsoft.com/office/powerpoint/2010/main" val="13088566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rrowheads="1"/>
          </p:cNvSpPr>
          <p:nvPr>
            <p:ph type="title"/>
          </p:nvPr>
        </p:nvSpPr>
        <p:spPr>
          <a:xfrm>
            <a:off x="119336" y="332656"/>
            <a:ext cx="5616624" cy="6525343"/>
          </a:xfrm>
        </p:spPr>
        <p:txBody>
          <a:bodyPr/>
          <a:lstStyle/>
          <a:p>
            <a:pPr marL="0" marR="0" algn="ctr">
              <a:lnSpc>
                <a:spcPts val="1800"/>
              </a:lnSpc>
              <a:spcBef>
                <a:spcPts val="600"/>
              </a:spcBef>
              <a:spcAft>
                <a:spcPts val="600"/>
              </a:spcAft>
            </a:pPr>
            <a:br>
              <a:rPr lang="en-IN" sz="1800" dirty="0">
                <a:solidFill>
                  <a:srgbClr val="0070C0"/>
                </a:solidFill>
                <a:effectLst/>
                <a:latin typeface="Times New Roman" panose="02020603050405020304" pitchFamily="18" charset="0"/>
                <a:cs typeface="Times New Roman" panose="02020603050405020304" pitchFamily="18" charset="0"/>
              </a:rPr>
            </a:br>
            <a:r>
              <a:rPr lang="en-IN" sz="1800" dirty="0">
                <a:solidFill>
                  <a:srgbClr val="0070C0"/>
                </a:solidFill>
                <a:effectLst/>
                <a:latin typeface="Times New Roman" panose="02020603050405020304" pitchFamily="18" charset="0"/>
                <a:cs typeface="Times New Roman" panose="02020603050405020304" pitchFamily="18" charset="0"/>
              </a:rPr>
              <a:t>CC Adi 4.15-16</a:t>
            </a:r>
            <a:br>
              <a:rPr lang="en-IN" sz="1800" dirty="0">
                <a:solidFill>
                  <a:srgbClr val="0070C0"/>
                </a:solidFill>
                <a:effectLst/>
                <a:latin typeface="Times New Roman" panose="02020603050405020304" pitchFamily="18" charset="0"/>
                <a:cs typeface="Times New Roman" panose="02020603050405020304" pitchFamily="18" charset="0"/>
              </a:rPr>
            </a:br>
            <a:br>
              <a:rPr lang="en-SG" sz="1800" dirty="0">
                <a:solidFill>
                  <a:srgbClr val="0070C0"/>
                </a:solidFill>
                <a:effectLst/>
                <a:latin typeface="Calibri" panose="020F0502020204030204" pitchFamily="34" charset="0"/>
                <a:ea typeface="Calibri" panose="020F0502020204030204" pitchFamily="34" charset="0"/>
                <a:cs typeface="Mangal" panose="02040503050203030202" pitchFamily="18" charset="0"/>
              </a:rPr>
            </a:b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prema</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-rasa-</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niryāsa</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karite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āsvādana</a:t>
            </a: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rāga-mārga</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bhakti loke karite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pracāraṇa</a:t>
            </a:r>
            <a:br>
              <a:rPr lang="en-SG" sz="1800" dirty="0">
                <a:solidFill>
                  <a:srgbClr val="0070C0"/>
                </a:solidFill>
                <a:effectLst/>
                <a:latin typeface="Calibri" panose="020F0502020204030204" pitchFamily="34" charset="0"/>
                <a:ea typeface="Calibri" panose="020F0502020204030204" pitchFamily="34" charset="0"/>
                <a:cs typeface="Mangal" panose="02040503050203030202" pitchFamily="18" charset="0"/>
              </a:rPr>
            </a:b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rasika-śekhara</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kṛṣṇa</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parama-karuṇa</a:t>
            </a: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ei</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dui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hetu</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haite</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icchāra</a:t>
            </a:r>
            <a: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SG" sz="1800" i="1" dirty="0" err="1">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t>udgama</a:t>
            </a: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i="1" dirty="0">
                <a:solidFill>
                  <a:srgbClr val="0070C0"/>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i="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br>
            <a:br>
              <a:rPr lang="en-SG" sz="1800" dirty="0">
                <a:solidFill>
                  <a:schemeClr val="accent2">
                    <a:lumMod val="75000"/>
                  </a:schemeClr>
                </a:solidFill>
                <a:effectLst/>
                <a:latin typeface="Calibri" panose="020F0502020204030204" pitchFamily="34" charset="0"/>
                <a:ea typeface="Calibri" panose="020F0502020204030204" pitchFamily="34" charset="0"/>
                <a:cs typeface="Mangal" panose="02040503050203030202" pitchFamily="18" charset="0"/>
              </a:rPr>
            </a:br>
            <a:r>
              <a:rPr lang="en-SG" sz="1800" b="1" dirty="0">
                <a:solidFill>
                  <a:schemeClr val="accent2">
                    <a:lumMod val="75000"/>
                  </a:schemeClr>
                </a:solidFill>
                <a:effectLst/>
                <a:latin typeface="inherit"/>
                <a:ea typeface="Times New Roman" panose="02020603050405020304" pitchFamily="18" charset="0"/>
                <a:cs typeface="Times New Roman" panose="02020603050405020304" pitchFamily="18" charset="0"/>
              </a:rPr>
              <a:t>Translation</a:t>
            </a:r>
            <a:br>
              <a:rPr lang="en-SG" sz="1800" b="1" dirty="0">
                <a:solidFill>
                  <a:schemeClr val="accent2">
                    <a:lumMod val="75000"/>
                  </a:schemeClr>
                </a:solidFill>
                <a:effectLst/>
                <a:latin typeface="inherit"/>
                <a:ea typeface="Times New Roman" panose="02020603050405020304" pitchFamily="18" charset="0"/>
                <a:cs typeface="Times New Roman" panose="02020603050405020304" pitchFamily="18" charset="0"/>
              </a:rPr>
            </a:br>
            <a:br>
              <a:rPr lang="en-SG" sz="1800" dirty="0">
                <a:solidFill>
                  <a:schemeClr val="accent2">
                    <a:lumMod val="75000"/>
                  </a:schemeClr>
                </a:solidFill>
                <a:effectLst/>
                <a:latin typeface="Calibri" panose="020F0502020204030204" pitchFamily="34" charset="0"/>
                <a:ea typeface="Calibri" panose="020F0502020204030204" pitchFamily="34" charset="0"/>
                <a:cs typeface="Mangal" panose="02040503050203030202" pitchFamily="18" charset="0"/>
              </a:rPr>
            </a:br>
            <a:r>
              <a:rPr lang="en-SG" sz="1800" b="1" dirty="0">
                <a:solidFill>
                  <a:schemeClr val="accent2">
                    <a:lumMod val="75000"/>
                  </a:schemeClr>
                </a:solidFill>
                <a:effectLst/>
                <a:latin typeface="Times New Roman" panose="02020603050405020304" pitchFamily="18" charset="0"/>
                <a:ea typeface="Times New Roman" panose="02020603050405020304" pitchFamily="18" charset="0"/>
                <a:cs typeface="Mangal" panose="02040503050203030202" pitchFamily="18" charset="0"/>
              </a:rPr>
              <a:t>The Lord’s desire to appear was born from two reasons: the Lord wanted to taste the sweet essence of the mellows of love of God, and He wanted to propagate devotional service in the world on the platform of spontaneous attraction. Thus He is known as supremely jubilant and as the most merciful of all.</a:t>
            </a:r>
            <a:br>
              <a:rPr lang="en-SG" sz="1800" dirty="0">
                <a:solidFill>
                  <a:schemeClr val="accent2">
                    <a:lumMod val="75000"/>
                  </a:schemeClr>
                </a:solidFill>
                <a:effectLst/>
                <a:latin typeface="Calibri" panose="020F0502020204030204" pitchFamily="34" charset="0"/>
                <a:ea typeface="Calibri" panose="020F0502020204030204" pitchFamily="34" charset="0"/>
                <a:cs typeface="Mangal" panose="02040503050203030202" pitchFamily="18" charset="0"/>
              </a:rPr>
            </a:br>
            <a:br>
              <a:rPr lang="en-SG" sz="1800" dirty="0">
                <a:solidFill>
                  <a:schemeClr val="accent2">
                    <a:lumMod val="75000"/>
                  </a:schemeClr>
                </a:solidFill>
                <a:effectLst/>
                <a:latin typeface="Calibri" panose="020F0502020204030204" pitchFamily="34" charset="0"/>
                <a:ea typeface="Calibri" panose="020F0502020204030204" pitchFamily="34" charset="0"/>
                <a:cs typeface="Mangal" panose="02040503050203030202" pitchFamily="18" charset="0"/>
              </a:rPr>
            </a:br>
            <a:br>
              <a:rPr lang="en-US" b="0" dirty="0">
                <a:solidFill>
                  <a:schemeClr val="accent2">
                    <a:lumMod val="75000"/>
                  </a:schemeClr>
                </a:solidFill>
                <a:effectLst/>
              </a:rPr>
            </a:br>
            <a:endParaRPr lang="en-US" altLang="en-US" sz="2800" dirty="0">
              <a:solidFill>
                <a:schemeClr val="accent2">
                  <a:lumMod val="75000"/>
                </a:schemeClr>
              </a:solidFill>
            </a:endParaRPr>
          </a:p>
        </p:txBody>
      </p:sp>
      <p:sp>
        <p:nvSpPr>
          <p:cNvPr id="2" name="Picture Placeholder 1">
            <a:extLst>
              <a:ext uri="{FF2B5EF4-FFF2-40B4-BE49-F238E27FC236}">
                <a16:creationId xmlns:a16="http://schemas.microsoft.com/office/drawing/2014/main" id="{D6C701A1-DA79-4F04-A728-98D707FE5811}"/>
              </a:ext>
            </a:extLst>
          </p:cNvPr>
          <p:cNvSpPr>
            <a:spLocks noGrp="1"/>
          </p:cNvSpPr>
          <p:nvPr>
            <p:ph type="pic" idx="1"/>
          </p:nvPr>
        </p:nvSpPr>
        <p:spPr>
          <a:xfrm>
            <a:off x="6095999" y="7953"/>
            <a:ext cx="6034687" cy="6857999"/>
          </a:xfrm>
        </p:spPr>
      </p:sp>
      <p:pic>
        <p:nvPicPr>
          <p:cNvPr id="5" name="Picture Placeholder 3">
            <a:extLst>
              <a:ext uri="{FF2B5EF4-FFF2-40B4-BE49-F238E27FC236}">
                <a16:creationId xmlns:a16="http://schemas.microsoft.com/office/drawing/2014/main" id="{2E4C9D48-3F84-47FA-A902-A33CEF1717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6096000" y="0"/>
            <a:ext cx="61722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a:extLst>
              <a:ext uri="{FF2B5EF4-FFF2-40B4-BE49-F238E27FC236}">
                <a16:creationId xmlns:a16="http://schemas.microsoft.com/office/drawing/2014/main" id="{ADC2DC7E-34D7-4449-B05B-3D6C11C1AAEC}"/>
              </a:ext>
            </a:extLst>
          </p:cNvPr>
          <p:cNvPicPr>
            <a:picLocks noChangeAspect="1"/>
          </p:cNvPicPr>
          <p:nvPr/>
        </p:nvPicPr>
        <p:blipFill>
          <a:blip r:embed="rId4"/>
          <a:stretch>
            <a:fillRect/>
          </a:stretch>
        </p:blipFill>
        <p:spPr>
          <a:xfrm>
            <a:off x="1415480" y="2420888"/>
            <a:ext cx="3228975" cy="1295400"/>
          </a:xfrm>
          <a:prstGeom prst="rect">
            <a:avLst/>
          </a:prstGeom>
        </p:spPr>
      </p:pic>
    </p:spTree>
    <p:extLst>
      <p:ext uri="{BB962C8B-B14F-4D97-AF65-F5344CB8AC3E}">
        <p14:creationId xmlns:p14="http://schemas.microsoft.com/office/powerpoint/2010/main" val="17952817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31D31F6D-84D4-40EE-B1D5-B9C3E65D4AB0}"/>
              </a:ext>
            </a:extLst>
          </p:cNvPr>
          <p:cNvPicPr>
            <a:picLocks noGrp="1" noChangeAspect="1"/>
          </p:cNvPicPr>
          <p:nvPr>
            <p:ph type="pic" sz="quarter" idx="15"/>
          </p:nvPr>
        </p:nvPicPr>
        <p:blipFill rotWithShape="1">
          <a:blip r:embed="rId3">
            <a:extLst>
              <a:ext uri="{28A0092B-C50C-407E-A947-70E740481C1C}">
                <a14:useLocalDpi xmlns:a14="http://schemas.microsoft.com/office/drawing/2010/main" val="0"/>
              </a:ext>
            </a:extLst>
          </a:blip>
          <a:srcRect b="15642"/>
          <a:stretch/>
        </p:blipFill>
        <p:spPr>
          <a:xfrm>
            <a:off x="0" y="0"/>
            <a:ext cx="12192000" cy="6858000"/>
          </a:xfrm>
        </p:spPr>
      </p:pic>
      <p:sp>
        <p:nvSpPr>
          <p:cNvPr id="14" name="TextBox 13">
            <a:extLst>
              <a:ext uri="{FF2B5EF4-FFF2-40B4-BE49-F238E27FC236}">
                <a16:creationId xmlns:a16="http://schemas.microsoft.com/office/drawing/2014/main" id="{8078A90F-3CB9-4E79-9549-1D703A7D7B3F}"/>
              </a:ext>
            </a:extLst>
          </p:cNvPr>
          <p:cNvSpPr txBox="1"/>
          <p:nvPr/>
        </p:nvSpPr>
        <p:spPr>
          <a:xfrm>
            <a:off x="483825" y="4779422"/>
            <a:ext cx="4123245" cy="1323439"/>
          </a:xfrm>
          <a:prstGeom prst="rect">
            <a:avLst/>
          </a:prstGeom>
          <a:noFill/>
        </p:spPr>
        <p:txBody>
          <a:bodyPr wrap="none" rtlCol="0">
            <a:spAutoFit/>
          </a:bodyPr>
          <a:lstStyle/>
          <a:p>
            <a:pPr eaLnBrk="1" fontAlgn="auto" hangingPunct="1">
              <a:spcBef>
                <a:spcPts val="0"/>
              </a:spcBef>
              <a:spcAft>
                <a:spcPts val="0"/>
              </a:spcAft>
              <a:defRPr/>
            </a:pPr>
            <a:r>
              <a:rPr lang="en-IN" sz="8000" dirty="0">
                <a:solidFill>
                  <a:srgbClr val="F2FEE4"/>
                </a:solidFill>
                <a:latin typeface="Kollektif" panose="020B0604020101010102" pitchFamily="34" charset="0"/>
              </a:rPr>
              <a:t>EVOLVE</a:t>
            </a:r>
          </a:p>
        </p:txBody>
      </p:sp>
      <p:sp>
        <p:nvSpPr>
          <p:cNvPr id="15" name="TextBox 14">
            <a:extLst>
              <a:ext uri="{FF2B5EF4-FFF2-40B4-BE49-F238E27FC236}">
                <a16:creationId xmlns:a16="http://schemas.microsoft.com/office/drawing/2014/main" id="{5C180B49-EAFE-4D3A-84BA-479EB2EDD26E}"/>
              </a:ext>
            </a:extLst>
          </p:cNvPr>
          <p:cNvSpPr txBox="1"/>
          <p:nvPr/>
        </p:nvSpPr>
        <p:spPr>
          <a:xfrm>
            <a:off x="547784" y="4517812"/>
            <a:ext cx="1997663" cy="523220"/>
          </a:xfrm>
          <a:prstGeom prst="rect">
            <a:avLst/>
          </a:prstGeom>
          <a:noFill/>
        </p:spPr>
        <p:txBody>
          <a:bodyPr wrap="none" rtlCol="0">
            <a:spAutoFit/>
          </a:bodyPr>
          <a:lstStyle/>
          <a:p>
            <a:pPr eaLnBrk="1" fontAlgn="auto" hangingPunct="1">
              <a:spcBef>
                <a:spcPts val="0"/>
              </a:spcBef>
              <a:spcAft>
                <a:spcPts val="0"/>
              </a:spcAft>
              <a:defRPr/>
            </a:pPr>
            <a:r>
              <a:rPr lang="en-IN" sz="2800" dirty="0">
                <a:solidFill>
                  <a:srgbClr val="F2FEE4"/>
                </a:solidFill>
                <a:latin typeface="Great Vibes" panose="02000507080000020002" pitchFamily="50" charset="0"/>
              </a:rPr>
              <a:t>Sublime Living</a:t>
            </a:r>
          </a:p>
        </p:txBody>
      </p:sp>
      <p:sp>
        <p:nvSpPr>
          <p:cNvPr id="16" name="TextBox 15">
            <a:extLst>
              <a:ext uri="{FF2B5EF4-FFF2-40B4-BE49-F238E27FC236}">
                <a16:creationId xmlns:a16="http://schemas.microsoft.com/office/drawing/2014/main" id="{88CCBE8A-95F1-4DE7-9CD3-755BC4C71732}"/>
              </a:ext>
            </a:extLst>
          </p:cNvPr>
          <p:cNvSpPr txBox="1"/>
          <p:nvPr/>
        </p:nvSpPr>
        <p:spPr>
          <a:xfrm>
            <a:off x="2323775" y="5917122"/>
            <a:ext cx="2180405" cy="523220"/>
          </a:xfrm>
          <a:prstGeom prst="rect">
            <a:avLst/>
          </a:prstGeom>
          <a:noFill/>
        </p:spPr>
        <p:txBody>
          <a:bodyPr wrap="none" rtlCol="0">
            <a:spAutoFit/>
          </a:bodyPr>
          <a:lstStyle/>
          <a:p>
            <a:pPr eaLnBrk="1" fontAlgn="auto" hangingPunct="1">
              <a:spcBef>
                <a:spcPts val="0"/>
              </a:spcBef>
              <a:spcAft>
                <a:spcPts val="0"/>
              </a:spcAft>
              <a:defRPr/>
            </a:pPr>
            <a:r>
              <a:rPr lang="en-IN" sz="2800" dirty="0">
                <a:solidFill>
                  <a:srgbClr val="F2FEE4"/>
                </a:solidFill>
                <a:latin typeface="Great Vibes" panose="02000507080000020002" pitchFamily="50" charset="0"/>
              </a:rPr>
              <a:t>High Thinking</a:t>
            </a:r>
          </a:p>
        </p:txBody>
      </p:sp>
      <p:cxnSp>
        <p:nvCxnSpPr>
          <p:cNvPr id="17" name="Straight Connector 16">
            <a:extLst>
              <a:ext uri="{FF2B5EF4-FFF2-40B4-BE49-F238E27FC236}">
                <a16:creationId xmlns:a16="http://schemas.microsoft.com/office/drawing/2014/main" id="{EFD66C20-FC95-4039-8C40-B2F214B9D83E}"/>
              </a:ext>
            </a:extLst>
          </p:cNvPr>
          <p:cNvCxnSpPr>
            <a:cxnSpLocks/>
          </p:cNvCxnSpPr>
          <p:nvPr/>
        </p:nvCxnSpPr>
        <p:spPr>
          <a:xfrm>
            <a:off x="547784" y="6149396"/>
            <a:ext cx="1709423" cy="0"/>
          </a:xfrm>
          <a:prstGeom prst="line">
            <a:avLst/>
          </a:prstGeom>
          <a:ln w="28575">
            <a:solidFill>
              <a:srgbClr val="F2FEE4"/>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93E5AC5-1A9E-4B7D-AD16-70E4BDE0A3BB}"/>
              </a:ext>
            </a:extLst>
          </p:cNvPr>
          <p:cNvCxnSpPr>
            <a:cxnSpLocks/>
            <a:stCxn id="14" idx="0"/>
          </p:cNvCxnSpPr>
          <p:nvPr/>
        </p:nvCxnSpPr>
        <p:spPr>
          <a:xfrm>
            <a:off x="2545448" y="4779422"/>
            <a:ext cx="1886923" cy="0"/>
          </a:xfrm>
          <a:prstGeom prst="line">
            <a:avLst/>
          </a:prstGeom>
          <a:ln w="28575">
            <a:solidFill>
              <a:srgbClr val="F2FEE4"/>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B694C8D-11E9-4FAD-9B77-F8EFFA988CF0}"/>
              </a:ext>
            </a:extLst>
          </p:cNvPr>
          <p:cNvSpPr txBox="1"/>
          <p:nvPr/>
        </p:nvSpPr>
        <p:spPr>
          <a:xfrm>
            <a:off x="483825" y="856034"/>
            <a:ext cx="3562881" cy="1107996"/>
          </a:xfrm>
          <a:prstGeom prst="rect">
            <a:avLst/>
          </a:prstGeom>
          <a:noFill/>
        </p:spPr>
        <p:txBody>
          <a:bodyPr wrap="square" rtlCol="0">
            <a:spAutoFit/>
          </a:bodyPr>
          <a:lstStyle/>
          <a:p>
            <a:pPr algn="ctr" eaLnBrk="1" fontAlgn="auto" hangingPunct="1">
              <a:spcBef>
                <a:spcPts val="0"/>
              </a:spcBef>
              <a:spcAft>
                <a:spcPts val="0"/>
              </a:spcAft>
              <a:defRPr/>
            </a:pPr>
            <a:r>
              <a:rPr lang="en-IN" sz="6600" dirty="0">
                <a:solidFill>
                  <a:srgbClr val="F2FEE4"/>
                </a:solidFill>
                <a:latin typeface="Great Vibes" panose="02000507080000020002" pitchFamily="50" charset="0"/>
              </a:rPr>
              <a:t>Thank you</a:t>
            </a:r>
          </a:p>
        </p:txBody>
      </p:sp>
      <p:cxnSp>
        <p:nvCxnSpPr>
          <p:cNvPr id="21" name="Straight Connector 20">
            <a:extLst>
              <a:ext uri="{FF2B5EF4-FFF2-40B4-BE49-F238E27FC236}">
                <a16:creationId xmlns:a16="http://schemas.microsoft.com/office/drawing/2014/main" id="{2EBA3DF8-FC46-4C26-AB8C-AD1EC58A0101}"/>
              </a:ext>
            </a:extLst>
          </p:cNvPr>
          <p:cNvCxnSpPr/>
          <p:nvPr/>
        </p:nvCxnSpPr>
        <p:spPr>
          <a:xfrm>
            <a:off x="719847" y="1799617"/>
            <a:ext cx="3200400" cy="0"/>
          </a:xfrm>
          <a:prstGeom prst="line">
            <a:avLst/>
          </a:prstGeom>
          <a:ln w="28575">
            <a:solidFill>
              <a:srgbClr val="F2FEE4"/>
            </a:solidFill>
          </a:ln>
        </p:spPr>
        <p:style>
          <a:lnRef idx="1">
            <a:schemeClr val="dk1"/>
          </a:lnRef>
          <a:fillRef idx="0">
            <a:schemeClr val="dk1"/>
          </a:fillRef>
          <a:effectRef idx="0">
            <a:schemeClr val="dk1"/>
          </a:effectRef>
          <a:fontRef idx="minor">
            <a:schemeClr val="tx1"/>
          </a:fontRef>
        </p:style>
      </p:cxnSp>
      <p:pic>
        <p:nvPicPr>
          <p:cNvPr id="23" name="Picture 22">
            <a:extLst>
              <a:ext uri="{FF2B5EF4-FFF2-40B4-BE49-F238E27FC236}">
                <a16:creationId xmlns:a16="http://schemas.microsoft.com/office/drawing/2014/main" id="{D5EEF2AA-8B19-4EF1-B820-74D6BE67B4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41155" y="5099398"/>
            <a:ext cx="3167020" cy="742007"/>
          </a:xfrm>
          <a:prstGeom prst="rect">
            <a:avLst/>
          </a:prstGeom>
        </p:spPr>
      </p:pic>
      <p:pic>
        <p:nvPicPr>
          <p:cNvPr id="25" name="Picture 24">
            <a:extLst>
              <a:ext uri="{FF2B5EF4-FFF2-40B4-BE49-F238E27FC236}">
                <a16:creationId xmlns:a16="http://schemas.microsoft.com/office/drawing/2014/main" id="{1E4846F1-7389-4931-BAFE-474D092557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77066" y="5099398"/>
            <a:ext cx="3092240" cy="742007"/>
          </a:xfrm>
          <a:prstGeom prst="rect">
            <a:avLst/>
          </a:prstGeom>
        </p:spPr>
      </p:pic>
    </p:spTree>
    <p:extLst>
      <p:ext uri="{BB962C8B-B14F-4D97-AF65-F5344CB8AC3E}">
        <p14:creationId xmlns:p14="http://schemas.microsoft.com/office/powerpoint/2010/main" val="2487953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22" presetClass="entr" presetSubtype="8"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left)">
                                      <p:cBhvr>
                                        <p:cTn id="10" dur="2000"/>
                                        <p:tgtEl>
                                          <p:spTgt spid="21"/>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animEffect transition="in" filter="fade">
                                      <p:cBhvr>
                                        <p:cTn id="13" dur="1000"/>
                                        <p:tgtEl>
                                          <p:spTgt spid="14">
                                            <p:txEl>
                                              <p:pRg st="0" end="0"/>
                                            </p:txEl>
                                          </p:spTgt>
                                        </p:tgtEl>
                                      </p:cBhvr>
                                    </p:animEffect>
                                  </p:childTnLst>
                                </p:cTn>
                              </p:par>
                              <p:par>
                                <p:cTn id="14" presetID="22" presetClass="entr" presetSubtype="8" fill="hold" nodeType="withEffect">
                                  <p:stCondLst>
                                    <p:cond delay="0"/>
                                  </p:stCondLst>
                                  <p:childTnLst>
                                    <p:set>
                                      <p:cBhvr>
                                        <p:cTn id="15" dur="1" fill="hold">
                                          <p:stCondLst>
                                            <p:cond delay="0"/>
                                          </p:stCondLst>
                                        </p:cTn>
                                        <p:tgtEl>
                                          <p:spTgt spid="15">
                                            <p:txEl>
                                              <p:pRg st="0" end="0"/>
                                            </p:txEl>
                                          </p:spTgt>
                                        </p:tgtEl>
                                        <p:attrNameLst>
                                          <p:attrName>style.visibility</p:attrName>
                                        </p:attrNameLst>
                                      </p:cBhvr>
                                      <p:to>
                                        <p:strVal val="visible"/>
                                      </p:to>
                                    </p:set>
                                    <p:animEffect transition="in" filter="wipe(left)">
                                      <p:cBhvr>
                                        <p:cTn id="16" dur="2000"/>
                                        <p:tgtEl>
                                          <p:spTgt spid="15">
                                            <p:txEl>
                                              <p:pRg st="0" end="0"/>
                                            </p:txEl>
                                          </p:spTgt>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right)">
                                      <p:cBhvr>
                                        <p:cTn id="19" dur="2000"/>
                                        <p:tgtEl>
                                          <p:spTgt spid="16"/>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2000"/>
                                        <p:tgtEl>
                                          <p:spTgt spid="18"/>
                                        </p:tgtEl>
                                      </p:cBhvr>
                                    </p:animEffect>
                                  </p:childTnLst>
                                </p:cTn>
                              </p:par>
                              <p:par>
                                <p:cTn id="24" presetID="22" presetClass="entr" presetSubtype="2"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right)">
                                      <p:cBhvr>
                                        <p:cTn id="26"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0.9"/>
</p:tagLst>
</file>

<file path=ppt/tags/tag2.xml><?xml version="1.0" encoding="utf-8"?>
<p:tagLst xmlns:a="http://schemas.openxmlformats.org/drawingml/2006/main" xmlns:r="http://schemas.openxmlformats.org/officeDocument/2006/relationships" xmlns:p="http://schemas.openxmlformats.org/presentationml/2006/main">
  <p:tag name="TIMING" val="|0.8"/>
</p:tagLst>
</file>

<file path=ppt/theme/theme1.xml><?xml version="1.0" encoding="utf-8"?>
<a:theme xmlns:a="http://schemas.openxmlformats.org/drawingml/2006/main" name="gita-life-theme">
  <a:themeElements>
    <a:clrScheme name="gita-life-theme">
      <a:dk1>
        <a:srgbClr val="1D1D1D"/>
      </a:dk1>
      <a:lt1>
        <a:srgbClr val="FFFFFF"/>
      </a:lt1>
      <a:dk2>
        <a:srgbClr val="1D1D1D"/>
      </a:dk2>
      <a:lt2>
        <a:srgbClr val="FFFFFF"/>
      </a:lt2>
      <a:accent1>
        <a:srgbClr val="FD9B36"/>
      </a:accent1>
      <a:accent2>
        <a:srgbClr val="FD9B36"/>
      </a:accent2>
      <a:accent3>
        <a:srgbClr val="FFFFFF"/>
      </a:accent3>
      <a:accent4>
        <a:srgbClr val="FFFFFF"/>
      </a:accent4>
      <a:accent5>
        <a:srgbClr val="FFFFFF"/>
      </a:accent5>
      <a:accent6>
        <a:srgbClr val="FFFFFF"/>
      </a:accent6>
      <a:hlink>
        <a:srgbClr val="FD9B36"/>
      </a:hlink>
      <a:folHlink>
        <a:srgbClr val="FD9B36"/>
      </a:folHlink>
    </a:clrScheme>
    <a:fontScheme name="Heading">
      <a:majorFont>
        <a:latin typeface="Aileron Heavy"/>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Glass Layers 1">
        <a:dk1>
          <a:srgbClr val="FF9900"/>
        </a:dk1>
        <a:lt1>
          <a:srgbClr val="FFFFFF"/>
        </a:lt1>
        <a:dk2>
          <a:srgbClr val="FFCC66"/>
        </a:dk2>
        <a:lt2>
          <a:srgbClr val="CC6600"/>
        </a:lt2>
        <a:accent1>
          <a:srgbClr val="F05000"/>
        </a:accent1>
        <a:accent2>
          <a:srgbClr val="B28300"/>
        </a:accent2>
        <a:accent3>
          <a:srgbClr val="FFE2B8"/>
        </a:accent3>
        <a:accent4>
          <a:srgbClr val="DADADA"/>
        </a:accent4>
        <a:accent5>
          <a:srgbClr val="F6B3AA"/>
        </a:accent5>
        <a:accent6>
          <a:srgbClr val="A17600"/>
        </a:accent6>
        <a:hlink>
          <a:srgbClr val="99CC00"/>
        </a:hlink>
        <a:folHlink>
          <a:srgbClr val="008000"/>
        </a:folHlink>
      </a:clrScheme>
      <a:clrMap bg1="dk2" tx1="lt1" bg2="dk1" tx2="lt2" accent1="accent1" accent2="accent2" accent3="accent3" accent4="accent4" accent5="accent5" accent6="accent6" hlink="hlink" folHlink="folHlink"/>
    </a:extraClrScheme>
    <a:extraClrScheme>
      <a:clrScheme name="Glass Layers 2">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00"/>
        </a:hlink>
        <a:folHlink>
          <a:srgbClr val="FFFF99"/>
        </a:folHlink>
      </a:clrScheme>
      <a:clrMap bg1="dk2" tx1="lt1" bg2="dk1" tx2="lt2" accent1="accent1" accent2="accent2" accent3="accent3" accent4="accent4" accent5="accent5" accent6="accent6" hlink="hlink" folHlink="folHlink"/>
    </a:extraClrScheme>
    <a:extraClrScheme>
      <a:clrScheme name="Glass Layers 3">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DDFFBB"/>
        </a:folHlink>
      </a:clrScheme>
      <a:clrMap bg1="dk2" tx1="lt1" bg2="dk1" tx2="lt2" accent1="accent1" accent2="accent2" accent3="accent3" accent4="accent4" accent5="accent5" accent6="accent6" hlink="hlink" folHlink="folHlink"/>
    </a:extraClrScheme>
    <a:extraClrScheme>
      <a:clrScheme name="Glass Layers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clrMap bg1="dk2" tx1="lt1" bg2="dk1" tx2="lt2" accent1="accent1" accent2="accent2" accent3="accent3" accent4="accent4" accent5="accent5" accent6="accent6" hlink="hlink" folHlink="folHlink"/>
    </a:extraClrScheme>
    <a:extraClrScheme>
      <a:clrScheme name="Glass Layers 5">
        <a:dk1>
          <a:srgbClr val="000000"/>
        </a:dk1>
        <a:lt1>
          <a:srgbClr val="CCECFF"/>
        </a:lt1>
        <a:dk2>
          <a:srgbClr val="000000"/>
        </a:dk2>
        <a:lt2>
          <a:srgbClr val="D6EDEE"/>
        </a:lt2>
        <a:accent1>
          <a:srgbClr val="E8F0F4"/>
        </a:accent1>
        <a:accent2>
          <a:srgbClr val="8EAAFA"/>
        </a:accent2>
        <a:accent3>
          <a:srgbClr val="E2F4FF"/>
        </a:accent3>
        <a:accent4>
          <a:srgbClr val="000000"/>
        </a:accent4>
        <a:accent5>
          <a:srgbClr val="F2F6F8"/>
        </a:accent5>
        <a:accent6>
          <a:srgbClr val="809AE3"/>
        </a:accent6>
        <a:hlink>
          <a:srgbClr val="0066FF"/>
        </a:hlink>
        <a:folHlink>
          <a:srgbClr val="9947FD"/>
        </a:folHlink>
      </a:clrScheme>
      <a:clrMap bg1="lt1" tx1="dk1" bg2="lt2" tx2="dk2" accent1="accent1" accent2="accent2" accent3="accent3" accent4="accent4" accent5="accent5" accent6="accent6" hlink="hlink" folHlink="folHlink"/>
    </a:extraClrScheme>
    <a:extraClrScheme>
      <a:clrScheme name="Glass Layers 6">
        <a:dk1>
          <a:srgbClr val="48486A"/>
        </a:dk1>
        <a:lt1>
          <a:srgbClr val="FFFFFF"/>
        </a:lt1>
        <a:dk2>
          <a:srgbClr val="000099"/>
        </a:dk2>
        <a:lt2>
          <a:srgbClr val="F8F8F8"/>
        </a:lt2>
        <a:accent1>
          <a:srgbClr val="6699FF"/>
        </a:accent1>
        <a:accent2>
          <a:srgbClr val="0000FF"/>
        </a:accent2>
        <a:accent3>
          <a:srgbClr val="AAAACA"/>
        </a:accent3>
        <a:accent4>
          <a:srgbClr val="DADADA"/>
        </a:accent4>
        <a:accent5>
          <a:srgbClr val="B8CAFF"/>
        </a:accent5>
        <a:accent6>
          <a:srgbClr val="0000E7"/>
        </a:accent6>
        <a:hlink>
          <a:srgbClr val="3DCCFF"/>
        </a:hlink>
        <a:folHlink>
          <a:srgbClr val="CCECFF"/>
        </a:folHlink>
      </a:clrScheme>
      <a:clrMap bg1="dk2" tx1="lt1" bg2="dk1" tx2="lt2" accent1="accent1" accent2="accent2" accent3="accent3" accent4="accent4" accent5="accent5" accent6="accent6" hlink="hlink" folHlink="folHlink"/>
    </a:extraClrScheme>
    <a:extraClrScheme>
      <a:clrScheme name="Glass Layers 7">
        <a:dk1>
          <a:srgbClr val="573F8B"/>
        </a:dk1>
        <a:lt1>
          <a:srgbClr val="FFFFFF"/>
        </a:lt1>
        <a:dk2>
          <a:srgbClr val="666699"/>
        </a:dk2>
        <a:lt2>
          <a:srgbClr val="D9D9FF"/>
        </a:lt2>
        <a:accent1>
          <a:srgbClr val="CC99FF"/>
        </a:accent1>
        <a:accent2>
          <a:srgbClr val="9933FF"/>
        </a:accent2>
        <a:accent3>
          <a:srgbClr val="B8B8CA"/>
        </a:accent3>
        <a:accent4>
          <a:srgbClr val="DADADA"/>
        </a:accent4>
        <a:accent5>
          <a:srgbClr val="E2CAFF"/>
        </a:accent5>
        <a:accent6>
          <a:srgbClr val="8A2DE7"/>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gita-life-theme" id="{8936E4DE-0131-4AF6-822A-5A50FE20A7AB}" vid="{AE08E2C4-7AB9-4926-878F-C89257C3BD1F}"/>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gita-life-theme">
  <a:themeElements>
    <a:clrScheme name="gita-life-theme">
      <a:dk1>
        <a:srgbClr val="1D1D1D"/>
      </a:dk1>
      <a:lt1>
        <a:srgbClr val="FFFFFF"/>
      </a:lt1>
      <a:dk2>
        <a:srgbClr val="1D1D1D"/>
      </a:dk2>
      <a:lt2>
        <a:srgbClr val="FFFFFF"/>
      </a:lt2>
      <a:accent1>
        <a:srgbClr val="FD9B36"/>
      </a:accent1>
      <a:accent2>
        <a:srgbClr val="FD9B36"/>
      </a:accent2>
      <a:accent3>
        <a:srgbClr val="FFFFFF"/>
      </a:accent3>
      <a:accent4>
        <a:srgbClr val="FFFFFF"/>
      </a:accent4>
      <a:accent5>
        <a:srgbClr val="FFFFFF"/>
      </a:accent5>
      <a:accent6>
        <a:srgbClr val="FFFFFF"/>
      </a:accent6>
      <a:hlink>
        <a:srgbClr val="FD9B36"/>
      </a:hlink>
      <a:folHlink>
        <a:srgbClr val="FD9B36"/>
      </a:folHlink>
    </a:clrScheme>
    <a:fontScheme name="Heading">
      <a:majorFont>
        <a:latin typeface="Aileron Heavy"/>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Glass Layers 1">
        <a:dk1>
          <a:srgbClr val="FF9900"/>
        </a:dk1>
        <a:lt1>
          <a:srgbClr val="FFFFFF"/>
        </a:lt1>
        <a:dk2>
          <a:srgbClr val="FFCC66"/>
        </a:dk2>
        <a:lt2>
          <a:srgbClr val="CC6600"/>
        </a:lt2>
        <a:accent1>
          <a:srgbClr val="F05000"/>
        </a:accent1>
        <a:accent2>
          <a:srgbClr val="B28300"/>
        </a:accent2>
        <a:accent3>
          <a:srgbClr val="FFE2B8"/>
        </a:accent3>
        <a:accent4>
          <a:srgbClr val="DADADA"/>
        </a:accent4>
        <a:accent5>
          <a:srgbClr val="F6B3AA"/>
        </a:accent5>
        <a:accent6>
          <a:srgbClr val="A17600"/>
        </a:accent6>
        <a:hlink>
          <a:srgbClr val="99CC00"/>
        </a:hlink>
        <a:folHlink>
          <a:srgbClr val="008000"/>
        </a:folHlink>
      </a:clrScheme>
      <a:clrMap bg1="dk2" tx1="lt1" bg2="dk1" tx2="lt2" accent1="accent1" accent2="accent2" accent3="accent3" accent4="accent4" accent5="accent5" accent6="accent6" hlink="hlink" folHlink="folHlink"/>
    </a:extraClrScheme>
    <a:extraClrScheme>
      <a:clrScheme name="Glass Layers 2">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00"/>
        </a:hlink>
        <a:folHlink>
          <a:srgbClr val="FFFF99"/>
        </a:folHlink>
      </a:clrScheme>
      <a:clrMap bg1="dk2" tx1="lt1" bg2="dk1" tx2="lt2" accent1="accent1" accent2="accent2" accent3="accent3" accent4="accent4" accent5="accent5" accent6="accent6" hlink="hlink" folHlink="folHlink"/>
    </a:extraClrScheme>
    <a:extraClrScheme>
      <a:clrScheme name="Glass Layers 3">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DDFFBB"/>
        </a:folHlink>
      </a:clrScheme>
      <a:clrMap bg1="dk2" tx1="lt1" bg2="dk1" tx2="lt2" accent1="accent1" accent2="accent2" accent3="accent3" accent4="accent4" accent5="accent5" accent6="accent6" hlink="hlink" folHlink="folHlink"/>
    </a:extraClrScheme>
    <a:extraClrScheme>
      <a:clrScheme name="Glass Layers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clrMap bg1="dk2" tx1="lt1" bg2="dk1" tx2="lt2" accent1="accent1" accent2="accent2" accent3="accent3" accent4="accent4" accent5="accent5" accent6="accent6" hlink="hlink" folHlink="folHlink"/>
    </a:extraClrScheme>
    <a:extraClrScheme>
      <a:clrScheme name="Glass Layers 5">
        <a:dk1>
          <a:srgbClr val="000000"/>
        </a:dk1>
        <a:lt1>
          <a:srgbClr val="CCECFF"/>
        </a:lt1>
        <a:dk2>
          <a:srgbClr val="000000"/>
        </a:dk2>
        <a:lt2>
          <a:srgbClr val="D6EDEE"/>
        </a:lt2>
        <a:accent1>
          <a:srgbClr val="E8F0F4"/>
        </a:accent1>
        <a:accent2>
          <a:srgbClr val="8EAAFA"/>
        </a:accent2>
        <a:accent3>
          <a:srgbClr val="E2F4FF"/>
        </a:accent3>
        <a:accent4>
          <a:srgbClr val="000000"/>
        </a:accent4>
        <a:accent5>
          <a:srgbClr val="F2F6F8"/>
        </a:accent5>
        <a:accent6>
          <a:srgbClr val="809AE3"/>
        </a:accent6>
        <a:hlink>
          <a:srgbClr val="0066FF"/>
        </a:hlink>
        <a:folHlink>
          <a:srgbClr val="9947FD"/>
        </a:folHlink>
      </a:clrScheme>
      <a:clrMap bg1="lt1" tx1="dk1" bg2="lt2" tx2="dk2" accent1="accent1" accent2="accent2" accent3="accent3" accent4="accent4" accent5="accent5" accent6="accent6" hlink="hlink" folHlink="folHlink"/>
    </a:extraClrScheme>
    <a:extraClrScheme>
      <a:clrScheme name="Glass Layers 6">
        <a:dk1>
          <a:srgbClr val="48486A"/>
        </a:dk1>
        <a:lt1>
          <a:srgbClr val="FFFFFF"/>
        </a:lt1>
        <a:dk2>
          <a:srgbClr val="000099"/>
        </a:dk2>
        <a:lt2>
          <a:srgbClr val="F8F8F8"/>
        </a:lt2>
        <a:accent1>
          <a:srgbClr val="6699FF"/>
        </a:accent1>
        <a:accent2>
          <a:srgbClr val="0000FF"/>
        </a:accent2>
        <a:accent3>
          <a:srgbClr val="AAAACA"/>
        </a:accent3>
        <a:accent4>
          <a:srgbClr val="DADADA"/>
        </a:accent4>
        <a:accent5>
          <a:srgbClr val="B8CAFF"/>
        </a:accent5>
        <a:accent6>
          <a:srgbClr val="0000E7"/>
        </a:accent6>
        <a:hlink>
          <a:srgbClr val="3DCCFF"/>
        </a:hlink>
        <a:folHlink>
          <a:srgbClr val="CCECFF"/>
        </a:folHlink>
      </a:clrScheme>
      <a:clrMap bg1="dk2" tx1="lt1" bg2="dk1" tx2="lt2" accent1="accent1" accent2="accent2" accent3="accent3" accent4="accent4" accent5="accent5" accent6="accent6" hlink="hlink" folHlink="folHlink"/>
    </a:extraClrScheme>
    <a:extraClrScheme>
      <a:clrScheme name="Glass Layers 7">
        <a:dk1>
          <a:srgbClr val="573F8B"/>
        </a:dk1>
        <a:lt1>
          <a:srgbClr val="FFFFFF"/>
        </a:lt1>
        <a:dk2>
          <a:srgbClr val="666699"/>
        </a:dk2>
        <a:lt2>
          <a:srgbClr val="D9D9FF"/>
        </a:lt2>
        <a:accent1>
          <a:srgbClr val="CC99FF"/>
        </a:accent1>
        <a:accent2>
          <a:srgbClr val="9933FF"/>
        </a:accent2>
        <a:accent3>
          <a:srgbClr val="B8B8CA"/>
        </a:accent3>
        <a:accent4>
          <a:srgbClr val="DADADA"/>
        </a:accent4>
        <a:accent5>
          <a:srgbClr val="E2CAFF"/>
        </a:accent5>
        <a:accent6>
          <a:srgbClr val="8A2DE7"/>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gita-life-theme" id="{FC979614-3954-413D-A32F-4478D5657BCB}" vid="{EE38EEDA-14DD-46A6-93BC-D8E8694656FF}"/>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gita-life-theme</Template>
  <TotalTime>1386</TotalTime>
  <Words>1379</Words>
  <Application>Microsoft Office PowerPoint</Application>
  <PresentationFormat>Widescreen</PresentationFormat>
  <Paragraphs>67</Paragraphs>
  <Slides>22</Slides>
  <Notes>14</Notes>
  <HiddenSlides>0</HiddenSlides>
  <MMClips>0</MMClips>
  <ScaleCrop>false</ScaleCrop>
  <HeadingPairs>
    <vt:vector size="6" baseType="variant">
      <vt:variant>
        <vt:lpstr>Fonts Used</vt:lpstr>
      </vt:variant>
      <vt:variant>
        <vt:i4>20</vt:i4>
      </vt:variant>
      <vt:variant>
        <vt:lpstr>Theme</vt:lpstr>
      </vt:variant>
      <vt:variant>
        <vt:i4>4</vt:i4>
      </vt:variant>
      <vt:variant>
        <vt:lpstr>Slide Titles</vt:lpstr>
      </vt:variant>
      <vt:variant>
        <vt:i4>22</vt:i4>
      </vt:variant>
    </vt:vector>
  </HeadingPairs>
  <TitlesOfParts>
    <vt:vector size="46" baseType="lpstr">
      <vt:lpstr>ScaGoudy</vt:lpstr>
      <vt:lpstr>Great Vibes</vt:lpstr>
      <vt:lpstr>Rounded M+ 1p Regular</vt:lpstr>
      <vt:lpstr>Arial</vt:lpstr>
      <vt:lpstr>Calibri</vt:lpstr>
      <vt:lpstr>Kollektif</vt:lpstr>
      <vt:lpstr>Raleway</vt:lpstr>
      <vt:lpstr>Gill Sans MT Pro Book</vt:lpstr>
      <vt:lpstr>Arial Black</vt:lpstr>
      <vt:lpstr>Montserrat</vt:lpstr>
      <vt:lpstr>Cinzel</vt:lpstr>
      <vt:lpstr>Calibri Light</vt:lpstr>
      <vt:lpstr>Times New Roman</vt:lpstr>
      <vt:lpstr>Quicksand</vt:lpstr>
      <vt:lpstr>Aileron Heavy</vt:lpstr>
      <vt:lpstr>Wingdings</vt:lpstr>
      <vt:lpstr>Lato Heavy</vt:lpstr>
      <vt:lpstr>Quando</vt:lpstr>
      <vt:lpstr>inherit</vt:lpstr>
      <vt:lpstr>Courier New</vt:lpstr>
      <vt:lpstr>gita-life-theme</vt:lpstr>
      <vt:lpstr>1_Office Theme</vt:lpstr>
      <vt:lpstr>1_gita-life-theme</vt:lpstr>
      <vt:lpstr>2_Custom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Lord Krishna and Lord Caitanya Mahaprabhu come "once" every 1000 Divya-yugas (Maha-yugas) or every day of Brahma.   A ''day-time of Brahma's 12 hours'' equals 1000 Maha yugas, Catur-yuga or Divya-yuga which are -.  Satya Yuga is 1,728,000 human years, Treta Yuga is 1,296,000 human years long, Dwapara Yuga 864,000 human years Kali Yuga 432,000 human years.   And only the ''night-time of 12 hours'' from sunset to sunrise is when a partial annihilation takes place while Brahma sleeps where there are no Maha yugas So a ''day and night 24 hour period'' of Brahma's time equals 8 billion 640 million human years   </vt:lpstr>
      <vt:lpstr>   Lord Caitanya and Krishna's appearance is very rare as they comes just ''once'' over that enormous period of time.  Srila Prabhupada – ‘’ Lord Kṛṣṇa and Lord Caitanya appear once in each day of Brahmā’’ (CC Adi 3.10 Text 10 Purport)  Krishna in His original Form comes at the end of every "one thousand" Dvarpara-yuga  Lord Caitanya ''only once'' in every "one thousand" Kali-yuga  CC Adi 3.10 Text 10 At the end of the Dvāpara-yuga of the twenty-eighth divya-yuga, Lord Kṛṣṇa appears on earth with the full paraphernalia of His eternal Vraja-dhāma.  PURPORT by Srila Prabhupada. "Now is the term of Vaivasvata Manu, during which Lord Caitanya appears. First Lord Kṛṣṇa appears at the close of the Dvāpara-yuga of the twenty-eighth divya-yuga, and then Lord Caitanya appears in the Kali-yuga of the same divya-yuga.  Lord Kṛṣṇa and Lord Caitanya appear once in each day of Brahmā, or once in fourteen manv-antaras, each of seventy-one divya-yugas in duration.      </vt:lpstr>
      <vt:lpstr>       CC Adi 13.62  asaṅkhya bhaktera karāilā avatāra śeṣe avatīrṇa hailā vrajendra-kumāra      </vt:lpstr>
      <vt:lpstr>  </vt:lpstr>
      <vt:lpstr> </vt:lpstr>
      <vt:lpstr>CC Adi 13.77  naitac citraṁ bhagavati hy anante jagad-īśvare otaṁ protam idaṁ yasmin tantuṣv aṅga yathā paṭaḥ     Translation “As the threads in a cloth spread both lengthwise and breadthwise, so the Supreme Personality of Godhead exists directly and indirectly within everything we see in this cosmic manifestation. This is not very wonderful for Him.”   Purport   This is a verse from Śrīmad-Bhāgavatam (10.15.35).  </vt:lpstr>
      <vt:lpstr>CC Adi 13. 78  ataeva prabhu tāṅre bale, ‘baḍa bhāi’ kṛṣṇa, balarāma dui — caitanya, nitāi    Translation  Because Mahā-saṅkarṣaṇa is the ingredient and efficient cause of the cosmic manifestation, He is present in every detail of it. Lord Caitanya therefore called Him His elder brother. The two brothers are known as Kṛṣṇa and Balarāma in the spiritual world, but at the present moment they are Caitanya and Nitāi. Therefore the conclusion is that Nityānanda Prabhu is the original Saṅkarṣaṇa, Baladeva.  </vt:lpstr>
      <vt:lpstr> CC Adi 13.94  jagat bhariyā loka bale — ‘hari’ ‘hari’ sei-kṣaṇe gaurakṛṣṇa bhūme avatari        Translation  When the whole world was thus chanting the holy name of the Supreme Personality of Godhead, Kṛṣṇa in the form of Gaurahari advented Himself on the earth.   </vt:lpstr>
      <vt:lpstr> CC Adi 13.98  nadīyā-udayagiri, pūrṇacandra gaurahari, kṛpā kari’ ha-ila udaya pāpa-tamaḥ haila nāśa, tri-jagatera ullāsa, jagabhari’ hari-dhvani haya            Translation  Thus by His causeless mercy the full moon, Gaurahari, rose in the district of Nadia, which is compared to Udayagiri, where the sun first becomes visible. His rising in the sky dissipated the darkness of sinful life, and thus the three worlds became joyful and chanted the holy name of the Lord.</vt:lpstr>
      <vt:lpstr> CC Adi 4.1  śrī-caitanya-prasādena tad-rūpasya vinirṇayam bālo ’pi kurute śāstraṁ dṛṣṭvā vraja-vilāsinaḥ           Translation  By the mercy of Lord Caitanya Mahāprabhu, even a foolish child can fully describe the real nature of Lord Kṛṣṇa, the enjoyer of the pastimes of Vraja, according to the vision of the revealed scriptures.    </vt:lpstr>
      <vt:lpstr> CC Adi 4.11-12  nārāyaṇa, catur-vyūha, matsyādy-avatāra yuga-manvantarāvatāra, yata āche āra sabe āsi’ kṛṣṇa-aṅge haya avatīrṇa aiche avatare kṛṣṇa bhagavān pūrṇa          Translation  Lord Nārāyaṇa, the four primary expansions [Vāsudeva, Saṅkarṣaṇa, Pradyumna and Aniruddha], Matsya and the other līlā incarnations, the yuga-avatāras, the manv-antara incarnations and as many other incarnations as there are — all descend in the body of Lord Kṛṣṇa. In this way the complete Supreme Godhead, Lord Kṛṣṇa Himself, appears.  </vt:lpstr>
      <vt:lpstr> CC Adi 4.15-16  prema-rasa-niryāsa karite āsvādana rāga-mārga bhakti loke karite pracāraṇa rasika-śekhara kṛṣṇa parama-karuṇa ei dui hetu haite icchāra udgama          Translation  The Lord’s desire to appear was born from two reasons: the Lord wanted to taste the sweet essence of the mellows of love of God, and He wanted to propagate devotional service in the world on the platform of spontaneous attraction. Thus He is known as supremely jubilant and as the most merciful of all.   </vt:lpstr>
      <vt:lpstr>PowerPoint Presentation</vt:lpstr>
    </vt:vector>
  </TitlesOfParts>
  <Company>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Bhagavad-gita Introduction</dc:title>
  <dc:creator>HG Madan Sundar Prabhu</dc:creator>
  <cp:lastModifiedBy>Pankaj Singh</cp:lastModifiedBy>
  <cp:revision>231</cp:revision>
  <dcterms:created xsi:type="dcterms:W3CDTF">2007-11-13T19:50:23Z</dcterms:created>
  <dcterms:modified xsi:type="dcterms:W3CDTF">2021-04-02T12:31:16Z</dcterms:modified>
</cp:coreProperties>
</file>