
<file path=[Content_Types].xml><?xml version="1.0" encoding="utf-8"?>
<Types xmlns="http://schemas.openxmlformats.org/package/2006/content-types">
  <Default Extension="png" ContentType="image/png"/>
  <Default Extension="jfif" ContentType="image/jpe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wdp" ContentType="image/vnd.ms-photo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theme/theme2.xml" ContentType="application/vnd.openxmlformats-officedocument.theme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theme/theme3.xml" ContentType="application/vnd.openxmlformats-officedocument.theme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slideLayouts/slideLayout70.xml" ContentType="application/vnd.openxmlformats-officedocument.presentationml.slideLayout+xml"/>
  <Override PartName="/ppt/slideLayouts/slideLayout71.xml" ContentType="application/vnd.openxmlformats-officedocument.presentationml.slideLayout+xml"/>
  <Override PartName="/ppt/slideLayouts/slideLayout72.xml" ContentType="application/vnd.openxmlformats-officedocument.presentationml.slideLayout+xml"/>
  <Override PartName="/ppt/slideLayouts/slideLayout73.xml" ContentType="application/vnd.openxmlformats-officedocument.presentationml.slideLayout+xml"/>
  <Override PartName="/ppt/slideLayouts/slideLayout74.xml" ContentType="application/vnd.openxmlformats-officedocument.presentationml.slideLayout+xml"/>
  <Override PartName="/ppt/slideLayouts/slideLayout75.xml" ContentType="application/vnd.openxmlformats-officedocument.presentationml.slideLayout+xml"/>
  <Override PartName="/ppt/slideLayouts/slideLayout76.xml" ContentType="application/vnd.openxmlformats-officedocument.presentationml.slideLayout+xml"/>
  <Override PartName="/ppt/slideLayouts/slideLayout77.xml" ContentType="application/vnd.openxmlformats-officedocument.presentationml.slideLayout+xml"/>
  <Override PartName="/ppt/slideLayouts/slideLayout78.xml" ContentType="application/vnd.openxmlformats-officedocument.presentationml.slideLayout+xml"/>
  <Override PartName="/ppt/slideLayouts/slideLayout79.xml" ContentType="application/vnd.openxmlformats-officedocument.presentationml.slideLayout+xml"/>
  <Override PartName="/ppt/slideLayouts/slideLayout80.xml" ContentType="application/vnd.openxmlformats-officedocument.presentationml.slideLayout+xml"/>
  <Override PartName="/ppt/slideLayouts/slideLayout81.xml" ContentType="application/vnd.openxmlformats-officedocument.presentationml.slideLayout+xml"/>
  <Override PartName="/ppt/slideLayouts/slideLayout82.xml" ContentType="application/vnd.openxmlformats-officedocument.presentationml.slideLayout+xml"/>
  <Override PartName="/ppt/slideLayouts/slideLayout83.xml" ContentType="application/vnd.openxmlformats-officedocument.presentationml.slideLayout+xml"/>
  <Override PartName="/ppt/slideLayouts/slideLayout84.xml" ContentType="application/vnd.openxmlformats-officedocument.presentationml.slideLayout+xml"/>
  <Override PartName="/ppt/slideLayouts/slideLayout85.xml" ContentType="application/vnd.openxmlformats-officedocument.presentationml.slideLayout+xml"/>
  <Override PartName="/ppt/slideLayouts/slideLayout86.xml" ContentType="application/vnd.openxmlformats-officedocument.presentationml.slideLayout+xml"/>
  <Override PartName="/ppt/slideLayouts/slideLayout87.xml" ContentType="application/vnd.openxmlformats-officedocument.presentationml.slideLayout+xml"/>
  <Override PartName="/ppt/slideLayouts/slideLayout88.xml" ContentType="application/vnd.openxmlformats-officedocument.presentationml.slideLayout+xml"/>
  <Override PartName="/ppt/slideLayouts/slideLayout89.xml" ContentType="application/vnd.openxmlformats-officedocument.presentationml.slideLayout+xml"/>
  <Override PartName="/ppt/slideLayouts/slideLayout90.xml" ContentType="application/vnd.openxmlformats-officedocument.presentationml.slideLayout+xml"/>
  <Override PartName="/ppt/slideLayouts/slideLayout91.xml" ContentType="application/vnd.openxmlformats-officedocument.presentationml.slideLayout+xml"/>
  <Override PartName="/ppt/slideLayouts/slideLayout92.xml" ContentType="application/vnd.openxmlformats-officedocument.presentationml.slideLayout+xml"/>
  <Override PartName="/ppt/slideLayouts/slideLayout93.xml" ContentType="application/vnd.openxmlformats-officedocument.presentationml.slideLayout+xml"/>
  <Override PartName="/ppt/slideLayouts/slideLayout94.xml" ContentType="application/vnd.openxmlformats-officedocument.presentationml.slideLayout+xml"/>
  <Override PartName="/ppt/slideLayouts/slideLayout95.xml" ContentType="application/vnd.openxmlformats-officedocument.presentationml.slideLayout+xml"/>
  <Override PartName="/ppt/slideLayouts/slideLayout96.xml" ContentType="application/vnd.openxmlformats-officedocument.presentationml.slideLayout+xml"/>
  <Override PartName="/ppt/theme/theme4.xml" ContentType="application/vnd.openxmlformats-officedocument.theme+xml"/>
  <Override PartName="/ppt/theme/themeOverride1.xml" ContentType="application/vnd.openxmlformats-officedocument.themeOverride+xml"/>
  <Override PartName="/ppt/theme/theme5.xml" ContentType="application/vnd.openxmlformats-officedocument.theme+xml"/>
  <Override PartName="/ppt/tags/tag1.xml" ContentType="application/vnd.openxmlformats-officedocument.presentationml.tags+xml"/>
  <Override PartName="/ppt/notesSlides/notesSlide1.xml" ContentType="application/vnd.openxmlformats-officedocument.presentationml.notesSlide+xml"/>
  <Override PartName="/ppt/tags/tag2.xml" ContentType="application/vnd.openxmlformats-officedocument.presentationml.tags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>
  <p:sldMasterIdLst>
    <p:sldMasterId id="2147483731" r:id="rId1"/>
    <p:sldMasterId id="2147483754" r:id="rId2"/>
    <p:sldMasterId id="2147483767" r:id="rId3"/>
    <p:sldMasterId id="2147483861" r:id="rId4"/>
  </p:sldMasterIdLst>
  <p:notesMasterIdLst>
    <p:notesMasterId r:id="rId18"/>
  </p:notesMasterIdLst>
  <p:sldIdLst>
    <p:sldId id="370" r:id="rId5"/>
    <p:sldId id="371" r:id="rId6"/>
    <p:sldId id="372" r:id="rId7"/>
    <p:sldId id="373" r:id="rId8"/>
    <p:sldId id="374" r:id="rId9"/>
    <p:sldId id="375" r:id="rId10"/>
    <p:sldId id="376" r:id="rId11"/>
    <p:sldId id="359" r:id="rId12"/>
    <p:sldId id="390" r:id="rId13"/>
    <p:sldId id="383" r:id="rId14"/>
    <p:sldId id="387" r:id="rId15"/>
    <p:sldId id="389" r:id="rId16"/>
    <p:sldId id="382" r:id="rId17"/>
  </p:sldIdLst>
  <p:sldSz cx="12192000" cy="6858000"/>
  <p:notesSz cx="6858000" cy="9144000"/>
  <p:embeddedFontLst>
    <p:embeddedFont>
      <p:font typeface="Adobe Song Std L" panose="02020300000000000000" charset="-128"/>
      <p:regular r:id="rId19"/>
    </p:embeddedFont>
    <p:embeddedFont>
      <p:font typeface="Aileron Heavy" panose="020B0604020202020204" charset="0"/>
      <p:bold r:id="rId20"/>
      <p:boldItalic r:id="rId21"/>
    </p:embeddedFont>
    <p:embeddedFont>
      <p:font typeface="Arial Black" panose="020B0A04020102020204" pitchFamily="34" charset="0"/>
      <p:bold r:id="rId22"/>
    </p:embeddedFont>
    <p:embeddedFont>
      <p:font typeface="Calibri" panose="020F0502020204030204" pitchFamily="34" charset="0"/>
      <p:regular r:id="rId23"/>
      <p:bold r:id="rId24"/>
      <p:italic r:id="rId25"/>
      <p:boldItalic r:id="rId26"/>
    </p:embeddedFont>
    <p:embeddedFont>
      <p:font typeface="Calibri Light" panose="020F0302020204030204" pitchFamily="34" charset="0"/>
      <p:regular r:id="rId27"/>
      <p:italic r:id="rId28"/>
    </p:embeddedFont>
    <p:embeddedFont>
      <p:font typeface="Cinzel" panose="020B0604020202020204" charset="0"/>
      <p:regular r:id="rId29"/>
      <p:bold r:id="rId30"/>
    </p:embeddedFont>
    <p:embeddedFont>
      <p:font typeface="Great Vibes" panose="020B0604020202020204" charset="0"/>
      <p:regular r:id="rId31"/>
    </p:embeddedFont>
    <p:embeddedFont>
      <p:font typeface="Lato Heavy" panose="020B0604020202020204" charset="0"/>
      <p:bold r:id="rId32"/>
      <p:boldItalic r:id="rId33"/>
    </p:embeddedFont>
    <p:embeddedFont>
      <p:font typeface="Montserrat" panose="020B0604020202020204" charset="0"/>
      <p:regular r:id="rId34"/>
      <p:bold r:id="rId35"/>
      <p:italic r:id="rId36"/>
      <p:boldItalic r:id="rId37"/>
    </p:embeddedFont>
    <p:embeddedFont>
      <p:font typeface="MS Gothic" panose="020B0609070205080204" pitchFamily="49" charset="-128"/>
      <p:regular r:id="rId38"/>
    </p:embeddedFont>
    <p:embeddedFont>
      <p:font typeface="Quando" panose="020B0604020202020204" charset="0"/>
      <p:regular r:id="rId39"/>
    </p:embeddedFont>
    <p:embeddedFont>
      <p:font typeface="Raleway" panose="020B0604020202020204" charset="0"/>
      <p:regular r:id="rId40"/>
      <p:bold r:id="rId41"/>
      <p:italic r:id="rId42"/>
      <p:boldItalic r:id="rId43"/>
    </p:embeddedFont>
    <p:embeddedFont>
      <p:font typeface="ScaGoudy" panose="020B0604020202020204"/>
      <p:regular r:id="rId44"/>
      <p:bold r:id="rId45"/>
      <p:italic r:id="rId46"/>
    </p:embeddedFont>
  </p:embeddedFontLst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Prayer" id="{2A0C82CB-8020-42AC-8433-9C40C55C6F39}">
          <p14:sldIdLst>
            <p14:sldId id="370"/>
            <p14:sldId id="371"/>
            <p14:sldId id="372"/>
            <p14:sldId id="373"/>
            <p14:sldId id="374"/>
            <p14:sldId id="375"/>
            <p14:sldId id="376"/>
          </p14:sldIdLst>
        </p14:section>
        <p14:section name="16" id="{03235285-4631-4933-B66D-4EB05A115345}">
          <p14:sldIdLst>
            <p14:sldId id="359"/>
            <p14:sldId id="390"/>
            <p14:sldId id="383"/>
            <p14:sldId id="387"/>
            <p14:sldId id="389"/>
            <p14:sldId id="382"/>
          </p14:sldIdLst>
        </p14:section>
      </p14:sectionLst>
    </p:ex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33CC33"/>
    <a:srgbClr val="000000"/>
    <a:srgbClr val="749AD2"/>
    <a:srgbClr val="4778C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781" autoAdjust="0"/>
    <p:restoredTop sz="82312" autoAdjust="0"/>
  </p:normalViewPr>
  <p:slideViewPr>
    <p:cSldViewPr>
      <p:cViewPr varScale="1">
        <p:scale>
          <a:sx n="71" d="100"/>
          <a:sy n="71" d="100"/>
        </p:scale>
        <p:origin x="1099" y="43"/>
      </p:cViewPr>
      <p:guideLst>
        <p:guide orient="horz" pos="2160"/>
        <p:guide pos="384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9.xml"/><Relationship Id="rId18" Type="http://schemas.openxmlformats.org/officeDocument/2006/relationships/notesMaster" Target="notesMasters/notesMaster1.xml"/><Relationship Id="rId26" Type="http://schemas.openxmlformats.org/officeDocument/2006/relationships/font" Target="fonts/font8.fntdata"/><Relationship Id="rId39" Type="http://schemas.openxmlformats.org/officeDocument/2006/relationships/font" Target="fonts/font21.fntdata"/><Relationship Id="rId21" Type="http://schemas.openxmlformats.org/officeDocument/2006/relationships/font" Target="fonts/font3.fntdata"/><Relationship Id="rId34" Type="http://schemas.openxmlformats.org/officeDocument/2006/relationships/font" Target="fonts/font16.fntdata"/><Relationship Id="rId42" Type="http://schemas.openxmlformats.org/officeDocument/2006/relationships/font" Target="fonts/font24.fntdata"/><Relationship Id="rId47" Type="http://schemas.openxmlformats.org/officeDocument/2006/relationships/presProps" Target="presProps.xml"/><Relationship Id="rId50" Type="http://schemas.openxmlformats.org/officeDocument/2006/relationships/tableStyles" Target="tableStyles.xml"/><Relationship Id="rId7" Type="http://schemas.openxmlformats.org/officeDocument/2006/relationships/slide" Target="slides/slide3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2.xml"/><Relationship Id="rId29" Type="http://schemas.openxmlformats.org/officeDocument/2006/relationships/font" Target="fonts/font11.fntdata"/><Relationship Id="rId11" Type="http://schemas.openxmlformats.org/officeDocument/2006/relationships/slide" Target="slides/slide7.xml"/><Relationship Id="rId24" Type="http://schemas.openxmlformats.org/officeDocument/2006/relationships/font" Target="fonts/font6.fntdata"/><Relationship Id="rId32" Type="http://schemas.openxmlformats.org/officeDocument/2006/relationships/font" Target="fonts/font14.fntdata"/><Relationship Id="rId37" Type="http://schemas.openxmlformats.org/officeDocument/2006/relationships/font" Target="fonts/font19.fntdata"/><Relationship Id="rId40" Type="http://schemas.openxmlformats.org/officeDocument/2006/relationships/font" Target="fonts/font22.fntdata"/><Relationship Id="rId45" Type="http://schemas.openxmlformats.org/officeDocument/2006/relationships/font" Target="fonts/font27.fntdata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font" Target="fonts/font5.fntdata"/><Relationship Id="rId28" Type="http://schemas.openxmlformats.org/officeDocument/2006/relationships/font" Target="fonts/font10.fntdata"/><Relationship Id="rId36" Type="http://schemas.openxmlformats.org/officeDocument/2006/relationships/font" Target="fonts/font18.fntdata"/><Relationship Id="rId49" Type="http://schemas.openxmlformats.org/officeDocument/2006/relationships/theme" Target="theme/theme1.xml"/><Relationship Id="rId10" Type="http://schemas.openxmlformats.org/officeDocument/2006/relationships/slide" Target="slides/slide6.xml"/><Relationship Id="rId19" Type="http://schemas.openxmlformats.org/officeDocument/2006/relationships/font" Target="fonts/font1.fntdata"/><Relationship Id="rId31" Type="http://schemas.openxmlformats.org/officeDocument/2006/relationships/font" Target="fonts/font13.fntdata"/><Relationship Id="rId44" Type="http://schemas.openxmlformats.org/officeDocument/2006/relationships/font" Target="fonts/font26.fntdata"/><Relationship Id="rId4" Type="http://schemas.openxmlformats.org/officeDocument/2006/relationships/slideMaster" Target="slideMasters/slideMaster4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font" Target="fonts/font4.fntdata"/><Relationship Id="rId27" Type="http://schemas.openxmlformats.org/officeDocument/2006/relationships/font" Target="fonts/font9.fntdata"/><Relationship Id="rId30" Type="http://schemas.openxmlformats.org/officeDocument/2006/relationships/font" Target="fonts/font12.fntdata"/><Relationship Id="rId35" Type="http://schemas.openxmlformats.org/officeDocument/2006/relationships/font" Target="fonts/font17.fntdata"/><Relationship Id="rId43" Type="http://schemas.openxmlformats.org/officeDocument/2006/relationships/font" Target="fonts/font25.fntdata"/><Relationship Id="rId48" Type="http://schemas.openxmlformats.org/officeDocument/2006/relationships/viewProps" Target="viewProps.xml"/><Relationship Id="rId8" Type="http://schemas.openxmlformats.org/officeDocument/2006/relationships/slide" Target="slides/slide4.xml"/><Relationship Id="rId3" Type="http://schemas.openxmlformats.org/officeDocument/2006/relationships/slideMaster" Target="slideMasters/slideMaster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font" Target="fonts/font7.fntdata"/><Relationship Id="rId33" Type="http://schemas.openxmlformats.org/officeDocument/2006/relationships/font" Target="fonts/font15.fntdata"/><Relationship Id="rId38" Type="http://schemas.openxmlformats.org/officeDocument/2006/relationships/font" Target="fonts/font20.fntdata"/><Relationship Id="rId46" Type="http://schemas.openxmlformats.org/officeDocument/2006/relationships/font" Target="fonts/font28.fntdata"/><Relationship Id="rId20" Type="http://schemas.openxmlformats.org/officeDocument/2006/relationships/font" Target="fonts/font2.fntdata"/><Relationship Id="rId41" Type="http://schemas.openxmlformats.org/officeDocument/2006/relationships/font" Target="fonts/font23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2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2307199-BEDE-47D0-A7E8-160C97CD3445}" type="datetimeFigureOut">
              <a:rPr lang="en-US" smtClean="0"/>
              <a:t>4/9/2021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8FE5B33-8DFF-4C2F-AAC9-AB3EE42B1AF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8338904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053E8DF8-9DBA-4DCF-A88B-7C61DC39DDE3}" type="slidenum">
              <a:rPr lang="en-IN">
                <a:solidFill>
                  <a:prstClr val="black"/>
                </a:solidFill>
              </a:rPr>
              <a:pPr>
                <a:defRPr/>
              </a:pPr>
              <a:t>1</a:t>
            </a:fld>
            <a:endParaRPr lang="en-IN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747529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/>
            <a:endParaRPr lang="en-I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053E8DF8-9DBA-4DCF-A88B-7C61DC39DDE3}" type="slidenum">
              <a:rPr lang="en-IN">
                <a:solidFill>
                  <a:prstClr val="black"/>
                </a:solidFill>
              </a:rPr>
              <a:pPr>
                <a:defRPr/>
              </a:pPr>
              <a:t>2</a:t>
            </a:fld>
            <a:endParaRPr lang="en-IN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0554548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228600" marR="0" lvl="1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AutoNum type="arabicPeriod"/>
              <a:tabLst/>
              <a:defRPr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63BA91F0-1B85-4F03-BA65-E39EB29467C6}" type="slidenum">
              <a:rPr lang="en-US">
                <a:solidFill>
                  <a:prstClr val="black"/>
                </a:solidFill>
              </a:rPr>
              <a:pPr>
                <a:defRPr/>
              </a:pPr>
              <a:t>3</a:t>
            </a:fld>
            <a:endParaRPr lang="en-US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8240114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/>
            <a:endParaRPr lang="en-US" sz="1200" b="0" kern="1200" baseline="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63BA91F0-1B85-4F03-BA65-E39EB29467C6}" type="slidenum">
              <a:rPr lang="en-US">
                <a:solidFill>
                  <a:prstClr val="black"/>
                </a:solidFill>
              </a:rPr>
              <a:pPr>
                <a:defRPr/>
              </a:pPr>
              <a:t>4</a:t>
            </a:fld>
            <a:endParaRPr lang="en-US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70832799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/>
            <a:endParaRPr lang="en-US" sz="1200" b="0" kern="1200" baseline="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63BA91F0-1B85-4F03-BA65-E39EB29467C6}" type="slidenum">
              <a:rPr lang="en-US">
                <a:solidFill>
                  <a:prstClr val="black"/>
                </a:solidFill>
              </a:rPr>
              <a:pPr>
                <a:defRPr/>
              </a:pPr>
              <a:t>5</a:t>
            </a:fld>
            <a:endParaRPr lang="en-US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17357056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/>
            <a:endParaRPr lang="en-US" sz="1200" b="0" kern="1200" baseline="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63BA91F0-1B85-4F03-BA65-E39EB29467C6}" type="slidenum">
              <a:rPr lang="en-US">
                <a:solidFill>
                  <a:prstClr val="black"/>
                </a:solidFill>
              </a:rPr>
              <a:pPr>
                <a:defRPr/>
              </a:pPr>
              <a:t>6</a:t>
            </a:fld>
            <a:endParaRPr lang="en-US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07790215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107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D88230E3-2809-4650-9896-39304998BABD}" type="slidenum">
              <a:rPr lang="en-US">
                <a:solidFill>
                  <a:prstClr val="black"/>
                </a:solidFill>
              </a:rPr>
              <a:pPr/>
              <a:t>7</a:t>
            </a:fld>
            <a:endParaRPr lang="en-US">
              <a:solidFill>
                <a:prstClr val="black"/>
              </a:solidFill>
            </a:endParaRPr>
          </a:p>
        </p:txBody>
      </p:sp>
      <p:sp>
        <p:nvSpPr>
          <p:cNvPr id="13107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381000" y="685800"/>
            <a:ext cx="6096000" cy="3429000"/>
          </a:xfrm>
          <a:ln/>
        </p:spPr>
      </p:sp>
      <p:sp>
        <p:nvSpPr>
          <p:cNvPr id="131076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noFill/>
          <a:ln/>
        </p:spPr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88210225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b="1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FC91E7B-5E4F-4CC0-B7A2-0E59C3B62087}" type="slidenum">
              <a:rPr lang="en-IN" smtClean="0">
                <a:solidFill>
                  <a:prstClr val="black"/>
                </a:solidFill>
              </a:rPr>
              <a:pPr/>
              <a:t>13</a:t>
            </a:fld>
            <a:endParaRPr lang="en-IN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4261053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4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2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4.xml"/><Relationship Id="rId1" Type="http://schemas.openxmlformats.org/officeDocument/2006/relationships/themeOverride" Target="../theme/themeOverride1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9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9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9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9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9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9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showMasterPhAnim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9" name="Rectangle 9"/>
          <p:cNvSpPr>
            <a:spLocks noGrp="1" noChangeArrowheads="1"/>
          </p:cNvSpPr>
          <p:nvPr>
            <p:ph type="ctrTitle" sz="quarter"/>
          </p:nvPr>
        </p:nvSpPr>
        <p:spPr>
          <a:xfrm>
            <a:off x="911424" y="1844824"/>
            <a:ext cx="10363200" cy="1736725"/>
          </a:xfrm>
        </p:spPr>
        <p:txBody>
          <a:bodyPr anchor="t"/>
          <a:lstStyle>
            <a:lvl1pPr>
              <a:defRPr sz="5400">
                <a:effectLst/>
              </a:defRPr>
            </a:lvl1pPr>
          </a:lstStyle>
          <a:p>
            <a:pPr lvl="0"/>
            <a:r>
              <a:rPr lang="en-US" altLang="en-US" noProof="0"/>
              <a:t>Click to edit Master title style</a:t>
            </a:r>
            <a:endParaRPr lang="en-US" altLang="en-US" noProof="0" dirty="0"/>
          </a:p>
        </p:txBody>
      </p:sp>
      <p:sp>
        <p:nvSpPr>
          <p:cNvPr id="5130" name="Rectangle 10"/>
          <p:cNvSpPr>
            <a:spLocks noGrp="1" noChangeArrowheads="1"/>
          </p:cNvSpPr>
          <p:nvPr>
            <p:ph type="subTitle" sz="quarter" idx="1"/>
          </p:nvPr>
        </p:nvSpPr>
        <p:spPr>
          <a:xfrm>
            <a:off x="1571824" y="3902221"/>
            <a:ext cx="9042400" cy="1752600"/>
          </a:xfrm>
        </p:spPr>
        <p:txBody>
          <a:bodyPr/>
          <a:lstStyle>
            <a:lvl1pPr marL="0" indent="0">
              <a:buFont typeface="Wingdings" panose="05000000000000000000" pitchFamily="2" charset="2"/>
              <a:buNone/>
              <a:defRPr/>
            </a:lvl1pPr>
          </a:lstStyle>
          <a:p>
            <a:pPr lvl="0"/>
            <a:r>
              <a:rPr lang="en-US" altLang="en-US" noProof="0"/>
              <a:t>Click to edit Master subtitle style</a:t>
            </a:r>
            <a:endParaRPr lang="en-US" altLang="en-US" noProof="0" dirty="0"/>
          </a:p>
        </p:txBody>
      </p:sp>
      <p:sp>
        <p:nvSpPr>
          <p:cNvPr id="11" name="Rectangle 11"/>
          <p:cNvSpPr>
            <a:spLocks noGrp="1" noChangeArrowheads="1"/>
          </p:cNvSpPr>
          <p:nvPr>
            <p:ph type="dt" sz="quarter" idx="10"/>
          </p:nvPr>
        </p:nvSpPr>
        <p:spPr>
          <a:xfrm>
            <a:off x="1320800" y="6245225"/>
            <a:ext cx="2535238" cy="47625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12" name="Rectangle 12"/>
          <p:cNvSpPr>
            <a:spLocks noGrp="1" noChangeArrowheads="1"/>
          </p:cNvSpPr>
          <p:nvPr>
            <p:ph type="ftr" sz="quarter" idx="11"/>
          </p:nvPr>
        </p:nvSpPr>
        <p:spPr>
          <a:xfrm>
            <a:off x="4624388" y="6245225"/>
            <a:ext cx="3860800" cy="47625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13" name="Rectangle 13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A40B1C0-B3DB-451B-AE00-050192BC973B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45579891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showMasterPhAnim="0" type="title" preserve="1">
  <p:cSld name="Title Slide (White BG)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9" name="Rectangle 9"/>
          <p:cNvSpPr>
            <a:spLocks noGrp="1" noChangeArrowheads="1"/>
          </p:cNvSpPr>
          <p:nvPr>
            <p:ph type="ctrTitle" sz="quarter"/>
          </p:nvPr>
        </p:nvSpPr>
        <p:spPr>
          <a:xfrm>
            <a:off x="911424" y="1844824"/>
            <a:ext cx="10363200" cy="1736725"/>
          </a:xfrm>
        </p:spPr>
        <p:txBody>
          <a:bodyPr anchor="t"/>
          <a:lstStyle>
            <a:lvl1pPr>
              <a:defRPr sz="5400">
                <a:solidFill>
                  <a:schemeClr val="bg1"/>
                </a:solidFill>
                <a:effectLst/>
              </a:defRPr>
            </a:lvl1pPr>
          </a:lstStyle>
          <a:p>
            <a:pPr lvl="0"/>
            <a:r>
              <a:rPr lang="en-US" altLang="en-US" noProof="0"/>
              <a:t>Click to edit Master title style</a:t>
            </a:r>
            <a:endParaRPr lang="en-US" altLang="en-US" noProof="0" dirty="0"/>
          </a:p>
        </p:txBody>
      </p:sp>
      <p:sp>
        <p:nvSpPr>
          <p:cNvPr id="5130" name="Rectangle 10"/>
          <p:cNvSpPr>
            <a:spLocks noGrp="1" noChangeArrowheads="1"/>
          </p:cNvSpPr>
          <p:nvPr>
            <p:ph type="subTitle" sz="quarter" idx="1"/>
          </p:nvPr>
        </p:nvSpPr>
        <p:spPr>
          <a:xfrm>
            <a:off x="1571824" y="3902221"/>
            <a:ext cx="9042400" cy="1752600"/>
          </a:xfrm>
        </p:spPr>
        <p:txBody>
          <a:bodyPr/>
          <a:lstStyle>
            <a:lvl1pPr marL="0" indent="0">
              <a:buFont typeface="Wingdings" panose="05000000000000000000" pitchFamily="2" charset="2"/>
              <a:buNone/>
              <a:defRPr>
                <a:solidFill>
                  <a:srgbClr val="128FF9"/>
                </a:solidFill>
              </a:defRPr>
            </a:lvl1pPr>
          </a:lstStyle>
          <a:p>
            <a:pPr lvl="0"/>
            <a:r>
              <a:rPr lang="en-US" altLang="en-US" noProof="0"/>
              <a:t>Click to edit Master subtitle style</a:t>
            </a:r>
            <a:endParaRPr lang="en-US" altLang="en-US" noProof="0" dirty="0"/>
          </a:p>
        </p:txBody>
      </p:sp>
      <p:sp>
        <p:nvSpPr>
          <p:cNvPr id="11" name="Rectangle 11"/>
          <p:cNvSpPr>
            <a:spLocks noGrp="1" noChangeArrowheads="1"/>
          </p:cNvSpPr>
          <p:nvPr>
            <p:ph type="dt" sz="quarter" idx="10"/>
          </p:nvPr>
        </p:nvSpPr>
        <p:spPr>
          <a:xfrm>
            <a:off x="1320800" y="6245225"/>
            <a:ext cx="2535238" cy="476250"/>
          </a:xfrm>
        </p:spPr>
        <p:txBody>
          <a:bodyPr/>
          <a:lstStyle>
            <a:lvl1pPr>
              <a:defRPr>
                <a:solidFill>
                  <a:srgbClr val="128FF9"/>
                </a:solidFill>
                <a:effectLst/>
              </a:defRPr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12" name="Rectangle 12"/>
          <p:cNvSpPr>
            <a:spLocks noGrp="1" noChangeArrowheads="1"/>
          </p:cNvSpPr>
          <p:nvPr>
            <p:ph type="ftr" sz="quarter" idx="11"/>
          </p:nvPr>
        </p:nvSpPr>
        <p:spPr>
          <a:xfrm>
            <a:off x="4624388" y="6245225"/>
            <a:ext cx="3860800" cy="476250"/>
          </a:xfrm>
        </p:spPr>
        <p:txBody>
          <a:bodyPr/>
          <a:lstStyle>
            <a:lvl1pPr>
              <a:defRPr>
                <a:solidFill>
                  <a:srgbClr val="128FF9"/>
                </a:solidFill>
                <a:effectLst/>
              </a:defRPr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13" name="Rectangle 13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C920912-4BAD-4D4F-A4EA-DA05ACA91813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09064461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Thank You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407368" y="4221088"/>
            <a:ext cx="10873205" cy="904056"/>
          </a:xfrm>
        </p:spPr>
        <p:txBody>
          <a:bodyPr anchor="ctr"/>
          <a:lstStyle>
            <a:lvl1pPr>
              <a:defRPr sz="4000"/>
            </a:lvl1pPr>
          </a:lstStyle>
          <a:p>
            <a:r>
              <a:rPr lang="en-US" dirty="0"/>
              <a:t>Click to edit Master title style for Thank you</a:t>
            </a:r>
            <a:endParaRPr lang="en-IN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0" y="1"/>
            <a:ext cx="12192000" cy="4005063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/>
              <a:t>Click icon to add picture</a:t>
            </a:r>
            <a:endParaRPr lang="en-IN" noProof="0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 hasCustomPrompt="1"/>
          </p:nvPr>
        </p:nvSpPr>
        <p:spPr>
          <a:xfrm>
            <a:off x="407368" y="5341168"/>
            <a:ext cx="10873205" cy="608112"/>
          </a:xfrm>
        </p:spPr>
        <p:txBody>
          <a:bodyPr/>
          <a:lstStyle>
            <a:lvl1pPr marL="0" indent="0">
              <a:buNone/>
              <a:defRPr sz="2800"/>
            </a:lvl1pPr>
            <a:lvl2pPr marL="914400" indent="-457200">
              <a:buClr>
                <a:schemeClr val="accent1"/>
              </a:buClr>
              <a:buFont typeface="Raleway" panose="020B0503030101060003" pitchFamily="34" charset="0"/>
              <a:buChar char="@"/>
              <a:defRPr sz="2800"/>
            </a:lvl2pPr>
            <a:lvl3pPr marL="1257300" indent="-342900">
              <a:buClr>
                <a:schemeClr val="accent1"/>
              </a:buClr>
              <a:buFont typeface="Raleway" panose="020B0503030101060003" pitchFamily="34" charset="0"/>
              <a:buChar char="@"/>
              <a:defRPr sz="2400"/>
            </a:lvl3pPr>
            <a:lvl4pPr marL="1657350" indent="-285750">
              <a:buClr>
                <a:schemeClr val="accent1"/>
              </a:buClr>
              <a:buFont typeface="Raleway" panose="020B0503030101060003" pitchFamily="34" charset="0"/>
              <a:buChar char="@"/>
              <a:defRPr sz="1600"/>
            </a:lvl4pPr>
            <a:lvl5pPr marL="2114550" indent="-285750">
              <a:buClr>
                <a:schemeClr val="accent1"/>
              </a:buClr>
              <a:buFont typeface="Raleway" panose="020B0503030101060003" pitchFamily="34" charset="0"/>
              <a:buChar char="@"/>
              <a:defRPr sz="16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dirty="0"/>
              <a:t>EDIT MASTER TEXT STYLES</a:t>
            </a:r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299364654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Thank You Layout (White BG)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407368" y="4221088"/>
            <a:ext cx="10873205" cy="904056"/>
          </a:xfrm>
        </p:spPr>
        <p:txBody>
          <a:bodyPr anchor="ctr"/>
          <a:lstStyle>
            <a:lvl1pPr>
              <a:defRPr sz="4000">
                <a:solidFill>
                  <a:schemeClr val="bg1"/>
                </a:solidFill>
                <a:effectLst/>
              </a:defRPr>
            </a:lvl1pPr>
          </a:lstStyle>
          <a:p>
            <a:r>
              <a:rPr lang="en-US" dirty="0"/>
              <a:t>Click to edit Master title style for Thank you</a:t>
            </a:r>
            <a:endParaRPr lang="en-IN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0" y="1"/>
            <a:ext cx="12192000" cy="4005063"/>
          </a:xfrm>
        </p:spPr>
        <p:txBody>
          <a:bodyPr/>
          <a:lstStyle>
            <a:lvl1pPr marL="0" indent="0">
              <a:buNone/>
              <a:defRPr sz="3200">
                <a:solidFill>
                  <a:srgbClr val="128FF9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/>
              <a:t>Click icon to add picture</a:t>
            </a:r>
            <a:endParaRPr lang="en-IN" noProof="0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 hasCustomPrompt="1"/>
          </p:nvPr>
        </p:nvSpPr>
        <p:spPr>
          <a:xfrm>
            <a:off x="407368" y="5341168"/>
            <a:ext cx="10873205" cy="608112"/>
          </a:xfrm>
        </p:spPr>
        <p:txBody>
          <a:bodyPr/>
          <a:lstStyle>
            <a:lvl1pPr marL="0" indent="0">
              <a:buNone/>
              <a:defRPr sz="2800">
                <a:solidFill>
                  <a:srgbClr val="128FF9"/>
                </a:solidFill>
              </a:defRPr>
            </a:lvl1pPr>
            <a:lvl2pPr marL="914400" indent="-457200">
              <a:buClr>
                <a:schemeClr val="accent1"/>
              </a:buClr>
              <a:buFont typeface="Raleway" panose="020B0503030101060003" pitchFamily="34" charset="0"/>
              <a:buChar char="@"/>
              <a:defRPr sz="2800"/>
            </a:lvl2pPr>
            <a:lvl3pPr marL="1257300" indent="-342900">
              <a:buClr>
                <a:schemeClr val="accent1"/>
              </a:buClr>
              <a:buFont typeface="Raleway" panose="020B0503030101060003" pitchFamily="34" charset="0"/>
              <a:buChar char="@"/>
              <a:defRPr sz="2400"/>
            </a:lvl3pPr>
            <a:lvl4pPr marL="1657350" indent="-285750">
              <a:buClr>
                <a:schemeClr val="accent1"/>
              </a:buClr>
              <a:buFont typeface="Raleway" panose="020B0503030101060003" pitchFamily="34" charset="0"/>
              <a:buChar char="@"/>
              <a:defRPr sz="1600"/>
            </a:lvl4pPr>
            <a:lvl5pPr marL="2114550" indent="-285750">
              <a:buClr>
                <a:schemeClr val="accent1"/>
              </a:buClr>
              <a:buFont typeface="Raleway" panose="020B0503030101060003" pitchFamily="34" charset="0"/>
              <a:buChar char="@"/>
              <a:defRPr sz="16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dirty="0"/>
              <a:t>EDIT MASTER TEXT STYLES</a:t>
            </a:r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102325247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(Right)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35360" y="388468"/>
            <a:ext cx="5328591" cy="1292695"/>
          </a:xfrm>
        </p:spPr>
        <p:txBody>
          <a:bodyPr anchor="ctr"/>
          <a:lstStyle>
            <a:lvl1pPr>
              <a:defRPr sz="4000"/>
            </a:lvl1pPr>
          </a:lstStyle>
          <a:p>
            <a:r>
              <a:rPr lang="en-US"/>
              <a:t>Click to edit Master title style</a:t>
            </a:r>
            <a:endParaRPr lang="en-IN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6018584" y="0"/>
            <a:ext cx="6172200" cy="6857999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/>
              <a:t>Click icon to add picture</a:t>
            </a:r>
            <a:endParaRPr lang="en-IN" noProof="0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 hasCustomPrompt="1"/>
          </p:nvPr>
        </p:nvSpPr>
        <p:spPr>
          <a:xfrm>
            <a:off x="335361" y="2060848"/>
            <a:ext cx="5328590" cy="4536504"/>
          </a:xfrm>
        </p:spPr>
        <p:txBody>
          <a:bodyPr/>
          <a:lstStyle>
            <a:lvl1pPr marL="0" indent="0">
              <a:buNone/>
              <a:defRPr sz="3200"/>
            </a:lvl1pPr>
            <a:lvl2pPr marL="914400" indent="-457200">
              <a:buClr>
                <a:schemeClr val="accent1"/>
              </a:buClr>
              <a:buFont typeface="Raleway" panose="020B0503030101060003" pitchFamily="34" charset="0"/>
              <a:buChar char="@"/>
              <a:defRPr sz="2800"/>
            </a:lvl2pPr>
            <a:lvl3pPr marL="1257300" indent="-342900">
              <a:buClr>
                <a:schemeClr val="accent1"/>
              </a:buClr>
              <a:buFont typeface="Raleway" panose="020B0503030101060003" pitchFamily="34" charset="0"/>
              <a:buChar char="@"/>
              <a:defRPr sz="2400"/>
            </a:lvl3pPr>
            <a:lvl4pPr marL="1657350" indent="-285750">
              <a:buClr>
                <a:schemeClr val="accent1"/>
              </a:buClr>
              <a:buFont typeface="Raleway" panose="020B0503030101060003" pitchFamily="34" charset="0"/>
              <a:buChar char="@"/>
              <a:defRPr sz="1600"/>
            </a:lvl4pPr>
            <a:lvl5pPr marL="2114550" indent="-285750">
              <a:buClr>
                <a:schemeClr val="accent1"/>
              </a:buClr>
              <a:buFont typeface="Raleway" panose="020B0503030101060003" pitchFamily="34" charset="0"/>
              <a:buChar char="@"/>
              <a:defRPr sz="16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IN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C920912-4BAD-4D4F-A4EA-DA05ACA91813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52926412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(Right) with Caption (White BG)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35360" y="388468"/>
            <a:ext cx="5328591" cy="1292695"/>
          </a:xfrm>
        </p:spPr>
        <p:txBody>
          <a:bodyPr anchor="ctr"/>
          <a:lstStyle>
            <a:lvl1pPr>
              <a:defRPr sz="4000">
                <a:solidFill>
                  <a:schemeClr val="bg1"/>
                </a:solidFill>
                <a:effectLst/>
              </a:defRPr>
            </a:lvl1pPr>
          </a:lstStyle>
          <a:p>
            <a:r>
              <a:rPr lang="en-US"/>
              <a:t>Click to edit Master title style</a:t>
            </a:r>
            <a:endParaRPr lang="en-IN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6018584" y="0"/>
            <a:ext cx="6172200" cy="6857999"/>
          </a:xfrm>
        </p:spPr>
        <p:txBody>
          <a:bodyPr/>
          <a:lstStyle>
            <a:lvl1pPr marL="0" indent="0">
              <a:buNone/>
              <a:defRPr sz="3200">
                <a:solidFill>
                  <a:srgbClr val="128FF9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/>
              <a:t>Click icon to add picture</a:t>
            </a:r>
            <a:endParaRPr lang="en-IN" noProof="0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 hasCustomPrompt="1"/>
          </p:nvPr>
        </p:nvSpPr>
        <p:spPr>
          <a:xfrm>
            <a:off x="335361" y="2060848"/>
            <a:ext cx="5328590" cy="4536504"/>
          </a:xfrm>
        </p:spPr>
        <p:txBody>
          <a:bodyPr/>
          <a:lstStyle>
            <a:lvl1pPr marL="0" indent="0">
              <a:buNone/>
              <a:defRPr sz="3200">
                <a:solidFill>
                  <a:srgbClr val="128FF9"/>
                </a:solidFill>
              </a:defRPr>
            </a:lvl1pPr>
            <a:lvl2pPr marL="914400" indent="-457200">
              <a:buClr>
                <a:srgbClr val="128FF9"/>
              </a:buClr>
              <a:buFont typeface="Raleway" panose="020B0503030101060003" pitchFamily="34" charset="0"/>
              <a:buChar char="@"/>
              <a:defRPr sz="2800">
                <a:solidFill>
                  <a:schemeClr val="bg1"/>
                </a:solidFill>
              </a:defRPr>
            </a:lvl2pPr>
            <a:lvl3pPr marL="1257300" indent="-342900">
              <a:buClr>
                <a:srgbClr val="128FF9"/>
              </a:buClr>
              <a:buFont typeface="Raleway" panose="020B0503030101060003" pitchFamily="34" charset="0"/>
              <a:buChar char="@"/>
              <a:defRPr sz="2400">
                <a:solidFill>
                  <a:schemeClr val="bg1"/>
                </a:solidFill>
              </a:defRPr>
            </a:lvl3pPr>
            <a:lvl4pPr marL="1657350" indent="-285750">
              <a:buClr>
                <a:srgbClr val="128FF9"/>
              </a:buClr>
              <a:buFont typeface="Raleway" panose="020B0503030101060003" pitchFamily="34" charset="0"/>
              <a:buChar char="@"/>
              <a:defRPr sz="1600">
                <a:solidFill>
                  <a:schemeClr val="bg1"/>
                </a:solidFill>
              </a:defRPr>
            </a:lvl4pPr>
            <a:lvl5pPr marL="2114550" indent="-285750">
              <a:buClr>
                <a:srgbClr val="128FF9"/>
              </a:buClr>
              <a:buFont typeface="Raleway" panose="020B0503030101060003" pitchFamily="34" charset="0"/>
              <a:buChar char="@"/>
              <a:defRPr sz="1600">
                <a:solidFill>
                  <a:schemeClr val="bg1"/>
                </a:solidFill>
              </a:defRPr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IN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C920912-4BAD-4D4F-A4EA-DA05ACA91813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97678599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(Left)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586067" y="384077"/>
            <a:ext cx="5328591" cy="1292695"/>
          </a:xfrm>
        </p:spPr>
        <p:txBody>
          <a:bodyPr anchor="ctr"/>
          <a:lstStyle>
            <a:lvl1pPr>
              <a:defRPr sz="4000"/>
            </a:lvl1pPr>
          </a:lstStyle>
          <a:p>
            <a:r>
              <a:rPr lang="en-US"/>
              <a:t>Click to edit Master title style</a:t>
            </a:r>
            <a:endParaRPr lang="en-IN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-4192" y="0"/>
            <a:ext cx="6172200" cy="6857999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/>
              <a:t>Click icon to add picture</a:t>
            </a:r>
            <a:endParaRPr lang="en-IN" noProof="0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 hasCustomPrompt="1"/>
          </p:nvPr>
        </p:nvSpPr>
        <p:spPr>
          <a:xfrm>
            <a:off x="6586068" y="2060848"/>
            <a:ext cx="5328590" cy="4536504"/>
          </a:xfrm>
        </p:spPr>
        <p:txBody>
          <a:bodyPr/>
          <a:lstStyle>
            <a:lvl1pPr marL="0" indent="0">
              <a:buNone/>
              <a:defRPr sz="3200"/>
            </a:lvl1pPr>
            <a:lvl2pPr marL="914400" indent="-457200">
              <a:buClr>
                <a:schemeClr val="accent1"/>
              </a:buClr>
              <a:buFont typeface="Raleway" panose="020B0503030101060003" pitchFamily="34" charset="0"/>
              <a:buChar char="@"/>
              <a:defRPr sz="2800"/>
            </a:lvl2pPr>
            <a:lvl3pPr marL="1257300" indent="-342900">
              <a:buClr>
                <a:schemeClr val="accent1"/>
              </a:buClr>
              <a:buFont typeface="Raleway" panose="020B0503030101060003" pitchFamily="34" charset="0"/>
              <a:buChar char="@"/>
              <a:defRPr sz="2400"/>
            </a:lvl3pPr>
            <a:lvl4pPr marL="1657350" indent="-285750">
              <a:buClr>
                <a:schemeClr val="accent1"/>
              </a:buClr>
              <a:buFont typeface="Raleway" panose="020B0503030101060003" pitchFamily="34" charset="0"/>
              <a:buChar char="@"/>
              <a:defRPr sz="1600"/>
            </a:lvl4pPr>
            <a:lvl5pPr marL="2114550" indent="-285750">
              <a:buClr>
                <a:schemeClr val="accent1"/>
              </a:buClr>
              <a:buFont typeface="Raleway" panose="020B0503030101060003" pitchFamily="34" charset="0"/>
              <a:buChar char="@"/>
              <a:defRPr sz="16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IN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C920912-4BAD-4D4F-A4EA-DA05ACA91813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54013136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(Left) with Caption (White BG)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586067" y="384077"/>
            <a:ext cx="5328591" cy="1292695"/>
          </a:xfrm>
        </p:spPr>
        <p:txBody>
          <a:bodyPr anchor="ctr"/>
          <a:lstStyle>
            <a:lvl1pPr>
              <a:defRPr sz="400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IN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0" y="0"/>
            <a:ext cx="6172200" cy="6857999"/>
          </a:xfrm>
        </p:spPr>
        <p:txBody>
          <a:bodyPr/>
          <a:lstStyle>
            <a:lvl1pPr marL="0" indent="0">
              <a:buNone/>
              <a:defRPr sz="3200">
                <a:solidFill>
                  <a:srgbClr val="128FF9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/>
              <a:t>Click icon to add picture</a:t>
            </a:r>
            <a:endParaRPr lang="en-IN" noProof="0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 hasCustomPrompt="1"/>
          </p:nvPr>
        </p:nvSpPr>
        <p:spPr>
          <a:xfrm>
            <a:off x="6586068" y="2060848"/>
            <a:ext cx="5328590" cy="4536504"/>
          </a:xfrm>
        </p:spPr>
        <p:txBody>
          <a:bodyPr/>
          <a:lstStyle>
            <a:lvl1pPr marL="0" indent="0">
              <a:buNone/>
              <a:defRPr sz="3200">
                <a:solidFill>
                  <a:srgbClr val="128FF9"/>
                </a:solidFill>
              </a:defRPr>
            </a:lvl1pPr>
            <a:lvl2pPr marL="914400" indent="-457200">
              <a:buClr>
                <a:srgbClr val="128FF9"/>
              </a:buClr>
              <a:buFont typeface="Raleway" panose="020B0503030101060003" pitchFamily="34" charset="0"/>
              <a:buChar char="@"/>
              <a:defRPr sz="2800">
                <a:solidFill>
                  <a:schemeClr val="bg1"/>
                </a:solidFill>
              </a:defRPr>
            </a:lvl2pPr>
            <a:lvl3pPr marL="1257300" indent="-342900">
              <a:buClr>
                <a:srgbClr val="128FF9"/>
              </a:buClr>
              <a:buFont typeface="Raleway" panose="020B0503030101060003" pitchFamily="34" charset="0"/>
              <a:buChar char="@"/>
              <a:defRPr sz="2400">
                <a:solidFill>
                  <a:schemeClr val="bg1"/>
                </a:solidFill>
              </a:defRPr>
            </a:lvl3pPr>
            <a:lvl4pPr marL="1657350" indent="-285750">
              <a:buClr>
                <a:srgbClr val="128FF9"/>
              </a:buClr>
              <a:buFont typeface="Raleway" panose="020B0503030101060003" pitchFamily="34" charset="0"/>
              <a:buChar char="@"/>
              <a:defRPr sz="1600">
                <a:solidFill>
                  <a:schemeClr val="bg1"/>
                </a:solidFill>
              </a:defRPr>
            </a:lvl4pPr>
            <a:lvl5pPr marL="2114550" indent="-285750">
              <a:buClr>
                <a:srgbClr val="128FF9"/>
              </a:buClr>
              <a:buFont typeface="Raleway" panose="020B0503030101060003" pitchFamily="34" charset="0"/>
              <a:buChar char="@"/>
              <a:defRPr sz="1600">
                <a:solidFill>
                  <a:schemeClr val="bg1"/>
                </a:solidFill>
              </a:defRPr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IN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C920912-4BAD-4D4F-A4EA-DA05ACA91813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41058259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itle and Conten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 dirty="0"/>
          </a:p>
        </p:txBody>
      </p:sp>
      <p:sp>
        <p:nvSpPr>
          <p:cNvPr id="3" name="Content Placeholder 2"/>
          <p:cNvSpPr>
            <a:spLocks noGrp="1"/>
          </p:cNvSpPr>
          <p:nvPr>
            <p:ph idx="1" hasCustomPrompt="1"/>
          </p:nvPr>
        </p:nvSpPr>
        <p:spPr>
          <a:xfrm>
            <a:off x="485127" y="1871980"/>
            <a:ext cx="11183938" cy="4191000"/>
          </a:xfrm>
        </p:spPr>
        <p:txBody>
          <a:bodyPr/>
          <a:lstStyle>
            <a:lvl1pPr>
              <a:defRPr>
                <a:solidFill>
                  <a:schemeClr val="accent1"/>
                </a:solidFill>
                <a:latin typeface="+mn-lt"/>
              </a:defRPr>
            </a:lvl1pPr>
            <a:lvl2pPr>
              <a:defRPr>
                <a:latin typeface="+mn-lt"/>
              </a:defRPr>
            </a:lvl2pPr>
            <a:lvl3pPr>
              <a:defRPr>
                <a:latin typeface="+mn-lt"/>
              </a:defRPr>
            </a:lvl3pPr>
            <a:lvl4pPr>
              <a:defRPr>
                <a:latin typeface="+mn-lt"/>
              </a:defRPr>
            </a:lvl4pPr>
            <a:lvl5pPr>
              <a:defRPr>
                <a:latin typeface="+mn-lt"/>
              </a:defRPr>
            </a:lvl5pPr>
          </a:lstStyle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IN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44D38E7-A6AC-4906-9AAA-4AB9F06357D4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71580552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itle and Content (White BG)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  <a:effectLst/>
              </a:defRPr>
            </a:lvl1pPr>
          </a:lstStyle>
          <a:p>
            <a:r>
              <a:rPr lang="en-US"/>
              <a:t>Click to edit Master title style</a:t>
            </a:r>
            <a:endParaRPr lang="en-IN" dirty="0"/>
          </a:p>
        </p:txBody>
      </p:sp>
      <p:sp>
        <p:nvSpPr>
          <p:cNvPr id="3" name="Content Placeholder 2"/>
          <p:cNvSpPr>
            <a:spLocks noGrp="1"/>
          </p:cNvSpPr>
          <p:nvPr>
            <p:ph idx="1" hasCustomPrompt="1"/>
          </p:nvPr>
        </p:nvSpPr>
        <p:spPr>
          <a:xfrm>
            <a:off x="488302" y="1892300"/>
            <a:ext cx="11183938" cy="4191000"/>
          </a:xfrm>
        </p:spPr>
        <p:txBody>
          <a:bodyPr/>
          <a:lstStyle>
            <a:lvl1pPr>
              <a:defRPr>
                <a:solidFill>
                  <a:srgbClr val="128FF9"/>
                </a:solidFill>
                <a:latin typeface="+mn-lt"/>
              </a:defRPr>
            </a:lvl1pPr>
            <a:lvl2pPr>
              <a:buClr>
                <a:srgbClr val="128FF9"/>
              </a:buClr>
              <a:defRPr>
                <a:solidFill>
                  <a:schemeClr val="bg1"/>
                </a:solidFill>
                <a:latin typeface="+mn-lt"/>
              </a:defRPr>
            </a:lvl2pPr>
            <a:lvl3pPr>
              <a:buClr>
                <a:srgbClr val="128FF9"/>
              </a:buClr>
              <a:defRPr>
                <a:solidFill>
                  <a:schemeClr val="bg1"/>
                </a:solidFill>
                <a:latin typeface="+mn-lt"/>
              </a:defRPr>
            </a:lvl3pPr>
            <a:lvl4pPr>
              <a:buClr>
                <a:srgbClr val="128FF9"/>
              </a:buClr>
              <a:defRPr>
                <a:solidFill>
                  <a:schemeClr val="bg1"/>
                </a:solidFill>
                <a:latin typeface="+mn-lt"/>
              </a:defRPr>
            </a:lvl4pPr>
            <a:lvl5pPr>
              <a:buClr>
                <a:srgbClr val="128FF9"/>
              </a:buClr>
              <a:defRPr>
                <a:solidFill>
                  <a:schemeClr val="bg1"/>
                </a:solidFill>
                <a:latin typeface="+mn-lt"/>
              </a:defRPr>
            </a:lvl5pPr>
          </a:lstStyle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IN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C920912-4BAD-4D4F-A4EA-DA05ACA91813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70892498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1" y="1709741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IN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1" y="4589466"/>
            <a:ext cx="10515600" cy="1500187"/>
          </a:xfrm>
        </p:spPr>
        <p:txBody>
          <a:bodyPr/>
          <a:lstStyle>
            <a:lvl1pPr marL="0" indent="0">
              <a:buNone/>
              <a:defRPr sz="2400">
                <a:latin typeface="+mn-lt"/>
              </a:defRPr>
            </a:lvl1pPr>
            <a:lvl2pPr marL="457200" indent="0">
              <a:buNone/>
              <a:defRPr sz="20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1A0C490-70B2-4D52-89E3-BAB99B13DF7B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544108341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 (White BG)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1" y="1709741"/>
            <a:ext cx="10515600" cy="2852737"/>
          </a:xfrm>
        </p:spPr>
        <p:txBody>
          <a:bodyPr anchor="b"/>
          <a:lstStyle>
            <a:lvl1pPr>
              <a:defRPr sz="6000">
                <a:solidFill>
                  <a:schemeClr val="bg1"/>
                </a:solidFill>
                <a:effectLst/>
              </a:defRPr>
            </a:lvl1pPr>
          </a:lstStyle>
          <a:p>
            <a:r>
              <a:rPr lang="en-US"/>
              <a:t>Click to edit Master title style</a:t>
            </a:r>
            <a:endParaRPr lang="en-IN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1" y="4589466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rgbClr val="128FF9"/>
                </a:solidFill>
                <a:latin typeface="+mn-lt"/>
              </a:defRPr>
            </a:lvl1pPr>
            <a:lvl2pPr marL="457200" indent="0">
              <a:buNone/>
              <a:defRPr sz="20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128FF9"/>
                </a:solidFill>
                <a:effectLst/>
              </a:defRPr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rgbClr val="128FF9"/>
                </a:solidFill>
                <a:effectLst/>
              </a:defRPr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128FF9"/>
                </a:solidFill>
                <a:effectLst/>
              </a:defRPr>
            </a:lvl1pPr>
          </a:lstStyle>
          <a:p>
            <a:pPr>
              <a:defRPr/>
            </a:pPr>
            <a:fld id="{3C920912-4BAD-4D4F-A4EA-DA05ACA91813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472070169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effectLst/>
              </a:defRPr>
            </a:lvl1pPr>
          </a:lstStyle>
          <a:p>
            <a:r>
              <a:rPr lang="en-US"/>
              <a:t>Click to edit Master title style</a:t>
            </a:r>
            <a:endParaRPr lang="en-IN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 hasCustomPrompt="1"/>
          </p:nvPr>
        </p:nvSpPr>
        <p:spPr>
          <a:xfrm>
            <a:off x="488302" y="1828800"/>
            <a:ext cx="5236633" cy="4191000"/>
          </a:xfrm>
        </p:spPr>
        <p:txBody>
          <a:bodyPr/>
          <a:lstStyle>
            <a:lvl1pPr marL="0" indent="0">
              <a:buNone/>
              <a:defRPr b="1">
                <a:latin typeface="+mn-lt"/>
              </a:defRPr>
            </a:lvl1pPr>
            <a:lvl2pPr>
              <a:defRPr>
                <a:latin typeface="+mn-lt"/>
              </a:defRPr>
            </a:lvl2pPr>
            <a:lvl3pPr>
              <a:defRPr>
                <a:latin typeface="+mn-lt"/>
              </a:defRPr>
            </a:lvl3pPr>
            <a:lvl4pPr>
              <a:defRPr>
                <a:latin typeface="+mn-lt"/>
              </a:defRPr>
            </a:lvl4pPr>
            <a:lvl5pPr>
              <a:defRPr>
                <a:latin typeface="+mn-lt"/>
              </a:defRPr>
            </a:lvl5pPr>
          </a:lstStyle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IN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 hasCustomPrompt="1"/>
          </p:nvPr>
        </p:nvSpPr>
        <p:spPr>
          <a:xfrm>
            <a:off x="6432432" y="1840612"/>
            <a:ext cx="5236633" cy="4191000"/>
          </a:xfrm>
        </p:spPr>
        <p:txBody>
          <a:bodyPr/>
          <a:lstStyle>
            <a:lvl1pPr marL="0" indent="0">
              <a:buNone/>
              <a:defRPr b="1">
                <a:latin typeface="+mn-lt"/>
              </a:defRPr>
            </a:lvl1pPr>
            <a:lvl2pPr>
              <a:defRPr>
                <a:latin typeface="+mn-lt"/>
              </a:defRPr>
            </a:lvl2pPr>
            <a:lvl3pPr>
              <a:defRPr>
                <a:latin typeface="+mn-lt"/>
              </a:defRPr>
            </a:lvl3pPr>
            <a:lvl4pPr>
              <a:defRPr>
                <a:latin typeface="+mn-lt"/>
              </a:defRPr>
            </a:lvl4pPr>
            <a:lvl5pPr>
              <a:defRPr>
                <a:latin typeface="+mn-lt"/>
              </a:defRPr>
            </a:lvl5pPr>
          </a:lstStyle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IN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337958E-F9EA-4841-82B6-D7D0DBBA1F0E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69720518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Obj" preserve="1">
  <p:cSld name="Two Content (White BG)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  <a:effectLst/>
              </a:defRPr>
            </a:lvl1pPr>
          </a:lstStyle>
          <a:p>
            <a:r>
              <a:rPr lang="en-US"/>
              <a:t>Click to edit Master title style</a:t>
            </a:r>
            <a:endParaRPr lang="en-IN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 hasCustomPrompt="1"/>
          </p:nvPr>
        </p:nvSpPr>
        <p:spPr>
          <a:xfrm>
            <a:off x="488302" y="1828800"/>
            <a:ext cx="5236633" cy="4191000"/>
          </a:xfrm>
        </p:spPr>
        <p:txBody>
          <a:bodyPr/>
          <a:lstStyle>
            <a:lvl1pPr marL="0" indent="0">
              <a:buNone/>
              <a:defRPr b="1">
                <a:solidFill>
                  <a:srgbClr val="128FF9"/>
                </a:solidFill>
                <a:latin typeface="+mn-lt"/>
              </a:defRPr>
            </a:lvl1pPr>
            <a:lvl2pPr>
              <a:buClr>
                <a:srgbClr val="128FF9"/>
              </a:buClr>
              <a:defRPr>
                <a:solidFill>
                  <a:schemeClr val="bg1"/>
                </a:solidFill>
                <a:latin typeface="+mn-lt"/>
              </a:defRPr>
            </a:lvl2pPr>
            <a:lvl3pPr>
              <a:buClr>
                <a:srgbClr val="128FF9"/>
              </a:buClr>
              <a:defRPr>
                <a:solidFill>
                  <a:schemeClr val="bg1"/>
                </a:solidFill>
                <a:latin typeface="+mn-lt"/>
              </a:defRPr>
            </a:lvl3pPr>
            <a:lvl4pPr>
              <a:buClr>
                <a:srgbClr val="128FF9"/>
              </a:buClr>
              <a:defRPr>
                <a:solidFill>
                  <a:schemeClr val="bg1"/>
                </a:solidFill>
                <a:latin typeface="+mn-lt"/>
              </a:defRPr>
            </a:lvl4pPr>
            <a:lvl5pPr>
              <a:buClr>
                <a:srgbClr val="128FF9"/>
              </a:buClr>
              <a:defRPr>
                <a:solidFill>
                  <a:schemeClr val="bg1"/>
                </a:solidFill>
                <a:latin typeface="+mn-lt"/>
              </a:defRPr>
            </a:lvl5pPr>
          </a:lstStyle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IN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 hasCustomPrompt="1"/>
          </p:nvPr>
        </p:nvSpPr>
        <p:spPr>
          <a:xfrm>
            <a:off x="6432432" y="1840612"/>
            <a:ext cx="5236633" cy="4191000"/>
          </a:xfrm>
        </p:spPr>
        <p:txBody>
          <a:bodyPr/>
          <a:lstStyle>
            <a:lvl1pPr marL="0" indent="0">
              <a:buNone/>
              <a:defRPr b="1">
                <a:solidFill>
                  <a:srgbClr val="128FF9"/>
                </a:solidFill>
                <a:latin typeface="+mn-lt"/>
              </a:defRPr>
            </a:lvl1pPr>
            <a:lvl2pPr>
              <a:buClr>
                <a:srgbClr val="128FF9"/>
              </a:buClr>
              <a:defRPr>
                <a:solidFill>
                  <a:schemeClr val="bg1"/>
                </a:solidFill>
                <a:latin typeface="+mn-lt"/>
              </a:defRPr>
            </a:lvl2pPr>
            <a:lvl3pPr>
              <a:buClr>
                <a:srgbClr val="128FF9"/>
              </a:buClr>
              <a:defRPr>
                <a:solidFill>
                  <a:schemeClr val="bg1"/>
                </a:solidFill>
                <a:latin typeface="+mn-lt"/>
              </a:defRPr>
            </a:lvl3pPr>
            <a:lvl4pPr>
              <a:buClr>
                <a:srgbClr val="128FF9"/>
              </a:buClr>
              <a:defRPr>
                <a:solidFill>
                  <a:schemeClr val="bg1"/>
                </a:solidFill>
                <a:latin typeface="+mn-lt"/>
              </a:defRPr>
            </a:lvl4pPr>
            <a:lvl5pPr>
              <a:buClr>
                <a:srgbClr val="128FF9"/>
              </a:buClr>
              <a:defRPr>
                <a:solidFill>
                  <a:schemeClr val="bg1"/>
                </a:solidFill>
                <a:latin typeface="+mn-lt"/>
              </a:defRPr>
            </a:lvl5pPr>
          </a:lstStyle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IN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C920912-4BAD-4D4F-A4EA-DA05ACA91813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759640010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40317" y="365128"/>
            <a:ext cx="10515600" cy="1325563"/>
          </a:xfrm>
        </p:spPr>
        <p:txBody>
          <a:bodyPr/>
          <a:lstStyle>
            <a:lvl1pPr>
              <a:defRPr>
                <a:effectLst/>
              </a:defRPr>
            </a:lvl1pPr>
          </a:lstStyle>
          <a:p>
            <a:r>
              <a:rPr lang="en-US"/>
              <a:t>Click to edit Master title style</a:t>
            </a:r>
            <a:endParaRPr lang="en-IN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40319" y="1681163"/>
            <a:ext cx="5158316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 hasCustomPrompt="1"/>
          </p:nvPr>
        </p:nvSpPr>
        <p:spPr>
          <a:xfrm>
            <a:off x="840319" y="2505075"/>
            <a:ext cx="5158316" cy="3684588"/>
          </a:xfrm>
        </p:spPr>
        <p:txBody>
          <a:bodyPr/>
          <a:lstStyle/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IN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71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 hasCustomPrompt="1"/>
          </p:nvPr>
        </p:nvSpPr>
        <p:spPr>
          <a:xfrm>
            <a:off x="6172200" y="2505075"/>
            <a:ext cx="5183717" cy="3684588"/>
          </a:xfrm>
        </p:spPr>
        <p:txBody>
          <a:bodyPr/>
          <a:lstStyle/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IN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71EBF64-BFF6-4827-8459-F01B7B3DC05F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517252298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ison (White BG)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40317" y="365128"/>
            <a:ext cx="10515600" cy="1325563"/>
          </a:xfrm>
        </p:spPr>
        <p:txBody>
          <a:bodyPr/>
          <a:lstStyle>
            <a:lvl1pPr>
              <a:defRPr>
                <a:solidFill>
                  <a:schemeClr val="bg1"/>
                </a:solidFill>
                <a:effectLst/>
              </a:defRPr>
            </a:lvl1pPr>
          </a:lstStyle>
          <a:p>
            <a:r>
              <a:rPr lang="en-US"/>
              <a:t>Click to edit Master title style</a:t>
            </a:r>
            <a:endParaRPr lang="en-IN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40319" y="1681163"/>
            <a:ext cx="5158316" cy="823912"/>
          </a:xfrm>
        </p:spPr>
        <p:txBody>
          <a:bodyPr anchor="b"/>
          <a:lstStyle>
            <a:lvl1pPr marL="0" indent="0">
              <a:buNone/>
              <a:defRPr sz="2400" b="1">
                <a:solidFill>
                  <a:srgbClr val="128FF9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 hasCustomPrompt="1"/>
          </p:nvPr>
        </p:nvSpPr>
        <p:spPr>
          <a:xfrm>
            <a:off x="840319" y="2505075"/>
            <a:ext cx="5158316" cy="3684588"/>
          </a:xfrm>
        </p:spPr>
        <p:txBody>
          <a:bodyPr/>
          <a:lstStyle>
            <a:lvl1pPr>
              <a:defRPr>
                <a:solidFill>
                  <a:srgbClr val="128FF9"/>
                </a:solidFill>
              </a:defRPr>
            </a:lvl1pPr>
            <a:lvl2pPr>
              <a:buClr>
                <a:srgbClr val="128FF9"/>
              </a:buClr>
              <a:defRPr>
                <a:solidFill>
                  <a:schemeClr val="bg1"/>
                </a:solidFill>
              </a:defRPr>
            </a:lvl2pPr>
            <a:lvl3pPr>
              <a:buClr>
                <a:srgbClr val="128FF9"/>
              </a:buClr>
              <a:defRPr>
                <a:solidFill>
                  <a:schemeClr val="bg1"/>
                </a:solidFill>
              </a:defRPr>
            </a:lvl3pPr>
            <a:lvl4pPr>
              <a:buClr>
                <a:srgbClr val="128FF9"/>
              </a:buClr>
              <a:defRPr>
                <a:solidFill>
                  <a:schemeClr val="bg1"/>
                </a:solidFill>
              </a:defRPr>
            </a:lvl4pPr>
            <a:lvl5pPr>
              <a:buClr>
                <a:srgbClr val="128FF9"/>
              </a:buCl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IN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717" cy="823912"/>
          </a:xfrm>
        </p:spPr>
        <p:txBody>
          <a:bodyPr anchor="b"/>
          <a:lstStyle>
            <a:lvl1pPr marL="0" indent="0">
              <a:buNone/>
              <a:defRPr lang="en-US" sz="2400" b="1" kern="1200" dirty="0" smtClean="0">
                <a:solidFill>
                  <a:srgbClr val="128FF9"/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 hasCustomPrompt="1"/>
          </p:nvPr>
        </p:nvSpPr>
        <p:spPr>
          <a:xfrm>
            <a:off x="6172200" y="2505075"/>
            <a:ext cx="5183717" cy="3684588"/>
          </a:xfr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lang="en-US" dirty="0" smtClean="0">
                <a:solidFill>
                  <a:srgbClr val="128FF9"/>
                </a:solidFill>
              </a:defRPr>
            </a:lvl1pPr>
            <a:lvl2pPr>
              <a:defRPr lang="en-US" dirty="0" smtClean="0">
                <a:solidFill>
                  <a:schemeClr val="bg1"/>
                </a:solidFill>
              </a:defRPr>
            </a:lvl2pPr>
            <a:lvl3pPr>
              <a:defRPr lang="en-US" dirty="0" smtClean="0">
                <a:solidFill>
                  <a:schemeClr val="bg1"/>
                </a:solidFill>
              </a:defRPr>
            </a:lvl3pPr>
            <a:lvl4pPr>
              <a:defRPr lang="en-US" dirty="0" smtClean="0">
                <a:solidFill>
                  <a:schemeClr val="bg1"/>
                </a:solidFill>
              </a:defRPr>
            </a:lvl4pPr>
            <a:lvl5pPr>
              <a:defRPr lang="en-IN" dirty="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EDIT MASTER TEXT STYLES</a:t>
            </a:r>
          </a:p>
          <a:p>
            <a:pPr lvl="1">
              <a:buClr>
                <a:srgbClr val="128FF9"/>
              </a:buClr>
            </a:pPr>
            <a:r>
              <a:rPr lang="en-US" dirty="0"/>
              <a:t>Second level</a:t>
            </a:r>
          </a:p>
          <a:p>
            <a:pPr lvl="2">
              <a:buClr>
                <a:srgbClr val="128FF9"/>
              </a:buClr>
            </a:pPr>
            <a:r>
              <a:rPr lang="en-US" dirty="0"/>
              <a:t>Third level</a:t>
            </a:r>
          </a:p>
          <a:p>
            <a:pPr lvl="3">
              <a:buClr>
                <a:srgbClr val="128FF9"/>
              </a:buClr>
            </a:pPr>
            <a:r>
              <a:rPr lang="en-US" dirty="0"/>
              <a:t>Fourth level</a:t>
            </a:r>
          </a:p>
          <a:p>
            <a:pPr lvl="4">
              <a:buClr>
                <a:srgbClr val="128FF9"/>
              </a:buClr>
            </a:pPr>
            <a:r>
              <a:rPr lang="en-US" dirty="0"/>
              <a:t>Fifth level</a:t>
            </a:r>
            <a:endParaRPr lang="en-IN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C920912-4BAD-4D4F-A4EA-DA05ACA91813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955494589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effectLst/>
              </a:defRPr>
            </a:lvl1pPr>
          </a:lstStyle>
          <a:p>
            <a:r>
              <a:rPr lang="en-US"/>
              <a:t>Click to edit Master title style</a:t>
            </a:r>
            <a:endParaRPr lang="en-IN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1488A5C-E6AF-4F86-95E1-0A50E713FDE8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238162515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AD72E5D-A7A2-4C61-B979-5F5A0A8D139E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167028337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40319" y="457200"/>
            <a:ext cx="3932767" cy="1600200"/>
          </a:xfrm>
        </p:spPr>
        <p:txBody>
          <a:bodyPr anchor="b"/>
          <a:lstStyle>
            <a:lvl1pPr>
              <a:defRPr sz="3200">
                <a:effectLst/>
              </a:defRPr>
            </a:lvl1pPr>
          </a:lstStyle>
          <a:p>
            <a:r>
              <a:rPr lang="en-US"/>
              <a:t>Click to edit Master title style</a:t>
            </a:r>
            <a:endParaRPr lang="en-IN" dirty="0"/>
          </a:p>
        </p:txBody>
      </p:sp>
      <p:sp>
        <p:nvSpPr>
          <p:cNvPr id="3" name="Content Placeholder 2"/>
          <p:cNvSpPr>
            <a:spLocks noGrp="1"/>
          </p:cNvSpPr>
          <p:nvPr>
            <p:ph idx="1" hasCustomPrompt="1"/>
          </p:nvPr>
        </p:nvSpPr>
        <p:spPr>
          <a:xfrm>
            <a:off x="5159896" y="995363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IN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40319" y="2057400"/>
            <a:ext cx="393276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512D969-1324-4B27-9C7B-F21ABFBF125E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812511307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066DEEC-3AA6-4B7F-B340-34AB0FB4BBA0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422719685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997951" y="244478"/>
            <a:ext cx="2796116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602" y="244478"/>
            <a:ext cx="8185151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53FC4E6-FAC1-406D-82A0-07A52F723E3A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994417878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AndObj">
  <p:cSld name="Title, Text,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1" y="244476"/>
            <a:ext cx="11180233" cy="1431925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1117601" y="1905000"/>
            <a:ext cx="5236633" cy="4191000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557434" y="1905000"/>
            <a:ext cx="5236633" cy="4191000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2121C7E-2CC6-450B-BE5A-0F72394D0AF1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571839434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E8BA6D-3717-4B0E-8684-2EA883DC6150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4/9/2021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AEA7C0-7E7A-459D-AD31-882AA96DADF3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33222835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E8BA6D-3717-4B0E-8684-2EA883DC6150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4/9/2021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AEA7C0-7E7A-459D-AD31-882AA96DADF3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72286755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E8BA6D-3717-4B0E-8684-2EA883DC6150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4/9/2021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AEA7C0-7E7A-459D-AD31-882AA96DADF3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19596090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E8BA6D-3717-4B0E-8684-2EA883DC6150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4/9/2021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AEA7C0-7E7A-459D-AD31-882AA96DADF3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08941088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E8BA6D-3717-4B0E-8684-2EA883DC6150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4/9/2021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AEA7C0-7E7A-459D-AD31-882AA96DADF3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1248092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E8BA6D-3717-4B0E-8684-2EA883DC6150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4/9/2021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AEA7C0-7E7A-459D-AD31-882AA96DADF3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92783703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E8BA6D-3717-4B0E-8684-2EA883DC6150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4/9/2021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AEA7C0-7E7A-459D-AD31-882AA96DADF3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98124064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E8BA6D-3717-4B0E-8684-2EA883DC6150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4/9/2021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AEA7C0-7E7A-459D-AD31-882AA96DADF3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08436883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E8BA6D-3717-4B0E-8684-2EA883DC6150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4/9/2021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AEA7C0-7E7A-459D-AD31-882AA96DADF3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06514702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E8BA6D-3717-4B0E-8684-2EA883DC6150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4/9/2021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AEA7C0-7E7A-459D-AD31-882AA96DADF3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73821714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E8BA6D-3717-4B0E-8684-2EA883DC6150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4/9/2021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AEA7C0-7E7A-459D-AD31-882AA96DADF3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03698181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>
  <p:cSld name="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/>
          </p:nvPr>
        </p:nvSpPr>
        <p:spPr>
          <a:xfrm>
            <a:off x="914400" y="609600"/>
            <a:ext cx="10363200" cy="54864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914400" y="6248400"/>
            <a:ext cx="2540000" cy="457200"/>
          </a:xfrm>
        </p:spPr>
        <p:txBody>
          <a:bodyPr/>
          <a:lstStyle>
            <a:lvl1pPr>
              <a:defRPr/>
            </a:lvl1pPr>
          </a:lstStyle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4165600" y="6248400"/>
            <a:ext cx="3860800" cy="457200"/>
          </a:xfrm>
        </p:spPr>
        <p:txBody>
          <a:bodyPr/>
          <a:lstStyle>
            <a:lvl1pPr>
              <a:defRPr/>
            </a:lvl1pPr>
          </a:lstStyle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8737600" y="6248400"/>
            <a:ext cx="2540000" cy="457200"/>
          </a:xfrm>
        </p:spPr>
        <p:txBody>
          <a:bodyPr/>
          <a:lstStyle>
            <a:lvl1pPr>
              <a:defRPr/>
            </a:lvl1pPr>
          </a:lstStyle>
          <a:p>
            <a:fld id="{78DE336E-F748-4206-B8C1-12BED8AE60FC}" type="slidenum">
              <a:rPr lang="en-US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7971801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showMasterPhAnim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9" name="Rectangle 9"/>
          <p:cNvSpPr>
            <a:spLocks noGrp="1" noChangeArrowheads="1"/>
          </p:cNvSpPr>
          <p:nvPr>
            <p:ph type="ctrTitle" sz="quarter"/>
          </p:nvPr>
        </p:nvSpPr>
        <p:spPr>
          <a:xfrm>
            <a:off x="911424" y="1844824"/>
            <a:ext cx="10363200" cy="1736725"/>
          </a:xfrm>
        </p:spPr>
        <p:txBody>
          <a:bodyPr anchor="t"/>
          <a:lstStyle>
            <a:lvl1pPr>
              <a:defRPr sz="5400">
                <a:effectLst/>
              </a:defRPr>
            </a:lvl1pPr>
          </a:lstStyle>
          <a:p>
            <a:pPr lvl="0"/>
            <a:r>
              <a:rPr lang="en-US" altLang="en-US" noProof="0"/>
              <a:t>Click to edit Master title style</a:t>
            </a:r>
            <a:endParaRPr lang="en-US" altLang="en-US" noProof="0" dirty="0"/>
          </a:p>
        </p:txBody>
      </p:sp>
      <p:sp>
        <p:nvSpPr>
          <p:cNvPr id="5130" name="Rectangle 10"/>
          <p:cNvSpPr>
            <a:spLocks noGrp="1" noChangeArrowheads="1"/>
          </p:cNvSpPr>
          <p:nvPr>
            <p:ph type="subTitle" sz="quarter" idx="1"/>
          </p:nvPr>
        </p:nvSpPr>
        <p:spPr>
          <a:xfrm>
            <a:off x="1571824" y="3902221"/>
            <a:ext cx="9042400" cy="1752600"/>
          </a:xfrm>
        </p:spPr>
        <p:txBody>
          <a:bodyPr/>
          <a:lstStyle>
            <a:lvl1pPr marL="0" indent="0">
              <a:buFont typeface="Wingdings" panose="05000000000000000000" pitchFamily="2" charset="2"/>
              <a:buNone/>
              <a:defRPr/>
            </a:lvl1pPr>
          </a:lstStyle>
          <a:p>
            <a:pPr lvl="0"/>
            <a:r>
              <a:rPr lang="en-US" altLang="en-US" noProof="0"/>
              <a:t>Click to edit Master subtitle style</a:t>
            </a:r>
            <a:endParaRPr lang="en-US" altLang="en-US" noProof="0" dirty="0"/>
          </a:p>
        </p:txBody>
      </p:sp>
      <p:sp>
        <p:nvSpPr>
          <p:cNvPr id="11" name="Rectangle 11"/>
          <p:cNvSpPr>
            <a:spLocks noGrp="1" noChangeArrowheads="1"/>
          </p:cNvSpPr>
          <p:nvPr>
            <p:ph type="dt" sz="quarter" idx="10"/>
          </p:nvPr>
        </p:nvSpPr>
        <p:spPr>
          <a:xfrm>
            <a:off x="1320800" y="6245225"/>
            <a:ext cx="2535238" cy="47625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>
              <a:solidFill>
                <a:srgbClr val="FFFFFF"/>
              </a:solidFill>
            </a:endParaRPr>
          </a:p>
        </p:txBody>
      </p:sp>
      <p:sp>
        <p:nvSpPr>
          <p:cNvPr id="12" name="Rectangle 12"/>
          <p:cNvSpPr>
            <a:spLocks noGrp="1" noChangeArrowheads="1"/>
          </p:cNvSpPr>
          <p:nvPr>
            <p:ph type="ftr" sz="quarter" idx="11"/>
          </p:nvPr>
        </p:nvSpPr>
        <p:spPr>
          <a:xfrm>
            <a:off x="4624388" y="6245225"/>
            <a:ext cx="3860800" cy="47625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>
              <a:solidFill>
                <a:srgbClr val="FFFFFF"/>
              </a:solidFill>
            </a:endParaRPr>
          </a:p>
        </p:txBody>
      </p:sp>
      <p:sp>
        <p:nvSpPr>
          <p:cNvPr id="13" name="Rectangle 13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0896918-7BF7-405E-8680-57D71C62E235}" type="slidenum">
              <a:rPr lang="en-US" altLang="en-US" smtClean="0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en-US" altLang="en-US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16130367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showMasterPhAnim="0" type="title" preserve="1">
  <p:cSld name="Title Slide (White BG)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9" name="Rectangle 9"/>
          <p:cNvSpPr>
            <a:spLocks noGrp="1" noChangeArrowheads="1"/>
          </p:cNvSpPr>
          <p:nvPr>
            <p:ph type="ctrTitle" sz="quarter"/>
          </p:nvPr>
        </p:nvSpPr>
        <p:spPr>
          <a:xfrm>
            <a:off x="911424" y="1844824"/>
            <a:ext cx="10363200" cy="1736725"/>
          </a:xfrm>
        </p:spPr>
        <p:txBody>
          <a:bodyPr anchor="t"/>
          <a:lstStyle>
            <a:lvl1pPr>
              <a:defRPr sz="5400">
                <a:solidFill>
                  <a:schemeClr val="bg1"/>
                </a:solidFill>
                <a:effectLst/>
              </a:defRPr>
            </a:lvl1pPr>
          </a:lstStyle>
          <a:p>
            <a:pPr lvl="0"/>
            <a:r>
              <a:rPr lang="en-US" altLang="en-US" noProof="0"/>
              <a:t>Click to edit Master title style</a:t>
            </a:r>
            <a:endParaRPr lang="en-US" altLang="en-US" noProof="0" dirty="0"/>
          </a:p>
        </p:txBody>
      </p:sp>
      <p:sp>
        <p:nvSpPr>
          <p:cNvPr id="5130" name="Rectangle 10"/>
          <p:cNvSpPr>
            <a:spLocks noGrp="1" noChangeArrowheads="1"/>
          </p:cNvSpPr>
          <p:nvPr>
            <p:ph type="subTitle" sz="quarter" idx="1"/>
          </p:nvPr>
        </p:nvSpPr>
        <p:spPr>
          <a:xfrm>
            <a:off x="1571824" y="3902221"/>
            <a:ext cx="9042400" cy="1752600"/>
          </a:xfrm>
        </p:spPr>
        <p:txBody>
          <a:bodyPr/>
          <a:lstStyle>
            <a:lvl1pPr marL="0" indent="0">
              <a:buFont typeface="Wingdings" panose="05000000000000000000" pitchFamily="2" charset="2"/>
              <a:buNone/>
              <a:defRPr>
                <a:solidFill>
                  <a:srgbClr val="128FF9"/>
                </a:solidFill>
              </a:defRPr>
            </a:lvl1pPr>
          </a:lstStyle>
          <a:p>
            <a:pPr lvl="0"/>
            <a:r>
              <a:rPr lang="en-US" altLang="en-US" noProof="0"/>
              <a:t>Click to edit Master subtitle style</a:t>
            </a:r>
            <a:endParaRPr lang="en-US" altLang="en-US" noProof="0" dirty="0"/>
          </a:p>
        </p:txBody>
      </p:sp>
      <p:sp>
        <p:nvSpPr>
          <p:cNvPr id="11" name="Rectangle 11"/>
          <p:cNvSpPr>
            <a:spLocks noGrp="1" noChangeArrowheads="1"/>
          </p:cNvSpPr>
          <p:nvPr>
            <p:ph type="dt" sz="quarter" idx="10"/>
          </p:nvPr>
        </p:nvSpPr>
        <p:spPr>
          <a:xfrm>
            <a:off x="1320800" y="6245225"/>
            <a:ext cx="2535238" cy="476250"/>
          </a:xfrm>
        </p:spPr>
        <p:txBody>
          <a:bodyPr/>
          <a:lstStyle>
            <a:lvl1pPr>
              <a:defRPr>
                <a:solidFill>
                  <a:srgbClr val="128FF9"/>
                </a:solidFill>
                <a:effectLst/>
              </a:defRPr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12" name="Rectangle 12"/>
          <p:cNvSpPr>
            <a:spLocks noGrp="1" noChangeArrowheads="1"/>
          </p:cNvSpPr>
          <p:nvPr>
            <p:ph type="ftr" sz="quarter" idx="11"/>
          </p:nvPr>
        </p:nvSpPr>
        <p:spPr>
          <a:xfrm>
            <a:off x="4624388" y="6245225"/>
            <a:ext cx="3860800" cy="476250"/>
          </a:xfrm>
        </p:spPr>
        <p:txBody>
          <a:bodyPr/>
          <a:lstStyle>
            <a:lvl1pPr>
              <a:defRPr>
                <a:solidFill>
                  <a:srgbClr val="128FF9"/>
                </a:solidFill>
                <a:effectLst/>
              </a:defRPr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13" name="Rectangle 13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53ED4D5-391E-4CEF-84BD-80FE40117C92}" type="slidenum">
              <a:rPr lang="en-US" altLang="en-US" smtClean="0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en-US" altLang="en-US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36524724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itle and Conten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 dirty="0"/>
          </a:p>
        </p:txBody>
      </p:sp>
      <p:sp>
        <p:nvSpPr>
          <p:cNvPr id="3" name="Content Placeholder 2"/>
          <p:cNvSpPr>
            <a:spLocks noGrp="1"/>
          </p:cNvSpPr>
          <p:nvPr>
            <p:ph idx="1" hasCustomPrompt="1"/>
          </p:nvPr>
        </p:nvSpPr>
        <p:spPr>
          <a:xfrm>
            <a:off x="485127" y="1871980"/>
            <a:ext cx="11183938" cy="4191000"/>
          </a:xfrm>
        </p:spPr>
        <p:txBody>
          <a:bodyPr/>
          <a:lstStyle>
            <a:lvl1pPr>
              <a:defRPr>
                <a:solidFill>
                  <a:schemeClr val="accent1"/>
                </a:solidFill>
                <a:latin typeface="+mn-lt"/>
              </a:defRPr>
            </a:lvl1pPr>
            <a:lvl2pPr>
              <a:defRPr>
                <a:latin typeface="+mn-lt"/>
              </a:defRPr>
            </a:lvl2pPr>
            <a:lvl3pPr>
              <a:defRPr>
                <a:latin typeface="+mn-lt"/>
              </a:defRPr>
            </a:lvl3pPr>
            <a:lvl4pPr>
              <a:defRPr>
                <a:latin typeface="+mn-lt"/>
              </a:defRPr>
            </a:lvl4pPr>
            <a:lvl5pPr>
              <a:defRPr>
                <a:latin typeface="+mn-lt"/>
              </a:defRPr>
            </a:lvl5pPr>
          </a:lstStyle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IN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>
              <a:solidFill>
                <a:srgbClr val="FFFFFF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>
              <a:solidFill>
                <a:srgbClr val="FFFFFF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45BA936-26FA-46BC-B800-CD9D750135BA}" type="slidenum">
              <a:rPr lang="en-US" altLang="en-US" smtClean="0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en-US" altLang="en-US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16568730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itle and Content (White BG)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  <a:effectLst/>
              </a:defRPr>
            </a:lvl1pPr>
          </a:lstStyle>
          <a:p>
            <a:r>
              <a:rPr lang="en-US"/>
              <a:t>Click to edit Master title style</a:t>
            </a:r>
            <a:endParaRPr lang="en-IN" dirty="0"/>
          </a:p>
        </p:txBody>
      </p:sp>
      <p:sp>
        <p:nvSpPr>
          <p:cNvPr id="3" name="Content Placeholder 2"/>
          <p:cNvSpPr>
            <a:spLocks noGrp="1"/>
          </p:cNvSpPr>
          <p:nvPr>
            <p:ph idx="1" hasCustomPrompt="1"/>
          </p:nvPr>
        </p:nvSpPr>
        <p:spPr>
          <a:xfrm>
            <a:off x="488302" y="1892300"/>
            <a:ext cx="11183938" cy="4191000"/>
          </a:xfrm>
        </p:spPr>
        <p:txBody>
          <a:bodyPr/>
          <a:lstStyle>
            <a:lvl1pPr>
              <a:defRPr>
                <a:solidFill>
                  <a:srgbClr val="128FF9"/>
                </a:solidFill>
                <a:latin typeface="+mn-lt"/>
              </a:defRPr>
            </a:lvl1pPr>
            <a:lvl2pPr>
              <a:buClr>
                <a:srgbClr val="128FF9"/>
              </a:buClr>
              <a:defRPr>
                <a:solidFill>
                  <a:schemeClr val="bg1"/>
                </a:solidFill>
                <a:latin typeface="+mn-lt"/>
              </a:defRPr>
            </a:lvl2pPr>
            <a:lvl3pPr>
              <a:buClr>
                <a:srgbClr val="128FF9"/>
              </a:buClr>
              <a:defRPr>
                <a:solidFill>
                  <a:schemeClr val="bg1"/>
                </a:solidFill>
                <a:latin typeface="+mn-lt"/>
              </a:defRPr>
            </a:lvl3pPr>
            <a:lvl4pPr>
              <a:buClr>
                <a:srgbClr val="128FF9"/>
              </a:buClr>
              <a:defRPr>
                <a:solidFill>
                  <a:schemeClr val="bg1"/>
                </a:solidFill>
                <a:latin typeface="+mn-lt"/>
              </a:defRPr>
            </a:lvl4pPr>
            <a:lvl5pPr>
              <a:buClr>
                <a:srgbClr val="128FF9"/>
              </a:buClr>
              <a:defRPr>
                <a:solidFill>
                  <a:schemeClr val="bg1"/>
                </a:solidFill>
                <a:latin typeface="+mn-lt"/>
              </a:defRPr>
            </a:lvl5pPr>
          </a:lstStyle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IN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>
              <a:solidFill>
                <a:srgbClr val="FFFFFF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>
              <a:solidFill>
                <a:srgbClr val="FFFFFF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53ED4D5-391E-4CEF-84BD-80FE40117C92}" type="slidenum">
              <a:rPr lang="en-US" altLang="en-US" smtClean="0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en-US" altLang="en-US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93205692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1" y="1709741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IN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1" y="4589466"/>
            <a:ext cx="10515600" cy="1500187"/>
          </a:xfrm>
        </p:spPr>
        <p:txBody>
          <a:bodyPr/>
          <a:lstStyle>
            <a:lvl1pPr marL="0" indent="0">
              <a:buNone/>
              <a:defRPr sz="2400">
                <a:latin typeface="+mn-lt"/>
              </a:defRPr>
            </a:lvl1pPr>
            <a:lvl2pPr marL="457200" indent="0">
              <a:buNone/>
              <a:defRPr sz="20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>
              <a:solidFill>
                <a:srgbClr val="FFFFFF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>
              <a:solidFill>
                <a:srgbClr val="FFFFFF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5D6FBC9-9E3C-4990-A0F8-5742AA20FF18}" type="slidenum">
              <a:rPr lang="en-US" altLang="en-US" smtClean="0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en-US" altLang="en-US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62253160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 (White BG)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1" y="1709741"/>
            <a:ext cx="10515600" cy="2852737"/>
          </a:xfrm>
        </p:spPr>
        <p:txBody>
          <a:bodyPr anchor="b"/>
          <a:lstStyle>
            <a:lvl1pPr>
              <a:defRPr sz="6000">
                <a:solidFill>
                  <a:schemeClr val="bg1"/>
                </a:solidFill>
                <a:effectLst/>
              </a:defRPr>
            </a:lvl1pPr>
          </a:lstStyle>
          <a:p>
            <a:r>
              <a:rPr lang="en-US"/>
              <a:t>Click to edit Master title style</a:t>
            </a:r>
            <a:endParaRPr lang="en-IN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1" y="4589466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rgbClr val="128FF9"/>
                </a:solidFill>
                <a:latin typeface="+mn-lt"/>
              </a:defRPr>
            </a:lvl1pPr>
            <a:lvl2pPr marL="457200" indent="0">
              <a:buNone/>
              <a:defRPr sz="20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128FF9"/>
                </a:solidFill>
                <a:effectLst/>
              </a:defRPr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rgbClr val="128FF9"/>
                </a:solidFill>
                <a:effectLst/>
              </a:defRPr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128FF9"/>
                </a:solidFill>
                <a:effectLst/>
              </a:defRPr>
            </a:lvl1pPr>
          </a:lstStyle>
          <a:p>
            <a:pPr>
              <a:defRPr/>
            </a:pPr>
            <a:fld id="{853ED4D5-391E-4CEF-84BD-80FE40117C92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997273746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effectLst/>
              </a:defRPr>
            </a:lvl1pPr>
          </a:lstStyle>
          <a:p>
            <a:r>
              <a:rPr lang="en-US"/>
              <a:t>Click to edit Master title style</a:t>
            </a:r>
            <a:endParaRPr lang="en-IN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 hasCustomPrompt="1"/>
          </p:nvPr>
        </p:nvSpPr>
        <p:spPr>
          <a:xfrm>
            <a:off x="488302" y="1828800"/>
            <a:ext cx="5236633" cy="4191000"/>
          </a:xfrm>
        </p:spPr>
        <p:txBody>
          <a:bodyPr/>
          <a:lstStyle>
            <a:lvl1pPr marL="0" indent="0">
              <a:buNone/>
              <a:defRPr b="1">
                <a:latin typeface="+mn-lt"/>
              </a:defRPr>
            </a:lvl1pPr>
            <a:lvl2pPr>
              <a:defRPr>
                <a:latin typeface="+mn-lt"/>
              </a:defRPr>
            </a:lvl2pPr>
            <a:lvl3pPr>
              <a:defRPr>
                <a:latin typeface="+mn-lt"/>
              </a:defRPr>
            </a:lvl3pPr>
            <a:lvl4pPr>
              <a:defRPr>
                <a:latin typeface="+mn-lt"/>
              </a:defRPr>
            </a:lvl4pPr>
            <a:lvl5pPr>
              <a:defRPr>
                <a:latin typeface="+mn-lt"/>
              </a:defRPr>
            </a:lvl5pPr>
          </a:lstStyle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IN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 hasCustomPrompt="1"/>
          </p:nvPr>
        </p:nvSpPr>
        <p:spPr>
          <a:xfrm>
            <a:off x="6432432" y="1840612"/>
            <a:ext cx="5236633" cy="4191000"/>
          </a:xfrm>
        </p:spPr>
        <p:txBody>
          <a:bodyPr/>
          <a:lstStyle>
            <a:lvl1pPr marL="0" indent="0">
              <a:buNone/>
              <a:defRPr b="1">
                <a:latin typeface="+mn-lt"/>
              </a:defRPr>
            </a:lvl1pPr>
            <a:lvl2pPr>
              <a:defRPr>
                <a:latin typeface="+mn-lt"/>
              </a:defRPr>
            </a:lvl2pPr>
            <a:lvl3pPr>
              <a:defRPr>
                <a:latin typeface="+mn-lt"/>
              </a:defRPr>
            </a:lvl3pPr>
            <a:lvl4pPr>
              <a:defRPr>
                <a:latin typeface="+mn-lt"/>
              </a:defRPr>
            </a:lvl4pPr>
            <a:lvl5pPr>
              <a:defRPr>
                <a:latin typeface="+mn-lt"/>
              </a:defRPr>
            </a:lvl5pPr>
          </a:lstStyle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IN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>
              <a:solidFill>
                <a:srgbClr val="FFFFFF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>
              <a:solidFill>
                <a:srgbClr val="FFFFFF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6720E9E-5DE8-432E-AC21-9870E19994FF}" type="slidenum">
              <a:rPr lang="en-US" altLang="en-US" smtClean="0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en-US" altLang="en-US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48145703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Obj" preserve="1">
  <p:cSld name="Two Content (White BG)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  <a:effectLst/>
              </a:defRPr>
            </a:lvl1pPr>
          </a:lstStyle>
          <a:p>
            <a:r>
              <a:rPr lang="en-US"/>
              <a:t>Click to edit Master title style</a:t>
            </a:r>
            <a:endParaRPr lang="en-IN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 hasCustomPrompt="1"/>
          </p:nvPr>
        </p:nvSpPr>
        <p:spPr>
          <a:xfrm>
            <a:off x="488302" y="1828800"/>
            <a:ext cx="5236633" cy="4191000"/>
          </a:xfrm>
        </p:spPr>
        <p:txBody>
          <a:bodyPr/>
          <a:lstStyle>
            <a:lvl1pPr marL="0" indent="0">
              <a:buNone/>
              <a:defRPr b="1">
                <a:solidFill>
                  <a:srgbClr val="128FF9"/>
                </a:solidFill>
                <a:latin typeface="+mn-lt"/>
              </a:defRPr>
            </a:lvl1pPr>
            <a:lvl2pPr>
              <a:buClr>
                <a:srgbClr val="128FF9"/>
              </a:buClr>
              <a:defRPr>
                <a:solidFill>
                  <a:schemeClr val="bg1"/>
                </a:solidFill>
                <a:latin typeface="+mn-lt"/>
              </a:defRPr>
            </a:lvl2pPr>
            <a:lvl3pPr>
              <a:buClr>
                <a:srgbClr val="128FF9"/>
              </a:buClr>
              <a:defRPr>
                <a:solidFill>
                  <a:schemeClr val="bg1"/>
                </a:solidFill>
                <a:latin typeface="+mn-lt"/>
              </a:defRPr>
            </a:lvl3pPr>
            <a:lvl4pPr>
              <a:buClr>
                <a:srgbClr val="128FF9"/>
              </a:buClr>
              <a:defRPr>
                <a:solidFill>
                  <a:schemeClr val="bg1"/>
                </a:solidFill>
                <a:latin typeface="+mn-lt"/>
              </a:defRPr>
            </a:lvl4pPr>
            <a:lvl5pPr>
              <a:buClr>
                <a:srgbClr val="128FF9"/>
              </a:buClr>
              <a:defRPr>
                <a:solidFill>
                  <a:schemeClr val="bg1"/>
                </a:solidFill>
                <a:latin typeface="+mn-lt"/>
              </a:defRPr>
            </a:lvl5pPr>
          </a:lstStyle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IN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 hasCustomPrompt="1"/>
          </p:nvPr>
        </p:nvSpPr>
        <p:spPr>
          <a:xfrm>
            <a:off x="6432432" y="1840612"/>
            <a:ext cx="5236633" cy="4191000"/>
          </a:xfrm>
        </p:spPr>
        <p:txBody>
          <a:bodyPr/>
          <a:lstStyle>
            <a:lvl1pPr marL="0" indent="0">
              <a:buNone/>
              <a:defRPr b="1">
                <a:solidFill>
                  <a:srgbClr val="128FF9"/>
                </a:solidFill>
                <a:latin typeface="+mn-lt"/>
              </a:defRPr>
            </a:lvl1pPr>
            <a:lvl2pPr>
              <a:buClr>
                <a:srgbClr val="128FF9"/>
              </a:buClr>
              <a:defRPr>
                <a:solidFill>
                  <a:schemeClr val="bg1"/>
                </a:solidFill>
                <a:latin typeface="+mn-lt"/>
              </a:defRPr>
            </a:lvl2pPr>
            <a:lvl3pPr>
              <a:buClr>
                <a:srgbClr val="128FF9"/>
              </a:buClr>
              <a:defRPr>
                <a:solidFill>
                  <a:schemeClr val="bg1"/>
                </a:solidFill>
                <a:latin typeface="+mn-lt"/>
              </a:defRPr>
            </a:lvl3pPr>
            <a:lvl4pPr>
              <a:buClr>
                <a:srgbClr val="128FF9"/>
              </a:buClr>
              <a:defRPr>
                <a:solidFill>
                  <a:schemeClr val="bg1"/>
                </a:solidFill>
                <a:latin typeface="+mn-lt"/>
              </a:defRPr>
            </a:lvl4pPr>
            <a:lvl5pPr>
              <a:buClr>
                <a:srgbClr val="128FF9"/>
              </a:buClr>
              <a:defRPr>
                <a:solidFill>
                  <a:schemeClr val="bg1"/>
                </a:solidFill>
                <a:latin typeface="+mn-lt"/>
              </a:defRPr>
            </a:lvl5pPr>
          </a:lstStyle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IN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>
              <a:solidFill>
                <a:srgbClr val="FFFFFF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>
              <a:solidFill>
                <a:srgbClr val="FFFFFF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53ED4D5-391E-4CEF-84BD-80FE40117C92}" type="slidenum">
              <a:rPr lang="en-US" altLang="en-US" smtClean="0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en-US" altLang="en-US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35567864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40317" y="365128"/>
            <a:ext cx="10515600" cy="1325563"/>
          </a:xfrm>
        </p:spPr>
        <p:txBody>
          <a:bodyPr/>
          <a:lstStyle>
            <a:lvl1pPr>
              <a:defRPr>
                <a:effectLst/>
              </a:defRPr>
            </a:lvl1pPr>
          </a:lstStyle>
          <a:p>
            <a:r>
              <a:rPr lang="en-US"/>
              <a:t>Click to edit Master title style</a:t>
            </a:r>
            <a:endParaRPr lang="en-IN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40319" y="1681163"/>
            <a:ext cx="5158316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 hasCustomPrompt="1"/>
          </p:nvPr>
        </p:nvSpPr>
        <p:spPr>
          <a:xfrm>
            <a:off x="840319" y="2505075"/>
            <a:ext cx="5158316" cy="3684588"/>
          </a:xfrm>
        </p:spPr>
        <p:txBody>
          <a:bodyPr/>
          <a:lstStyle/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IN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71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 hasCustomPrompt="1"/>
          </p:nvPr>
        </p:nvSpPr>
        <p:spPr>
          <a:xfrm>
            <a:off x="6172200" y="2505075"/>
            <a:ext cx="5183717" cy="3684588"/>
          </a:xfrm>
        </p:spPr>
        <p:txBody>
          <a:bodyPr/>
          <a:lstStyle/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IN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>
              <a:solidFill>
                <a:srgbClr val="FFFFFF"/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>
              <a:solidFill>
                <a:srgbClr val="FFFFFF"/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7568DB5-3E61-4EC6-BABB-93ABD8F36AFE}" type="slidenum">
              <a:rPr lang="en-US" altLang="en-US" smtClean="0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en-US" altLang="en-US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82594720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ison (White BG)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40317" y="365128"/>
            <a:ext cx="10515600" cy="1325563"/>
          </a:xfrm>
        </p:spPr>
        <p:txBody>
          <a:bodyPr/>
          <a:lstStyle>
            <a:lvl1pPr>
              <a:defRPr>
                <a:solidFill>
                  <a:schemeClr val="bg1"/>
                </a:solidFill>
                <a:effectLst/>
              </a:defRPr>
            </a:lvl1pPr>
          </a:lstStyle>
          <a:p>
            <a:r>
              <a:rPr lang="en-US"/>
              <a:t>Click to edit Master title style</a:t>
            </a:r>
            <a:endParaRPr lang="en-IN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40319" y="1681163"/>
            <a:ext cx="5158316" cy="823912"/>
          </a:xfrm>
        </p:spPr>
        <p:txBody>
          <a:bodyPr anchor="b"/>
          <a:lstStyle>
            <a:lvl1pPr marL="0" indent="0">
              <a:buNone/>
              <a:defRPr sz="2400" b="1">
                <a:solidFill>
                  <a:srgbClr val="128FF9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 hasCustomPrompt="1"/>
          </p:nvPr>
        </p:nvSpPr>
        <p:spPr>
          <a:xfrm>
            <a:off x="840319" y="2505075"/>
            <a:ext cx="5158316" cy="3684588"/>
          </a:xfrm>
        </p:spPr>
        <p:txBody>
          <a:bodyPr/>
          <a:lstStyle>
            <a:lvl1pPr>
              <a:defRPr>
                <a:solidFill>
                  <a:srgbClr val="128FF9"/>
                </a:solidFill>
              </a:defRPr>
            </a:lvl1pPr>
            <a:lvl2pPr>
              <a:buClr>
                <a:srgbClr val="128FF9"/>
              </a:buClr>
              <a:defRPr>
                <a:solidFill>
                  <a:schemeClr val="bg1"/>
                </a:solidFill>
              </a:defRPr>
            </a:lvl2pPr>
            <a:lvl3pPr>
              <a:buClr>
                <a:srgbClr val="128FF9"/>
              </a:buClr>
              <a:defRPr>
                <a:solidFill>
                  <a:schemeClr val="bg1"/>
                </a:solidFill>
              </a:defRPr>
            </a:lvl3pPr>
            <a:lvl4pPr>
              <a:buClr>
                <a:srgbClr val="128FF9"/>
              </a:buClr>
              <a:defRPr>
                <a:solidFill>
                  <a:schemeClr val="bg1"/>
                </a:solidFill>
              </a:defRPr>
            </a:lvl4pPr>
            <a:lvl5pPr>
              <a:buClr>
                <a:srgbClr val="128FF9"/>
              </a:buCl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IN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717" cy="823912"/>
          </a:xfrm>
        </p:spPr>
        <p:txBody>
          <a:bodyPr anchor="b"/>
          <a:lstStyle>
            <a:lvl1pPr marL="0" indent="0">
              <a:buNone/>
              <a:defRPr lang="en-US" sz="2400" b="1" kern="1200" dirty="0" smtClean="0">
                <a:solidFill>
                  <a:srgbClr val="128FF9"/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 hasCustomPrompt="1"/>
          </p:nvPr>
        </p:nvSpPr>
        <p:spPr>
          <a:xfrm>
            <a:off x="6172200" y="2505075"/>
            <a:ext cx="5183717" cy="3684588"/>
          </a:xfr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lang="en-US" dirty="0" smtClean="0">
                <a:solidFill>
                  <a:srgbClr val="128FF9"/>
                </a:solidFill>
              </a:defRPr>
            </a:lvl1pPr>
            <a:lvl2pPr>
              <a:defRPr lang="en-US" dirty="0" smtClean="0">
                <a:solidFill>
                  <a:schemeClr val="bg1"/>
                </a:solidFill>
              </a:defRPr>
            </a:lvl2pPr>
            <a:lvl3pPr>
              <a:defRPr lang="en-US" dirty="0" smtClean="0">
                <a:solidFill>
                  <a:schemeClr val="bg1"/>
                </a:solidFill>
              </a:defRPr>
            </a:lvl3pPr>
            <a:lvl4pPr>
              <a:defRPr lang="en-US" dirty="0" smtClean="0">
                <a:solidFill>
                  <a:schemeClr val="bg1"/>
                </a:solidFill>
              </a:defRPr>
            </a:lvl4pPr>
            <a:lvl5pPr>
              <a:defRPr lang="en-IN" dirty="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EDIT MASTER TEXT STYLES</a:t>
            </a:r>
          </a:p>
          <a:p>
            <a:pPr lvl="1">
              <a:buClr>
                <a:srgbClr val="128FF9"/>
              </a:buClr>
            </a:pPr>
            <a:r>
              <a:rPr lang="en-US" dirty="0"/>
              <a:t>Second level</a:t>
            </a:r>
          </a:p>
          <a:p>
            <a:pPr lvl="2">
              <a:buClr>
                <a:srgbClr val="128FF9"/>
              </a:buClr>
            </a:pPr>
            <a:r>
              <a:rPr lang="en-US" dirty="0"/>
              <a:t>Third level</a:t>
            </a:r>
          </a:p>
          <a:p>
            <a:pPr lvl="3">
              <a:buClr>
                <a:srgbClr val="128FF9"/>
              </a:buClr>
            </a:pPr>
            <a:r>
              <a:rPr lang="en-US" dirty="0"/>
              <a:t>Fourth level</a:t>
            </a:r>
          </a:p>
          <a:p>
            <a:pPr lvl="4">
              <a:buClr>
                <a:srgbClr val="128FF9"/>
              </a:buClr>
            </a:pPr>
            <a:r>
              <a:rPr lang="en-US" dirty="0"/>
              <a:t>Fifth level</a:t>
            </a:r>
            <a:endParaRPr lang="en-IN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>
              <a:solidFill>
                <a:srgbClr val="FFFFFF"/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>
              <a:solidFill>
                <a:srgbClr val="FFFFFF"/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53ED4D5-391E-4CEF-84BD-80FE40117C92}" type="slidenum">
              <a:rPr lang="en-US" altLang="en-US" smtClean="0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en-US" altLang="en-US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91041512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effectLst/>
              </a:defRPr>
            </a:lvl1pPr>
          </a:lstStyle>
          <a:p>
            <a:r>
              <a:rPr lang="en-US"/>
              <a:t>Click to edit Master title style</a:t>
            </a:r>
            <a:endParaRPr lang="en-IN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>
              <a:solidFill>
                <a:srgbClr val="FFFFFF"/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>
              <a:solidFill>
                <a:srgbClr val="FFFFFF"/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C3B052C-DA6A-47A2-957B-0BEDF41EB728}" type="slidenum">
              <a:rPr lang="en-US" altLang="en-US" smtClean="0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en-US" altLang="en-US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57000432"/>
      </p:ext>
    </p:extLst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>
              <a:solidFill>
                <a:srgbClr val="FFFFFF"/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>
              <a:solidFill>
                <a:srgbClr val="FFFFFF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4E6B2D9-1560-444C-97EF-F30CB772872A}" type="slidenum">
              <a:rPr lang="en-US" altLang="en-US" smtClean="0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en-US" altLang="en-US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89888997"/>
      </p:ext>
    </p:extLst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40319" y="457200"/>
            <a:ext cx="3932767" cy="1600200"/>
          </a:xfrm>
        </p:spPr>
        <p:txBody>
          <a:bodyPr anchor="b"/>
          <a:lstStyle>
            <a:lvl1pPr>
              <a:defRPr sz="3200">
                <a:effectLst/>
              </a:defRPr>
            </a:lvl1pPr>
          </a:lstStyle>
          <a:p>
            <a:r>
              <a:rPr lang="en-US"/>
              <a:t>Click to edit Master title style</a:t>
            </a:r>
            <a:endParaRPr lang="en-IN" dirty="0"/>
          </a:p>
        </p:txBody>
      </p:sp>
      <p:sp>
        <p:nvSpPr>
          <p:cNvPr id="3" name="Content Placeholder 2"/>
          <p:cNvSpPr>
            <a:spLocks noGrp="1"/>
          </p:cNvSpPr>
          <p:nvPr>
            <p:ph idx="1" hasCustomPrompt="1"/>
          </p:nvPr>
        </p:nvSpPr>
        <p:spPr>
          <a:xfrm>
            <a:off x="5159896" y="995363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IN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40319" y="2057400"/>
            <a:ext cx="393276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>
              <a:solidFill>
                <a:srgbClr val="FFFFFF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>
              <a:solidFill>
                <a:srgbClr val="FFFFFF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23801B2-BA13-4478-A82F-1E72F1620023}" type="slidenum">
              <a:rPr lang="en-US" altLang="en-US" smtClean="0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en-US" altLang="en-US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02875526"/>
      </p:ext>
    </p:extLst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(Right)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35360" y="388468"/>
            <a:ext cx="5328591" cy="1292695"/>
          </a:xfrm>
        </p:spPr>
        <p:txBody>
          <a:bodyPr anchor="ctr"/>
          <a:lstStyle>
            <a:lvl1pPr>
              <a:defRPr sz="4000"/>
            </a:lvl1pPr>
          </a:lstStyle>
          <a:p>
            <a:r>
              <a:rPr lang="en-US"/>
              <a:t>Click to edit Master title style</a:t>
            </a:r>
            <a:endParaRPr lang="en-IN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6018584" y="0"/>
            <a:ext cx="6172200" cy="6857999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/>
              <a:t>Click icon to add picture</a:t>
            </a:r>
            <a:endParaRPr lang="en-IN" noProof="0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 hasCustomPrompt="1"/>
          </p:nvPr>
        </p:nvSpPr>
        <p:spPr>
          <a:xfrm>
            <a:off x="335361" y="2060848"/>
            <a:ext cx="5328590" cy="4536504"/>
          </a:xfrm>
        </p:spPr>
        <p:txBody>
          <a:bodyPr/>
          <a:lstStyle>
            <a:lvl1pPr marL="0" indent="0">
              <a:buNone/>
              <a:defRPr sz="3200"/>
            </a:lvl1pPr>
            <a:lvl2pPr marL="914400" indent="-457200">
              <a:buClr>
                <a:schemeClr val="accent1"/>
              </a:buClr>
              <a:buFont typeface="Raleway" panose="020B0503030101060003" pitchFamily="34" charset="0"/>
              <a:buChar char="@"/>
              <a:defRPr sz="2800"/>
            </a:lvl2pPr>
            <a:lvl3pPr marL="1257300" indent="-342900">
              <a:buClr>
                <a:schemeClr val="accent1"/>
              </a:buClr>
              <a:buFont typeface="Raleway" panose="020B0503030101060003" pitchFamily="34" charset="0"/>
              <a:buChar char="@"/>
              <a:defRPr sz="2400"/>
            </a:lvl3pPr>
            <a:lvl4pPr marL="1657350" indent="-285750">
              <a:buClr>
                <a:schemeClr val="accent1"/>
              </a:buClr>
              <a:buFont typeface="Raleway" panose="020B0503030101060003" pitchFamily="34" charset="0"/>
              <a:buChar char="@"/>
              <a:defRPr sz="1600"/>
            </a:lvl4pPr>
            <a:lvl5pPr marL="2114550" indent="-285750">
              <a:buClr>
                <a:schemeClr val="accent1"/>
              </a:buClr>
              <a:buFont typeface="Raleway" panose="020B0503030101060003" pitchFamily="34" charset="0"/>
              <a:buChar char="@"/>
              <a:defRPr sz="16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IN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>
              <a:solidFill>
                <a:srgbClr val="FFFFFF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>
              <a:solidFill>
                <a:srgbClr val="FFFFFF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53ED4D5-391E-4CEF-84BD-80FE40117C92}" type="slidenum">
              <a:rPr lang="en-US" altLang="en-US" smtClean="0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en-US" altLang="en-US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3131586"/>
      </p:ext>
    </p:extLst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(Right) with Caption (White BG)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35360" y="388468"/>
            <a:ext cx="5328591" cy="1292695"/>
          </a:xfrm>
        </p:spPr>
        <p:txBody>
          <a:bodyPr anchor="ctr"/>
          <a:lstStyle>
            <a:lvl1pPr>
              <a:defRPr sz="4000">
                <a:solidFill>
                  <a:schemeClr val="bg1"/>
                </a:solidFill>
                <a:effectLst/>
              </a:defRPr>
            </a:lvl1pPr>
          </a:lstStyle>
          <a:p>
            <a:r>
              <a:rPr lang="en-US"/>
              <a:t>Click to edit Master title style</a:t>
            </a:r>
            <a:endParaRPr lang="en-IN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6018584" y="0"/>
            <a:ext cx="6172200" cy="6857999"/>
          </a:xfrm>
        </p:spPr>
        <p:txBody>
          <a:bodyPr/>
          <a:lstStyle>
            <a:lvl1pPr marL="0" indent="0">
              <a:buNone/>
              <a:defRPr sz="3200">
                <a:solidFill>
                  <a:srgbClr val="128FF9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/>
              <a:t>Click icon to add picture</a:t>
            </a:r>
            <a:endParaRPr lang="en-IN" noProof="0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 hasCustomPrompt="1"/>
          </p:nvPr>
        </p:nvSpPr>
        <p:spPr>
          <a:xfrm>
            <a:off x="335361" y="2060848"/>
            <a:ext cx="5328590" cy="4536504"/>
          </a:xfrm>
        </p:spPr>
        <p:txBody>
          <a:bodyPr/>
          <a:lstStyle>
            <a:lvl1pPr marL="0" indent="0">
              <a:buNone/>
              <a:defRPr sz="3200">
                <a:solidFill>
                  <a:srgbClr val="128FF9"/>
                </a:solidFill>
              </a:defRPr>
            </a:lvl1pPr>
            <a:lvl2pPr marL="914400" indent="-457200">
              <a:buClr>
                <a:srgbClr val="128FF9"/>
              </a:buClr>
              <a:buFont typeface="Raleway" panose="020B0503030101060003" pitchFamily="34" charset="0"/>
              <a:buChar char="@"/>
              <a:defRPr sz="2800">
                <a:solidFill>
                  <a:schemeClr val="bg1"/>
                </a:solidFill>
              </a:defRPr>
            </a:lvl2pPr>
            <a:lvl3pPr marL="1257300" indent="-342900">
              <a:buClr>
                <a:srgbClr val="128FF9"/>
              </a:buClr>
              <a:buFont typeface="Raleway" panose="020B0503030101060003" pitchFamily="34" charset="0"/>
              <a:buChar char="@"/>
              <a:defRPr sz="2400">
                <a:solidFill>
                  <a:schemeClr val="bg1"/>
                </a:solidFill>
              </a:defRPr>
            </a:lvl3pPr>
            <a:lvl4pPr marL="1657350" indent="-285750">
              <a:buClr>
                <a:srgbClr val="128FF9"/>
              </a:buClr>
              <a:buFont typeface="Raleway" panose="020B0503030101060003" pitchFamily="34" charset="0"/>
              <a:buChar char="@"/>
              <a:defRPr sz="1600">
                <a:solidFill>
                  <a:schemeClr val="bg1"/>
                </a:solidFill>
              </a:defRPr>
            </a:lvl4pPr>
            <a:lvl5pPr marL="2114550" indent="-285750">
              <a:buClr>
                <a:srgbClr val="128FF9"/>
              </a:buClr>
              <a:buFont typeface="Raleway" panose="020B0503030101060003" pitchFamily="34" charset="0"/>
              <a:buChar char="@"/>
              <a:defRPr sz="1600">
                <a:solidFill>
                  <a:schemeClr val="bg1"/>
                </a:solidFill>
              </a:defRPr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IN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>
              <a:solidFill>
                <a:srgbClr val="FFFFFF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>
              <a:solidFill>
                <a:srgbClr val="FFFFFF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53ED4D5-391E-4CEF-84BD-80FE40117C92}" type="slidenum">
              <a:rPr lang="en-US" altLang="en-US" smtClean="0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en-US" altLang="en-US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02806505"/>
      </p:ext>
    </p:extLst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(Left)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586067" y="384077"/>
            <a:ext cx="5328591" cy="1292695"/>
          </a:xfrm>
        </p:spPr>
        <p:txBody>
          <a:bodyPr anchor="ctr"/>
          <a:lstStyle>
            <a:lvl1pPr>
              <a:defRPr sz="4000"/>
            </a:lvl1pPr>
          </a:lstStyle>
          <a:p>
            <a:r>
              <a:rPr lang="en-US"/>
              <a:t>Click to edit Master title style</a:t>
            </a:r>
            <a:endParaRPr lang="en-IN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30223" y="0"/>
            <a:ext cx="6172200" cy="6857999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/>
              <a:t>Click icon to add picture</a:t>
            </a:r>
            <a:endParaRPr lang="en-IN" noProof="0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 hasCustomPrompt="1"/>
          </p:nvPr>
        </p:nvSpPr>
        <p:spPr>
          <a:xfrm>
            <a:off x="6586068" y="2060848"/>
            <a:ext cx="5328590" cy="4536504"/>
          </a:xfrm>
        </p:spPr>
        <p:txBody>
          <a:bodyPr/>
          <a:lstStyle>
            <a:lvl1pPr marL="0" indent="0">
              <a:buNone/>
              <a:defRPr sz="3200"/>
            </a:lvl1pPr>
            <a:lvl2pPr marL="914400" indent="-457200">
              <a:buClr>
                <a:schemeClr val="accent1"/>
              </a:buClr>
              <a:buFont typeface="Raleway" panose="020B0503030101060003" pitchFamily="34" charset="0"/>
              <a:buChar char="@"/>
              <a:defRPr sz="2800"/>
            </a:lvl2pPr>
            <a:lvl3pPr marL="1257300" indent="-342900">
              <a:buClr>
                <a:schemeClr val="accent1"/>
              </a:buClr>
              <a:buFont typeface="Raleway" panose="020B0503030101060003" pitchFamily="34" charset="0"/>
              <a:buChar char="@"/>
              <a:defRPr sz="2400"/>
            </a:lvl3pPr>
            <a:lvl4pPr marL="1657350" indent="-285750">
              <a:buClr>
                <a:schemeClr val="accent1"/>
              </a:buClr>
              <a:buFont typeface="Raleway" panose="020B0503030101060003" pitchFamily="34" charset="0"/>
              <a:buChar char="@"/>
              <a:defRPr sz="1600"/>
            </a:lvl4pPr>
            <a:lvl5pPr marL="2114550" indent="-285750">
              <a:buClr>
                <a:schemeClr val="accent1"/>
              </a:buClr>
              <a:buFont typeface="Raleway" panose="020B0503030101060003" pitchFamily="34" charset="0"/>
              <a:buChar char="@"/>
              <a:defRPr sz="16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IN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>
              <a:solidFill>
                <a:srgbClr val="FFFFFF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>
              <a:solidFill>
                <a:srgbClr val="FFFFFF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53ED4D5-391E-4CEF-84BD-80FE40117C92}" type="slidenum">
              <a:rPr lang="en-US" altLang="en-US" smtClean="0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en-US" altLang="en-US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05472057"/>
      </p:ext>
    </p:extLst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(Left) with Caption (White BG)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586067" y="384077"/>
            <a:ext cx="5328591" cy="1292695"/>
          </a:xfrm>
        </p:spPr>
        <p:txBody>
          <a:bodyPr anchor="ctr"/>
          <a:lstStyle>
            <a:lvl1pPr>
              <a:defRPr sz="400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IN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0" y="0"/>
            <a:ext cx="6172200" cy="6857999"/>
          </a:xfrm>
        </p:spPr>
        <p:txBody>
          <a:bodyPr/>
          <a:lstStyle>
            <a:lvl1pPr marL="0" indent="0">
              <a:buNone/>
              <a:defRPr sz="3200">
                <a:solidFill>
                  <a:srgbClr val="128FF9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/>
              <a:t>Click icon to add picture</a:t>
            </a:r>
            <a:endParaRPr lang="en-IN" noProof="0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 hasCustomPrompt="1"/>
          </p:nvPr>
        </p:nvSpPr>
        <p:spPr>
          <a:xfrm>
            <a:off x="6586068" y="2060848"/>
            <a:ext cx="5328590" cy="4536504"/>
          </a:xfrm>
        </p:spPr>
        <p:txBody>
          <a:bodyPr/>
          <a:lstStyle>
            <a:lvl1pPr marL="0" indent="0">
              <a:buNone/>
              <a:defRPr sz="3200">
                <a:solidFill>
                  <a:srgbClr val="128FF9"/>
                </a:solidFill>
              </a:defRPr>
            </a:lvl1pPr>
            <a:lvl2pPr marL="914400" indent="-457200">
              <a:buClr>
                <a:srgbClr val="128FF9"/>
              </a:buClr>
              <a:buFont typeface="Raleway" panose="020B0503030101060003" pitchFamily="34" charset="0"/>
              <a:buChar char="@"/>
              <a:defRPr sz="2800">
                <a:solidFill>
                  <a:schemeClr val="bg1"/>
                </a:solidFill>
              </a:defRPr>
            </a:lvl2pPr>
            <a:lvl3pPr marL="1257300" indent="-342900">
              <a:buClr>
                <a:srgbClr val="128FF9"/>
              </a:buClr>
              <a:buFont typeface="Raleway" panose="020B0503030101060003" pitchFamily="34" charset="0"/>
              <a:buChar char="@"/>
              <a:defRPr sz="2400">
                <a:solidFill>
                  <a:schemeClr val="bg1"/>
                </a:solidFill>
              </a:defRPr>
            </a:lvl3pPr>
            <a:lvl4pPr marL="1657350" indent="-285750">
              <a:buClr>
                <a:srgbClr val="128FF9"/>
              </a:buClr>
              <a:buFont typeface="Raleway" panose="020B0503030101060003" pitchFamily="34" charset="0"/>
              <a:buChar char="@"/>
              <a:defRPr sz="1600">
                <a:solidFill>
                  <a:schemeClr val="bg1"/>
                </a:solidFill>
              </a:defRPr>
            </a:lvl4pPr>
            <a:lvl5pPr marL="2114550" indent="-285750">
              <a:buClr>
                <a:srgbClr val="128FF9"/>
              </a:buClr>
              <a:buFont typeface="Raleway" panose="020B0503030101060003" pitchFamily="34" charset="0"/>
              <a:buChar char="@"/>
              <a:defRPr sz="1600">
                <a:solidFill>
                  <a:schemeClr val="bg1"/>
                </a:solidFill>
              </a:defRPr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IN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>
              <a:solidFill>
                <a:srgbClr val="FFFFFF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>
              <a:solidFill>
                <a:srgbClr val="FFFFFF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53ED4D5-391E-4CEF-84BD-80FE40117C92}" type="slidenum">
              <a:rPr lang="en-US" altLang="en-US" smtClean="0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en-US" altLang="en-US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7768840"/>
      </p:ext>
    </p:extLst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Thank You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407368" y="4221088"/>
            <a:ext cx="10873205" cy="904056"/>
          </a:xfrm>
        </p:spPr>
        <p:txBody>
          <a:bodyPr anchor="ctr"/>
          <a:lstStyle>
            <a:lvl1pPr>
              <a:defRPr sz="4000"/>
            </a:lvl1pPr>
          </a:lstStyle>
          <a:p>
            <a:r>
              <a:rPr lang="en-US" dirty="0"/>
              <a:t>Click to edit Master title style for Thank you</a:t>
            </a:r>
            <a:endParaRPr lang="en-IN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4266" y="1"/>
            <a:ext cx="12177734" cy="4005063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/>
              <a:t>Click icon to add picture</a:t>
            </a:r>
            <a:endParaRPr lang="en-IN" noProof="0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 hasCustomPrompt="1"/>
          </p:nvPr>
        </p:nvSpPr>
        <p:spPr>
          <a:xfrm>
            <a:off x="407368" y="5341168"/>
            <a:ext cx="10873205" cy="608112"/>
          </a:xfrm>
        </p:spPr>
        <p:txBody>
          <a:bodyPr/>
          <a:lstStyle>
            <a:lvl1pPr marL="0" indent="0">
              <a:buNone/>
              <a:defRPr sz="2800"/>
            </a:lvl1pPr>
            <a:lvl2pPr marL="914400" indent="-457200">
              <a:buClr>
                <a:schemeClr val="accent1"/>
              </a:buClr>
              <a:buFont typeface="Raleway" panose="020B0503030101060003" pitchFamily="34" charset="0"/>
              <a:buChar char="@"/>
              <a:defRPr sz="2800"/>
            </a:lvl2pPr>
            <a:lvl3pPr marL="1257300" indent="-342900">
              <a:buClr>
                <a:schemeClr val="accent1"/>
              </a:buClr>
              <a:buFont typeface="Raleway" panose="020B0503030101060003" pitchFamily="34" charset="0"/>
              <a:buChar char="@"/>
              <a:defRPr sz="2400"/>
            </a:lvl3pPr>
            <a:lvl4pPr marL="1657350" indent="-285750">
              <a:buClr>
                <a:schemeClr val="accent1"/>
              </a:buClr>
              <a:buFont typeface="Raleway" panose="020B0503030101060003" pitchFamily="34" charset="0"/>
              <a:buChar char="@"/>
              <a:defRPr sz="1600"/>
            </a:lvl4pPr>
            <a:lvl5pPr marL="2114550" indent="-285750">
              <a:buClr>
                <a:schemeClr val="accent1"/>
              </a:buClr>
              <a:buFont typeface="Raleway" panose="020B0503030101060003" pitchFamily="34" charset="0"/>
              <a:buChar char="@"/>
              <a:defRPr sz="16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dirty="0"/>
              <a:t>EDIT MASTER TEXT STYLES</a:t>
            </a:r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1999119693"/>
      </p:ext>
    </p:extLst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Thank You Layout (White BG)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407368" y="4221088"/>
            <a:ext cx="10873205" cy="904056"/>
          </a:xfrm>
        </p:spPr>
        <p:txBody>
          <a:bodyPr anchor="ctr"/>
          <a:lstStyle>
            <a:lvl1pPr>
              <a:defRPr sz="4000">
                <a:solidFill>
                  <a:schemeClr val="bg1"/>
                </a:solidFill>
                <a:effectLst/>
              </a:defRPr>
            </a:lvl1pPr>
          </a:lstStyle>
          <a:p>
            <a:r>
              <a:rPr lang="en-US" dirty="0"/>
              <a:t>Click to edit Master title style for Thank you</a:t>
            </a:r>
            <a:endParaRPr lang="en-IN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4266" y="1"/>
            <a:ext cx="12177734" cy="4005063"/>
          </a:xfrm>
        </p:spPr>
        <p:txBody>
          <a:bodyPr/>
          <a:lstStyle>
            <a:lvl1pPr marL="0" indent="0">
              <a:buNone/>
              <a:defRPr sz="3200">
                <a:solidFill>
                  <a:srgbClr val="128FF9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/>
              <a:t>Click icon to add picture</a:t>
            </a:r>
            <a:endParaRPr lang="en-IN" noProof="0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 hasCustomPrompt="1"/>
          </p:nvPr>
        </p:nvSpPr>
        <p:spPr>
          <a:xfrm>
            <a:off x="407368" y="5341168"/>
            <a:ext cx="10873205" cy="608112"/>
          </a:xfrm>
        </p:spPr>
        <p:txBody>
          <a:bodyPr/>
          <a:lstStyle>
            <a:lvl1pPr marL="0" indent="0">
              <a:buNone/>
              <a:defRPr sz="2800">
                <a:solidFill>
                  <a:srgbClr val="128FF9"/>
                </a:solidFill>
              </a:defRPr>
            </a:lvl1pPr>
            <a:lvl2pPr marL="914400" indent="-457200">
              <a:buClr>
                <a:schemeClr val="accent1"/>
              </a:buClr>
              <a:buFont typeface="Raleway" panose="020B0503030101060003" pitchFamily="34" charset="0"/>
              <a:buChar char="@"/>
              <a:defRPr sz="2800"/>
            </a:lvl2pPr>
            <a:lvl3pPr marL="1257300" indent="-342900">
              <a:buClr>
                <a:schemeClr val="accent1"/>
              </a:buClr>
              <a:buFont typeface="Raleway" panose="020B0503030101060003" pitchFamily="34" charset="0"/>
              <a:buChar char="@"/>
              <a:defRPr sz="2400"/>
            </a:lvl3pPr>
            <a:lvl4pPr marL="1657350" indent="-285750">
              <a:buClr>
                <a:schemeClr val="accent1"/>
              </a:buClr>
              <a:buFont typeface="Raleway" panose="020B0503030101060003" pitchFamily="34" charset="0"/>
              <a:buChar char="@"/>
              <a:defRPr sz="1600"/>
            </a:lvl4pPr>
            <a:lvl5pPr marL="2114550" indent="-285750">
              <a:buClr>
                <a:schemeClr val="accent1"/>
              </a:buClr>
              <a:buFont typeface="Raleway" panose="020B0503030101060003" pitchFamily="34" charset="0"/>
              <a:buChar char="@"/>
              <a:defRPr sz="16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dirty="0"/>
              <a:t>EDIT MASTER TEXT STYLES</a:t>
            </a:r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3270731751"/>
      </p:ext>
    </p:extLst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>
              <a:solidFill>
                <a:srgbClr val="FFFFFF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>
              <a:solidFill>
                <a:srgbClr val="FFFFFF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F6CA3D2-39F2-442F-8D31-5B31DBE64157}" type="slidenum">
              <a:rPr lang="en-US" altLang="en-US" smtClean="0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en-US" altLang="en-US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54590066"/>
      </p:ext>
    </p:extLst>
  </p:cSld>
  <p:clrMapOvr>
    <a:masterClrMapping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997951" y="244478"/>
            <a:ext cx="2796116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602" y="244478"/>
            <a:ext cx="8185151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>
              <a:solidFill>
                <a:srgbClr val="FFFFFF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>
              <a:solidFill>
                <a:srgbClr val="FFFFFF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BA646F6-1E08-4E45-8A7B-9482F24445B1}" type="slidenum">
              <a:rPr lang="en-US" altLang="en-US" smtClean="0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en-US" altLang="en-US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44930526"/>
      </p:ext>
    </p:extLst>
  </p:cSld>
  <p:clrMapOvr>
    <a:masterClrMapping/>
  </p:clrMapOvr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AndObj">
  <p:cSld name="Title, Text,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1" y="244476"/>
            <a:ext cx="11180233" cy="1431925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1117601" y="1905000"/>
            <a:ext cx="5236633" cy="4191000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557434" y="1905000"/>
            <a:ext cx="5236633" cy="4191000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>
              <a:solidFill>
                <a:srgbClr val="FFFFFF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>
              <a:solidFill>
                <a:srgbClr val="FFFFFF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233BA09-41AA-4F34-9D73-1838F92B95CB}" type="slidenum">
              <a:rPr lang="en-US" altLang="en-US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en-US" altLang="en-US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56688389"/>
      </p:ext>
    </p:extLst>
  </p:cSld>
  <p:clrMapOvr>
    <a:masterClrMapping/>
  </p:clrMapOvr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Layout (light)">
    <p:bg>
      <p:bgPr>
        <a:solidFill>
          <a:srgbClr val="4D4A4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C79741-B067-47F3-8EC1-8C02A9E02212}" type="datetimeFigureOut">
              <a:rPr lang="en-IN" smtClean="0">
                <a:solidFill>
                  <a:prstClr val="black">
                    <a:tint val="75000"/>
                  </a:prstClr>
                </a:solidFill>
              </a:rPr>
              <a:pPr/>
              <a:t>09-04-2021</a:t>
            </a:fld>
            <a:endParaRPr lang="en-IN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>
              <a:solidFill>
                <a:prstClr val="black">
                  <a:tint val="75000"/>
                </a:prstClr>
              </a:solidFill>
            </a:endParaRPr>
          </a:p>
        </p:txBody>
      </p:sp>
      <p:grpSp>
        <p:nvGrpSpPr>
          <p:cNvPr id="7" name="Group 3"/>
          <p:cNvGrpSpPr/>
          <p:nvPr userDrawn="1"/>
        </p:nvGrpSpPr>
        <p:grpSpPr>
          <a:xfrm>
            <a:off x="1225609" y="804923"/>
            <a:ext cx="8004995" cy="4839734"/>
            <a:chOff x="0" y="0"/>
            <a:chExt cx="2792483" cy="1688305"/>
          </a:xfrm>
        </p:grpSpPr>
        <p:sp>
          <p:nvSpPr>
            <p:cNvPr id="8" name="Freeform 4"/>
            <p:cNvSpPr/>
            <p:nvPr/>
          </p:nvSpPr>
          <p:spPr>
            <a:xfrm>
              <a:off x="0" y="0"/>
              <a:ext cx="2792483" cy="1688305"/>
            </a:xfrm>
            <a:custGeom>
              <a:avLst/>
              <a:gdLst/>
              <a:ahLst/>
              <a:cxnLst/>
              <a:rect l="l" t="t" r="r" b="b"/>
              <a:pathLst>
                <a:path w="2792483" h="1688305">
                  <a:moveTo>
                    <a:pt x="0" y="0"/>
                  </a:moveTo>
                  <a:lnTo>
                    <a:pt x="0" y="1688305"/>
                  </a:lnTo>
                  <a:lnTo>
                    <a:pt x="2792483" y="1688305"/>
                  </a:lnTo>
                  <a:lnTo>
                    <a:pt x="2792483" y="0"/>
                  </a:lnTo>
                  <a:lnTo>
                    <a:pt x="0" y="0"/>
                  </a:lnTo>
                  <a:close/>
                  <a:moveTo>
                    <a:pt x="2731523" y="1627345"/>
                  </a:moveTo>
                  <a:lnTo>
                    <a:pt x="59690" y="1627345"/>
                  </a:lnTo>
                  <a:lnTo>
                    <a:pt x="59690" y="59690"/>
                  </a:lnTo>
                  <a:lnTo>
                    <a:pt x="2731523" y="59690"/>
                  </a:lnTo>
                  <a:lnTo>
                    <a:pt x="2731523" y="1627345"/>
                  </a:lnTo>
                  <a:close/>
                </a:path>
              </a:pathLst>
            </a:custGeom>
            <a:solidFill>
              <a:srgbClr val="FFFFFF"/>
            </a:solidFill>
          </p:spPr>
        </p:sp>
      </p:grpSp>
      <p:sp>
        <p:nvSpPr>
          <p:cNvPr id="16" name="Title 1"/>
          <p:cNvSpPr>
            <a:spLocks noGrp="1"/>
          </p:cNvSpPr>
          <p:nvPr>
            <p:ph type="ctrTitle"/>
          </p:nvPr>
        </p:nvSpPr>
        <p:spPr>
          <a:xfrm>
            <a:off x="1813957" y="3459936"/>
            <a:ext cx="6339443" cy="660400"/>
          </a:xfrm>
        </p:spPr>
        <p:txBody>
          <a:bodyPr anchor="ctr"/>
          <a:lstStyle>
            <a:lvl1pPr algn="l">
              <a:defRPr sz="4000">
                <a:solidFill>
                  <a:srgbClr val="E4D4C5"/>
                </a:solidFill>
                <a:latin typeface="Quando" panose="02020603060000060704" pitchFamily="18" charset="0"/>
              </a:defRPr>
            </a:lvl1pPr>
          </a:lstStyle>
          <a:p>
            <a:r>
              <a:rPr lang="en-US" dirty="0"/>
              <a:t>Click to edit Master title style</a:t>
            </a:r>
            <a:endParaRPr lang="en-IN" dirty="0"/>
          </a:p>
        </p:txBody>
      </p:sp>
      <p:sp>
        <p:nvSpPr>
          <p:cNvPr id="17" name="Subtitle 2"/>
          <p:cNvSpPr>
            <a:spLocks noGrp="1"/>
          </p:cNvSpPr>
          <p:nvPr>
            <p:ph type="subTitle" idx="1"/>
          </p:nvPr>
        </p:nvSpPr>
        <p:spPr>
          <a:xfrm>
            <a:off x="1813957" y="4006249"/>
            <a:ext cx="6339443" cy="459433"/>
          </a:xfrm>
        </p:spPr>
        <p:txBody>
          <a:bodyPr anchor="ctr">
            <a:normAutofit/>
          </a:bodyPr>
          <a:lstStyle>
            <a:lvl1pPr marL="0" indent="0" algn="l">
              <a:buNone/>
              <a:defRPr sz="2000">
                <a:solidFill>
                  <a:srgbClr val="E4D4C5"/>
                </a:solidFill>
                <a:latin typeface="Cinzel" panose="00000500000000000000" pitchFamily="2" charset="0"/>
              </a:defRPr>
            </a:lvl1pPr>
            <a:lvl2pPr marL="304815" indent="0" algn="ctr">
              <a:buNone/>
              <a:defRPr sz="1333"/>
            </a:lvl2pPr>
            <a:lvl3pPr marL="609630" indent="0" algn="ctr">
              <a:buNone/>
              <a:defRPr sz="1200"/>
            </a:lvl3pPr>
            <a:lvl4pPr marL="914446" indent="0" algn="ctr">
              <a:buNone/>
              <a:defRPr sz="1067"/>
            </a:lvl4pPr>
            <a:lvl5pPr marL="1219261" indent="0" algn="ctr">
              <a:buNone/>
              <a:defRPr sz="1067"/>
            </a:lvl5pPr>
            <a:lvl6pPr marL="1524076" indent="0" algn="ctr">
              <a:buNone/>
              <a:defRPr sz="1067"/>
            </a:lvl6pPr>
            <a:lvl7pPr marL="1828891" indent="0" algn="ctr">
              <a:buNone/>
              <a:defRPr sz="1067"/>
            </a:lvl7pPr>
            <a:lvl8pPr marL="2133707" indent="0" algn="ctr">
              <a:buNone/>
              <a:defRPr sz="1067"/>
            </a:lvl8pPr>
            <a:lvl9pPr marL="2438522" indent="0" algn="ctr">
              <a:buNone/>
              <a:defRPr sz="1067"/>
            </a:lvl9pPr>
          </a:lstStyle>
          <a:p>
            <a:r>
              <a:rPr lang="en-US" dirty="0"/>
              <a:t>Click to edit Master subtitle style</a:t>
            </a:r>
            <a:endParaRPr lang="en-IN" dirty="0"/>
          </a:p>
        </p:txBody>
      </p:sp>
      <p:sp>
        <p:nvSpPr>
          <p:cNvPr id="9" name="Slide Number Placeholder 4"/>
          <p:cNvSpPr txBox="1">
            <a:spLocks/>
          </p:cNvSpPr>
          <p:nvPr userDrawn="1"/>
        </p:nvSpPr>
        <p:spPr>
          <a:xfrm>
            <a:off x="11226800" y="5979924"/>
            <a:ext cx="588000" cy="588000"/>
          </a:xfrm>
          <a:prstGeom prst="ellipse">
            <a:avLst/>
          </a:prstGeom>
          <a:ln w="38100">
            <a:solidFill>
              <a:srgbClr val="E4D4C5"/>
            </a:solidFill>
          </a:ln>
        </p:spPr>
        <p:txBody>
          <a:bodyPr vert="horz" lIns="60960" tIns="30480" rIns="60960" bIns="3048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2400" kern="1200">
                <a:solidFill>
                  <a:srgbClr val="4D4A46"/>
                </a:solidFill>
                <a:latin typeface="Rounded M+ 1p Regular" panose="020B0604020202020204" charset="0"/>
                <a:ea typeface="+mn-ea"/>
                <a:cs typeface="Rounded M+ 1p Regular" panose="020B0604020202020204" charset="0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fontAlgn="auto">
              <a:spcBef>
                <a:spcPts val="0"/>
              </a:spcBef>
              <a:spcAft>
                <a:spcPts val="0"/>
              </a:spcAft>
            </a:pPr>
            <a:fld id="{518C8060-9227-4C66-957D-7B20F13919E5}" type="slidenum">
              <a:rPr lang="en-IN" sz="1600" smtClean="0">
                <a:solidFill>
                  <a:srgbClr val="E4D4C5"/>
                </a:solidFill>
              </a:rPr>
              <a:pPr fontAlgn="auto">
                <a:spcBef>
                  <a:spcPts val="0"/>
                </a:spcBef>
                <a:spcAft>
                  <a:spcPts val="0"/>
                </a:spcAft>
              </a:pPr>
              <a:t>‹#›</a:t>
            </a:fld>
            <a:endParaRPr lang="en-IN" sz="1600" dirty="0">
              <a:solidFill>
                <a:srgbClr val="E4D4C5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40159567"/>
      </p:ext>
    </p:extLst>
  </p:cSld>
  <p:clrMapOvr>
    <a:masterClrMapping/>
  </p:clrMapOvr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Layout (dark)">
    <p:bg>
      <p:bgPr>
        <a:solidFill>
          <a:srgbClr val="E4D4C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C79741-B067-47F3-8EC1-8C02A9E02212}" type="datetimeFigureOut">
              <a:rPr lang="en-IN" smtClean="0">
                <a:solidFill>
                  <a:prstClr val="black">
                    <a:tint val="75000"/>
                  </a:prstClr>
                </a:solidFill>
              </a:rPr>
              <a:pPr/>
              <a:t>09-04-2021</a:t>
            </a:fld>
            <a:endParaRPr lang="en-IN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fld id="{518C8060-9227-4C66-957D-7B20F13919E5}" type="slidenum">
              <a:rPr lang="en-IN">
                <a:solidFill>
                  <a:prstClr val="black"/>
                </a:solidFill>
                <a:latin typeface="Calibri" panose="020F0502020204030204"/>
              </a:rPr>
              <a:pPr eaLnBrk="1" fontAlgn="auto" hangingPunct="1">
                <a:spcBef>
                  <a:spcPts val="0"/>
                </a:spcBef>
                <a:spcAft>
                  <a:spcPts val="0"/>
                </a:spcAft>
              </a:pPr>
              <a:t>‹#›</a:t>
            </a:fld>
            <a:endParaRPr lang="en-IN">
              <a:solidFill>
                <a:prstClr val="black"/>
              </a:solidFill>
              <a:latin typeface="Calibri" panose="020F0502020204030204"/>
            </a:endParaRPr>
          </a:p>
        </p:txBody>
      </p:sp>
      <p:grpSp>
        <p:nvGrpSpPr>
          <p:cNvPr id="7" name="Group 3"/>
          <p:cNvGrpSpPr/>
          <p:nvPr userDrawn="1"/>
        </p:nvGrpSpPr>
        <p:grpSpPr>
          <a:xfrm>
            <a:off x="1225609" y="804923"/>
            <a:ext cx="8004995" cy="4839734"/>
            <a:chOff x="0" y="0"/>
            <a:chExt cx="2792483" cy="1688305"/>
          </a:xfrm>
        </p:grpSpPr>
        <p:sp>
          <p:nvSpPr>
            <p:cNvPr id="8" name="Freeform 4"/>
            <p:cNvSpPr/>
            <p:nvPr/>
          </p:nvSpPr>
          <p:spPr>
            <a:xfrm>
              <a:off x="0" y="0"/>
              <a:ext cx="2792483" cy="1688305"/>
            </a:xfrm>
            <a:custGeom>
              <a:avLst/>
              <a:gdLst/>
              <a:ahLst/>
              <a:cxnLst/>
              <a:rect l="l" t="t" r="r" b="b"/>
              <a:pathLst>
                <a:path w="2792483" h="1688305">
                  <a:moveTo>
                    <a:pt x="0" y="0"/>
                  </a:moveTo>
                  <a:lnTo>
                    <a:pt x="0" y="1688305"/>
                  </a:lnTo>
                  <a:lnTo>
                    <a:pt x="2792483" y="1688305"/>
                  </a:lnTo>
                  <a:lnTo>
                    <a:pt x="2792483" y="0"/>
                  </a:lnTo>
                  <a:lnTo>
                    <a:pt x="0" y="0"/>
                  </a:lnTo>
                  <a:close/>
                  <a:moveTo>
                    <a:pt x="2731523" y="1627345"/>
                  </a:moveTo>
                  <a:lnTo>
                    <a:pt x="59690" y="1627345"/>
                  </a:lnTo>
                  <a:lnTo>
                    <a:pt x="59690" y="59690"/>
                  </a:lnTo>
                  <a:lnTo>
                    <a:pt x="2731523" y="59690"/>
                  </a:lnTo>
                  <a:lnTo>
                    <a:pt x="2731523" y="1627345"/>
                  </a:lnTo>
                  <a:close/>
                </a:path>
              </a:pathLst>
            </a:custGeom>
            <a:solidFill>
              <a:srgbClr val="FFFFFF"/>
            </a:solidFill>
          </p:spPr>
        </p:sp>
      </p:grpSp>
      <p:sp>
        <p:nvSpPr>
          <p:cNvPr id="16" name="Title 1"/>
          <p:cNvSpPr>
            <a:spLocks noGrp="1"/>
          </p:cNvSpPr>
          <p:nvPr>
            <p:ph type="ctrTitle"/>
          </p:nvPr>
        </p:nvSpPr>
        <p:spPr>
          <a:xfrm>
            <a:off x="1813957" y="3479800"/>
            <a:ext cx="6339443" cy="660400"/>
          </a:xfrm>
        </p:spPr>
        <p:txBody>
          <a:bodyPr anchor="ctr"/>
          <a:lstStyle>
            <a:lvl1pPr algn="l">
              <a:defRPr sz="4000">
                <a:solidFill>
                  <a:srgbClr val="4D4A46"/>
                </a:solidFill>
                <a:latin typeface="Quando" panose="02020603060000060704" pitchFamily="18" charset="0"/>
              </a:defRPr>
            </a:lvl1pPr>
          </a:lstStyle>
          <a:p>
            <a:r>
              <a:rPr lang="en-US" dirty="0"/>
              <a:t>Click to edit Master title style</a:t>
            </a:r>
            <a:endParaRPr lang="en-IN" dirty="0"/>
          </a:p>
        </p:txBody>
      </p:sp>
      <p:sp>
        <p:nvSpPr>
          <p:cNvPr id="17" name="Subtitle 2"/>
          <p:cNvSpPr>
            <a:spLocks noGrp="1"/>
          </p:cNvSpPr>
          <p:nvPr>
            <p:ph type="subTitle" idx="1"/>
          </p:nvPr>
        </p:nvSpPr>
        <p:spPr>
          <a:xfrm>
            <a:off x="1813957" y="4026113"/>
            <a:ext cx="6339443" cy="459433"/>
          </a:xfrm>
        </p:spPr>
        <p:txBody>
          <a:bodyPr anchor="ctr">
            <a:normAutofit/>
          </a:bodyPr>
          <a:lstStyle>
            <a:lvl1pPr marL="0" indent="0" algn="l">
              <a:buNone/>
              <a:defRPr sz="2000">
                <a:solidFill>
                  <a:srgbClr val="4D4A46"/>
                </a:solidFill>
                <a:latin typeface="Cinzel" panose="00000500000000000000" pitchFamily="2" charset="0"/>
              </a:defRPr>
            </a:lvl1pPr>
            <a:lvl2pPr marL="304815" indent="0" algn="ctr">
              <a:buNone/>
              <a:defRPr sz="1333"/>
            </a:lvl2pPr>
            <a:lvl3pPr marL="609630" indent="0" algn="ctr">
              <a:buNone/>
              <a:defRPr sz="1200"/>
            </a:lvl3pPr>
            <a:lvl4pPr marL="914446" indent="0" algn="ctr">
              <a:buNone/>
              <a:defRPr sz="1067"/>
            </a:lvl4pPr>
            <a:lvl5pPr marL="1219261" indent="0" algn="ctr">
              <a:buNone/>
              <a:defRPr sz="1067"/>
            </a:lvl5pPr>
            <a:lvl6pPr marL="1524076" indent="0" algn="ctr">
              <a:buNone/>
              <a:defRPr sz="1067"/>
            </a:lvl6pPr>
            <a:lvl7pPr marL="1828891" indent="0" algn="ctr">
              <a:buNone/>
              <a:defRPr sz="1067"/>
            </a:lvl7pPr>
            <a:lvl8pPr marL="2133707" indent="0" algn="ctr">
              <a:buNone/>
              <a:defRPr sz="1067"/>
            </a:lvl8pPr>
            <a:lvl9pPr marL="2438522" indent="0" algn="ctr">
              <a:buNone/>
              <a:defRPr sz="1067"/>
            </a:lvl9pPr>
          </a:lstStyle>
          <a:p>
            <a:r>
              <a:rPr lang="en-US" dirty="0"/>
              <a:t>Click to edit Master subtitle style</a:t>
            </a:r>
            <a:endParaRPr lang="en-IN" dirty="0"/>
          </a:p>
        </p:txBody>
      </p:sp>
      <p:sp>
        <p:nvSpPr>
          <p:cNvPr id="9" name="Slide Number Placeholder 4"/>
          <p:cNvSpPr txBox="1">
            <a:spLocks/>
          </p:cNvSpPr>
          <p:nvPr userDrawn="1"/>
        </p:nvSpPr>
        <p:spPr>
          <a:xfrm>
            <a:off x="11226800" y="5979924"/>
            <a:ext cx="588000" cy="588000"/>
          </a:xfrm>
          <a:prstGeom prst="ellipse">
            <a:avLst/>
          </a:prstGeom>
          <a:ln w="38100">
            <a:solidFill>
              <a:srgbClr val="4D4A46"/>
            </a:solidFill>
          </a:ln>
        </p:spPr>
        <p:txBody>
          <a:bodyPr vert="horz" lIns="60960" tIns="30480" rIns="60960" bIns="3048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2400" kern="1200">
                <a:solidFill>
                  <a:srgbClr val="4D4A46"/>
                </a:solidFill>
                <a:latin typeface="Rounded M+ 1p Regular" panose="020B0604020202020204" charset="0"/>
                <a:ea typeface="+mn-ea"/>
                <a:cs typeface="Rounded M+ 1p Regular" panose="020B0604020202020204" charset="0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fontAlgn="auto">
              <a:spcBef>
                <a:spcPts val="0"/>
              </a:spcBef>
              <a:spcAft>
                <a:spcPts val="0"/>
              </a:spcAft>
            </a:pPr>
            <a:fld id="{518C8060-9227-4C66-957D-7B20F13919E5}" type="slidenum">
              <a:rPr lang="en-IN" sz="1600" smtClean="0"/>
              <a:pPr fontAlgn="auto">
                <a:spcBef>
                  <a:spcPts val="0"/>
                </a:spcBef>
                <a:spcAft>
                  <a:spcPts val="0"/>
                </a:spcAft>
              </a:pPr>
              <a:t>‹#›</a:t>
            </a:fld>
            <a:endParaRPr lang="en-IN" sz="1600" dirty="0"/>
          </a:p>
        </p:txBody>
      </p:sp>
    </p:spTree>
    <p:extLst>
      <p:ext uri="{BB962C8B-B14F-4D97-AF65-F5344CB8AC3E}">
        <p14:creationId xmlns:p14="http://schemas.microsoft.com/office/powerpoint/2010/main" val="3322555279"/>
      </p:ext>
    </p:extLst>
  </p:cSld>
  <p:clrMapOvr>
    <a:masterClrMapping/>
  </p:clrMapOvr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able of Contents">
    <p:bg>
      <p:bgPr>
        <a:blipFill dpi="0" rotWithShape="1">
          <a:blip r:embed="rId2" cstate="email">
            <a:alphaModFix amt="95000"/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924800" y="684925"/>
            <a:ext cx="3429000" cy="1321676"/>
          </a:xfrm>
        </p:spPr>
        <p:txBody>
          <a:bodyPr/>
          <a:lstStyle>
            <a:lvl1pPr algn="r">
              <a:defRPr kumimoji="0" lang="en-US" sz="4266" b="0" i="0" u="none" strike="noStrike" kern="1200" cap="none" spc="0" normalizeH="0" baseline="0" smtClean="0">
                <a:ln>
                  <a:noFill/>
                </a:ln>
                <a:solidFill>
                  <a:srgbClr val="044A3A"/>
                </a:solidFill>
                <a:effectLst/>
                <a:uLnTx/>
                <a:uFillTx/>
                <a:latin typeface="Quando"/>
                <a:ea typeface="+mn-ea"/>
                <a:cs typeface="+mn-cs"/>
              </a:defRPr>
            </a:lvl1pPr>
          </a:lstStyle>
          <a:p>
            <a:r>
              <a:rPr lang="en-US" dirty="0"/>
              <a:t>Click to edit Master title style</a:t>
            </a:r>
            <a:endParaRPr lang="en-IN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C79741-B067-47F3-8EC1-8C02A9E02212}" type="datetimeFigureOut">
              <a:rPr lang="en-IN" smtClean="0">
                <a:solidFill>
                  <a:prstClr val="black">
                    <a:tint val="75000"/>
                  </a:prstClr>
                </a:solidFill>
              </a:rPr>
              <a:pPr/>
              <a:t>09-04-2021</a:t>
            </a:fld>
            <a:endParaRPr lang="en-IN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10" name="Freeform 6"/>
          <p:cNvSpPr/>
          <p:nvPr/>
        </p:nvSpPr>
        <p:spPr>
          <a:xfrm>
            <a:off x="685800" y="685801"/>
            <a:ext cx="5349064" cy="1818631"/>
          </a:xfrm>
          <a:custGeom>
            <a:avLst/>
            <a:gdLst/>
            <a:ahLst/>
            <a:cxnLst/>
            <a:rect l="l" t="t" r="r" b="b"/>
            <a:pathLst>
              <a:path w="4148248" h="1410365">
                <a:moveTo>
                  <a:pt x="0" y="0"/>
                </a:moveTo>
                <a:lnTo>
                  <a:pt x="4148248" y="0"/>
                </a:lnTo>
                <a:lnTo>
                  <a:pt x="4148248" y="1410365"/>
                </a:lnTo>
                <a:lnTo>
                  <a:pt x="0" y="1410365"/>
                </a:lnTo>
                <a:close/>
              </a:path>
            </a:pathLst>
          </a:custGeom>
          <a:solidFill>
            <a:srgbClr val="044A3A"/>
          </a:solidFill>
        </p:spPr>
      </p:sp>
      <p:sp>
        <p:nvSpPr>
          <p:cNvPr id="12" name="Freeform 8"/>
          <p:cNvSpPr/>
          <p:nvPr/>
        </p:nvSpPr>
        <p:spPr>
          <a:xfrm>
            <a:off x="1671174" y="2534939"/>
            <a:ext cx="5349064" cy="1818631"/>
          </a:xfrm>
          <a:custGeom>
            <a:avLst/>
            <a:gdLst/>
            <a:ahLst/>
            <a:cxnLst/>
            <a:rect l="l" t="t" r="r" b="b"/>
            <a:pathLst>
              <a:path w="4148248" h="1410365">
                <a:moveTo>
                  <a:pt x="0" y="0"/>
                </a:moveTo>
                <a:lnTo>
                  <a:pt x="4148248" y="0"/>
                </a:lnTo>
                <a:lnTo>
                  <a:pt x="4148248" y="1410365"/>
                </a:lnTo>
                <a:lnTo>
                  <a:pt x="0" y="1410365"/>
                </a:lnTo>
                <a:close/>
              </a:path>
            </a:pathLst>
          </a:custGeom>
          <a:solidFill>
            <a:srgbClr val="FFFFFF"/>
          </a:solidFill>
        </p:spPr>
      </p:sp>
      <p:sp>
        <p:nvSpPr>
          <p:cNvPr id="14" name="Freeform 10"/>
          <p:cNvSpPr/>
          <p:nvPr/>
        </p:nvSpPr>
        <p:spPr>
          <a:xfrm>
            <a:off x="689105" y="4353569"/>
            <a:ext cx="5349064" cy="1818631"/>
          </a:xfrm>
          <a:custGeom>
            <a:avLst/>
            <a:gdLst/>
            <a:ahLst/>
            <a:cxnLst/>
            <a:rect l="l" t="t" r="r" b="b"/>
            <a:pathLst>
              <a:path w="4148248" h="1410365">
                <a:moveTo>
                  <a:pt x="0" y="0"/>
                </a:moveTo>
                <a:lnTo>
                  <a:pt x="4148248" y="0"/>
                </a:lnTo>
                <a:lnTo>
                  <a:pt x="4148248" y="1410365"/>
                </a:lnTo>
                <a:lnTo>
                  <a:pt x="0" y="1410365"/>
                </a:lnTo>
                <a:close/>
              </a:path>
            </a:pathLst>
          </a:custGeom>
          <a:solidFill>
            <a:srgbClr val="79D1C3"/>
          </a:solidFill>
        </p:spPr>
      </p:sp>
      <p:sp>
        <p:nvSpPr>
          <p:cNvPr id="24" name="Slide Number Placeholder 4"/>
          <p:cNvSpPr txBox="1">
            <a:spLocks/>
          </p:cNvSpPr>
          <p:nvPr userDrawn="1"/>
        </p:nvSpPr>
        <p:spPr>
          <a:xfrm>
            <a:off x="11226800" y="5979924"/>
            <a:ext cx="588000" cy="588000"/>
          </a:xfrm>
          <a:prstGeom prst="ellipse">
            <a:avLst/>
          </a:prstGeom>
          <a:ln w="38100">
            <a:solidFill>
              <a:srgbClr val="4D4A46"/>
            </a:solidFill>
          </a:ln>
        </p:spPr>
        <p:txBody>
          <a:bodyPr vert="horz" lIns="60960" tIns="30480" rIns="60960" bIns="3048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2400" kern="1200">
                <a:solidFill>
                  <a:srgbClr val="4D4A46"/>
                </a:solidFill>
                <a:latin typeface="Rounded M+ 1p Regular" panose="020B0604020202020204" charset="0"/>
                <a:ea typeface="+mn-ea"/>
                <a:cs typeface="Rounded M+ 1p Regular" panose="020B0604020202020204" charset="0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fontAlgn="auto">
              <a:spcBef>
                <a:spcPts val="0"/>
              </a:spcBef>
              <a:spcAft>
                <a:spcPts val="0"/>
              </a:spcAft>
            </a:pPr>
            <a:fld id="{518C8060-9227-4C66-957D-7B20F13919E5}" type="slidenum">
              <a:rPr lang="en-IN" sz="1600" smtClean="0"/>
              <a:pPr fontAlgn="auto">
                <a:spcBef>
                  <a:spcPts val="0"/>
                </a:spcBef>
                <a:spcAft>
                  <a:spcPts val="0"/>
                </a:spcAft>
              </a:pPr>
              <a:t>‹#›</a:t>
            </a:fld>
            <a:endParaRPr lang="en-IN" sz="1600" dirty="0"/>
          </a:p>
        </p:txBody>
      </p:sp>
      <p:sp>
        <p:nvSpPr>
          <p:cNvPr id="26" name="Text Placeholder 25"/>
          <p:cNvSpPr>
            <a:spLocks noGrp="1"/>
          </p:cNvSpPr>
          <p:nvPr userDrawn="1">
            <p:ph type="body" sz="quarter" idx="12" hasCustomPrompt="1"/>
          </p:nvPr>
        </p:nvSpPr>
        <p:spPr>
          <a:xfrm rot="-5400000">
            <a:off x="616351" y="1345515"/>
            <a:ext cx="1300800" cy="499200"/>
          </a:xfrm>
        </p:spPr>
        <p:txBody>
          <a:bodyPr>
            <a:noAutofit/>
          </a:bodyPr>
          <a:lstStyle>
            <a:lvl1pPr marL="0" indent="0" algn="ctr">
              <a:buNone/>
              <a:defRPr kumimoji="0" lang="en-IN" sz="3667" b="0" i="0" u="none" strike="noStrike" kern="1200" cap="none" spc="0" normalizeH="0" baseline="0" dirty="0">
                <a:ln>
                  <a:noFill/>
                </a:ln>
                <a:solidFill>
                  <a:srgbClr val="79D1C3"/>
                </a:solidFill>
                <a:effectLst/>
                <a:uLnTx/>
                <a:uFillTx/>
                <a:latin typeface="Quando"/>
                <a:ea typeface="+mn-ea"/>
                <a:cs typeface="+mn-cs"/>
              </a:defRPr>
            </a:lvl1pPr>
          </a:lstStyle>
          <a:p>
            <a:pPr lvl="0"/>
            <a:r>
              <a:rPr lang="en-IN" dirty="0"/>
              <a:t>01</a:t>
            </a:r>
          </a:p>
        </p:txBody>
      </p:sp>
      <p:sp>
        <p:nvSpPr>
          <p:cNvPr id="27" name="Text Placeholder 25"/>
          <p:cNvSpPr>
            <a:spLocks noGrp="1"/>
          </p:cNvSpPr>
          <p:nvPr userDrawn="1">
            <p:ph type="body" sz="quarter" idx="13" hasCustomPrompt="1"/>
          </p:nvPr>
        </p:nvSpPr>
        <p:spPr>
          <a:xfrm rot="5400000">
            <a:off x="5807535" y="3194653"/>
            <a:ext cx="1300800" cy="499200"/>
          </a:xfrm>
        </p:spPr>
        <p:txBody>
          <a:bodyPr>
            <a:noAutofit/>
          </a:bodyPr>
          <a:lstStyle>
            <a:lvl1pPr marL="0" indent="0" algn="ctr">
              <a:buNone/>
              <a:defRPr kumimoji="0" lang="en-IN" sz="3667" b="0" i="0" u="none" strike="noStrike" kern="1200" cap="none" spc="0" normalizeH="0" baseline="0" dirty="0">
                <a:ln>
                  <a:noFill/>
                </a:ln>
                <a:solidFill>
                  <a:srgbClr val="4D4A46"/>
                </a:solidFill>
                <a:effectLst/>
                <a:uLnTx/>
                <a:uFillTx/>
                <a:latin typeface="Quando"/>
                <a:ea typeface="+mn-ea"/>
                <a:cs typeface="+mn-cs"/>
              </a:defRPr>
            </a:lvl1pPr>
          </a:lstStyle>
          <a:p>
            <a:pPr lvl="0"/>
            <a:r>
              <a:rPr lang="en-IN" dirty="0"/>
              <a:t>02</a:t>
            </a:r>
          </a:p>
        </p:txBody>
      </p:sp>
      <p:sp>
        <p:nvSpPr>
          <p:cNvPr id="29" name="Text Placeholder 28"/>
          <p:cNvSpPr>
            <a:spLocks noGrp="1"/>
          </p:cNvSpPr>
          <p:nvPr userDrawn="1">
            <p:ph type="body" sz="quarter" idx="14" hasCustomPrompt="1"/>
          </p:nvPr>
        </p:nvSpPr>
        <p:spPr>
          <a:xfrm>
            <a:off x="1830917" y="1244600"/>
            <a:ext cx="3503083" cy="762000"/>
          </a:xfrm>
        </p:spPr>
        <p:txBody>
          <a:bodyPr>
            <a:normAutofit/>
          </a:bodyPr>
          <a:lstStyle>
            <a:lvl1pPr marL="0" indent="0">
              <a:buNone/>
              <a:defRPr sz="4000">
                <a:solidFill>
                  <a:schemeClr val="bg1"/>
                </a:solidFill>
                <a:latin typeface="Cinzel" panose="00000500000000000000" pitchFamily="2" charset="0"/>
              </a:defRPr>
            </a:lvl1pPr>
          </a:lstStyle>
          <a:p>
            <a:pPr lvl="0"/>
            <a:r>
              <a:rPr lang="en-IN" sz="4000" dirty="0"/>
              <a:t>Title 1</a:t>
            </a:r>
            <a:endParaRPr lang="en-IN" dirty="0"/>
          </a:p>
        </p:txBody>
      </p:sp>
      <p:sp>
        <p:nvSpPr>
          <p:cNvPr id="30" name="Text Placeholder 28"/>
          <p:cNvSpPr>
            <a:spLocks noGrp="1"/>
          </p:cNvSpPr>
          <p:nvPr userDrawn="1">
            <p:ph type="body" sz="quarter" idx="15" hasCustomPrompt="1"/>
          </p:nvPr>
        </p:nvSpPr>
        <p:spPr>
          <a:xfrm>
            <a:off x="2188214" y="3032747"/>
            <a:ext cx="3503083" cy="762000"/>
          </a:xfrm>
        </p:spPr>
        <p:txBody>
          <a:bodyPr>
            <a:normAutofit/>
          </a:bodyPr>
          <a:lstStyle>
            <a:lvl1pPr marL="0" indent="0">
              <a:buNone/>
              <a:defRPr sz="4000">
                <a:solidFill>
                  <a:srgbClr val="4D4A46"/>
                </a:solidFill>
                <a:latin typeface="Cinzel" panose="00000500000000000000" pitchFamily="2" charset="0"/>
              </a:defRPr>
            </a:lvl1pPr>
          </a:lstStyle>
          <a:p>
            <a:pPr lvl="0"/>
            <a:r>
              <a:rPr lang="en-IN" sz="4000" dirty="0"/>
              <a:t>Title 2</a:t>
            </a:r>
            <a:endParaRPr lang="en-IN" dirty="0"/>
          </a:p>
        </p:txBody>
      </p:sp>
      <p:sp>
        <p:nvSpPr>
          <p:cNvPr id="31" name="Text Placeholder 28"/>
          <p:cNvSpPr>
            <a:spLocks noGrp="1"/>
          </p:cNvSpPr>
          <p:nvPr userDrawn="1">
            <p:ph type="body" sz="quarter" idx="16" hasCustomPrompt="1"/>
          </p:nvPr>
        </p:nvSpPr>
        <p:spPr>
          <a:xfrm>
            <a:off x="1671175" y="4927653"/>
            <a:ext cx="3503083" cy="762000"/>
          </a:xfrm>
        </p:spPr>
        <p:txBody>
          <a:bodyPr>
            <a:normAutofit/>
          </a:bodyPr>
          <a:lstStyle>
            <a:lvl1pPr marL="0" indent="0">
              <a:buNone/>
              <a:defRPr sz="4000">
                <a:solidFill>
                  <a:srgbClr val="4D4A46"/>
                </a:solidFill>
                <a:latin typeface="Cinzel" panose="00000500000000000000" pitchFamily="2" charset="0"/>
              </a:defRPr>
            </a:lvl1pPr>
          </a:lstStyle>
          <a:p>
            <a:pPr lvl="0"/>
            <a:r>
              <a:rPr lang="en-IN" sz="4000" dirty="0"/>
              <a:t>Title 3</a:t>
            </a:r>
            <a:endParaRPr lang="en-IN" dirty="0"/>
          </a:p>
        </p:txBody>
      </p:sp>
      <p:sp>
        <p:nvSpPr>
          <p:cNvPr id="32" name="Text Placeholder 25"/>
          <p:cNvSpPr>
            <a:spLocks noGrp="1"/>
          </p:cNvSpPr>
          <p:nvPr>
            <p:ph type="body" sz="quarter" idx="17" hasCustomPrompt="1"/>
          </p:nvPr>
        </p:nvSpPr>
        <p:spPr>
          <a:xfrm rot="-5400000">
            <a:off x="616351" y="5059053"/>
            <a:ext cx="1300800" cy="499200"/>
          </a:xfrm>
        </p:spPr>
        <p:txBody>
          <a:bodyPr>
            <a:noAutofit/>
          </a:bodyPr>
          <a:lstStyle>
            <a:lvl1pPr marL="0" indent="0" algn="ctr">
              <a:buNone/>
              <a:defRPr kumimoji="0" lang="en-IN" sz="3667" b="0" i="0" u="none" strike="noStrike" kern="1200" cap="none" spc="0" normalizeH="0" baseline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Quando"/>
                <a:ea typeface="+mn-ea"/>
                <a:cs typeface="+mn-cs"/>
              </a:defRPr>
            </a:lvl1pPr>
          </a:lstStyle>
          <a:p>
            <a:pPr lvl="0"/>
            <a:r>
              <a:rPr lang="en-IN" dirty="0"/>
              <a:t>03</a:t>
            </a:r>
          </a:p>
        </p:txBody>
      </p:sp>
    </p:spTree>
    <p:extLst>
      <p:ext uri="{BB962C8B-B14F-4D97-AF65-F5344CB8AC3E}">
        <p14:creationId xmlns:p14="http://schemas.microsoft.com/office/powerpoint/2010/main" val="1375308479"/>
      </p:ext>
    </p:extLst>
  </p:cSld>
  <p:clrMapOvr>
    <a:masterClrMapping/>
  </p:clrMapOvr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Custom Layout">
    <p:bg>
      <p:bgPr>
        <a:solidFill>
          <a:srgbClr val="E4D4C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Content Placeholder 22"/>
          <p:cNvSpPr>
            <a:spLocks noGrp="1"/>
          </p:cNvSpPr>
          <p:nvPr>
            <p:ph sz="quarter" idx="14"/>
          </p:nvPr>
        </p:nvSpPr>
        <p:spPr>
          <a:xfrm>
            <a:off x="5615517" y="2362200"/>
            <a:ext cx="5738283" cy="3098800"/>
          </a:xfrm>
        </p:spPr>
        <p:txBody>
          <a:bodyPr>
            <a:normAutofit/>
          </a:bodyPr>
          <a:lstStyle>
            <a:lvl1pPr>
              <a:defRPr sz="1867">
                <a:solidFill>
                  <a:srgbClr val="4D4A46"/>
                </a:solidFill>
                <a:latin typeface="Montserrat" panose="02000505000000020004" pitchFamily="2" charset="0"/>
              </a:defRPr>
            </a:lvl1pPr>
            <a:lvl2pPr>
              <a:defRPr sz="1600">
                <a:solidFill>
                  <a:srgbClr val="4D4A46"/>
                </a:solidFill>
                <a:latin typeface="Montserrat" panose="02000505000000020004" pitchFamily="2" charset="0"/>
              </a:defRPr>
            </a:lvl2pPr>
            <a:lvl3pPr>
              <a:defRPr sz="1333">
                <a:solidFill>
                  <a:srgbClr val="4D4A46"/>
                </a:solidFill>
                <a:latin typeface="Montserrat" panose="02000505000000020004" pitchFamily="2" charset="0"/>
              </a:defRPr>
            </a:lvl3pPr>
            <a:lvl4pPr>
              <a:defRPr sz="1200">
                <a:solidFill>
                  <a:srgbClr val="4D4A46"/>
                </a:solidFill>
                <a:latin typeface="Montserrat" panose="02000505000000020004" pitchFamily="2" charset="0"/>
              </a:defRPr>
            </a:lvl4pPr>
            <a:lvl5pPr>
              <a:defRPr sz="1200">
                <a:solidFill>
                  <a:srgbClr val="4D4A46"/>
                </a:solidFill>
                <a:latin typeface="Montserrat" panose="02000505000000020004" pitchFamily="2" charset="0"/>
              </a:defRPr>
            </a:lvl5pPr>
          </a:lstStyle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IN" dirty="0"/>
          </a:p>
        </p:txBody>
      </p:sp>
      <p:sp>
        <p:nvSpPr>
          <p:cNvPr id="25" name="Picture Placeholder 24"/>
          <p:cNvSpPr>
            <a:spLocks noGrp="1"/>
          </p:cNvSpPr>
          <p:nvPr>
            <p:ph type="pic" sz="quarter" idx="15"/>
          </p:nvPr>
        </p:nvSpPr>
        <p:spPr>
          <a:xfrm>
            <a:off x="0" y="1752"/>
            <a:ext cx="5148792" cy="6858000"/>
          </a:xfrm>
        </p:spPr>
        <p:txBody>
          <a:bodyPr/>
          <a:lstStyle/>
          <a:p>
            <a:endParaRPr lang="en-IN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5615517" y="6240461"/>
            <a:ext cx="2743200" cy="365125"/>
          </a:xfrm>
        </p:spPr>
        <p:txBody>
          <a:bodyPr/>
          <a:lstStyle/>
          <a:p>
            <a:fld id="{4EC79741-B067-47F3-8EC1-8C02A9E02212}" type="datetimeFigureOut">
              <a:rPr lang="en-IN" smtClean="0">
                <a:solidFill>
                  <a:prstClr val="black">
                    <a:tint val="75000"/>
                  </a:prstClr>
                </a:solidFill>
              </a:rPr>
              <a:pPr/>
              <a:t>09-04-2021</a:t>
            </a:fld>
            <a:endParaRPr lang="en-IN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11226800" y="5979924"/>
            <a:ext cx="588000" cy="588000"/>
          </a:xfrm>
          <a:prstGeom prst="ellipse">
            <a:avLst/>
          </a:prstGeom>
          <a:ln w="38100">
            <a:solidFill>
              <a:srgbClr val="4D4A46"/>
            </a:solidFill>
          </a:ln>
        </p:spPr>
        <p:txBody>
          <a:bodyPr/>
          <a:lstStyle>
            <a:lvl1pPr algn="ctr">
              <a:defRPr sz="1600">
                <a:solidFill>
                  <a:srgbClr val="4D4A46"/>
                </a:solidFill>
                <a:latin typeface="Rounded M+ 1p Regular" panose="020B0604020202020204" charset="0"/>
                <a:cs typeface="Rounded M+ 1p Regular" panose="020B0604020202020204" charset="0"/>
              </a:defRPr>
            </a:lvl1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fld id="{518C8060-9227-4C66-957D-7B20F13919E5}" type="slidenum">
              <a:rPr lang="en-IN" smtClean="0"/>
              <a:pPr eaLnBrk="1" fontAlgn="auto" hangingPunct="1">
                <a:spcBef>
                  <a:spcPts val="0"/>
                </a:spcBef>
                <a:spcAft>
                  <a:spcPts val="0"/>
                </a:spcAft>
              </a:pPr>
              <a:t>‹#›</a:t>
            </a:fld>
            <a:endParaRPr lang="en-IN" dirty="0"/>
          </a:p>
        </p:txBody>
      </p:sp>
      <p:sp>
        <p:nvSpPr>
          <p:cNvPr id="15" name="AutoShape 11"/>
          <p:cNvSpPr/>
          <p:nvPr/>
        </p:nvSpPr>
        <p:spPr>
          <a:xfrm>
            <a:off x="5615517" y="2098296"/>
            <a:ext cx="4183561" cy="57403"/>
          </a:xfrm>
          <a:prstGeom prst="rect">
            <a:avLst/>
          </a:prstGeom>
          <a:solidFill>
            <a:srgbClr val="FFFDFD"/>
          </a:solidFill>
        </p:spPr>
      </p:sp>
      <p:sp>
        <p:nvSpPr>
          <p:cNvPr id="19" name="Title 18"/>
          <p:cNvSpPr>
            <a:spLocks noGrp="1"/>
          </p:cNvSpPr>
          <p:nvPr userDrawn="1">
            <p:ph type="title"/>
          </p:nvPr>
        </p:nvSpPr>
        <p:spPr>
          <a:xfrm>
            <a:off x="5615641" y="520750"/>
            <a:ext cx="5738159" cy="911641"/>
          </a:xfrm>
        </p:spPr>
        <p:txBody>
          <a:bodyPr>
            <a:noAutofit/>
          </a:bodyPr>
          <a:lstStyle>
            <a:lvl1pPr>
              <a:defRPr sz="4000">
                <a:solidFill>
                  <a:srgbClr val="4D4A46"/>
                </a:solidFill>
                <a:latin typeface="Quando" panose="02020603060000060704" pitchFamily="18" charset="0"/>
              </a:defRPr>
            </a:lvl1pPr>
          </a:lstStyle>
          <a:p>
            <a:r>
              <a:rPr lang="en-US" dirty="0"/>
              <a:t>Click to edit Master title style</a:t>
            </a:r>
            <a:endParaRPr lang="en-IN" dirty="0"/>
          </a:p>
        </p:txBody>
      </p:sp>
      <p:sp>
        <p:nvSpPr>
          <p:cNvPr id="21" name="Text Placeholder 20"/>
          <p:cNvSpPr>
            <a:spLocks noGrp="1"/>
          </p:cNvSpPr>
          <p:nvPr>
            <p:ph type="body" sz="quarter" idx="13" hasCustomPrompt="1"/>
          </p:nvPr>
        </p:nvSpPr>
        <p:spPr>
          <a:xfrm>
            <a:off x="5615517" y="1701800"/>
            <a:ext cx="5738283" cy="304800"/>
          </a:xfrm>
        </p:spPr>
        <p:txBody>
          <a:bodyPr>
            <a:normAutofit/>
          </a:bodyPr>
          <a:lstStyle>
            <a:lvl1pPr marL="0" indent="0">
              <a:buNone/>
              <a:defRPr sz="1733" baseline="0">
                <a:solidFill>
                  <a:srgbClr val="4D4A46"/>
                </a:solidFill>
                <a:latin typeface="Quando" panose="02020603060000060704" pitchFamily="18" charset="0"/>
              </a:defRPr>
            </a:lvl1pPr>
          </a:lstStyle>
          <a:p>
            <a:pPr lvl="0"/>
            <a:r>
              <a:rPr lang="en-IN" dirty="0"/>
              <a:t>Click here to edit Subtitle Style</a:t>
            </a:r>
          </a:p>
        </p:txBody>
      </p:sp>
    </p:spTree>
    <p:extLst>
      <p:ext uri="{BB962C8B-B14F-4D97-AF65-F5344CB8AC3E}">
        <p14:creationId xmlns:p14="http://schemas.microsoft.com/office/powerpoint/2010/main" val="781431273"/>
      </p:ext>
    </p:extLst>
  </p:cSld>
  <p:clrMapOvr>
    <a:masterClrMapping/>
  </p:clrMapOvr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Custom Layout">
    <p:bg>
      <p:bgPr>
        <a:solidFill>
          <a:srgbClr val="4D4A4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Content Placeholder 22"/>
          <p:cNvSpPr>
            <a:spLocks noGrp="1"/>
          </p:cNvSpPr>
          <p:nvPr>
            <p:ph sz="quarter" idx="14"/>
          </p:nvPr>
        </p:nvSpPr>
        <p:spPr>
          <a:xfrm>
            <a:off x="5615517" y="2362200"/>
            <a:ext cx="5738283" cy="3098800"/>
          </a:xfrm>
        </p:spPr>
        <p:txBody>
          <a:bodyPr>
            <a:normAutofit/>
          </a:bodyPr>
          <a:lstStyle>
            <a:lvl1pPr>
              <a:defRPr sz="1867">
                <a:solidFill>
                  <a:srgbClr val="E4D4C5"/>
                </a:solidFill>
                <a:latin typeface="Montserrat" panose="02000505000000020004" pitchFamily="2" charset="0"/>
              </a:defRPr>
            </a:lvl1pPr>
            <a:lvl2pPr>
              <a:defRPr sz="1600">
                <a:solidFill>
                  <a:srgbClr val="E4D4C5"/>
                </a:solidFill>
                <a:latin typeface="Montserrat" panose="02000505000000020004" pitchFamily="2" charset="0"/>
              </a:defRPr>
            </a:lvl2pPr>
            <a:lvl3pPr>
              <a:defRPr sz="1333">
                <a:solidFill>
                  <a:srgbClr val="E4D4C5"/>
                </a:solidFill>
                <a:latin typeface="Montserrat" panose="02000505000000020004" pitchFamily="2" charset="0"/>
              </a:defRPr>
            </a:lvl3pPr>
            <a:lvl4pPr>
              <a:defRPr sz="1200">
                <a:solidFill>
                  <a:srgbClr val="E4D4C5"/>
                </a:solidFill>
                <a:latin typeface="Montserrat" panose="02000505000000020004" pitchFamily="2" charset="0"/>
              </a:defRPr>
            </a:lvl4pPr>
            <a:lvl5pPr>
              <a:defRPr sz="1200">
                <a:solidFill>
                  <a:srgbClr val="E4D4C5"/>
                </a:solidFill>
                <a:latin typeface="Montserrat" panose="02000505000000020004" pitchFamily="2" charset="0"/>
              </a:defRPr>
            </a:lvl5pPr>
          </a:lstStyle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IN" dirty="0"/>
          </a:p>
        </p:txBody>
      </p:sp>
      <p:sp>
        <p:nvSpPr>
          <p:cNvPr id="25" name="Picture Placeholder 24"/>
          <p:cNvSpPr>
            <a:spLocks noGrp="1"/>
          </p:cNvSpPr>
          <p:nvPr>
            <p:ph type="pic" sz="quarter" idx="15"/>
          </p:nvPr>
        </p:nvSpPr>
        <p:spPr>
          <a:xfrm>
            <a:off x="0" y="1752"/>
            <a:ext cx="5148792" cy="6858000"/>
          </a:xfrm>
        </p:spPr>
        <p:txBody>
          <a:bodyPr/>
          <a:lstStyle/>
          <a:p>
            <a:endParaRPr lang="en-IN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5615517" y="6240461"/>
            <a:ext cx="2743200" cy="365125"/>
          </a:xfrm>
        </p:spPr>
        <p:txBody>
          <a:bodyPr/>
          <a:lstStyle/>
          <a:p>
            <a:fld id="{4EC79741-B067-47F3-8EC1-8C02A9E02212}" type="datetimeFigureOut">
              <a:rPr lang="en-IN" smtClean="0">
                <a:solidFill>
                  <a:prstClr val="black">
                    <a:tint val="75000"/>
                  </a:prstClr>
                </a:solidFill>
              </a:rPr>
              <a:pPr/>
              <a:t>09-04-2021</a:t>
            </a:fld>
            <a:endParaRPr lang="en-IN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11226800" y="5979924"/>
            <a:ext cx="588000" cy="588000"/>
          </a:xfrm>
          <a:prstGeom prst="ellipse">
            <a:avLst/>
          </a:prstGeom>
          <a:ln w="38100">
            <a:solidFill>
              <a:srgbClr val="E4D4C5"/>
            </a:solidFill>
          </a:ln>
        </p:spPr>
        <p:txBody>
          <a:bodyPr/>
          <a:lstStyle>
            <a:lvl1pPr algn="ctr">
              <a:defRPr sz="1600">
                <a:solidFill>
                  <a:srgbClr val="E4D4C5"/>
                </a:solidFill>
                <a:latin typeface="Rounded M+ 1p Regular" panose="020B0604020202020204" charset="0"/>
                <a:cs typeface="Rounded M+ 1p Regular" panose="020B0604020202020204" charset="0"/>
              </a:defRPr>
            </a:lvl1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fld id="{518C8060-9227-4C66-957D-7B20F13919E5}" type="slidenum">
              <a:rPr lang="en-IN" smtClean="0"/>
              <a:pPr eaLnBrk="1" fontAlgn="auto" hangingPunct="1">
                <a:spcBef>
                  <a:spcPts val="0"/>
                </a:spcBef>
                <a:spcAft>
                  <a:spcPts val="0"/>
                </a:spcAft>
              </a:pPr>
              <a:t>‹#›</a:t>
            </a:fld>
            <a:endParaRPr lang="en-IN" dirty="0"/>
          </a:p>
        </p:txBody>
      </p:sp>
      <p:sp>
        <p:nvSpPr>
          <p:cNvPr id="15" name="AutoShape 11"/>
          <p:cNvSpPr/>
          <p:nvPr/>
        </p:nvSpPr>
        <p:spPr>
          <a:xfrm>
            <a:off x="5615517" y="2098296"/>
            <a:ext cx="4183561" cy="57403"/>
          </a:xfrm>
          <a:prstGeom prst="rect">
            <a:avLst/>
          </a:prstGeom>
          <a:solidFill>
            <a:srgbClr val="FFFDFD"/>
          </a:solidFill>
        </p:spPr>
      </p:sp>
      <p:sp>
        <p:nvSpPr>
          <p:cNvPr id="19" name="Title 18"/>
          <p:cNvSpPr>
            <a:spLocks noGrp="1"/>
          </p:cNvSpPr>
          <p:nvPr userDrawn="1">
            <p:ph type="title"/>
          </p:nvPr>
        </p:nvSpPr>
        <p:spPr>
          <a:xfrm>
            <a:off x="5615641" y="520750"/>
            <a:ext cx="5738159" cy="911641"/>
          </a:xfrm>
        </p:spPr>
        <p:txBody>
          <a:bodyPr>
            <a:noAutofit/>
          </a:bodyPr>
          <a:lstStyle>
            <a:lvl1pPr>
              <a:defRPr sz="4000">
                <a:solidFill>
                  <a:srgbClr val="E4D4C5"/>
                </a:solidFill>
                <a:latin typeface="Quando" panose="02020603060000060704" pitchFamily="18" charset="0"/>
              </a:defRPr>
            </a:lvl1pPr>
          </a:lstStyle>
          <a:p>
            <a:r>
              <a:rPr lang="en-US" dirty="0"/>
              <a:t>Click to edit Master title style</a:t>
            </a:r>
            <a:endParaRPr lang="en-IN" dirty="0"/>
          </a:p>
        </p:txBody>
      </p:sp>
      <p:sp>
        <p:nvSpPr>
          <p:cNvPr id="21" name="Text Placeholder 20"/>
          <p:cNvSpPr>
            <a:spLocks noGrp="1"/>
          </p:cNvSpPr>
          <p:nvPr>
            <p:ph type="body" sz="quarter" idx="13" hasCustomPrompt="1"/>
          </p:nvPr>
        </p:nvSpPr>
        <p:spPr>
          <a:xfrm>
            <a:off x="5615517" y="1701800"/>
            <a:ext cx="5738283" cy="304800"/>
          </a:xfrm>
        </p:spPr>
        <p:txBody>
          <a:bodyPr>
            <a:normAutofit/>
          </a:bodyPr>
          <a:lstStyle>
            <a:lvl1pPr marL="0" indent="0">
              <a:buNone/>
              <a:defRPr sz="1733" baseline="0">
                <a:solidFill>
                  <a:srgbClr val="E4D4C5"/>
                </a:solidFill>
                <a:latin typeface="Quando" panose="02020603060000060704" pitchFamily="18" charset="0"/>
              </a:defRPr>
            </a:lvl1pPr>
          </a:lstStyle>
          <a:p>
            <a:pPr lvl="0"/>
            <a:r>
              <a:rPr lang="en-IN" dirty="0"/>
              <a:t>Click here to edit Subtitle Style</a:t>
            </a:r>
          </a:p>
        </p:txBody>
      </p:sp>
    </p:spTree>
    <p:extLst>
      <p:ext uri="{BB962C8B-B14F-4D97-AF65-F5344CB8AC3E}">
        <p14:creationId xmlns:p14="http://schemas.microsoft.com/office/powerpoint/2010/main" val="1311729058"/>
      </p:ext>
    </p:extLst>
  </p:cSld>
  <p:clrMapOvr>
    <a:masterClrMapping/>
  </p:clrMapOvr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">
    <p:bg>
      <p:bgPr>
        <a:solidFill>
          <a:srgbClr val="E4D4C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Date Placeholder 1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</p:spPr>
        <p:txBody>
          <a:bodyPr/>
          <a:lstStyle/>
          <a:p>
            <a:fld id="{DF4EFAA1-6340-4094-B5E4-9E91A8CBE28D}" type="datetimeFigureOut">
              <a:rPr lang="en-IN" smtClean="0">
                <a:solidFill>
                  <a:prstClr val="black">
                    <a:tint val="75000"/>
                  </a:prstClr>
                </a:solidFill>
              </a:rPr>
              <a:pPr/>
              <a:t>09-04-2021</a:t>
            </a:fld>
            <a:endParaRPr lang="en-IN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6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</p:spPr>
        <p:txBody>
          <a:bodyPr/>
          <a:lstStyle/>
          <a:p>
            <a:endParaRPr lang="en-IN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19237259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3_Blank">
    <p:bg>
      <p:bgPr>
        <a:solidFill>
          <a:srgbClr val="4D4A4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4EFAA1-6340-4094-B5E4-9E91A8CBE28D}" type="datetimeFigureOut">
              <a:rPr lang="en-IN" smtClean="0">
                <a:solidFill>
                  <a:prstClr val="black">
                    <a:tint val="75000"/>
                  </a:prstClr>
                </a:solidFill>
              </a:rPr>
              <a:pPr/>
              <a:t>09-04-2021</a:t>
            </a:fld>
            <a:endParaRPr lang="en-IN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00744657"/>
      </p:ext>
    </p:extLst>
  </p:cSld>
  <p:clrMapOvr>
    <a:masterClrMapping/>
  </p:clrMapOvr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Blank">
    <p:bg>
      <p:bgPr>
        <a:solidFill>
          <a:srgbClr val="E4D4C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C79741-B067-47F3-8EC1-8C02A9E02212}" type="datetimeFigureOut">
              <a:rPr lang="en-IN" smtClean="0">
                <a:solidFill>
                  <a:prstClr val="black">
                    <a:tint val="75000"/>
                  </a:prstClr>
                </a:solidFill>
              </a:rPr>
              <a:pPr/>
              <a:t>09-04-2021</a:t>
            </a:fld>
            <a:endParaRPr lang="en-IN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26" name="AutoShape 7"/>
          <p:cNvSpPr/>
          <p:nvPr/>
        </p:nvSpPr>
        <p:spPr>
          <a:xfrm>
            <a:off x="-96919" y="3106261"/>
            <a:ext cx="4183561" cy="57403"/>
          </a:xfrm>
          <a:prstGeom prst="rect">
            <a:avLst/>
          </a:prstGeom>
          <a:solidFill>
            <a:srgbClr val="FFFDFD"/>
          </a:solidFill>
        </p:spPr>
      </p:sp>
      <p:sp>
        <p:nvSpPr>
          <p:cNvPr id="29" name="Picture Placeholder 28"/>
          <p:cNvSpPr>
            <a:spLocks noGrp="1"/>
          </p:cNvSpPr>
          <p:nvPr>
            <p:ph type="pic" sz="quarter" idx="13"/>
          </p:nvPr>
        </p:nvSpPr>
        <p:spPr>
          <a:xfrm>
            <a:off x="4775200" y="397255"/>
            <a:ext cx="7055908" cy="5334000"/>
          </a:xfrm>
        </p:spPr>
        <p:txBody>
          <a:bodyPr/>
          <a:lstStyle/>
          <a:p>
            <a:endParaRPr lang="en-IN"/>
          </a:p>
        </p:txBody>
      </p:sp>
      <p:sp>
        <p:nvSpPr>
          <p:cNvPr id="30" name="Title 29"/>
          <p:cNvSpPr>
            <a:spLocks noGrp="1"/>
          </p:cNvSpPr>
          <p:nvPr>
            <p:ph type="title"/>
          </p:nvPr>
        </p:nvSpPr>
        <p:spPr>
          <a:xfrm>
            <a:off x="1156340" y="443534"/>
            <a:ext cx="2930303" cy="1157817"/>
          </a:xfrm>
        </p:spPr>
        <p:txBody>
          <a:bodyPr>
            <a:noAutofit/>
          </a:bodyPr>
          <a:lstStyle>
            <a:lvl1pPr>
              <a:defRPr sz="4714">
                <a:solidFill>
                  <a:srgbClr val="4D4A46"/>
                </a:solidFill>
                <a:latin typeface="Quando" panose="02020603060000060704" pitchFamily="18" charset="0"/>
              </a:defRPr>
            </a:lvl1pPr>
          </a:lstStyle>
          <a:p>
            <a:r>
              <a:rPr lang="en-US" dirty="0"/>
              <a:t>Click to edit Master title style</a:t>
            </a:r>
            <a:endParaRPr lang="en-IN" dirty="0"/>
          </a:p>
        </p:txBody>
      </p:sp>
      <p:sp>
        <p:nvSpPr>
          <p:cNvPr id="32" name="Text Placeholder 31"/>
          <p:cNvSpPr>
            <a:spLocks noGrp="1"/>
          </p:cNvSpPr>
          <p:nvPr>
            <p:ph type="body" sz="quarter" idx="14" hasCustomPrompt="1"/>
          </p:nvPr>
        </p:nvSpPr>
        <p:spPr>
          <a:xfrm>
            <a:off x="1156759" y="3431125"/>
            <a:ext cx="2881841" cy="265641"/>
          </a:xfrm>
        </p:spPr>
        <p:txBody>
          <a:bodyPr>
            <a:noAutofit/>
          </a:bodyPr>
          <a:lstStyle>
            <a:lvl1pPr marL="0" indent="0">
              <a:buNone/>
              <a:defRPr sz="1867">
                <a:solidFill>
                  <a:srgbClr val="4D4A46"/>
                </a:solidFill>
                <a:latin typeface="Quando" panose="02020603060000060704" pitchFamily="18" charset="0"/>
              </a:defRPr>
            </a:lvl1pPr>
          </a:lstStyle>
          <a:p>
            <a:pPr lvl="0"/>
            <a:r>
              <a:rPr lang="en-IN" dirty="0"/>
              <a:t>Subtitle</a:t>
            </a:r>
          </a:p>
        </p:txBody>
      </p:sp>
      <p:sp>
        <p:nvSpPr>
          <p:cNvPr id="34" name="Text Placeholder 33"/>
          <p:cNvSpPr>
            <a:spLocks noGrp="1"/>
          </p:cNvSpPr>
          <p:nvPr>
            <p:ph type="body" sz="quarter" idx="15"/>
          </p:nvPr>
        </p:nvSpPr>
        <p:spPr>
          <a:xfrm>
            <a:off x="1156759" y="3835400"/>
            <a:ext cx="2881841" cy="2184400"/>
          </a:xfrm>
        </p:spPr>
        <p:txBody>
          <a:bodyPr>
            <a:normAutofit/>
          </a:bodyPr>
          <a:lstStyle>
            <a:lvl1pPr marL="0" indent="0">
              <a:buNone/>
              <a:defRPr sz="1600">
                <a:solidFill>
                  <a:srgbClr val="4D4A46"/>
                </a:solidFill>
                <a:latin typeface="Montserrat" panose="02000505000000020004" pitchFamily="2" charset="0"/>
              </a:defRPr>
            </a:lvl1pPr>
          </a:lstStyle>
          <a:p>
            <a:pPr lvl="0"/>
            <a:endParaRPr lang="en-IN" dirty="0"/>
          </a:p>
        </p:txBody>
      </p:sp>
      <p:sp>
        <p:nvSpPr>
          <p:cNvPr id="10" name="Slide Number Placeholder 4"/>
          <p:cNvSpPr txBox="1">
            <a:spLocks/>
          </p:cNvSpPr>
          <p:nvPr userDrawn="1"/>
        </p:nvSpPr>
        <p:spPr>
          <a:xfrm>
            <a:off x="11226800" y="5979924"/>
            <a:ext cx="588000" cy="588000"/>
          </a:xfrm>
          <a:prstGeom prst="ellipse">
            <a:avLst/>
          </a:prstGeom>
          <a:ln w="38100">
            <a:solidFill>
              <a:srgbClr val="4D4A46"/>
            </a:solidFill>
          </a:ln>
        </p:spPr>
        <p:txBody>
          <a:bodyPr vert="horz" lIns="60960" tIns="30480" rIns="60960" bIns="3048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2400" kern="1200">
                <a:solidFill>
                  <a:srgbClr val="4D4A46"/>
                </a:solidFill>
                <a:latin typeface="Rounded M+ 1p Regular" panose="020B0604020202020204" charset="0"/>
                <a:ea typeface="+mn-ea"/>
                <a:cs typeface="Rounded M+ 1p Regular" panose="020B0604020202020204" charset="0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fontAlgn="auto">
              <a:spcBef>
                <a:spcPts val="0"/>
              </a:spcBef>
              <a:spcAft>
                <a:spcPts val="0"/>
              </a:spcAft>
            </a:pPr>
            <a:fld id="{518C8060-9227-4C66-957D-7B20F13919E5}" type="slidenum">
              <a:rPr lang="en-IN" sz="1600" smtClean="0"/>
              <a:pPr fontAlgn="auto">
                <a:spcBef>
                  <a:spcPts val="0"/>
                </a:spcBef>
                <a:spcAft>
                  <a:spcPts val="0"/>
                </a:spcAft>
              </a:pPr>
              <a:t>‹#›</a:t>
            </a:fld>
            <a:endParaRPr lang="en-IN" sz="1600" dirty="0"/>
          </a:p>
        </p:txBody>
      </p:sp>
    </p:spTree>
    <p:extLst>
      <p:ext uri="{BB962C8B-B14F-4D97-AF65-F5344CB8AC3E}">
        <p14:creationId xmlns:p14="http://schemas.microsoft.com/office/powerpoint/2010/main" val="2258135340"/>
      </p:ext>
    </p:extLst>
  </p:cSld>
  <p:clrMapOvr>
    <a:masterClrMapping/>
  </p:clrMapOvr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LL 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825055721"/>
      </p:ext>
    </p:extLst>
  </p:cSld>
  <p:clrMapOvr>
    <a:masterClrMapping/>
  </p:clrMapOvr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C79741-B067-47F3-8EC1-8C02A9E02212}" type="datetimeFigureOut">
              <a:rPr lang="en-IN" smtClean="0">
                <a:solidFill>
                  <a:prstClr val="black">
                    <a:tint val="75000"/>
                  </a:prstClr>
                </a:solidFill>
              </a:rPr>
              <a:pPr/>
              <a:t>09-04-2021</a:t>
            </a:fld>
            <a:endParaRPr lang="en-IN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4"/>
          <p:cNvSpPr txBox="1">
            <a:spLocks/>
          </p:cNvSpPr>
          <p:nvPr userDrawn="1"/>
        </p:nvSpPr>
        <p:spPr>
          <a:xfrm>
            <a:off x="11226800" y="5979924"/>
            <a:ext cx="588000" cy="588000"/>
          </a:xfrm>
          <a:prstGeom prst="ellipse">
            <a:avLst/>
          </a:prstGeom>
          <a:ln w="38100">
            <a:solidFill>
              <a:srgbClr val="4D4A46"/>
            </a:solidFill>
          </a:ln>
        </p:spPr>
        <p:txBody>
          <a:bodyPr vert="horz" lIns="60960" tIns="30480" rIns="60960" bIns="3048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2400" kern="1200">
                <a:solidFill>
                  <a:srgbClr val="4D4A46"/>
                </a:solidFill>
                <a:latin typeface="Rounded M+ 1p Regular" panose="020B0604020202020204" charset="0"/>
                <a:ea typeface="+mn-ea"/>
                <a:cs typeface="Rounded M+ 1p Regular" panose="020B0604020202020204" charset="0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fontAlgn="auto">
              <a:spcBef>
                <a:spcPts val="0"/>
              </a:spcBef>
              <a:spcAft>
                <a:spcPts val="0"/>
              </a:spcAft>
            </a:pPr>
            <a:fld id="{518C8060-9227-4C66-957D-7B20F13919E5}" type="slidenum">
              <a:rPr lang="en-IN" sz="1600" smtClean="0"/>
              <a:pPr fontAlgn="auto">
                <a:spcBef>
                  <a:spcPts val="0"/>
                </a:spcBef>
                <a:spcAft>
                  <a:spcPts val="0"/>
                </a:spcAft>
              </a:pPr>
              <a:t>‹#›</a:t>
            </a:fld>
            <a:endParaRPr lang="en-IN" sz="1600" dirty="0"/>
          </a:p>
        </p:txBody>
      </p:sp>
    </p:spTree>
    <p:extLst>
      <p:ext uri="{BB962C8B-B14F-4D97-AF65-F5344CB8AC3E}">
        <p14:creationId xmlns:p14="http://schemas.microsoft.com/office/powerpoint/2010/main" val="3489469885"/>
      </p:ext>
    </p:extLst>
  </p:cSld>
  <p:clrMapOvr>
    <a:masterClrMapping/>
  </p:clrMapOvr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Blank">
    <p:bg>
      <p:bgPr>
        <a:solidFill>
          <a:srgbClr val="4D4A4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C79741-B067-47F3-8EC1-8C02A9E02212}" type="datetimeFigureOut">
              <a:rPr lang="en-IN" smtClean="0">
                <a:solidFill>
                  <a:prstClr val="black">
                    <a:tint val="75000"/>
                  </a:prstClr>
                </a:solidFill>
              </a:rPr>
              <a:pPr/>
              <a:t>09-04-2021</a:t>
            </a:fld>
            <a:endParaRPr lang="en-IN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26" name="AutoShape 7"/>
          <p:cNvSpPr/>
          <p:nvPr/>
        </p:nvSpPr>
        <p:spPr>
          <a:xfrm>
            <a:off x="-96919" y="3106261"/>
            <a:ext cx="4183561" cy="57403"/>
          </a:xfrm>
          <a:prstGeom prst="rect">
            <a:avLst/>
          </a:prstGeom>
          <a:solidFill>
            <a:srgbClr val="FFFDFD"/>
          </a:solidFill>
        </p:spPr>
      </p:sp>
      <p:sp>
        <p:nvSpPr>
          <p:cNvPr id="29" name="Picture Placeholder 28"/>
          <p:cNvSpPr>
            <a:spLocks noGrp="1"/>
          </p:cNvSpPr>
          <p:nvPr>
            <p:ph type="pic" sz="quarter" idx="13"/>
          </p:nvPr>
        </p:nvSpPr>
        <p:spPr>
          <a:xfrm>
            <a:off x="4775200" y="397255"/>
            <a:ext cx="7055908" cy="5334000"/>
          </a:xfrm>
        </p:spPr>
        <p:txBody>
          <a:bodyPr/>
          <a:lstStyle/>
          <a:p>
            <a:endParaRPr lang="en-IN"/>
          </a:p>
        </p:txBody>
      </p:sp>
      <p:sp>
        <p:nvSpPr>
          <p:cNvPr id="30" name="Title 29"/>
          <p:cNvSpPr>
            <a:spLocks noGrp="1"/>
          </p:cNvSpPr>
          <p:nvPr>
            <p:ph type="title"/>
          </p:nvPr>
        </p:nvSpPr>
        <p:spPr>
          <a:xfrm>
            <a:off x="1156340" y="443534"/>
            <a:ext cx="2930303" cy="1157817"/>
          </a:xfrm>
        </p:spPr>
        <p:txBody>
          <a:bodyPr>
            <a:noAutofit/>
          </a:bodyPr>
          <a:lstStyle>
            <a:lvl1pPr>
              <a:defRPr sz="4714">
                <a:solidFill>
                  <a:srgbClr val="E4D4C5"/>
                </a:solidFill>
                <a:latin typeface="Quando" panose="02020603060000060704" pitchFamily="18" charset="0"/>
              </a:defRPr>
            </a:lvl1pPr>
          </a:lstStyle>
          <a:p>
            <a:r>
              <a:rPr lang="en-US" dirty="0"/>
              <a:t>Click to edit Master title style</a:t>
            </a:r>
            <a:endParaRPr lang="en-IN" dirty="0"/>
          </a:p>
        </p:txBody>
      </p:sp>
      <p:sp>
        <p:nvSpPr>
          <p:cNvPr id="32" name="Text Placeholder 31"/>
          <p:cNvSpPr>
            <a:spLocks noGrp="1"/>
          </p:cNvSpPr>
          <p:nvPr>
            <p:ph type="body" sz="quarter" idx="14" hasCustomPrompt="1"/>
          </p:nvPr>
        </p:nvSpPr>
        <p:spPr>
          <a:xfrm>
            <a:off x="1156759" y="3431125"/>
            <a:ext cx="2881841" cy="265641"/>
          </a:xfrm>
        </p:spPr>
        <p:txBody>
          <a:bodyPr>
            <a:noAutofit/>
          </a:bodyPr>
          <a:lstStyle>
            <a:lvl1pPr marL="0" indent="0">
              <a:buNone/>
              <a:defRPr sz="1867">
                <a:solidFill>
                  <a:srgbClr val="E4D4C5"/>
                </a:solidFill>
                <a:latin typeface="Quando" panose="02020603060000060704" pitchFamily="18" charset="0"/>
              </a:defRPr>
            </a:lvl1pPr>
          </a:lstStyle>
          <a:p>
            <a:pPr lvl="0"/>
            <a:r>
              <a:rPr lang="en-IN" dirty="0"/>
              <a:t>Subtitle</a:t>
            </a:r>
          </a:p>
        </p:txBody>
      </p:sp>
      <p:sp>
        <p:nvSpPr>
          <p:cNvPr id="34" name="Text Placeholder 33"/>
          <p:cNvSpPr>
            <a:spLocks noGrp="1"/>
          </p:cNvSpPr>
          <p:nvPr>
            <p:ph type="body" sz="quarter" idx="15"/>
          </p:nvPr>
        </p:nvSpPr>
        <p:spPr>
          <a:xfrm>
            <a:off x="1156759" y="3835400"/>
            <a:ext cx="2881841" cy="2184400"/>
          </a:xfrm>
        </p:spPr>
        <p:txBody>
          <a:bodyPr>
            <a:normAutofit/>
          </a:bodyPr>
          <a:lstStyle>
            <a:lvl1pPr marL="0" indent="0">
              <a:buNone/>
              <a:defRPr sz="1600">
                <a:solidFill>
                  <a:srgbClr val="E4D4C5"/>
                </a:solidFill>
                <a:latin typeface="Montserrat" panose="02000505000000020004" pitchFamily="2" charset="0"/>
              </a:defRPr>
            </a:lvl1pPr>
          </a:lstStyle>
          <a:p>
            <a:pPr lvl="0"/>
            <a:endParaRPr lang="en-IN" dirty="0"/>
          </a:p>
        </p:txBody>
      </p:sp>
      <p:sp>
        <p:nvSpPr>
          <p:cNvPr id="10" name="Slide Number Placeholder 4"/>
          <p:cNvSpPr txBox="1">
            <a:spLocks/>
          </p:cNvSpPr>
          <p:nvPr userDrawn="1"/>
        </p:nvSpPr>
        <p:spPr>
          <a:xfrm>
            <a:off x="11226800" y="5979924"/>
            <a:ext cx="588000" cy="588000"/>
          </a:xfrm>
          <a:prstGeom prst="ellipse">
            <a:avLst/>
          </a:prstGeom>
          <a:ln w="38100">
            <a:solidFill>
              <a:srgbClr val="E4D4C5"/>
            </a:solidFill>
          </a:ln>
        </p:spPr>
        <p:txBody>
          <a:bodyPr vert="horz" lIns="60960" tIns="30480" rIns="60960" bIns="3048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2400" kern="1200">
                <a:solidFill>
                  <a:srgbClr val="4D4A46"/>
                </a:solidFill>
                <a:latin typeface="Rounded M+ 1p Regular" panose="020B0604020202020204" charset="0"/>
                <a:ea typeface="+mn-ea"/>
                <a:cs typeface="Rounded M+ 1p Regular" panose="020B0604020202020204" charset="0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fontAlgn="auto">
              <a:spcBef>
                <a:spcPts val="0"/>
              </a:spcBef>
              <a:spcAft>
                <a:spcPts val="0"/>
              </a:spcAft>
            </a:pPr>
            <a:fld id="{518C8060-9227-4C66-957D-7B20F13919E5}" type="slidenum">
              <a:rPr lang="en-IN" sz="1600" smtClean="0">
                <a:solidFill>
                  <a:srgbClr val="E4D4C5"/>
                </a:solidFill>
              </a:rPr>
              <a:pPr fontAlgn="auto">
                <a:spcBef>
                  <a:spcPts val="0"/>
                </a:spcBef>
                <a:spcAft>
                  <a:spcPts val="0"/>
                </a:spcAft>
              </a:pPr>
              <a:t>‹#›</a:t>
            </a:fld>
            <a:endParaRPr lang="en-IN" sz="1600" dirty="0">
              <a:solidFill>
                <a:srgbClr val="E4D4C5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37228753"/>
      </p:ext>
    </p:extLst>
  </p:cSld>
  <p:clrMapOvr>
    <a:masterClrMapping/>
  </p:clrMapOvr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C79741-B067-47F3-8EC1-8C02A9E02212}" type="datetimeFigureOut">
              <a:rPr lang="en-IN" smtClean="0">
                <a:solidFill>
                  <a:prstClr val="black">
                    <a:tint val="75000"/>
                  </a:prstClr>
                </a:solidFill>
              </a:rPr>
              <a:pPr/>
              <a:t>09-04-2021</a:t>
            </a:fld>
            <a:endParaRPr lang="en-IN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fld id="{518C8060-9227-4C66-957D-7B20F13919E5}" type="slidenum">
              <a:rPr lang="en-IN">
                <a:solidFill>
                  <a:prstClr val="black"/>
                </a:solidFill>
                <a:latin typeface="Calibri" panose="020F0502020204030204"/>
              </a:rPr>
              <a:pPr eaLnBrk="1" fontAlgn="auto" hangingPunct="1">
                <a:spcBef>
                  <a:spcPts val="0"/>
                </a:spcBef>
                <a:spcAft>
                  <a:spcPts val="0"/>
                </a:spcAft>
              </a:pPr>
              <a:t>‹#›</a:t>
            </a:fld>
            <a:endParaRPr lang="en-IN">
              <a:solidFill>
                <a:prstClr val="black"/>
              </a:solidFill>
              <a:latin typeface="Calibri" panose="020F0502020204030204"/>
            </a:endParaRPr>
          </a:p>
        </p:txBody>
      </p:sp>
    </p:spTree>
    <p:extLst>
      <p:ext uri="{BB962C8B-B14F-4D97-AF65-F5344CB8AC3E}">
        <p14:creationId xmlns:p14="http://schemas.microsoft.com/office/powerpoint/2010/main" val="2948945142"/>
      </p:ext>
    </p:extLst>
  </p:cSld>
  <p:clrMapOvr>
    <a:masterClrMapping/>
  </p:clrMapOvr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10267"/>
            <a:ext cx="10515600" cy="2852209"/>
          </a:xfrm>
        </p:spPr>
        <p:txBody>
          <a:bodyPr anchor="b"/>
          <a:lstStyle>
            <a:lvl1pPr>
              <a:defRPr sz="40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992"/>
            <a:ext cx="10515600" cy="1499658"/>
          </a:xfrm>
        </p:spPr>
        <p:txBody>
          <a:bodyPr/>
          <a:lstStyle>
            <a:lvl1pPr marL="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1pPr>
            <a:lvl2pPr marL="304815" indent="0">
              <a:buNone/>
              <a:defRPr sz="1333">
                <a:solidFill>
                  <a:schemeClr val="tx1">
                    <a:tint val="75000"/>
                  </a:schemeClr>
                </a:solidFill>
              </a:defRPr>
            </a:lvl2pPr>
            <a:lvl3pPr marL="60963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914446" indent="0">
              <a:buNone/>
              <a:defRPr sz="1067">
                <a:solidFill>
                  <a:schemeClr val="tx1">
                    <a:tint val="75000"/>
                  </a:schemeClr>
                </a:solidFill>
              </a:defRPr>
            </a:lvl4pPr>
            <a:lvl5pPr marL="1219261" indent="0">
              <a:buNone/>
              <a:defRPr sz="1067">
                <a:solidFill>
                  <a:schemeClr val="tx1">
                    <a:tint val="75000"/>
                  </a:schemeClr>
                </a:solidFill>
              </a:defRPr>
            </a:lvl5pPr>
            <a:lvl6pPr marL="1524076" indent="0">
              <a:buNone/>
              <a:defRPr sz="1067">
                <a:solidFill>
                  <a:schemeClr val="tx1">
                    <a:tint val="75000"/>
                  </a:schemeClr>
                </a:solidFill>
              </a:defRPr>
            </a:lvl6pPr>
            <a:lvl7pPr marL="1828891" indent="0">
              <a:buNone/>
              <a:defRPr sz="1067">
                <a:solidFill>
                  <a:schemeClr val="tx1">
                    <a:tint val="75000"/>
                  </a:schemeClr>
                </a:solidFill>
              </a:defRPr>
            </a:lvl7pPr>
            <a:lvl8pPr marL="2133707" indent="0">
              <a:buNone/>
              <a:defRPr sz="1067">
                <a:solidFill>
                  <a:schemeClr val="tx1">
                    <a:tint val="75000"/>
                  </a:schemeClr>
                </a:solidFill>
              </a:defRPr>
            </a:lvl8pPr>
            <a:lvl9pPr marL="2438522" indent="0">
              <a:buNone/>
              <a:defRPr sz="1067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C79741-B067-47F3-8EC1-8C02A9E02212}" type="datetimeFigureOut">
              <a:rPr lang="en-IN" smtClean="0">
                <a:solidFill>
                  <a:prstClr val="black">
                    <a:tint val="75000"/>
                  </a:prstClr>
                </a:solidFill>
              </a:rPr>
              <a:pPr/>
              <a:t>09-04-2021</a:t>
            </a:fld>
            <a:endParaRPr lang="en-IN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fld id="{518C8060-9227-4C66-957D-7B20F13919E5}" type="slidenum">
              <a:rPr lang="en-IN">
                <a:solidFill>
                  <a:prstClr val="black"/>
                </a:solidFill>
                <a:latin typeface="Calibri" panose="020F0502020204030204"/>
              </a:rPr>
              <a:pPr eaLnBrk="1" fontAlgn="auto" hangingPunct="1">
                <a:spcBef>
                  <a:spcPts val="0"/>
                </a:spcBef>
                <a:spcAft>
                  <a:spcPts val="0"/>
                </a:spcAft>
              </a:pPr>
              <a:t>‹#›</a:t>
            </a:fld>
            <a:endParaRPr lang="en-IN">
              <a:solidFill>
                <a:prstClr val="black"/>
              </a:solidFill>
              <a:latin typeface="Calibri" panose="020F0502020204030204"/>
            </a:endParaRPr>
          </a:p>
        </p:txBody>
      </p:sp>
    </p:spTree>
    <p:extLst>
      <p:ext uri="{BB962C8B-B14F-4D97-AF65-F5344CB8AC3E}">
        <p14:creationId xmlns:p14="http://schemas.microsoft.com/office/powerpoint/2010/main" val="4196504854"/>
      </p:ext>
    </p:extLst>
  </p:cSld>
  <p:clrMapOvr>
    <a:masterClrMapping/>
  </p:clrMapOvr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207000" cy="4351867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46800" y="1825625"/>
            <a:ext cx="5207000" cy="4351867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C79741-B067-47F3-8EC1-8C02A9E02212}" type="datetimeFigureOut">
              <a:rPr lang="en-IN" smtClean="0">
                <a:solidFill>
                  <a:prstClr val="black">
                    <a:tint val="75000"/>
                  </a:prstClr>
                </a:solidFill>
              </a:rPr>
              <a:pPr/>
              <a:t>09-04-2021</a:t>
            </a:fld>
            <a:endParaRPr lang="en-IN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fld id="{518C8060-9227-4C66-957D-7B20F13919E5}" type="slidenum">
              <a:rPr lang="en-IN">
                <a:solidFill>
                  <a:prstClr val="black"/>
                </a:solidFill>
                <a:latin typeface="Calibri" panose="020F0502020204030204"/>
              </a:rPr>
              <a:pPr eaLnBrk="1" fontAlgn="auto" hangingPunct="1">
                <a:spcBef>
                  <a:spcPts val="0"/>
                </a:spcBef>
                <a:spcAft>
                  <a:spcPts val="0"/>
                </a:spcAft>
              </a:pPr>
              <a:t>‹#›</a:t>
            </a:fld>
            <a:endParaRPr lang="en-IN">
              <a:solidFill>
                <a:prstClr val="black"/>
              </a:solidFill>
              <a:latin typeface="Calibri" panose="020F0502020204030204"/>
            </a:endParaRPr>
          </a:p>
        </p:txBody>
      </p:sp>
    </p:spTree>
    <p:extLst>
      <p:ext uri="{BB962C8B-B14F-4D97-AF65-F5344CB8AC3E}">
        <p14:creationId xmlns:p14="http://schemas.microsoft.com/office/powerpoint/2010/main" val="857937477"/>
      </p:ext>
    </p:extLst>
  </p:cSld>
  <p:clrMapOvr>
    <a:masterClrMapping/>
  </p:clrMapOvr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40317" y="365126"/>
            <a:ext cx="10515600" cy="1326091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40317" y="1681692"/>
            <a:ext cx="5157259" cy="823383"/>
          </a:xfrm>
        </p:spPr>
        <p:txBody>
          <a:bodyPr anchor="b"/>
          <a:lstStyle>
            <a:lvl1pPr marL="0" indent="0">
              <a:buNone/>
              <a:defRPr sz="1600" b="1"/>
            </a:lvl1pPr>
            <a:lvl2pPr marL="304815" indent="0">
              <a:buNone/>
              <a:defRPr sz="1333" b="1"/>
            </a:lvl2pPr>
            <a:lvl3pPr marL="609630" indent="0">
              <a:buNone/>
              <a:defRPr sz="1200" b="1"/>
            </a:lvl3pPr>
            <a:lvl4pPr marL="914446" indent="0">
              <a:buNone/>
              <a:defRPr sz="1067" b="1"/>
            </a:lvl4pPr>
            <a:lvl5pPr marL="1219261" indent="0">
              <a:buNone/>
              <a:defRPr sz="1067" b="1"/>
            </a:lvl5pPr>
            <a:lvl6pPr marL="1524076" indent="0">
              <a:buNone/>
              <a:defRPr sz="1067" b="1"/>
            </a:lvl6pPr>
            <a:lvl7pPr marL="1828891" indent="0">
              <a:buNone/>
              <a:defRPr sz="1067" b="1"/>
            </a:lvl7pPr>
            <a:lvl8pPr marL="2133707" indent="0">
              <a:buNone/>
              <a:defRPr sz="1067" b="1"/>
            </a:lvl8pPr>
            <a:lvl9pPr marL="2438522" indent="0">
              <a:buNone/>
              <a:defRPr sz="1067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40317" y="2505076"/>
            <a:ext cx="5157259" cy="3685117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692"/>
            <a:ext cx="5183717" cy="823383"/>
          </a:xfrm>
        </p:spPr>
        <p:txBody>
          <a:bodyPr anchor="b"/>
          <a:lstStyle>
            <a:lvl1pPr marL="0" indent="0">
              <a:buNone/>
              <a:defRPr sz="1600" b="1"/>
            </a:lvl1pPr>
            <a:lvl2pPr marL="304815" indent="0">
              <a:buNone/>
              <a:defRPr sz="1333" b="1"/>
            </a:lvl2pPr>
            <a:lvl3pPr marL="609630" indent="0">
              <a:buNone/>
              <a:defRPr sz="1200" b="1"/>
            </a:lvl3pPr>
            <a:lvl4pPr marL="914446" indent="0">
              <a:buNone/>
              <a:defRPr sz="1067" b="1"/>
            </a:lvl4pPr>
            <a:lvl5pPr marL="1219261" indent="0">
              <a:buNone/>
              <a:defRPr sz="1067" b="1"/>
            </a:lvl5pPr>
            <a:lvl6pPr marL="1524076" indent="0">
              <a:buNone/>
              <a:defRPr sz="1067" b="1"/>
            </a:lvl6pPr>
            <a:lvl7pPr marL="1828891" indent="0">
              <a:buNone/>
              <a:defRPr sz="1067" b="1"/>
            </a:lvl7pPr>
            <a:lvl8pPr marL="2133707" indent="0">
              <a:buNone/>
              <a:defRPr sz="1067" b="1"/>
            </a:lvl8pPr>
            <a:lvl9pPr marL="2438522" indent="0">
              <a:buNone/>
              <a:defRPr sz="1067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6"/>
            <a:ext cx="5183717" cy="3685117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C79741-B067-47F3-8EC1-8C02A9E02212}" type="datetimeFigureOut">
              <a:rPr lang="en-IN" smtClean="0">
                <a:solidFill>
                  <a:prstClr val="black">
                    <a:tint val="75000"/>
                  </a:prstClr>
                </a:solidFill>
              </a:rPr>
              <a:pPr/>
              <a:t>09-04-2021</a:t>
            </a:fld>
            <a:endParaRPr lang="en-IN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fld id="{518C8060-9227-4C66-957D-7B20F13919E5}" type="slidenum">
              <a:rPr lang="en-IN">
                <a:solidFill>
                  <a:prstClr val="black"/>
                </a:solidFill>
                <a:latin typeface="Calibri" panose="020F0502020204030204"/>
              </a:rPr>
              <a:pPr eaLnBrk="1" fontAlgn="auto" hangingPunct="1">
                <a:spcBef>
                  <a:spcPts val="0"/>
                </a:spcBef>
                <a:spcAft>
                  <a:spcPts val="0"/>
                </a:spcAft>
              </a:pPr>
              <a:t>‹#›</a:t>
            </a:fld>
            <a:endParaRPr lang="en-IN">
              <a:solidFill>
                <a:prstClr val="black"/>
              </a:solidFill>
              <a:latin typeface="Calibri" panose="020F0502020204030204"/>
            </a:endParaRPr>
          </a:p>
        </p:txBody>
      </p:sp>
    </p:spTree>
    <p:extLst>
      <p:ext uri="{BB962C8B-B14F-4D97-AF65-F5344CB8AC3E}">
        <p14:creationId xmlns:p14="http://schemas.microsoft.com/office/powerpoint/2010/main" val="3262528982"/>
      </p:ext>
    </p:extLst>
  </p:cSld>
  <p:clrMapOvr>
    <a:masterClrMapping/>
  </p:clrMapOvr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C79741-B067-47F3-8EC1-8C02A9E02212}" type="datetimeFigureOut">
              <a:rPr lang="en-IN" smtClean="0">
                <a:solidFill>
                  <a:prstClr val="black">
                    <a:tint val="75000"/>
                  </a:prstClr>
                </a:solidFill>
              </a:rPr>
              <a:pPr/>
              <a:t>09-04-2021</a:t>
            </a:fld>
            <a:endParaRPr lang="en-IN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fld id="{518C8060-9227-4C66-957D-7B20F13919E5}" type="slidenum">
              <a:rPr lang="en-IN">
                <a:solidFill>
                  <a:prstClr val="black"/>
                </a:solidFill>
                <a:latin typeface="Calibri" panose="020F0502020204030204"/>
              </a:rPr>
              <a:pPr eaLnBrk="1" fontAlgn="auto" hangingPunct="1">
                <a:spcBef>
                  <a:spcPts val="0"/>
                </a:spcBef>
                <a:spcAft>
                  <a:spcPts val="0"/>
                </a:spcAft>
              </a:pPr>
              <a:t>‹#›</a:t>
            </a:fld>
            <a:endParaRPr lang="en-IN">
              <a:solidFill>
                <a:prstClr val="black"/>
              </a:solidFill>
              <a:latin typeface="Calibri" panose="020F0502020204030204"/>
            </a:endParaRPr>
          </a:p>
        </p:txBody>
      </p:sp>
    </p:spTree>
    <p:extLst>
      <p:ext uri="{BB962C8B-B14F-4D97-AF65-F5344CB8AC3E}">
        <p14:creationId xmlns:p14="http://schemas.microsoft.com/office/powerpoint/2010/main" val="3188529406"/>
      </p:ext>
    </p:extLst>
  </p:cSld>
  <p:clrMapOvr>
    <a:masterClrMapping/>
  </p:clrMapOvr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40317" y="457200"/>
            <a:ext cx="3931709" cy="1600200"/>
          </a:xfrm>
        </p:spPr>
        <p:txBody>
          <a:bodyPr anchor="b"/>
          <a:lstStyle>
            <a:lvl1pPr>
              <a:defRPr sz="2133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717" y="987426"/>
            <a:ext cx="6172200" cy="4873625"/>
          </a:xfrm>
        </p:spPr>
        <p:txBody>
          <a:bodyPr/>
          <a:lstStyle>
            <a:lvl1pPr>
              <a:defRPr sz="2133"/>
            </a:lvl1pPr>
            <a:lvl2pPr>
              <a:defRPr sz="1867"/>
            </a:lvl2pPr>
            <a:lvl3pPr>
              <a:defRPr sz="1600"/>
            </a:lvl3pPr>
            <a:lvl4pPr>
              <a:defRPr sz="1333"/>
            </a:lvl4pPr>
            <a:lvl5pPr>
              <a:defRPr sz="1333"/>
            </a:lvl5pPr>
            <a:lvl6pPr>
              <a:defRPr sz="1333"/>
            </a:lvl6pPr>
            <a:lvl7pPr>
              <a:defRPr sz="1333"/>
            </a:lvl7pPr>
            <a:lvl8pPr>
              <a:defRPr sz="1333"/>
            </a:lvl8pPr>
            <a:lvl9pPr>
              <a:defRPr sz="1333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40317" y="2057400"/>
            <a:ext cx="3931709" cy="3812117"/>
          </a:xfrm>
        </p:spPr>
        <p:txBody>
          <a:bodyPr/>
          <a:lstStyle>
            <a:lvl1pPr marL="0" indent="0">
              <a:buNone/>
              <a:defRPr sz="1067"/>
            </a:lvl1pPr>
            <a:lvl2pPr marL="304815" indent="0">
              <a:buNone/>
              <a:defRPr sz="933"/>
            </a:lvl2pPr>
            <a:lvl3pPr marL="609630" indent="0">
              <a:buNone/>
              <a:defRPr sz="800"/>
            </a:lvl3pPr>
            <a:lvl4pPr marL="914446" indent="0">
              <a:buNone/>
              <a:defRPr sz="667"/>
            </a:lvl4pPr>
            <a:lvl5pPr marL="1219261" indent="0">
              <a:buNone/>
              <a:defRPr sz="667"/>
            </a:lvl5pPr>
            <a:lvl6pPr marL="1524076" indent="0">
              <a:buNone/>
              <a:defRPr sz="667"/>
            </a:lvl6pPr>
            <a:lvl7pPr marL="1828891" indent="0">
              <a:buNone/>
              <a:defRPr sz="667"/>
            </a:lvl7pPr>
            <a:lvl8pPr marL="2133707" indent="0">
              <a:buNone/>
              <a:defRPr sz="667"/>
            </a:lvl8pPr>
            <a:lvl9pPr marL="2438522" indent="0">
              <a:buNone/>
              <a:defRPr sz="667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C79741-B067-47F3-8EC1-8C02A9E02212}" type="datetimeFigureOut">
              <a:rPr lang="en-IN" smtClean="0">
                <a:solidFill>
                  <a:prstClr val="black">
                    <a:tint val="75000"/>
                  </a:prstClr>
                </a:solidFill>
              </a:rPr>
              <a:pPr/>
              <a:t>09-04-2021</a:t>
            </a:fld>
            <a:endParaRPr lang="en-IN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fld id="{518C8060-9227-4C66-957D-7B20F13919E5}" type="slidenum">
              <a:rPr lang="en-IN">
                <a:solidFill>
                  <a:prstClr val="black"/>
                </a:solidFill>
                <a:latin typeface="Calibri" panose="020F0502020204030204"/>
              </a:rPr>
              <a:pPr eaLnBrk="1" fontAlgn="auto" hangingPunct="1">
                <a:spcBef>
                  <a:spcPts val="0"/>
                </a:spcBef>
                <a:spcAft>
                  <a:spcPts val="0"/>
                </a:spcAft>
              </a:pPr>
              <a:t>‹#›</a:t>
            </a:fld>
            <a:endParaRPr lang="en-IN">
              <a:solidFill>
                <a:prstClr val="black"/>
              </a:solidFill>
              <a:latin typeface="Calibri" panose="020F0502020204030204"/>
            </a:endParaRPr>
          </a:p>
        </p:txBody>
      </p:sp>
    </p:spTree>
    <p:extLst>
      <p:ext uri="{BB962C8B-B14F-4D97-AF65-F5344CB8AC3E}">
        <p14:creationId xmlns:p14="http://schemas.microsoft.com/office/powerpoint/2010/main" val="362746099"/>
      </p:ext>
    </p:extLst>
  </p:cSld>
  <p:clrMapOvr>
    <a:masterClrMapping/>
  </p:clrMapOvr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40317" y="457200"/>
            <a:ext cx="3931709" cy="1600200"/>
          </a:xfrm>
        </p:spPr>
        <p:txBody>
          <a:bodyPr anchor="b"/>
          <a:lstStyle>
            <a:lvl1pPr>
              <a:defRPr sz="2133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717" y="987426"/>
            <a:ext cx="6172200" cy="4873625"/>
          </a:xfrm>
        </p:spPr>
        <p:txBody>
          <a:bodyPr/>
          <a:lstStyle>
            <a:lvl1pPr marL="0" indent="0">
              <a:buNone/>
              <a:defRPr sz="2133"/>
            </a:lvl1pPr>
            <a:lvl2pPr marL="304815" indent="0">
              <a:buNone/>
              <a:defRPr sz="1867"/>
            </a:lvl2pPr>
            <a:lvl3pPr marL="609630" indent="0">
              <a:buNone/>
              <a:defRPr sz="1600"/>
            </a:lvl3pPr>
            <a:lvl4pPr marL="914446" indent="0">
              <a:buNone/>
              <a:defRPr sz="1333"/>
            </a:lvl4pPr>
            <a:lvl5pPr marL="1219261" indent="0">
              <a:buNone/>
              <a:defRPr sz="1333"/>
            </a:lvl5pPr>
            <a:lvl6pPr marL="1524076" indent="0">
              <a:buNone/>
              <a:defRPr sz="1333"/>
            </a:lvl6pPr>
            <a:lvl7pPr marL="1828891" indent="0">
              <a:buNone/>
              <a:defRPr sz="1333"/>
            </a:lvl7pPr>
            <a:lvl8pPr marL="2133707" indent="0">
              <a:buNone/>
              <a:defRPr sz="1333"/>
            </a:lvl8pPr>
            <a:lvl9pPr marL="2438522" indent="0">
              <a:buNone/>
              <a:defRPr sz="1333"/>
            </a:lvl9pPr>
          </a:lstStyle>
          <a:p>
            <a:endParaRPr lang="en-IN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40317" y="2057400"/>
            <a:ext cx="3931709" cy="3812117"/>
          </a:xfrm>
        </p:spPr>
        <p:txBody>
          <a:bodyPr/>
          <a:lstStyle>
            <a:lvl1pPr marL="0" indent="0">
              <a:buNone/>
              <a:defRPr sz="1067"/>
            </a:lvl1pPr>
            <a:lvl2pPr marL="304815" indent="0">
              <a:buNone/>
              <a:defRPr sz="933"/>
            </a:lvl2pPr>
            <a:lvl3pPr marL="609630" indent="0">
              <a:buNone/>
              <a:defRPr sz="800"/>
            </a:lvl3pPr>
            <a:lvl4pPr marL="914446" indent="0">
              <a:buNone/>
              <a:defRPr sz="667"/>
            </a:lvl4pPr>
            <a:lvl5pPr marL="1219261" indent="0">
              <a:buNone/>
              <a:defRPr sz="667"/>
            </a:lvl5pPr>
            <a:lvl6pPr marL="1524076" indent="0">
              <a:buNone/>
              <a:defRPr sz="667"/>
            </a:lvl6pPr>
            <a:lvl7pPr marL="1828891" indent="0">
              <a:buNone/>
              <a:defRPr sz="667"/>
            </a:lvl7pPr>
            <a:lvl8pPr marL="2133707" indent="0">
              <a:buNone/>
              <a:defRPr sz="667"/>
            </a:lvl8pPr>
            <a:lvl9pPr marL="2438522" indent="0">
              <a:buNone/>
              <a:defRPr sz="667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C79741-B067-47F3-8EC1-8C02A9E02212}" type="datetimeFigureOut">
              <a:rPr lang="en-IN" smtClean="0">
                <a:solidFill>
                  <a:prstClr val="black">
                    <a:tint val="75000"/>
                  </a:prstClr>
                </a:solidFill>
              </a:rPr>
              <a:pPr/>
              <a:t>09-04-2021</a:t>
            </a:fld>
            <a:endParaRPr lang="en-IN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fld id="{518C8060-9227-4C66-957D-7B20F13919E5}" type="slidenum">
              <a:rPr lang="en-IN">
                <a:solidFill>
                  <a:prstClr val="black"/>
                </a:solidFill>
                <a:latin typeface="Calibri" panose="020F0502020204030204"/>
              </a:rPr>
              <a:pPr eaLnBrk="1" fontAlgn="auto" hangingPunct="1">
                <a:spcBef>
                  <a:spcPts val="0"/>
                </a:spcBef>
                <a:spcAft>
                  <a:spcPts val="0"/>
                </a:spcAft>
              </a:pPr>
              <a:t>‹#›</a:t>
            </a:fld>
            <a:endParaRPr lang="en-IN">
              <a:solidFill>
                <a:prstClr val="black"/>
              </a:solidFill>
              <a:latin typeface="Calibri" panose="020F0502020204030204"/>
            </a:endParaRPr>
          </a:p>
        </p:txBody>
      </p:sp>
    </p:spTree>
    <p:extLst>
      <p:ext uri="{BB962C8B-B14F-4D97-AF65-F5344CB8AC3E}">
        <p14:creationId xmlns:p14="http://schemas.microsoft.com/office/powerpoint/2010/main" val="2111546447"/>
      </p:ext>
    </p:extLst>
  </p:cSld>
  <p:clrMapOvr>
    <a:masterClrMapping/>
  </p:clrMapOvr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C79741-B067-47F3-8EC1-8C02A9E02212}" type="datetimeFigureOut">
              <a:rPr lang="en-IN" smtClean="0">
                <a:solidFill>
                  <a:prstClr val="black">
                    <a:tint val="75000"/>
                  </a:prstClr>
                </a:solidFill>
              </a:rPr>
              <a:pPr/>
              <a:t>09-04-2021</a:t>
            </a:fld>
            <a:endParaRPr lang="en-IN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fld id="{518C8060-9227-4C66-957D-7B20F13919E5}" type="slidenum">
              <a:rPr lang="en-IN">
                <a:solidFill>
                  <a:prstClr val="black"/>
                </a:solidFill>
                <a:latin typeface="Calibri" panose="020F0502020204030204"/>
              </a:rPr>
              <a:pPr eaLnBrk="1" fontAlgn="auto" hangingPunct="1">
                <a:spcBef>
                  <a:spcPts val="0"/>
                </a:spcBef>
                <a:spcAft>
                  <a:spcPts val="0"/>
                </a:spcAft>
              </a:pPr>
              <a:t>‹#›</a:t>
            </a:fld>
            <a:endParaRPr lang="en-IN">
              <a:solidFill>
                <a:prstClr val="black"/>
              </a:solidFill>
              <a:latin typeface="Calibri" panose="020F0502020204030204"/>
            </a:endParaRPr>
          </a:p>
        </p:txBody>
      </p:sp>
    </p:spTree>
    <p:extLst>
      <p:ext uri="{BB962C8B-B14F-4D97-AF65-F5344CB8AC3E}">
        <p14:creationId xmlns:p14="http://schemas.microsoft.com/office/powerpoint/2010/main" val="1523023806"/>
      </p:ext>
    </p:extLst>
  </p:cSld>
  <p:clrMapOvr>
    <a:masterClrMapping/>
  </p:clrMapOvr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Fullscreen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icture Placeholder 3"/>
          <p:cNvSpPr>
            <a:spLocks noGrp="1"/>
          </p:cNvSpPr>
          <p:nvPr>
            <p:ph type="pic" sz="quarter" idx="15"/>
          </p:nvPr>
        </p:nvSpPr>
        <p:spPr>
          <a:xfrm>
            <a:off x="0" y="0"/>
            <a:ext cx="12192000" cy="6858000"/>
          </a:xfrm>
        </p:spPr>
        <p:txBody>
          <a:bodyPr/>
          <a:lstStyle/>
          <a:p>
            <a:r>
              <a:rPr lang="en-US"/>
              <a:t>Click icon to add picture</a:t>
            </a:r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689706172"/>
      </p:ext>
    </p:extLst>
  </p:cSld>
  <p:clrMapOvr>
    <a:masterClrMapping/>
  </p:clrMapOvr>
  <p:hf sldNum="0" hdr="0" ftr="0" dt="0"/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Right Pict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381000" y="338232"/>
            <a:ext cx="5544671" cy="782357"/>
          </a:xfrm>
        </p:spPr>
        <p:txBody>
          <a:bodyPr/>
          <a:lstStyle>
            <a:lvl1pPr>
              <a:defRPr b="1">
                <a:solidFill>
                  <a:schemeClr val="accent4">
                    <a:lumMod val="75000"/>
                  </a:schemeClr>
                </a:solidFill>
                <a:latin typeface="Quicksand" panose="00000500000000000000" pitchFamily="2" charset="0"/>
              </a:defRPr>
            </a:lvl1pPr>
          </a:lstStyle>
          <a:p>
            <a:r>
              <a:rPr lang="en-IN" dirty="0"/>
              <a:t>Slide Title</a:t>
            </a:r>
          </a:p>
        </p:txBody>
      </p:sp>
      <p:sp>
        <p:nvSpPr>
          <p:cNvPr id="7" name="Content Placeholder 6"/>
          <p:cNvSpPr>
            <a:spLocks noGrp="1"/>
          </p:cNvSpPr>
          <p:nvPr>
            <p:ph sz="quarter" idx="13"/>
          </p:nvPr>
        </p:nvSpPr>
        <p:spPr>
          <a:xfrm>
            <a:off x="381000" y="1452096"/>
            <a:ext cx="5544671" cy="5047316"/>
          </a:xfrm>
        </p:spPr>
        <p:txBody>
          <a:bodyPr>
            <a:normAutofit/>
          </a:bodyPr>
          <a:lstStyle>
            <a:lvl1pPr>
              <a:defRPr sz="3600">
                <a:latin typeface="Quicksand" panose="00000500000000000000" pitchFamily="2" charset="0"/>
              </a:defRPr>
            </a:lvl1pPr>
            <a:lvl2pPr>
              <a:defRPr sz="3600">
                <a:latin typeface="Quicksand" panose="00000500000000000000" pitchFamily="2" charset="0"/>
              </a:defRPr>
            </a:lvl2pPr>
            <a:lvl3pPr>
              <a:defRPr sz="3600">
                <a:latin typeface="Quicksand" panose="00000500000000000000" pitchFamily="2" charset="0"/>
              </a:defRPr>
            </a:lvl3pPr>
            <a:lvl4pPr>
              <a:defRPr sz="3600">
                <a:latin typeface="Quicksand" panose="00000500000000000000" pitchFamily="2" charset="0"/>
              </a:defRPr>
            </a:lvl4pPr>
            <a:lvl5pPr>
              <a:defRPr sz="3600">
                <a:latin typeface="Quicksand" panose="00000500000000000000" pitchFamily="2" charset="0"/>
              </a:defRPr>
            </a:lvl5pPr>
          </a:lstStyle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IN" dirty="0"/>
          </a:p>
        </p:txBody>
      </p:sp>
      <p:sp>
        <p:nvSpPr>
          <p:cNvPr id="14" name="Picture Placeholder 13"/>
          <p:cNvSpPr>
            <a:spLocks noGrp="1"/>
          </p:cNvSpPr>
          <p:nvPr>
            <p:ph type="pic" sz="quarter" idx="15"/>
          </p:nvPr>
        </p:nvSpPr>
        <p:spPr>
          <a:xfrm>
            <a:off x="6265864" y="0"/>
            <a:ext cx="5926137" cy="6858000"/>
          </a:xfrm>
        </p:spPr>
        <p:txBody>
          <a:bodyPr/>
          <a:lstStyle/>
          <a:p>
            <a:r>
              <a:rPr lang="en-US"/>
              <a:t>Click icon to add picture</a:t>
            </a:r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4089387349"/>
      </p:ext>
    </p:extLst>
  </p:cSld>
  <p:clrMapOvr>
    <a:masterClrMapping/>
  </p:clrMapOvr>
  <p:hf sldNum="0" hdr="0" ftr="0" dt="0"/>
</p:sldLayout>
</file>

<file path=ppt/slideLayouts/slideLayout78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Fullscreen Top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342900" y="167903"/>
            <a:ext cx="11506200" cy="782357"/>
          </a:xfrm>
        </p:spPr>
        <p:txBody>
          <a:bodyPr/>
          <a:lstStyle>
            <a:lvl1pPr algn="ctr">
              <a:defRPr b="1">
                <a:solidFill>
                  <a:schemeClr val="accent4">
                    <a:lumMod val="75000"/>
                  </a:schemeClr>
                </a:solidFill>
                <a:latin typeface="Quicksand" panose="00000500000000000000" pitchFamily="2" charset="0"/>
              </a:defRPr>
            </a:lvl1pPr>
          </a:lstStyle>
          <a:p>
            <a:r>
              <a:rPr lang="en-IN" dirty="0"/>
              <a:t>Slide Title</a:t>
            </a:r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5"/>
          </p:nvPr>
        </p:nvSpPr>
        <p:spPr>
          <a:xfrm>
            <a:off x="0" y="1120588"/>
            <a:ext cx="12192000" cy="5737412"/>
          </a:xfrm>
        </p:spPr>
        <p:txBody>
          <a:bodyPr/>
          <a:lstStyle/>
          <a:p>
            <a:r>
              <a:rPr lang="en-US"/>
              <a:t>Click icon to add picture</a:t>
            </a:r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858976416"/>
      </p:ext>
    </p:extLst>
  </p:cSld>
  <p:clrMapOvr>
    <a:masterClrMapping/>
  </p:clrMapOvr>
  <p:hf sldNum="0" hdr="0" ftr="0" dt="0"/>
</p:sldLayout>
</file>

<file path=ppt/slideLayouts/slideLayout79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Left Pict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6315636" y="338232"/>
            <a:ext cx="5544671" cy="782357"/>
          </a:xfrm>
        </p:spPr>
        <p:txBody>
          <a:bodyPr/>
          <a:lstStyle>
            <a:lvl1pPr>
              <a:defRPr b="1">
                <a:solidFill>
                  <a:schemeClr val="accent4">
                    <a:lumMod val="75000"/>
                  </a:schemeClr>
                </a:solidFill>
                <a:latin typeface="Quicksand" panose="00000500000000000000" pitchFamily="2" charset="0"/>
              </a:defRPr>
            </a:lvl1pPr>
          </a:lstStyle>
          <a:p>
            <a:r>
              <a:rPr lang="en-IN" dirty="0"/>
              <a:t>Slide Title</a:t>
            </a:r>
          </a:p>
        </p:txBody>
      </p:sp>
      <p:sp>
        <p:nvSpPr>
          <p:cNvPr id="7" name="Content Placeholder 6"/>
          <p:cNvSpPr>
            <a:spLocks noGrp="1"/>
          </p:cNvSpPr>
          <p:nvPr>
            <p:ph sz="quarter" idx="13"/>
          </p:nvPr>
        </p:nvSpPr>
        <p:spPr>
          <a:xfrm>
            <a:off x="6315637" y="1452096"/>
            <a:ext cx="5544671" cy="5047316"/>
          </a:xfrm>
        </p:spPr>
        <p:txBody>
          <a:bodyPr>
            <a:normAutofit/>
          </a:bodyPr>
          <a:lstStyle>
            <a:lvl1pPr>
              <a:defRPr sz="3600">
                <a:latin typeface="Quicksand" panose="00000500000000000000" pitchFamily="2" charset="0"/>
              </a:defRPr>
            </a:lvl1pPr>
            <a:lvl2pPr>
              <a:defRPr sz="3600">
                <a:latin typeface="Quicksand" panose="00000500000000000000" pitchFamily="2" charset="0"/>
              </a:defRPr>
            </a:lvl2pPr>
            <a:lvl3pPr>
              <a:defRPr sz="3600">
                <a:latin typeface="Quicksand" panose="00000500000000000000" pitchFamily="2" charset="0"/>
              </a:defRPr>
            </a:lvl3pPr>
            <a:lvl4pPr>
              <a:defRPr sz="3600">
                <a:latin typeface="Quicksand" panose="00000500000000000000" pitchFamily="2" charset="0"/>
              </a:defRPr>
            </a:lvl4pPr>
            <a:lvl5pPr>
              <a:defRPr sz="3600">
                <a:latin typeface="Quicksand" panose="00000500000000000000" pitchFamily="2" charset="0"/>
              </a:defRPr>
            </a:lvl5pPr>
          </a:lstStyle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IN" dirty="0"/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5"/>
          </p:nvPr>
        </p:nvSpPr>
        <p:spPr>
          <a:xfrm>
            <a:off x="-1" y="0"/>
            <a:ext cx="5926137" cy="6858000"/>
          </a:xfrm>
        </p:spPr>
        <p:txBody>
          <a:bodyPr/>
          <a:lstStyle/>
          <a:p>
            <a:r>
              <a:rPr lang="en-US"/>
              <a:t>Click icon to add picture</a:t>
            </a:r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271782353"/>
      </p:ext>
    </p:extLst>
  </p:cSld>
  <p:clrMapOvr>
    <a:masterClrMapping/>
  </p:clrMapOvr>
  <p:hf sldNum="0" hdr="0" ftr="0" dt="0"/>
</p:sldLayout>
</file>

<file path=ppt/slideLayouts/slideLayout8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eft Pictures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6310460" y="338232"/>
            <a:ext cx="5544671" cy="782357"/>
          </a:xfrm>
        </p:spPr>
        <p:txBody>
          <a:bodyPr/>
          <a:lstStyle>
            <a:lvl1pPr>
              <a:defRPr b="1">
                <a:solidFill>
                  <a:schemeClr val="accent4">
                    <a:lumMod val="75000"/>
                  </a:schemeClr>
                </a:solidFill>
                <a:latin typeface="Quicksand" panose="00000500000000000000" pitchFamily="2" charset="0"/>
              </a:defRPr>
            </a:lvl1pPr>
          </a:lstStyle>
          <a:p>
            <a:r>
              <a:rPr lang="en-IN" dirty="0"/>
              <a:t>Slide Title</a:t>
            </a:r>
          </a:p>
        </p:txBody>
      </p:sp>
      <p:sp>
        <p:nvSpPr>
          <p:cNvPr id="7" name="Content Placeholder 6"/>
          <p:cNvSpPr>
            <a:spLocks noGrp="1"/>
          </p:cNvSpPr>
          <p:nvPr>
            <p:ph sz="quarter" idx="13"/>
          </p:nvPr>
        </p:nvSpPr>
        <p:spPr>
          <a:xfrm>
            <a:off x="6310460" y="1452096"/>
            <a:ext cx="5544671" cy="5047316"/>
          </a:xfrm>
        </p:spPr>
        <p:txBody>
          <a:bodyPr>
            <a:normAutofit/>
          </a:bodyPr>
          <a:lstStyle>
            <a:lvl1pPr>
              <a:defRPr sz="3600">
                <a:latin typeface="Quicksand" panose="00000500000000000000" pitchFamily="2" charset="0"/>
              </a:defRPr>
            </a:lvl1pPr>
            <a:lvl2pPr>
              <a:defRPr sz="3600">
                <a:latin typeface="Quicksand" panose="00000500000000000000" pitchFamily="2" charset="0"/>
              </a:defRPr>
            </a:lvl2pPr>
            <a:lvl3pPr>
              <a:defRPr sz="3600">
                <a:latin typeface="Quicksand" panose="00000500000000000000" pitchFamily="2" charset="0"/>
              </a:defRPr>
            </a:lvl3pPr>
            <a:lvl4pPr>
              <a:defRPr sz="3600">
                <a:latin typeface="Quicksand" panose="00000500000000000000" pitchFamily="2" charset="0"/>
              </a:defRPr>
            </a:lvl4pPr>
            <a:lvl5pPr>
              <a:defRPr sz="3600">
                <a:latin typeface="Quicksand" panose="00000500000000000000" pitchFamily="2" charset="0"/>
              </a:defRPr>
            </a:lvl5pPr>
          </a:lstStyle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IN" dirty="0"/>
          </a:p>
        </p:txBody>
      </p:sp>
      <p:sp>
        <p:nvSpPr>
          <p:cNvPr id="14" name="Picture Placeholder 13"/>
          <p:cNvSpPr>
            <a:spLocks noGrp="1"/>
          </p:cNvSpPr>
          <p:nvPr>
            <p:ph type="pic" sz="quarter" idx="15"/>
          </p:nvPr>
        </p:nvSpPr>
        <p:spPr>
          <a:xfrm>
            <a:off x="-1" y="0"/>
            <a:ext cx="5926137" cy="3430800"/>
          </a:xfrm>
        </p:spPr>
        <p:txBody>
          <a:bodyPr/>
          <a:lstStyle/>
          <a:p>
            <a:r>
              <a:rPr lang="en-US"/>
              <a:t>Click icon to add picture</a:t>
            </a:r>
            <a:endParaRPr lang="en-IN"/>
          </a:p>
        </p:txBody>
      </p:sp>
      <p:sp>
        <p:nvSpPr>
          <p:cNvPr id="5" name="Picture Placeholder 13"/>
          <p:cNvSpPr>
            <a:spLocks noGrp="1"/>
          </p:cNvSpPr>
          <p:nvPr>
            <p:ph type="pic" sz="quarter" idx="16"/>
          </p:nvPr>
        </p:nvSpPr>
        <p:spPr>
          <a:xfrm>
            <a:off x="1" y="3430800"/>
            <a:ext cx="5926137" cy="3430800"/>
          </a:xfrm>
        </p:spPr>
        <p:txBody>
          <a:bodyPr/>
          <a:lstStyle/>
          <a:p>
            <a:r>
              <a:rPr lang="en-US"/>
              <a:t>Click icon to add picture</a:t>
            </a:r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227233169"/>
      </p:ext>
    </p:extLst>
  </p:cSld>
  <p:clrMapOvr>
    <a:masterClrMapping/>
  </p:clrMapOvr>
  <p:hf sldNum="0" hdr="0" ftr="0" dt="0"/>
</p:sldLayout>
</file>

<file path=ppt/slideLayouts/slideLayout8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eft Pictures 2U 1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6310460" y="338232"/>
            <a:ext cx="5544671" cy="782357"/>
          </a:xfrm>
        </p:spPr>
        <p:txBody>
          <a:bodyPr/>
          <a:lstStyle>
            <a:lvl1pPr>
              <a:defRPr b="1">
                <a:solidFill>
                  <a:schemeClr val="accent4">
                    <a:lumMod val="75000"/>
                  </a:schemeClr>
                </a:solidFill>
                <a:latin typeface="Quicksand" panose="00000500000000000000" pitchFamily="2" charset="0"/>
              </a:defRPr>
            </a:lvl1pPr>
          </a:lstStyle>
          <a:p>
            <a:r>
              <a:rPr lang="en-IN" dirty="0"/>
              <a:t>Slide Title</a:t>
            </a:r>
          </a:p>
        </p:txBody>
      </p:sp>
      <p:sp>
        <p:nvSpPr>
          <p:cNvPr id="7" name="Content Placeholder 6"/>
          <p:cNvSpPr>
            <a:spLocks noGrp="1"/>
          </p:cNvSpPr>
          <p:nvPr>
            <p:ph sz="quarter" idx="13"/>
          </p:nvPr>
        </p:nvSpPr>
        <p:spPr>
          <a:xfrm>
            <a:off x="6310460" y="1452096"/>
            <a:ext cx="5544671" cy="5047316"/>
          </a:xfrm>
        </p:spPr>
        <p:txBody>
          <a:bodyPr>
            <a:normAutofit/>
          </a:bodyPr>
          <a:lstStyle>
            <a:lvl1pPr>
              <a:defRPr sz="3600">
                <a:latin typeface="Quicksand" panose="00000500000000000000" pitchFamily="2" charset="0"/>
              </a:defRPr>
            </a:lvl1pPr>
            <a:lvl2pPr>
              <a:defRPr sz="3600">
                <a:latin typeface="Quicksand" panose="00000500000000000000" pitchFamily="2" charset="0"/>
              </a:defRPr>
            </a:lvl2pPr>
            <a:lvl3pPr>
              <a:defRPr sz="3600">
                <a:latin typeface="Quicksand" panose="00000500000000000000" pitchFamily="2" charset="0"/>
              </a:defRPr>
            </a:lvl3pPr>
            <a:lvl4pPr>
              <a:defRPr sz="3600">
                <a:latin typeface="Quicksand" panose="00000500000000000000" pitchFamily="2" charset="0"/>
              </a:defRPr>
            </a:lvl4pPr>
            <a:lvl5pPr>
              <a:defRPr sz="3600">
                <a:latin typeface="Quicksand" panose="00000500000000000000" pitchFamily="2" charset="0"/>
              </a:defRPr>
            </a:lvl5pPr>
          </a:lstStyle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IN" dirty="0"/>
          </a:p>
        </p:txBody>
      </p:sp>
      <p:sp>
        <p:nvSpPr>
          <p:cNvPr id="14" name="Picture Placeholder 13"/>
          <p:cNvSpPr>
            <a:spLocks noGrp="1"/>
          </p:cNvSpPr>
          <p:nvPr>
            <p:ph type="pic" sz="quarter" idx="15"/>
          </p:nvPr>
        </p:nvSpPr>
        <p:spPr>
          <a:xfrm>
            <a:off x="-1" y="0"/>
            <a:ext cx="2962800" cy="3430800"/>
          </a:xfrm>
        </p:spPr>
        <p:txBody>
          <a:bodyPr/>
          <a:lstStyle/>
          <a:p>
            <a:r>
              <a:rPr lang="en-US"/>
              <a:t>Click icon to add picture</a:t>
            </a:r>
            <a:endParaRPr lang="en-IN" dirty="0"/>
          </a:p>
        </p:txBody>
      </p:sp>
      <p:sp>
        <p:nvSpPr>
          <p:cNvPr id="5" name="Picture Placeholder 13"/>
          <p:cNvSpPr>
            <a:spLocks noGrp="1"/>
          </p:cNvSpPr>
          <p:nvPr>
            <p:ph type="pic" sz="quarter" idx="16"/>
          </p:nvPr>
        </p:nvSpPr>
        <p:spPr>
          <a:xfrm>
            <a:off x="1" y="3430800"/>
            <a:ext cx="5926137" cy="3430800"/>
          </a:xfrm>
        </p:spPr>
        <p:txBody>
          <a:bodyPr/>
          <a:lstStyle/>
          <a:p>
            <a:r>
              <a:rPr lang="en-US"/>
              <a:t>Click icon to add picture</a:t>
            </a:r>
            <a:endParaRPr lang="en-IN" dirty="0"/>
          </a:p>
        </p:txBody>
      </p:sp>
      <p:sp>
        <p:nvSpPr>
          <p:cNvPr id="6" name="Picture Placeholder 13"/>
          <p:cNvSpPr>
            <a:spLocks noGrp="1"/>
          </p:cNvSpPr>
          <p:nvPr>
            <p:ph type="pic" sz="quarter" idx="17"/>
          </p:nvPr>
        </p:nvSpPr>
        <p:spPr>
          <a:xfrm>
            <a:off x="2963337" y="-1202"/>
            <a:ext cx="2962800" cy="3430800"/>
          </a:xfrm>
        </p:spPr>
        <p:txBody>
          <a:bodyPr/>
          <a:lstStyle/>
          <a:p>
            <a:r>
              <a:rPr lang="en-US"/>
              <a:t>Click icon to add picture</a:t>
            </a:r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17538832"/>
      </p:ext>
    </p:extLst>
  </p:cSld>
  <p:clrMapOvr>
    <a:masterClrMapping/>
  </p:clrMapOvr>
  <p:hf sldNum="0" hdr="0" ftr="0" dt="0"/>
</p:sldLayout>
</file>

<file path=ppt/slideLayouts/slideLayout8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eft Pictures 1U 2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6310460" y="338232"/>
            <a:ext cx="5544671" cy="782357"/>
          </a:xfrm>
        </p:spPr>
        <p:txBody>
          <a:bodyPr/>
          <a:lstStyle>
            <a:lvl1pPr>
              <a:defRPr b="1">
                <a:solidFill>
                  <a:schemeClr val="accent4">
                    <a:lumMod val="75000"/>
                  </a:schemeClr>
                </a:solidFill>
                <a:latin typeface="Quicksand" panose="00000500000000000000" pitchFamily="2" charset="0"/>
              </a:defRPr>
            </a:lvl1pPr>
          </a:lstStyle>
          <a:p>
            <a:r>
              <a:rPr lang="en-IN" dirty="0"/>
              <a:t>Slide Title</a:t>
            </a:r>
          </a:p>
        </p:txBody>
      </p:sp>
      <p:sp>
        <p:nvSpPr>
          <p:cNvPr id="7" name="Content Placeholder 6"/>
          <p:cNvSpPr>
            <a:spLocks noGrp="1"/>
          </p:cNvSpPr>
          <p:nvPr>
            <p:ph sz="quarter" idx="13"/>
          </p:nvPr>
        </p:nvSpPr>
        <p:spPr>
          <a:xfrm>
            <a:off x="6310460" y="1452096"/>
            <a:ext cx="5544671" cy="5047316"/>
          </a:xfrm>
        </p:spPr>
        <p:txBody>
          <a:bodyPr>
            <a:normAutofit/>
          </a:bodyPr>
          <a:lstStyle>
            <a:lvl1pPr>
              <a:defRPr sz="3600">
                <a:latin typeface="Quicksand" panose="00000500000000000000" pitchFamily="2" charset="0"/>
              </a:defRPr>
            </a:lvl1pPr>
            <a:lvl2pPr>
              <a:defRPr sz="3600">
                <a:latin typeface="Quicksand" panose="00000500000000000000" pitchFamily="2" charset="0"/>
              </a:defRPr>
            </a:lvl2pPr>
            <a:lvl3pPr>
              <a:defRPr sz="3600">
                <a:latin typeface="Quicksand" panose="00000500000000000000" pitchFamily="2" charset="0"/>
              </a:defRPr>
            </a:lvl3pPr>
            <a:lvl4pPr>
              <a:defRPr sz="3600">
                <a:latin typeface="Quicksand" panose="00000500000000000000" pitchFamily="2" charset="0"/>
              </a:defRPr>
            </a:lvl4pPr>
            <a:lvl5pPr>
              <a:defRPr sz="3600">
                <a:latin typeface="Quicksand" panose="00000500000000000000" pitchFamily="2" charset="0"/>
              </a:defRPr>
            </a:lvl5pPr>
          </a:lstStyle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IN" dirty="0"/>
          </a:p>
        </p:txBody>
      </p:sp>
      <p:sp>
        <p:nvSpPr>
          <p:cNvPr id="14" name="Picture Placeholder 13"/>
          <p:cNvSpPr>
            <a:spLocks noGrp="1"/>
          </p:cNvSpPr>
          <p:nvPr>
            <p:ph type="pic" sz="quarter" idx="15"/>
          </p:nvPr>
        </p:nvSpPr>
        <p:spPr>
          <a:xfrm>
            <a:off x="-1" y="0"/>
            <a:ext cx="5926137" cy="3430800"/>
          </a:xfrm>
        </p:spPr>
        <p:txBody>
          <a:bodyPr/>
          <a:lstStyle/>
          <a:p>
            <a:r>
              <a:rPr lang="en-US"/>
              <a:t>Click icon to add picture</a:t>
            </a:r>
            <a:endParaRPr lang="en-IN"/>
          </a:p>
        </p:txBody>
      </p:sp>
      <p:sp>
        <p:nvSpPr>
          <p:cNvPr id="5" name="Picture Placeholder 13"/>
          <p:cNvSpPr>
            <a:spLocks noGrp="1"/>
          </p:cNvSpPr>
          <p:nvPr>
            <p:ph type="pic" sz="quarter" idx="16"/>
          </p:nvPr>
        </p:nvSpPr>
        <p:spPr>
          <a:xfrm>
            <a:off x="0" y="3430800"/>
            <a:ext cx="2962800" cy="3430800"/>
          </a:xfrm>
        </p:spPr>
        <p:txBody>
          <a:bodyPr/>
          <a:lstStyle/>
          <a:p>
            <a:r>
              <a:rPr lang="en-US"/>
              <a:t>Click icon to add picture</a:t>
            </a:r>
            <a:endParaRPr lang="en-IN"/>
          </a:p>
        </p:txBody>
      </p:sp>
      <p:sp>
        <p:nvSpPr>
          <p:cNvPr id="6" name="Picture Placeholder 13"/>
          <p:cNvSpPr>
            <a:spLocks noGrp="1"/>
          </p:cNvSpPr>
          <p:nvPr>
            <p:ph type="pic" sz="quarter" idx="17"/>
          </p:nvPr>
        </p:nvSpPr>
        <p:spPr>
          <a:xfrm>
            <a:off x="2962800" y="3427200"/>
            <a:ext cx="2962800" cy="3430800"/>
          </a:xfrm>
        </p:spPr>
        <p:txBody>
          <a:bodyPr/>
          <a:lstStyle/>
          <a:p>
            <a:r>
              <a:rPr lang="en-US"/>
              <a:t>Click icon to add picture</a:t>
            </a:r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105731095"/>
      </p:ext>
    </p:extLst>
  </p:cSld>
  <p:clrMapOvr>
    <a:masterClrMapping/>
  </p:clrMapOvr>
  <p:hf sldNum="0" hdr="0" ftr="0" dt="0"/>
</p:sldLayout>
</file>

<file path=ppt/slideLayouts/slideLayout8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eft Pictures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6310460" y="338232"/>
            <a:ext cx="5544671" cy="782357"/>
          </a:xfrm>
        </p:spPr>
        <p:txBody>
          <a:bodyPr/>
          <a:lstStyle>
            <a:lvl1pPr>
              <a:defRPr b="1">
                <a:solidFill>
                  <a:schemeClr val="accent4">
                    <a:lumMod val="75000"/>
                  </a:schemeClr>
                </a:solidFill>
                <a:latin typeface="Quicksand" panose="00000500000000000000" pitchFamily="2" charset="0"/>
              </a:defRPr>
            </a:lvl1pPr>
          </a:lstStyle>
          <a:p>
            <a:r>
              <a:rPr lang="en-IN" dirty="0"/>
              <a:t>Slide Title</a:t>
            </a:r>
          </a:p>
        </p:txBody>
      </p:sp>
      <p:sp>
        <p:nvSpPr>
          <p:cNvPr id="7" name="Content Placeholder 6"/>
          <p:cNvSpPr>
            <a:spLocks noGrp="1"/>
          </p:cNvSpPr>
          <p:nvPr>
            <p:ph sz="quarter" idx="13"/>
          </p:nvPr>
        </p:nvSpPr>
        <p:spPr>
          <a:xfrm>
            <a:off x="6310460" y="1452096"/>
            <a:ext cx="5544671" cy="5047316"/>
          </a:xfrm>
        </p:spPr>
        <p:txBody>
          <a:bodyPr>
            <a:normAutofit/>
          </a:bodyPr>
          <a:lstStyle>
            <a:lvl1pPr>
              <a:defRPr sz="3600">
                <a:latin typeface="Quicksand" panose="00000500000000000000" pitchFamily="2" charset="0"/>
              </a:defRPr>
            </a:lvl1pPr>
            <a:lvl2pPr>
              <a:defRPr sz="3600">
                <a:latin typeface="Quicksand" panose="00000500000000000000" pitchFamily="2" charset="0"/>
              </a:defRPr>
            </a:lvl2pPr>
            <a:lvl3pPr>
              <a:defRPr sz="3600">
                <a:latin typeface="Quicksand" panose="00000500000000000000" pitchFamily="2" charset="0"/>
              </a:defRPr>
            </a:lvl3pPr>
            <a:lvl4pPr>
              <a:defRPr sz="3600">
                <a:latin typeface="Quicksand" panose="00000500000000000000" pitchFamily="2" charset="0"/>
              </a:defRPr>
            </a:lvl4pPr>
            <a:lvl5pPr>
              <a:defRPr sz="3600">
                <a:latin typeface="Quicksand" panose="00000500000000000000" pitchFamily="2" charset="0"/>
              </a:defRPr>
            </a:lvl5pPr>
          </a:lstStyle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IN" dirty="0"/>
          </a:p>
        </p:txBody>
      </p:sp>
      <p:sp>
        <p:nvSpPr>
          <p:cNvPr id="5" name="Picture Placeholder 13"/>
          <p:cNvSpPr>
            <a:spLocks noGrp="1"/>
          </p:cNvSpPr>
          <p:nvPr>
            <p:ph type="pic" sz="quarter" idx="16"/>
          </p:nvPr>
        </p:nvSpPr>
        <p:spPr>
          <a:xfrm>
            <a:off x="0" y="3430800"/>
            <a:ext cx="2962800" cy="3430800"/>
          </a:xfrm>
        </p:spPr>
        <p:txBody>
          <a:bodyPr/>
          <a:lstStyle/>
          <a:p>
            <a:r>
              <a:rPr lang="en-US"/>
              <a:t>Click icon to add picture</a:t>
            </a:r>
            <a:endParaRPr lang="en-IN" dirty="0"/>
          </a:p>
        </p:txBody>
      </p:sp>
      <p:sp>
        <p:nvSpPr>
          <p:cNvPr id="6" name="Picture Placeholder 13"/>
          <p:cNvSpPr>
            <a:spLocks noGrp="1"/>
          </p:cNvSpPr>
          <p:nvPr>
            <p:ph type="pic" sz="quarter" idx="17"/>
          </p:nvPr>
        </p:nvSpPr>
        <p:spPr>
          <a:xfrm>
            <a:off x="2962800" y="3427200"/>
            <a:ext cx="2962800" cy="3430800"/>
          </a:xfrm>
        </p:spPr>
        <p:txBody>
          <a:bodyPr/>
          <a:lstStyle/>
          <a:p>
            <a:r>
              <a:rPr lang="en-US"/>
              <a:t>Click icon to add picture</a:t>
            </a:r>
            <a:endParaRPr lang="en-IN" dirty="0"/>
          </a:p>
        </p:txBody>
      </p:sp>
      <p:sp>
        <p:nvSpPr>
          <p:cNvPr id="8" name="Picture Placeholder 13"/>
          <p:cNvSpPr>
            <a:spLocks noGrp="1"/>
          </p:cNvSpPr>
          <p:nvPr>
            <p:ph type="pic" sz="quarter" idx="18"/>
          </p:nvPr>
        </p:nvSpPr>
        <p:spPr>
          <a:xfrm>
            <a:off x="0" y="0"/>
            <a:ext cx="2962800" cy="3430800"/>
          </a:xfrm>
        </p:spPr>
        <p:txBody>
          <a:bodyPr/>
          <a:lstStyle/>
          <a:p>
            <a:r>
              <a:rPr lang="en-US"/>
              <a:t>Click icon to add picture</a:t>
            </a:r>
            <a:endParaRPr lang="en-IN" dirty="0"/>
          </a:p>
        </p:txBody>
      </p:sp>
      <p:sp>
        <p:nvSpPr>
          <p:cNvPr id="9" name="Picture Placeholder 13"/>
          <p:cNvSpPr>
            <a:spLocks noGrp="1"/>
          </p:cNvSpPr>
          <p:nvPr>
            <p:ph type="pic" sz="quarter" idx="19"/>
          </p:nvPr>
        </p:nvSpPr>
        <p:spPr>
          <a:xfrm>
            <a:off x="2962800" y="0"/>
            <a:ext cx="2962800" cy="3430800"/>
          </a:xfrm>
        </p:spPr>
        <p:txBody>
          <a:bodyPr/>
          <a:lstStyle/>
          <a:p>
            <a:r>
              <a:rPr lang="en-US"/>
              <a:t>Click icon to add picture</a:t>
            </a:r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4028010824"/>
      </p:ext>
    </p:extLst>
  </p:cSld>
  <p:clrMapOvr>
    <a:masterClrMapping/>
  </p:clrMapOvr>
  <p:hf sldNum="0" hdr="0" ftr="0" dt="0"/>
</p:sldLayout>
</file>

<file path=ppt/slideLayouts/slideLayout8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2_Fullscreen Top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342900" y="167903"/>
            <a:ext cx="11506200" cy="782357"/>
          </a:xfrm>
        </p:spPr>
        <p:txBody>
          <a:bodyPr/>
          <a:lstStyle>
            <a:lvl1pPr algn="ctr">
              <a:defRPr b="1">
                <a:solidFill>
                  <a:schemeClr val="accent4">
                    <a:lumMod val="75000"/>
                  </a:schemeClr>
                </a:solidFill>
                <a:latin typeface="Quicksand" panose="00000500000000000000" pitchFamily="2" charset="0"/>
              </a:defRPr>
            </a:lvl1pPr>
          </a:lstStyle>
          <a:p>
            <a:r>
              <a:rPr lang="en-IN" dirty="0"/>
              <a:t>Slide Title</a:t>
            </a:r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5"/>
          </p:nvPr>
        </p:nvSpPr>
        <p:spPr>
          <a:xfrm>
            <a:off x="0" y="1120588"/>
            <a:ext cx="4064400" cy="2868706"/>
          </a:xfrm>
        </p:spPr>
        <p:txBody>
          <a:bodyPr/>
          <a:lstStyle/>
          <a:p>
            <a:r>
              <a:rPr lang="en-US"/>
              <a:t>Click icon to add picture</a:t>
            </a:r>
            <a:endParaRPr lang="en-IN"/>
          </a:p>
        </p:txBody>
      </p:sp>
      <p:sp>
        <p:nvSpPr>
          <p:cNvPr id="7" name="Picture Placeholder 3"/>
          <p:cNvSpPr>
            <a:spLocks noGrp="1"/>
          </p:cNvSpPr>
          <p:nvPr>
            <p:ph type="pic" sz="quarter" idx="16"/>
          </p:nvPr>
        </p:nvSpPr>
        <p:spPr>
          <a:xfrm>
            <a:off x="4064400" y="1120588"/>
            <a:ext cx="4064400" cy="2868706"/>
          </a:xfrm>
        </p:spPr>
        <p:txBody>
          <a:bodyPr/>
          <a:lstStyle/>
          <a:p>
            <a:r>
              <a:rPr lang="en-US"/>
              <a:t>Click icon to add picture</a:t>
            </a:r>
            <a:endParaRPr lang="en-IN"/>
          </a:p>
        </p:txBody>
      </p:sp>
      <p:sp>
        <p:nvSpPr>
          <p:cNvPr id="8" name="Picture Placeholder 3"/>
          <p:cNvSpPr>
            <a:spLocks noGrp="1"/>
          </p:cNvSpPr>
          <p:nvPr>
            <p:ph type="pic" sz="quarter" idx="17"/>
          </p:nvPr>
        </p:nvSpPr>
        <p:spPr>
          <a:xfrm>
            <a:off x="8127600" y="1120588"/>
            <a:ext cx="4064400" cy="2868706"/>
          </a:xfrm>
        </p:spPr>
        <p:txBody>
          <a:bodyPr/>
          <a:lstStyle/>
          <a:p>
            <a:r>
              <a:rPr lang="en-US"/>
              <a:t>Click icon to add picture</a:t>
            </a:r>
            <a:endParaRPr lang="en-IN"/>
          </a:p>
        </p:txBody>
      </p:sp>
      <p:sp>
        <p:nvSpPr>
          <p:cNvPr id="9" name="Picture Placeholder 3"/>
          <p:cNvSpPr>
            <a:spLocks noGrp="1"/>
          </p:cNvSpPr>
          <p:nvPr>
            <p:ph type="pic" sz="quarter" idx="18"/>
          </p:nvPr>
        </p:nvSpPr>
        <p:spPr>
          <a:xfrm>
            <a:off x="8127600" y="3989294"/>
            <a:ext cx="4064400" cy="2868706"/>
          </a:xfrm>
        </p:spPr>
        <p:txBody>
          <a:bodyPr/>
          <a:lstStyle/>
          <a:p>
            <a:r>
              <a:rPr lang="en-US"/>
              <a:t>Click icon to add picture</a:t>
            </a:r>
            <a:endParaRPr lang="en-IN"/>
          </a:p>
        </p:txBody>
      </p:sp>
      <p:sp>
        <p:nvSpPr>
          <p:cNvPr id="10" name="Picture Placeholder 3"/>
          <p:cNvSpPr>
            <a:spLocks noGrp="1"/>
          </p:cNvSpPr>
          <p:nvPr>
            <p:ph type="pic" sz="quarter" idx="19"/>
          </p:nvPr>
        </p:nvSpPr>
        <p:spPr>
          <a:xfrm>
            <a:off x="4063800" y="3989294"/>
            <a:ext cx="4064400" cy="2868706"/>
          </a:xfrm>
        </p:spPr>
        <p:txBody>
          <a:bodyPr/>
          <a:lstStyle/>
          <a:p>
            <a:r>
              <a:rPr lang="en-US"/>
              <a:t>Click icon to add picture</a:t>
            </a:r>
            <a:endParaRPr lang="en-IN"/>
          </a:p>
        </p:txBody>
      </p:sp>
      <p:sp>
        <p:nvSpPr>
          <p:cNvPr id="11" name="Picture Placeholder 3"/>
          <p:cNvSpPr>
            <a:spLocks noGrp="1"/>
          </p:cNvSpPr>
          <p:nvPr>
            <p:ph type="pic" sz="quarter" idx="20"/>
          </p:nvPr>
        </p:nvSpPr>
        <p:spPr>
          <a:xfrm>
            <a:off x="-1200" y="3989294"/>
            <a:ext cx="4064400" cy="2868706"/>
          </a:xfrm>
        </p:spPr>
        <p:txBody>
          <a:bodyPr/>
          <a:lstStyle/>
          <a:p>
            <a:r>
              <a:rPr lang="en-US"/>
              <a:t>Click icon to add picture</a:t>
            </a:r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230923606"/>
      </p:ext>
    </p:extLst>
  </p:cSld>
  <p:clrMapOvr>
    <a:masterClrMapping/>
  </p:clrMapOvr>
  <p:hf sldNum="0" hdr="0" ftr="0" dt="0"/>
</p:sldLayout>
</file>

<file path=ppt/slideLayouts/slideLayout8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Fullscreen Top Title 2 Imag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342900" y="167903"/>
            <a:ext cx="11506200" cy="782357"/>
          </a:xfrm>
        </p:spPr>
        <p:txBody>
          <a:bodyPr/>
          <a:lstStyle>
            <a:lvl1pPr algn="ctr">
              <a:defRPr b="1">
                <a:solidFill>
                  <a:schemeClr val="accent4">
                    <a:lumMod val="75000"/>
                  </a:schemeClr>
                </a:solidFill>
                <a:latin typeface="Quicksand" panose="00000500000000000000" pitchFamily="2" charset="0"/>
              </a:defRPr>
            </a:lvl1pPr>
          </a:lstStyle>
          <a:p>
            <a:r>
              <a:rPr lang="en-IN" dirty="0"/>
              <a:t>Slide Title</a:t>
            </a:r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5"/>
          </p:nvPr>
        </p:nvSpPr>
        <p:spPr>
          <a:xfrm>
            <a:off x="0" y="1120588"/>
            <a:ext cx="6098400" cy="5737412"/>
          </a:xfrm>
        </p:spPr>
        <p:txBody>
          <a:bodyPr/>
          <a:lstStyle/>
          <a:p>
            <a:r>
              <a:rPr lang="en-US"/>
              <a:t>Click icon to add picture</a:t>
            </a:r>
            <a:endParaRPr lang="en-IN"/>
          </a:p>
        </p:txBody>
      </p:sp>
      <p:sp>
        <p:nvSpPr>
          <p:cNvPr id="5" name="Picture Placeholder 3"/>
          <p:cNvSpPr>
            <a:spLocks noGrp="1"/>
          </p:cNvSpPr>
          <p:nvPr>
            <p:ph type="pic" sz="quarter" idx="16"/>
          </p:nvPr>
        </p:nvSpPr>
        <p:spPr>
          <a:xfrm>
            <a:off x="6093600" y="1120588"/>
            <a:ext cx="6098400" cy="5737412"/>
          </a:xfrm>
        </p:spPr>
        <p:txBody>
          <a:bodyPr/>
          <a:lstStyle/>
          <a:p>
            <a:r>
              <a:rPr lang="en-US"/>
              <a:t>Click icon to add picture</a:t>
            </a:r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087011981"/>
      </p:ext>
    </p:extLst>
  </p:cSld>
  <p:clrMapOvr>
    <a:masterClrMapping/>
  </p:clrMapOvr>
  <p:hf sldNum="0" hdr="0" ftr="0" dt="0"/>
</p:sldLayout>
</file>

<file path=ppt/slideLayouts/slideLayout8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Fullscreen Top Title 4 Imag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342900" y="167903"/>
            <a:ext cx="11506200" cy="782357"/>
          </a:xfrm>
        </p:spPr>
        <p:txBody>
          <a:bodyPr/>
          <a:lstStyle>
            <a:lvl1pPr algn="ctr">
              <a:defRPr b="1">
                <a:solidFill>
                  <a:schemeClr val="accent4">
                    <a:lumMod val="75000"/>
                  </a:schemeClr>
                </a:solidFill>
                <a:latin typeface="Quicksand" panose="00000500000000000000" pitchFamily="2" charset="0"/>
              </a:defRPr>
            </a:lvl1pPr>
          </a:lstStyle>
          <a:p>
            <a:r>
              <a:rPr lang="en-IN" dirty="0"/>
              <a:t>Slide Title</a:t>
            </a:r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5"/>
          </p:nvPr>
        </p:nvSpPr>
        <p:spPr>
          <a:xfrm>
            <a:off x="-4800" y="1120588"/>
            <a:ext cx="6098400" cy="2868706"/>
          </a:xfrm>
        </p:spPr>
        <p:txBody>
          <a:bodyPr/>
          <a:lstStyle/>
          <a:p>
            <a:r>
              <a:rPr lang="en-US"/>
              <a:t>Click icon to add picture</a:t>
            </a:r>
            <a:endParaRPr lang="en-IN"/>
          </a:p>
        </p:txBody>
      </p:sp>
      <p:sp>
        <p:nvSpPr>
          <p:cNvPr id="5" name="Picture Placeholder 3"/>
          <p:cNvSpPr>
            <a:spLocks noGrp="1"/>
          </p:cNvSpPr>
          <p:nvPr>
            <p:ph type="pic" sz="quarter" idx="16"/>
          </p:nvPr>
        </p:nvSpPr>
        <p:spPr>
          <a:xfrm>
            <a:off x="6096000" y="1120588"/>
            <a:ext cx="6098400" cy="2868706"/>
          </a:xfrm>
        </p:spPr>
        <p:txBody>
          <a:bodyPr/>
          <a:lstStyle/>
          <a:p>
            <a:r>
              <a:rPr lang="en-US"/>
              <a:t>Click icon to add picture</a:t>
            </a:r>
            <a:endParaRPr lang="en-IN"/>
          </a:p>
        </p:txBody>
      </p:sp>
      <p:sp>
        <p:nvSpPr>
          <p:cNvPr id="6" name="Picture Placeholder 3"/>
          <p:cNvSpPr>
            <a:spLocks noGrp="1"/>
          </p:cNvSpPr>
          <p:nvPr>
            <p:ph type="pic" sz="quarter" idx="17"/>
          </p:nvPr>
        </p:nvSpPr>
        <p:spPr>
          <a:xfrm>
            <a:off x="-8965" y="3998260"/>
            <a:ext cx="6098400" cy="2868706"/>
          </a:xfrm>
        </p:spPr>
        <p:txBody>
          <a:bodyPr/>
          <a:lstStyle/>
          <a:p>
            <a:r>
              <a:rPr lang="en-US"/>
              <a:t>Click icon to add picture</a:t>
            </a:r>
            <a:endParaRPr lang="en-IN"/>
          </a:p>
        </p:txBody>
      </p:sp>
      <p:sp>
        <p:nvSpPr>
          <p:cNvPr id="8" name="Picture Placeholder 3"/>
          <p:cNvSpPr>
            <a:spLocks noGrp="1"/>
          </p:cNvSpPr>
          <p:nvPr>
            <p:ph type="pic" sz="quarter" idx="18"/>
          </p:nvPr>
        </p:nvSpPr>
        <p:spPr>
          <a:xfrm>
            <a:off x="6098400" y="3998260"/>
            <a:ext cx="6098400" cy="2868706"/>
          </a:xfrm>
        </p:spPr>
        <p:txBody>
          <a:bodyPr/>
          <a:lstStyle/>
          <a:p>
            <a:r>
              <a:rPr lang="en-US"/>
              <a:t>Click icon to add picture</a:t>
            </a:r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318119876"/>
      </p:ext>
    </p:extLst>
  </p:cSld>
  <p:clrMapOvr>
    <a:masterClrMapping/>
  </p:clrMapOvr>
  <p:hf sldNum="0" hdr="0" ftr="0" dt="0"/>
</p:sldLayout>
</file>

<file path=ppt/slideLayouts/slideLayout8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Fullscreen Bottom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342900" y="5923244"/>
            <a:ext cx="11506200" cy="782357"/>
          </a:xfrm>
        </p:spPr>
        <p:txBody>
          <a:bodyPr/>
          <a:lstStyle>
            <a:lvl1pPr algn="ctr">
              <a:defRPr b="1">
                <a:solidFill>
                  <a:schemeClr val="accent4">
                    <a:lumMod val="75000"/>
                  </a:schemeClr>
                </a:solidFill>
                <a:latin typeface="Quicksand" panose="00000500000000000000" pitchFamily="2" charset="0"/>
              </a:defRPr>
            </a:lvl1pPr>
          </a:lstStyle>
          <a:p>
            <a:r>
              <a:rPr lang="en-IN" dirty="0"/>
              <a:t>Slide Title</a:t>
            </a:r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5"/>
          </p:nvPr>
        </p:nvSpPr>
        <p:spPr>
          <a:xfrm>
            <a:off x="0" y="0"/>
            <a:ext cx="12192000" cy="5737412"/>
          </a:xfrm>
        </p:spPr>
        <p:txBody>
          <a:bodyPr/>
          <a:lstStyle/>
          <a:p>
            <a:r>
              <a:rPr lang="en-US"/>
              <a:t>Click icon to add picture</a:t>
            </a:r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247401226"/>
      </p:ext>
    </p:extLst>
  </p:cSld>
  <p:clrMapOvr>
    <a:masterClrMapping/>
  </p:clrMapOvr>
  <p:hf sldNum="0" hdr="0" ftr="0" dt="0"/>
</p:sldLayout>
</file>

<file path=ppt/slideLayouts/slideLayout8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Fullscreen Bottom Title 2 Imag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342900" y="5923244"/>
            <a:ext cx="11506200" cy="782357"/>
          </a:xfrm>
        </p:spPr>
        <p:txBody>
          <a:bodyPr/>
          <a:lstStyle>
            <a:lvl1pPr algn="ctr">
              <a:defRPr b="1">
                <a:solidFill>
                  <a:schemeClr val="accent4">
                    <a:lumMod val="75000"/>
                  </a:schemeClr>
                </a:solidFill>
                <a:latin typeface="Quicksand" panose="00000500000000000000" pitchFamily="2" charset="0"/>
              </a:defRPr>
            </a:lvl1pPr>
          </a:lstStyle>
          <a:p>
            <a:r>
              <a:rPr lang="en-IN" dirty="0"/>
              <a:t>Slide Title</a:t>
            </a:r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5"/>
          </p:nvPr>
        </p:nvSpPr>
        <p:spPr>
          <a:xfrm>
            <a:off x="0" y="0"/>
            <a:ext cx="6096000" cy="5737412"/>
          </a:xfrm>
        </p:spPr>
        <p:txBody>
          <a:bodyPr/>
          <a:lstStyle/>
          <a:p>
            <a:r>
              <a:rPr lang="en-US"/>
              <a:t>Click icon to add picture</a:t>
            </a:r>
            <a:endParaRPr lang="en-IN"/>
          </a:p>
        </p:txBody>
      </p:sp>
      <p:sp>
        <p:nvSpPr>
          <p:cNvPr id="5" name="Picture Placeholder 3"/>
          <p:cNvSpPr>
            <a:spLocks noGrp="1"/>
          </p:cNvSpPr>
          <p:nvPr>
            <p:ph type="pic" sz="quarter" idx="16"/>
          </p:nvPr>
        </p:nvSpPr>
        <p:spPr>
          <a:xfrm>
            <a:off x="6096000" y="0"/>
            <a:ext cx="6096000" cy="5737412"/>
          </a:xfrm>
        </p:spPr>
        <p:txBody>
          <a:bodyPr/>
          <a:lstStyle/>
          <a:p>
            <a:r>
              <a:rPr lang="en-US"/>
              <a:t>Click icon to add picture</a:t>
            </a:r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204259491"/>
      </p:ext>
    </p:extLst>
  </p:cSld>
  <p:clrMapOvr>
    <a:masterClrMapping/>
  </p:clrMapOvr>
  <p:hf sldNum="0" hdr="0" ftr="0" dt="0"/>
</p:sldLayout>
</file>

<file path=ppt/slideLayouts/slideLayout8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Fullscreen Bottom Title 4 Imag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342900" y="5923244"/>
            <a:ext cx="11506200" cy="782357"/>
          </a:xfrm>
        </p:spPr>
        <p:txBody>
          <a:bodyPr/>
          <a:lstStyle>
            <a:lvl1pPr algn="ctr">
              <a:defRPr b="1">
                <a:solidFill>
                  <a:schemeClr val="accent4">
                    <a:lumMod val="75000"/>
                  </a:schemeClr>
                </a:solidFill>
                <a:latin typeface="Quicksand" panose="00000500000000000000" pitchFamily="2" charset="0"/>
              </a:defRPr>
            </a:lvl1pPr>
          </a:lstStyle>
          <a:p>
            <a:r>
              <a:rPr lang="en-IN" dirty="0"/>
              <a:t>Slide Title</a:t>
            </a:r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5"/>
          </p:nvPr>
        </p:nvSpPr>
        <p:spPr>
          <a:xfrm>
            <a:off x="0" y="0"/>
            <a:ext cx="6096000" cy="2868706"/>
          </a:xfrm>
        </p:spPr>
        <p:txBody>
          <a:bodyPr/>
          <a:lstStyle/>
          <a:p>
            <a:r>
              <a:rPr lang="en-US"/>
              <a:t>Click icon to add picture</a:t>
            </a:r>
            <a:endParaRPr lang="en-IN"/>
          </a:p>
        </p:txBody>
      </p:sp>
      <p:sp>
        <p:nvSpPr>
          <p:cNvPr id="5" name="Picture Placeholder 3"/>
          <p:cNvSpPr>
            <a:spLocks noGrp="1"/>
          </p:cNvSpPr>
          <p:nvPr>
            <p:ph type="pic" sz="quarter" idx="16"/>
          </p:nvPr>
        </p:nvSpPr>
        <p:spPr>
          <a:xfrm>
            <a:off x="6096000" y="0"/>
            <a:ext cx="6096000" cy="2868706"/>
          </a:xfrm>
        </p:spPr>
        <p:txBody>
          <a:bodyPr/>
          <a:lstStyle/>
          <a:p>
            <a:r>
              <a:rPr lang="en-US"/>
              <a:t>Click icon to add picture</a:t>
            </a:r>
            <a:endParaRPr lang="en-IN"/>
          </a:p>
        </p:txBody>
      </p:sp>
      <p:sp>
        <p:nvSpPr>
          <p:cNvPr id="6" name="Picture Placeholder 3"/>
          <p:cNvSpPr>
            <a:spLocks noGrp="1"/>
          </p:cNvSpPr>
          <p:nvPr>
            <p:ph type="pic" sz="quarter" idx="17"/>
          </p:nvPr>
        </p:nvSpPr>
        <p:spPr>
          <a:xfrm>
            <a:off x="0" y="2868706"/>
            <a:ext cx="6096000" cy="2868706"/>
          </a:xfrm>
        </p:spPr>
        <p:txBody>
          <a:bodyPr/>
          <a:lstStyle/>
          <a:p>
            <a:r>
              <a:rPr lang="en-US"/>
              <a:t>Click icon to add picture</a:t>
            </a:r>
            <a:endParaRPr lang="en-IN"/>
          </a:p>
        </p:txBody>
      </p:sp>
      <p:sp>
        <p:nvSpPr>
          <p:cNvPr id="7" name="Picture Placeholder 3"/>
          <p:cNvSpPr>
            <a:spLocks noGrp="1"/>
          </p:cNvSpPr>
          <p:nvPr>
            <p:ph type="pic" sz="quarter" idx="18"/>
          </p:nvPr>
        </p:nvSpPr>
        <p:spPr>
          <a:xfrm>
            <a:off x="6096000" y="2868706"/>
            <a:ext cx="6096000" cy="2868706"/>
          </a:xfrm>
        </p:spPr>
        <p:txBody>
          <a:bodyPr/>
          <a:lstStyle/>
          <a:p>
            <a:r>
              <a:rPr lang="en-US"/>
              <a:t>Click icon to add picture</a:t>
            </a:r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100727636"/>
      </p:ext>
    </p:extLst>
  </p:cSld>
  <p:clrMapOvr>
    <a:masterClrMapping/>
  </p:clrMapOvr>
  <p:hf sldNum="0" hdr="0" ftr="0" dt="0"/>
</p:sldLayout>
</file>

<file path=ppt/slideLayouts/slideLayout9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86B75A-687E-405C-8A0B-8D00578BA2C3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4/9/2021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fld id="{4FAB73BC-B049-4115-A692-8D63A059BFB8}" type="slidenum">
              <a:rPr lang="en-US">
                <a:solidFill>
                  <a:prstClr val="black"/>
                </a:solidFill>
                <a:latin typeface="Calibri" panose="020F0502020204030204"/>
              </a:rPr>
              <a:pPr eaLnBrk="1" fontAlgn="auto" hangingPunct="1">
                <a:spcBef>
                  <a:spcPts val="0"/>
                </a:spcBef>
                <a:spcAft>
                  <a:spcPts val="0"/>
                </a:spcAft>
              </a:pPr>
              <a:t>‹#›</a:t>
            </a:fld>
            <a:endParaRPr lang="en-US" dirty="0">
              <a:solidFill>
                <a:prstClr val="black"/>
              </a:solidFill>
              <a:latin typeface="Calibri" panose="020F0502020204030204"/>
            </a:endParaRPr>
          </a:p>
        </p:txBody>
      </p:sp>
    </p:spTree>
    <p:extLst>
      <p:ext uri="{BB962C8B-B14F-4D97-AF65-F5344CB8AC3E}">
        <p14:creationId xmlns:p14="http://schemas.microsoft.com/office/powerpoint/2010/main" val="1997771202"/>
      </p:ext>
    </p:extLst>
  </p:cSld>
  <p:clrMapOvr>
    <a:masterClrMapping/>
  </p:clrMapOvr>
</p:sldLayout>
</file>

<file path=ppt/slideLayouts/slideLayout9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1_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9"/>
            <a:ext cx="10515600" cy="2852737"/>
          </a:xfrm>
        </p:spPr>
        <p:txBody>
          <a:bodyPr anchor="b"/>
          <a:lstStyle>
            <a:lvl1pPr>
              <a:defRPr sz="6000" b="1">
                <a:latin typeface="Quicksand" panose="00000500000000000000" pitchFamily="2" charset="0"/>
              </a:defRPr>
            </a:lvl1pPr>
          </a:lstStyle>
          <a:p>
            <a:r>
              <a:rPr lang="en-US" dirty="0"/>
              <a:t>Click to edit Master title style</a:t>
            </a:r>
            <a:endParaRPr lang="en-IN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4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23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46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69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91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114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337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56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783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86B75A-687E-405C-8A0B-8D00578BA2C3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4/9/2021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fld id="{4FAB73BC-B049-4115-A692-8D63A059BFB8}" type="slidenum">
              <a:rPr lang="en-US">
                <a:solidFill>
                  <a:prstClr val="black"/>
                </a:solidFill>
                <a:latin typeface="Calibri" panose="020F0502020204030204"/>
              </a:rPr>
              <a:pPr eaLnBrk="1" fontAlgn="auto" hangingPunct="1">
                <a:spcBef>
                  <a:spcPts val="0"/>
                </a:spcBef>
                <a:spcAft>
                  <a:spcPts val="0"/>
                </a:spcAft>
              </a:pPr>
              <a:t>‹#›</a:t>
            </a:fld>
            <a:endParaRPr lang="en-US" dirty="0">
              <a:solidFill>
                <a:prstClr val="black"/>
              </a:solidFill>
              <a:latin typeface="Calibri" panose="020F0502020204030204"/>
            </a:endParaRPr>
          </a:p>
        </p:txBody>
      </p:sp>
    </p:spTree>
    <p:extLst>
      <p:ext uri="{BB962C8B-B14F-4D97-AF65-F5344CB8AC3E}">
        <p14:creationId xmlns:p14="http://schemas.microsoft.com/office/powerpoint/2010/main" val="2730145796"/>
      </p:ext>
    </p:extLst>
  </p:cSld>
  <p:clrMapOvr>
    <a:masterClrMapping/>
  </p:clrMapOvr>
</p:sldLayout>
</file>

<file path=ppt/slideLayouts/slideLayout92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1_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6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6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86B75A-687E-405C-8A0B-8D00578BA2C3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4/9/2021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fld id="{4FAB73BC-B049-4115-A692-8D63A059BFB8}" type="slidenum">
              <a:rPr lang="en-US">
                <a:solidFill>
                  <a:prstClr val="black"/>
                </a:solidFill>
                <a:latin typeface="Calibri" panose="020F0502020204030204"/>
              </a:rPr>
              <a:pPr eaLnBrk="1" fontAlgn="auto" hangingPunct="1">
                <a:spcBef>
                  <a:spcPts val="0"/>
                </a:spcBef>
                <a:spcAft>
                  <a:spcPts val="0"/>
                </a:spcAft>
              </a:pPr>
              <a:t>‹#›</a:t>
            </a:fld>
            <a:endParaRPr lang="en-US" dirty="0">
              <a:solidFill>
                <a:prstClr val="black"/>
              </a:solidFill>
              <a:latin typeface="Calibri" panose="020F0502020204030204"/>
            </a:endParaRPr>
          </a:p>
        </p:txBody>
      </p:sp>
    </p:spTree>
    <p:extLst>
      <p:ext uri="{BB962C8B-B14F-4D97-AF65-F5344CB8AC3E}">
        <p14:creationId xmlns:p14="http://schemas.microsoft.com/office/powerpoint/2010/main" val="2708550903"/>
      </p:ext>
    </p:extLst>
  </p:cSld>
  <p:clrMapOvr>
    <a:masterClrMapping/>
  </p:clrMapOvr>
</p:sldLayout>
</file>

<file path=ppt/slideLayouts/slideLayout93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1_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6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9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23" indent="0">
              <a:buNone/>
              <a:defRPr sz="2000" b="1"/>
            </a:lvl2pPr>
            <a:lvl3pPr marL="914446" indent="0">
              <a:buNone/>
              <a:defRPr sz="1800" b="1"/>
            </a:lvl3pPr>
            <a:lvl4pPr marL="1371669" indent="0">
              <a:buNone/>
              <a:defRPr sz="1600" b="1"/>
            </a:lvl4pPr>
            <a:lvl5pPr marL="1828891" indent="0">
              <a:buNone/>
              <a:defRPr sz="1600" b="1"/>
            </a:lvl5pPr>
            <a:lvl6pPr marL="2286114" indent="0">
              <a:buNone/>
              <a:defRPr sz="1600" b="1"/>
            </a:lvl6pPr>
            <a:lvl7pPr marL="2743337" indent="0">
              <a:buNone/>
              <a:defRPr sz="1600" b="1"/>
            </a:lvl7pPr>
            <a:lvl8pPr marL="3200560" indent="0">
              <a:buNone/>
              <a:defRPr sz="1600" b="1"/>
            </a:lvl8pPr>
            <a:lvl9pPr marL="3657783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9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23" indent="0">
              <a:buNone/>
              <a:defRPr sz="2000" b="1"/>
            </a:lvl2pPr>
            <a:lvl3pPr marL="914446" indent="0">
              <a:buNone/>
              <a:defRPr sz="1800" b="1"/>
            </a:lvl3pPr>
            <a:lvl4pPr marL="1371669" indent="0">
              <a:buNone/>
              <a:defRPr sz="1600" b="1"/>
            </a:lvl4pPr>
            <a:lvl5pPr marL="1828891" indent="0">
              <a:buNone/>
              <a:defRPr sz="1600" b="1"/>
            </a:lvl5pPr>
            <a:lvl6pPr marL="2286114" indent="0">
              <a:buNone/>
              <a:defRPr sz="1600" b="1"/>
            </a:lvl6pPr>
            <a:lvl7pPr marL="2743337" indent="0">
              <a:buNone/>
              <a:defRPr sz="1600" b="1"/>
            </a:lvl7pPr>
            <a:lvl8pPr marL="3200560" indent="0">
              <a:buNone/>
              <a:defRPr sz="1600" b="1"/>
            </a:lvl8pPr>
            <a:lvl9pPr marL="3657783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86B75A-687E-405C-8A0B-8D00578BA2C3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4/9/2021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fld id="{4FAB73BC-B049-4115-A692-8D63A059BFB8}" type="slidenum">
              <a:rPr lang="en-US">
                <a:solidFill>
                  <a:prstClr val="black"/>
                </a:solidFill>
                <a:latin typeface="Calibri" panose="020F0502020204030204"/>
              </a:rPr>
              <a:pPr eaLnBrk="1" fontAlgn="auto" hangingPunct="1">
                <a:spcBef>
                  <a:spcPts val="0"/>
                </a:spcBef>
                <a:spcAft>
                  <a:spcPts val="0"/>
                </a:spcAft>
              </a:pPr>
              <a:t>‹#›</a:t>
            </a:fld>
            <a:endParaRPr lang="en-US" dirty="0">
              <a:solidFill>
                <a:prstClr val="black"/>
              </a:solidFill>
              <a:latin typeface="Calibri" panose="020F0502020204030204"/>
            </a:endParaRPr>
          </a:p>
        </p:txBody>
      </p:sp>
    </p:spTree>
    <p:extLst>
      <p:ext uri="{BB962C8B-B14F-4D97-AF65-F5344CB8AC3E}">
        <p14:creationId xmlns:p14="http://schemas.microsoft.com/office/powerpoint/2010/main" val="4148810218"/>
      </p:ext>
    </p:extLst>
  </p:cSld>
  <p:clrMapOvr>
    <a:masterClrMapping/>
  </p:clrMapOvr>
</p:sldLayout>
</file>

<file path=ppt/slideLayouts/slideLayout9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1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257549"/>
            <a:ext cx="10515600" cy="845110"/>
          </a:xfrm>
        </p:spPr>
        <p:txBody>
          <a:bodyPr/>
          <a:lstStyle>
            <a:lvl1pPr algn="ctr">
              <a:defRPr b="1">
                <a:solidFill>
                  <a:schemeClr val="accent4">
                    <a:lumMod val="75000"/>
                  </a:schemeClr>
                </a:solidFill>
                <a:latin typeface="Quicksand" panose="00000500000000000000" pitchFamily="2" charset="0"/>
              </a:defRPr>
            </a:lvl1pPr>
          </a:lstStyle>
          <a:p>
            <a:r>
              <a:rPr lang="en-US" dirty="0"/>
              <a:t>Click to edit Master title style</a:t>
            </a:r>
            <a:endParaRPr lang="en-IN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86B75A-687E-405C-8A0B-8D00578BA2C3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4/9/2021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fld id="{4FAB73BC-B049-4115-A692-8D63A059BFB8}" type="slidenum">
              <a:rPr lang="en-US">
                <a:solidFill>
                  <a:prstClr val="black"/>
                </a:solidFill>
                <a:latin typeface="Calibri" panose="020F0502020204030204"/>
              </a:rPr>
              <a:pPr eaLnBrk="1" fontAlgn="auto" hangingPunct="1">
                <a:spcBef>
                  <a:spcPts val="0"/>
                </a:spcBef>
                <a:spcAft>
                  <a:spcPts val="0"/>
                </a:spcAft>
              </a:pPr>
              <a:t>‹#›</a:t>
            </a:fld>
            <a:endParaRPr lang="en-US" dirty="0">
              <a:solidFill>
                <a:prstClr val="black"/>
              </a:solidFill>
              <a:latin typeface="Calibri" panose="020F0502020204030204"/>
            </a:endParaRPr>
          </a:p>
        </p:txBody>
      </p:sp>
    </p:spTree>
    <p:extLst>
      <p:ext uri="{BB962C8B-B14F-4D97-AF65-F5344CB8AC3E}">
        <p14:creationId xmlns:p14="http://schemas.microsoft.com/office/powerpoint/2010/main" val="3096135838"/>
      </p:ext>
    </p:extLst>
  </p:cSld>
  <p:clrMapOvr>
    <a:masterClrMapping/>
  </p:clrMapOvr>
</p:sldLayout>
</file>

<file path=ppt/slideLayouts/slideLayout9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  <a:solidFill>
            <a:srgbClr val="202020"/>
          </a:solidFill>
        </p:spPr>
        <p:txBody>
          <a:bodyPr anchor="b"/>
          <a:lstStyle>
            <a:lvl1pPr algn="ctr">
              <a:defRPr sz="6000">
                <a:solidFill>
                  <a:srgbClr val="FFF000"/>
                </a:solidFill>
              </a:defRPr>
            </a:lvl1pPr>
          </a:lstStyle>
          <a:p>
            <a:r>
              <a:rPr lang="en-US" dirty="0"/>
              <a:t>Click to edit Master title style</a:t>
            </a:r>
            <a:endParaRPr lang="en-IN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 baseline="0">
                <a:solidFill>
                  <a:srgbClr val="FAFAFA"/>
                </a:solidFill>
              </a:defRPr>
            </a:lvl1pPr>
            <a:lvl2pPr marL="457223" indent="0" algn="ctr">
              <a:buNone/>
              <a:defRPr sz="2000"/>
            </a:lvl2pPr>
            <a:lvl3pPr marL="914446" indent="0" algn="ctr">
              <a:buNone/>
              <a:defRPr sz="1800"/>
            </a:lvl3pPr>
            <a:lvl4pPr marL="1371669" indent="0" algn="ctr">
              <a:buNone/>
              <a:defRPr sz="1600"/>
            </a:lvl4pPr>
            <a:lvl5pPr marL="1828891" indent="0" algn="ctr">
              <a:buNone/>
              <a:defRPr sz="1600"/>
            </a:lvl5pPr>
            <a:lvl6pPr marL="2286114" indent="0" algn="ctr">
              <a:buNone/>
              <a:defRPr sz="1600"/>
            </a:lvl6pPr>
            <a:lvl7pPr marL="2743337" indent="0" algn="ctr">
              <a:buNone/>
              <a:defRPr sz="1600"/>
            </a:lvl7pPr>
            <a:lvl8pPr marL="3200560" indent="0" algn="ctr">
              <a:buNone/>
              <a:defRPr sz="1600"/>
            </a:lvl8pPr>
            <a:lvl9pPr marL="3657783" indent="0" algn="ctr">
              <a:buNone/>
              <a:defRPr sz="1600"/>
            </a:lvl9pPr>
          </a:lstStyle>
          <a:p>
            <a:r>
              <a:rPr lang="en-US" dirty="0"/>
              <a:t>Click to edit Master subtitle style</a:t>
            </a:r>
            <a:endParaRPr lang="en-IN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95A955-4C71-4F2F-9DC1-B77B892139D1}" type="datetimeFigureOut">
              <a:rPr lang="en-IN" smtClean="0">
                <a:solidFill>
                  <a:prstClr val="black">
                    <a:tint val="75000"/>
                  </a:prstClr>
                </a:solidFill>
              </a:rPr>
              <a:pPr/>
              <a:t>09-04-2021</a:t>
            </a:fld>
            <a:endParaRPr lang="en-IN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610600" y="6356351"/>
            <a:ext cx="2743200" cy="365125"/>
          </a:xfrm>
          <a:prstGeom prst="rect">
            <a:avLst/>
          </a:prstGeom>
        </p:spPr>
        <p:txBody>
          <a:bodyPr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fld id="{646C5284-2CD5-4106-8490-412A0B22A271}" type="slidenum">
              <a:rPr lang="en-IN">
                <a:solidFill>
                  <a:prstClr val="black"/>
                </a:solidFill>
                <a:latin typeface="Calibri" panose="020F0502020204030204"/>
              </a:rPr>
              <a:pPr eaLnBrk="1" fontAlgn="auto" hangingPunct="1">
                <a:spcBef>
                  <a:spcPts val="0"/>
                </a:spcBef>
                <a:spcAft>
                  <a:spcPts val="0"/>
                </a:spcAft>
              </a:pPr>
              <a:t>‹#›</a:t>
            </a:fld>
            <a:endParaRPr lang="en-IN">
              <a:solidFill>
                <a:prstClr val="black"/>
              </a:solidFill>
              <a:latin typeface="Calibri" panose="020F0502020204030204"/>
            </a:endParaRPr>
          </a:p>
        </p:txBody>
      </p:sp>
    </p:spTree>
    <p:extLst>
      <p:ext uri="{BB962C8B-B14F-4D97-AF65-F5344CB8AC3E}">
        <p14:creationId xmlns:p14="http://schemas.microsoft.com/office/powerpoint/2010/main" val="2438737450"/>
      </p:ext>
    </p:extLst>
  </p:cSld>
  <p:clrMapOvr>
    <a:masterClrMapping/>
  </p:clrMapOvr>
</p:sldLayout>
</file>

<file path=ppt/slideLayouts/slideLayout9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le+Number+Foo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2336800" y="356630"/>
            <a:ext cx="7518400" cy="471365"/>
          </a:xfrm>
          <a:prstGeom prst="rect">
            <a:avLst/>
          </a:prstGeom>
        </p:spPr>
        <p:txBody>
          <a:bodyPr wrap="none" lIns="0" tIns="0" rIns="0" bIns="0" anchor="ctr">
            <a:noAutofit/>
          </a:bodyPr>
          <a:lstStyle>
            <a:lvl1pPr algn="ctr">
              <a:defRPr sz="3200" b="1" baseline="0">
                <a:solidFill>
                  <a:schemeClr val="tx1">
                    <a:lumMod val="90000"/>
                    <a:lumOff val="10000"/>
                  </a:schemeClr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15" name="Text Placeholder 3"/>
          <p:cNvSpPr>
            <a:spLocks noGrp="1"/>
          </p:cNvSpPr>
          <p:nvPr>
            <p:ph type="body" sz="half" idx="2" hasCustomPrompt="1"/>
          </p:nvPr>
        </p:nvSpPr>
        <p:spPr>
          <a:xfrm>
            <a:off x="3352800" y="825953"/>
            <a:ext cx="5486400" cy="267661"/>
          </a:xfrm>
          <a:prstGeom prst="rect">
            <a:avLst/>
          </a:prstGeom>
        </p:spPr>
        <p:txBody>
          <a:bodyPr wrap="square" lIns="0" tIns="0" rIns="0" bIns="0" anchor="ctr">
            <a:noAutofit/>
          </a:bodyPr>
          <a:lstStyle>
            <a:lvl1pPr marL="0" indent="0" algn="ctr">
              <a:buNone/>
              <a:defRPr sz="1600" b="1" i="0" baseline="0">
                <a:solidFill>
                  <a:schemeClr val="bg1">
                    <a:lumMod val="75000"/>
                  </a:schemeClr>
                </a:solidFill>
                <a:latin typeface="+mn-lt"/>
              </a:defRPr>
            </a:lvl1pPr>
            <a:lvl2pPr marL="609616" indent="0">
              <a:buNone/>
              <a:defRPr sz="1600"/>
            </a:lvl2pPr>
            <a:lvl3pPr marL="1219231" indent="0">
              <a:buNone/>
              <a:defRPr sz="1333"/>
            </a:lvl3pPr>
            <a:lvl4pPr marL="1828845" indent="0">
              <a:buNone/>
              <a:defRPr sz="1200"/>
            </a:lvl4pPr>
            <a:lvl5pPr marL="2438461" indent="0">
              <a:buNone/>
              <a:defRPr sz="1200"/>
            </a:lvl5pPr>
            <a:lvl6pPr marL="3048076" indent="0">
              <a:buNone/>
              <a:defRPr sz="1200"/>
            </a:lvl6pPr>
            <a:lvl7pPr marL="3657692" indent="0">
              <a:buNone/>
              <a:defRPr sz="1200"/>
            </a:lvl7pPr>
            <a:lvl8pPr marL="4267307" indent="0">
              <a:buNone/>
              <a:defRPr sz="1200"/>
            </a:lvl8pPr>
            <a:lvl9pPr marL="4876922" indent="0">
              <a:buNone/>
              <a:defRPr sz="1200"/>
            </a:lvl9pPr>
          </a:lstStyle>
          <a:p>
            <a:pPr lvl="0"/>
            <a:r>
              <a:rPr lang="en-US" dirty="0"/>
              <a:t>Subtext Goes Here</a:t>
            </a:r>
          </a:p>
        </p:txBody>
      </p:sp>
    </p:spTree>
    <p:extLst>
      <p:ext uri="{BB962C8B-B14F-4D97-AF65-F5344CB8AC3E}">
        <p14:creationId xmlns:p14="http://schemas.microsoft.com/office/powerpoint/2010/main" val="207620118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15" grpId="0" build="p">
        <p:tmplLst>
          <p:tmpl lvl="1">
            <p:tnLst>
              <p:par>
                <p:cTn presetID="10" presetClass="entr" presetSubtype="0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5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15"/>
                        </p:tgtEl>
                      </p:cBhvr>
                    </p:animEffect>
                  </p:childTnLst>
                </p:cTn>
              </p:par>
            </p:tnLst>
          </p:tmpl>
        </p:tmplLst>
      </p:bldP>
    </p:bld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13" Type="http://schemas.openxmlformats.org/officeDocument/2006/relationships/theme" Target="../theme/theme2.xml"/><Relationship Id="rId3" Type="http://schemas.openxmlformats.org/officeDocument/2006/relationships/slideLayout" Target="../slideLayouts/slideLayout25.xml"/><Relationship Id="rId7" Type="http://schemas.openxmlformats.org/officeDocument/2006/relationships/slideLayout" Target="../slideLayouts/slideLayout29.xml"/><Relationship Id="rId12" Type="http://schemas.openxmlformats.org/officeDocument/2006/relationships/slideLayout" Target="../slideLayouts/slideLayout34.xml"/><Relationship Id="rId2" Type="http://schemas.openxmlformats.org/officeDocument/2006/relationships/slideLayout" Target="../slideLayouts/slideLayout24.xml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slideLayout" Target="../slideLayouts/slideLayout33.xml"/><Relationship Id="rId5" Type="http://schemas.openxmlformats.org/officeDocument/2006/relationships/slideLayout" Target="../slideLayouts/slideLayout27.xml"/><Relationship Id="rId10" Type="http://schemas.openxmlformats.org/officeDocument/2006/relationships/slideLayout" Target="../slideLayouts/slideLayout32.xml"/><Relationship Id="rId4" Type="http://schemas.openxmlformats.org/officeDocument/2006/relationships/slideLayout" Target="../slideLayouts/slideLayout26.xml"/><Relationship Id="rId9" Type="http://schemas.openxmlformats.org/officeDocument/2006/relationships/slideLayout" Target="../slideLayouts/slideLayout31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2.xml"/><Relationship Id="rId13" Type="http://schemas.openxmlformats.org/officeDocument/2006/relationships/slideLayout" Target="../slideLayouts/slideLayout47.xml"/><Relationship Id="rId18" Type="http://schemas.openxmlformats.org/officeDocument/2006/relationships/slideLayout" Target="../slideLayouts/slideLayout52.xml"/><Relationship Id="rId3" Type="http://schemas.openxmlformats.org/officeDocument/2006/relationships/slideLayout" Target="../slideLayouts/slideLayout37.xml"/><Relationship Id="rId21" Type="http://schemas.openxmlformats.org/officeDocument/2006/relationships/slideLayout" Target="../slideLayouts/slideLayout55.xml"/><Relationship Id="rId7" Type="http://schemas.openxmlformats.org/officeDocument/2006/relationships/slideLayout" Target="../slideLayouts/slideLayout41.xml"/><Relationship Id="rId12" Type="http://schemas.openxmlformats.org/officeDocument/2006/relationships/slideLayout" Target="../slideLayouts/slideLayout46.xml"/><Relationship Id="rId17" Type="http://schemas.openxmlformats.org/officeDocument/2006/relationships/slideLayout" Target="../slideLayouts/slideLayout51.xml"/><Relationship Id="rId2" Type="http://schemas.openxmlformats.org/officeDocument/2006/relationships/slideLayout" Target="../slideLayouts/slideLayout36.xml"/><Relationship Id="rId16" Type="http://schemas.openxmlformats.org/officeDocument/2006/relationships/slideLayout" Target="../slideLayouts/slideLayout50.xml"/><Relationship Id="rId20" Type="http://schemas.openxmlformats.org/officeDocument/2006/relationships/slideLayout" Target="../slideLayouts/slideLayout54.xml"/><Relationship Id="rId1" Type="http://schemas.openxmlformats.org/officeDocument/2006/relationships/slideLayout" Target="../slideLayouts/slideLayout35.xml"/><Relationship Id="rId6" Type="http://schemas.openxmlformats.org/officeDocument/2006/relationships/slideLayout" Target="../slideLayouts/slideLayout40.xml"/><Relationship Id="rId11" Type="http://schemas.openxmlformats.org/officeDocument/2006/relationships/slideLayout" Target="../slideLayouts/slideLayout45.xml"/><Relationship Id="rId5" Type="http://schemas.openxmlformats.org/officeDocument/2006/relationships/slideLayout" Target="../slideLayouts/slideLayout39.xml"/><Relationship Id="rId15" Type="http://schemas.openxmlformats.org/officeDocument/2006/relationships/slideLayout" Target="../slideLayouts/slideLayout49.xml"/><Relationship Id="rId23" Type="http://schemas.openxmlformats.org/officeDocument/2006/relationships/theme" Target="../theme/theme3.xml"/><Relationship Id="rId10" Type="http://schemas.openxmlformats.org/officeDocument/2006/relationships/slideLayout" Target="../slideLayouts/slideLayout44.xml"/><Relationship Id="rId19" Type="http://schemas.openxmlformats.org/officeDocument/2006/relationships/slideLayout" Target="../slideLayouts/slideLayout53.xml"/><Relationship Id="rId4" Type="http://schemas.openxmlformats.org/officeDocument/2006/relationships/slideLayout" Target="../slideLayouts/slideLayout38.xml"/><Relationship Id="rId9" Type="http://schemas.openxmlformats.org/officeDocument/2006/relationships/slideLayout" Target="../slideLayouts/slideLayout43.xml"/><Relationship Id="rId14" Type="http://schemas.openxmlformats.org/officeDocument/2006/relationships/slideLayout" Target="../slideLayouts/slideLayout48.xml"/><Relationship Id="rId22" Type="http://schemas.openxmlformats.org/officeDocument/2006/relationships/slideLayout" Target="../slideLayouts/slideLayout56.xml"/></Relationships>
</file>

<file path=ppt/slideMasters/_rels/slideMaster4.xml.rels><?xml version="1.0" encoding="UTF-8" standalone="yes"?>
<Relationships xmlns="http://schemas.openxmlformats.org/package/2006/relationships"><Relationship Id="rId13" Type="http://schemas.openxmlformats.org/officeDocument/2006/relationships/slideLayout" Target="../slideLayouts/slideLayout69.xml"/><Relationship Id="rId18" Type="http://schemas.openxmlformats.org/officeDocument/2006/relationships/slideLayout" Target="../slideLayouts/slideLayout74.xml"/><Relationship Id="rId26" Type="http://schemas.openxmlformats.org/officeDocument/2006/relationships/slideLayout" Target="../slideLayouts/slideLayout82.xml"/><Relationship Id="rId39" Type="http://schemas.openxmlformats.org/officeDocument/2006/relationships/slideLayout" Target="../slideLayouts/slideLayout95.xml"/><Relationship Id="rId21" Type="http://schemas.openxmlformats.org/officeDocument/2006/relationships/slideLayout" Target="../slideLayouts/slideLayout77.xml"/><Relationship Id="rId34" Type="http://schemas.openxmlformats.org/officeDocument/2006/relationships/slideLayout" Target="../slideLayouts/slideLayout90.xml"/><Relationship Id="rId7" Type="http://schemas.openxmlformats.org/officeDocument/2006/relationships/slideLayout" Target="../slideLayouts/slideLayout63.xml"/><Relationship Id="rId2" Type="http://schemas.openxmlformats.org/officeDocument/2006/relationships/slideLayout" Target="../slideLayouts/slideLayout58.xml"/><Relationship Id="rId16" Type="http://schemas.openxmlformats.org/officeDocument/2006/relationships/slideLayout" Target="../slideLayouts/slideLayout72.xml"/><Relationship Id="rId20" Type="http://schemas.openxmlformats.org/officeDocument/2006/relationships/slideLayout" Target="../slideLayouts/slideLayout76.xml"/><Relationship Id="rId29" Type="http://schemas.openxmlformats.org/officeDocument/2006/relationships/slideLayout" Target="../slideLayouts/slideLayout85.xml"/><Relationship Id="rId41" Type="http://schemas.openxmlformats.org/officeDocument/2006/relationships/theme" Target="../theme/theme4.xml"/><Relationship Id="rId1" Type="http://schemas.openxmlformats.org/officeDocument/2006/relationships/slideLayout" Target="../slideLayouts/slideLayout57.xml"/><Relationship Id="rId6" Type="http://schemas.openxmlformats.org/officeDocument/2006/relationships/slideLayout" Target="../slideLayouts/slideLayout62.xml"/><Relationship Id="rId11" Type="http://schemas.openxmlformats.org/officeDocument/2006/relationships/slideLayout" Target="../slideLayouts/slideLayout67.xml"/><Relationship Id="rId24" Type="http://schemas.openxmlformats.org/officeDocument/2006/relationships/slideLayout" Target="../slideLayouts/slideLayout80.xml"/><Relationship Id="rId32" Type="http://schemas.openxmlformats.org/officeDocument/2006/relationships/slideLayout" Target="../slideLayouts/slideLayout88.xml"/><Relationship Id="rId37" Type="http://schemas.openxmlformats.org/officeDocument/2006/relationships/slideLayout" Target="../slideLayouts/slideLayout93.xml"/><Relationship Id="rId40" Type="http://schemas.openxmlformats.org/officeDocument/2006/relationships/slideLayout" Target="../slideLayouts/slideLayout96.xml"/><Relationship Id="rId5" Type="http://schemas.openxmlformats.org/officeDocument/2006/relationships/slideLayout" Target="../slideLayouts/slideLayout61.xml"/><Relationship Id="rId15" Type="http://schemas.openxmlformats.org/officeDocument/2006/relationships/slideLayout" Target="../slideLayouts/slideLayout71.xml"/><Relationship Id="rId23" Type="http://schemas.openxmlformats.org/officeDocument/2006/relationships/slideLayout" Target="../slideLayouts/slideLayout79.xml"/><Relationship Id="rId28" Type="http://schemas.openxmlformats.org/officeDocument/2006/relationships/slideLayout" Target="../slideLayouts/slideLayout84.xml"/><Relationship Id="rId36" Type="http://schemas.openxmlformats.org/officeDocument/2006/relationships/slideLayout" Target="../slideLayouts/slideLayout92.xml"/><Relationship Id="rId10" Type="http://schemas.openxmlformats.org/officeDocument/2006/relationships/slideLayout" Target="../slideLayouts/slideLayout66.xml"/><Relationship Id="rId19" Type="http://schemas.openxmlformats.org/officeDocument/2006/relationships/slideLayout" Target="../slideLayouts/slideLayout75.xml"/><Relationship Id="rId31" Type="http://schemas.openxmlformats.org/officeDocument/2006/relationships/slideLayout" Target="../slideLayouts/slideLayout87.xml"/><Relationship Id="rId4" Type="http://schemas.openxmlformats.org/officeDocument/2006/relationships/slideLayout" Target="../slideLayouts/slideLayout60.xml"/><Relationship Id="rId9" Type="http://schemas.openxmlformats.org/officeDocument/2006/relationships/slideLayout" Target="../slideLayouts/slideLayout65.xml"/><Relationship Id="rId14" Type="http://schemas.openxmlformats.org/officeDocument/2006/relationships/slideLayout" Target="../slideLayouts/slideLayout70.xml"/><Relationship Id="rId22" Type="http://schemas.openxmlformats.org/officeDocument/2006/relationships/slideLayout" Target="../slideLayouts/slideLayout78.xml"/><Relationship Id="rId27" Type="http://schemas.openxmlformats.org/officeDocument/2006/relationships/slideLayout" Target="../slideLayouts/slideLayout83.xml"/><Relationship Id="rId30" Type="http://schemas.openxmlformats.org/officeDocument/2006/relationships/slideLayout" Target="../slideLayouts/slideLayout86.xml"/><Relationship Id="rId35" Type="http://schemas.openxmlformats.org/officeDocument/2006/relationships/slideLayout" Target="../slideLayouts/slideLayout91.xml"/><Relationship Id="rId8" Type="http://schemas.openxmlformats.org/officeDocument/2006/relationships/slideLayout" Target="../slideLayouts/slideLayout64.xml"/><Relationship Id="rId3" Type="http://schemas.openxmlformats.org/officeDocument/2006/relationships/slideLayout" Target="../slideLayouts/slideLayout59.xml"/><Relationship Id="rId12" Type="http://schemas.openxmlformats.org/officeDocument/2006/relationships/slideLayout" Target="../slideLayouts/slideLayout68.xml"/><Relationship Id="rId17" Type="http://schemas.openxmlformats.org/officeDocument/2006/relationships/slideLayout" Target="../slideLayouts/slideLayout73.xml"/><Relationship Id="rId25" Type="http://schemas.openxmlformats.org/officeDocument/2006/relationships/slideLayout" Target="../slideLayouts/slideLayout81.xml"/><Relationship Id="rId33" Type="http://schemas.openxmlformats.org/officeDocument/2006/relationships/slideLayout" Target="../slideLayouts/slideLayout89.xml"/><Relationship Id="rId38" Type="http://schemas.openxmlformats.org/officeDocument/2006/relationships/slideLayout" Target="../slideLayouts/slideLayout9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07" name="Rectangle 11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1131589" y="6245225"/>
            <a:ext cx="2535238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effectLst>
                  <a:outerShdw blurRad="38100" dist="38100" dir="2700000" algn="tl">
                    <a:srgbClr val="000000"/>
                  </a:outerShdw>
                </a:effectLst>
                <a:latin typeface="Aileron Heavy" panose="00000A00000000000000" pitchFamily="50" charset="0"/>
              </a:defRPr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4108" name="Rectangle 12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4585989" y="6245225"/>
            <a:ext cx="38608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effectLst>
                  <a:outerShdw blurRad="38100" dist="38100" dir="2700000" algn="tl">
                    <a:srgbClr val="000000"/>
                  </a:outerShdw>
                </a:effectLst>
                <a:latin typeface="Aileron Heavy" panose="00000A00000000000000" pitchFamily="50" charset="0"/>
              </a:defRPr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4109" name="Rectangle 13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9264352" y="6245225"/>
            <a:ext cx="2535237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>
                <a:effectLst>
                  <a:outerShdw blurRad="38100" dist="38100" dir="2700000" algn="tl">
                    <a:srgbClr val="000000"/>
                  </a:outerShdw>
                </a:effectLst>
                <a:latin typeface="Aileron Heavy" panose="00000A00000000000000" pitchFamily="50" charset="0"/>
              </a:defRPr>
            </a:lvl1pPr>
          </a:lstStyle>
          <a:p>
            <a:pPr>
              <a:defRPr/>
            </a:pPr>
            <a:fld id="{3C920912-4BAD-4D4F-A4EA-DA05ACA91813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  <p:sp>
        <p:nvSpPr>
          <p:cNvPr id="4110" name="Rectangle 14"/>
          <p:cNvSpPr>
            <a:spLocks noGrp="1" noRot="1" noChangeArrowheads="1"/>
          </p:cNvSpPr>
          <p:nvPr>
            <p:ph type="title"/>
          </p:nvPr>
        </p:nvSpPr>
        <p:spPr bwMode="auto">
          <a:xfrm>
            <a:off x="488302" y="247650"/>
            <a:ext cx="11180763" cy="14319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  <a:endParaRPr lang="en-US" altLang="en-US" dirty="0"/>
          </a:p>
        </p:txBody>
      </p:sp>
      <p:sp>
        <p:nvSpPr>
          <p:cNvPr id="4111" name="Rectangle 15"/>
          <p:cNvSpPr>
            <a:spLocks noGrp="1" noRot="1" noChangeArrowheads="1"/>
          </p:cNvSpPr>
          <p:nvPr>
            <p:ph type="body" idx="1"/>
          </p:nvPr>
        </p:nvSpPr>
        <p:spPr bwMode="auto">
          <a:xfrm>
            <a:off x="503205" y="1882776"/>
            <a:ext cx="11183938" cy="4191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dirty="0"/>
              <a:t>EDIT MASTER TEXT STYLES</a:t>
            </a:r>
          </a:p>
          <a:p>
            <a:pPr lvl="1"/>
            <a:r>
              <a:rPr lang="en-US" altLang="en-US" dirty="0"/>
              <a:t>Second level</a:t>
            </a:r>
          </a:p>
          <a:p>
            <a:pPr lvl="2"/>
            <a:r>
              <a:rPr lang="en-US" altLang="en-US" dirty="0"/>
              <a:t>Third level</a:t>
            </a:r>
          </a:p>
          <a:p>
            <a:pPr lvl="3"/>
            <a:r>
              <a:rPr lang="en-US" altLang="en-US" dirty="0"/>
              <a:t>Fourth level</a:t>
            </a:r>
          </a:p>
          <a:p>
            <a:pPr lvl="4"/>
            <a:r>
              <a:rPr lang="en-US" alt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202026325"/>
      </p:ext>
    </p:extLst>
  </p:cSld>
  <p:clrMap bg1="dk2" tx1="lt1" bg2="dk1" tx2="lt2" accent1="accent1" accent2="accent2" accent3="accent3" accent4="accent4" accent5="accent5" accent6="accent6" hlink="hlink" folHlink="folHlink"/>
  <p:sldLayoutIdLst>
    <p:sldLayoutId id="2147483732" r:id="rId1"/>
    <p:sldLayoutId id="2147483733" r:id="rId2"/>
    <p:sldLayoutId id="2147483734" r:id="rId3"/>
    <p:sldLayoutId id="2147483735" r:id="rId4"/>
    <p:sldLayoutId id="2147483736" r:id="rId5"/>
    <p:sldLayoutId id="2147483737" r:id="rId6"/>
    <p:sldLayoutId id="2147483738" r:id="rId7"/>
    <p:sldLayoutId id="2147483739" r:id="rId8"/>
    <p:sldLayoutId id="2147483740" r:id="rId9"/>
    <p:sldLayoutId id="2147483741" r:id="rId10"/>
    <p:sldLayoutId id="2147483742" r:id="rId11"/>
    <p:sldLayoutId id="2147483743" r:id="rId12"/>
    <p:sldLayoutId id="2147483744" r:id="rId13"/>
    <p:sldLayoutId id="2147483745" r:id="rId14"/>
    <p:sldLayoutId id="2147483746" r:id="rId15"/>
    <p:sldLayoutId id="2147483747" r:id="rId16"/>
    <p:sldLayoutId id="2147483748" r:id="rId17"/>
    <p:sldLayoutId id="2147483749" r:id="rId18"/>
    <p:sldLayoutId id="2147483750" r:id="rId19"/>
    <p:sldLayoutId id="2147483751" r:id="rId20"/>
    <p:sldLayoutId id="2147483752" r:id="rId21"/>
    <p:sldLayoutId id="2147483753" r:id="rId22"/>
  </p:sldLayoutIdLs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41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41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000"/>
                                        <p:tgtEl>
                                          <p:spTgt spid="41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2000"/>
                                        <p:tgtEl>
                                          <p:spTgt spid="41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1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2000"/>
                                        <p:tgtEl>
                                          <p:spTgt spid="411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1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2000"/>
                                        <p:tgtEl>
                                          <p:spTgt spid="411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110" grpId="0"/>
      <p:bldP spid="4111" grpId="0" build="p">
        <p:tmplLst>
          <p:tmpl lvl="1">
            <p:tnLst>
              <p:par>
                <p:cTn presetID="10" presetClass="entr" presetSubtype="0" fill="hold" nodeType="click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4111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2000"/>
                        <p:tgtEl>
                          <p:spTgt spid="4111"/>
                        </p:tgtEl>
                      </p:cBhvr>
                    </p:animEffect>
                  </p:childTnLst>
                </p:cTn>
              </p:par>
            </p:tnLst>
          </p:tmpl>
          <p:tmpl lvl="2">
            <p:tnLst>
              <p:par>
                <p:cTn presetID="10" presetClass="entr" presetSubtype="0" fill="hold" nodeType="click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4111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2000"/>
                        <p:tgtEl>
                          <p:spTgt spid="4111"/>
                        </p:tgtEl>
                      </p:cBhvr>
                    </p:animEffect>
                  </p:childTnLst>
                </p:cTn>
              </p:par>
            </p:tnLst>
          </p:tmpl>
          <p:tmpl lvl="3">
            <p:tnLst>
              <p:par>
                <p:cTn presetID="10" presetClass="entr" presetSubtype="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4111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2000"/>
                        <p:tgtEl>
                          <p:spTgt spid="4111"/>
                        </p:tgtEl>
                      </p:cBhvr>
                    </p:animEffect>
                  </p:childTnLst>
                </p:cTn>
              </p:par>
            </p:tnLst>
          </p:tmpl>
          <p:tmpl lvl="4">
            <p:tnLst>
              <p:par>
                <p:cTn presetID="10" presetClass="entr" presetSubtype="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4111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2000"/>
                        <p:tgtEl>
                          <p:spTgt spid="4111"/>
                        </p:tgtEl>
                      </p:cBhvr>
                    </p:animEffect>
                  </p:childTnLst>
                </p:cTn>
              </p:par>
            </p:tnLst>
          </p:tmpl>
          <p:tmpl lvl="5">
            <p:tnLst>
              <p:par>
                <p:cTn presetID="10" presetClass="entr" presetSubtype="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4111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2000"/>
                        <p:tgtEl>
                          <p:spTgt spid="4111"/>
                        </p:tgtEl>
                      </p:cBhvr>
                    </p:animEffect>
                  </p:childTnLst>
                </p:cTn>
              </p:par>
            </p:tnLst>
          </p:tmpl>
        </p:tmplLst>
      </p:bldP>
    </p:bldLst>
  </p:timing>
  <p:txStyles>
    <p:titleStyle>
      <a:lvl1pPr algn="l" rtl="0" eaLnBrk="1" fontAlgn="base" hangingPunct="1">
        <a:spcBef>
          <a:spcPct val="0"/>
        </a:spcBef>
        <a:spcAft>
          <a:spcPct val="0"/>
        </a:spcAft>
        <a:defRPr sz="4400" b="1" kern="12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+mj-lt"/>
          <a:ea typeface="+mj-ea"/>
          <a:cs typeface="+mj-cs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4400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 Black" panose="020B0A04020102020204" pitchFamily="34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4400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 Black" panose="020B0A04020102020204" pitchFamily="34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4400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 Black" panose="020B0A04020102020204" pitchFamily="34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4400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 Black" panose="020B0A04020102020204" pitchFamily="34" charset="0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defRPr sz="4400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 Black" panose="020B0A04020102020204" pitchFamily="34" charset="0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defRPr sz="4400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 Black" panose="020B0A04020102020204" pitchFamily="34" charset="0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defRPr sz="4400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 Black" panose="020B0A04020102020204" pitchFamily="34" charset="0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defRPr sz="4400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 Black" panose="020B0A04020102020204" pitchFamily="34" charset="0"/>
        </a:defRPr>
      </a:lvl9pPr>
    </p:titleStyle>
    <p:bodyStyle>
      <a:lvl1pPr marL="0" indent="0" algn="l" rtl="0" eaLnBrk="1" fontAlgn="base" hangingPunct="1">
        <a:spcBef>
          <a:spcPct val="20000"/>
        </a:spcBef>
        <a:spcAft>
          <a:spcPct val="0"/>
        </a:spcAft>
        <a:buClr>
          <a:schemeClr val="hlink"/>
        </a:buClr>
        <a:buFont typeface="Wingdings" panose="05000000000000000000" pitchFamily="2" charset="2"/>
        <a:buNone/>
        <a:defRPr sz="3200" b="1" kern="1200" cap="all" baseline="0">
          <a:solidFill>
            <a:schemeClr val="accent1"/>
          </a:solidFill>
          <a:effectLst/>
          <a:latin typeface="+mn-lt"/>
          <a:ea typeface="+mn-ea"/>
          <a:cs typeface="+mn-cs"/>
        </a:defRPr>
      </a:lvl1pPr>
      <a:lvl2pPr marL="914400" indent="-457200" algn="l" rtl="0" eaLnBrk="1" fontAlgn="base" hangingPunct="1">
        <a:spcBef>
          <a:spcPct val="20000"/>
        </a:spcBef>
        <a:spcAft>
          <a:spcPct val="0"/>
        </a:spcAft>
        <a:buClr>
          <a:schemeClr val="accent2"/>
        </a:buClr>
        <a:buFont typeface="Raleway" panose="020B0503030101060003" pitchFamily="34" charset="0"/>
        <a:buChar char="@"/>
        <a:defRPr sz="2800" kern="1200">
          <a:solidFill>
            <a:schemeClr val="tx1"/>
          </a:solidFill>
          <a:effectLst/>
          <a:latin typeface="+mn-lt"/>
          <a:ea typeface="+mn-ea"/>
          <a:cs typeface="+mn-cs"/>
        </a:defRPr>
      </a:lvl2pPr>
      <a:lvl3pPr marL="1257300" indent="-342900" algn="l" rtl="0" eaLnBrk="1" fontAlgn="base" hangingPunct="1">
        <a:spcBef>
          <a:spcPct val="20000"/>
        </a:spcBef>
        <a:spcAft>
          <a:spcPct val="0"/>
        </a:spcAft>
        <a:buClr>
          <a:schemeClr val="hlink"/>
        </a:buClr>
        <a:buFont typeface="Wingdings" panose="05000000000000000000" pitchFamily="2" charset="2"/>
        <a:buChar char="ü"/>
        <a:defRPr sz="2400" kern="1200">
          <a:solidFill>
            <a:schemeClr val="tx1"/>
          </a:solidFill>
          <a:effectLst/>
          <a:latin typeface="+mn-lt"/>
          <a:ea typeface="+mn-ea"/>
          <a:cs typeface="+mn-cs"/>
        </a:defRPr>
      </a:lvl3pPr>
      <a:lvl4pPr marL="1714500" indent="-342900" algn="l" rtl="0" eaLnBrk="1" fontAlgn="base" hangingPunct="1">
        <a:spcBef>
          <a:spcPct val="20000"/>
        </a:spcBef>
        <a:spcAft>
          <a:spcPct val="0"/>
        </a:spcAft>
        <a:buClr>
          <a:schemeClr val="accent2"/>
        </a:buClr>
        <a:buFont typeface="Courier New" panose="02070309020205020404" pitchFamily="49" charset="0"/>
        <a:buChar char="o"/>
        <a:defRPr sz="2000" kern="1200">
          <a:solidFill>
            <a:schemeClr val="tx1"/>
          </a:solidFill>
          <a:effectLst/>
          <a:latin typeface="+mn-lt"/>
          <a:ea typeface="+mn-ea"/>
          <a:cs typeface="+mn-cs"/>
        </a:defRPr>
      </a:lvl4pPr>
      <a:lvl5pPr marL="2171700" indent="-342900" algn="l" rtl="0" eaLnBrk="1" fontAlgn="base" hangingPunct="1">
        <a:spcBef>
          <a:spcPct val="20000"/>
        </a:spcBef>
        <a:spcAft>
          <a:spcPct val="0"/>
        </a:spcAft>
        <a:buClr>
          <a:schemeClr val="hlink"/>
        </a:buClr>
        <a:buFont typeface="Arial" panose="020B0604020202020204" pitchFamily="34" charset="0"/>
        <a:buChar char="•"/>
        <a:defRPr sz="2000" kern="1200">
          <a:solidFill>
            <a:schemeClr val="tx1"/>
          </a:solidFill>
          <a:effectLst/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fld id="{1DE8BA6D-3717-4B0E-8684-2EA883DC6150}" type="datetimeFigureOut">
              <a:rPr lang="en-US" smtClean="0">
                <a:solidFill>
                  <a:prstClr val="black">
                    <a:tint val="75000"/>
                  </a:prstClr>
                </a:solidFill>
                <a:latin typeface="Calibri" panose="020F0502020204030204"/>
              </a:rPr>
              <a:pPr eaLnBrk="1" fontAlgn="auto" hangingPunct="1">
                <a:spcBef>
                  <a:spcPts val="0"/>
                </a:spcBef>
                <a:spcAft>
                  <a:spcPts val="0"/>
                </a:spcAft>
              </a:pPr>
              <a:t>4/9/2021</a:t>
            </a:fld>
            <a:endParaRPr lang="en-US">
              <a:solidFill>
                <a:prstClr val="black">
                  <a:tint val="75000"/>
                </a:prstClr>
              </a:solidFill>
              <a:latin typeface="Calibri" panose="020F0502020204030204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en-US">
              <a:solidFill>
                <a:prstClr val="black">
                  <a:tint val="75000"/>
                </a:prstClr>
              </a:solidFill>
              <a:latin typeface="Calibri" panose="020F0502020204030204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fld id="{55AEA7C0-7E7A-459D-AD31-882AA96DADF3}" type="slidenum">
              <a:rPr lang="en-US" smtClean="0">
                <a:solidFill>
                  <a:prstClr val="black">
                    <a:tint val="75000"/>
                  </a:prstClr>
                </a:solidFill>
                <a:latin typeface="Calibri" panose="020F0502020204030204"/>
              </a:rPr>
              <a:pPr eaLnBrk="1" fontAlgn="auto" hangingPunct="1">
                <a:spcBef>
                  <a:spcPts val="0"/>
                </a:spcBef>
                <a:spcAft>
                  <a:spcPts val="0"/>
                </a:spcAft>
              </a:pPr>
              <a:t>‹#›</a:t>
            </a:fld>
            <a:endParaRPr lang="en-US">
              <a:solidFill>
                <a:prstClr val="black">
                  <a:tint val="75000"/>
                </a:prstClr>
              </a:solidFill>
              <a:latin typeface="Calibri" panose="020F0502020204030204"/>
            </a:endParaRPr>
          </a:p>
        </p:txBody>
      </p:sp>
    </p:spTree>
    <p:extLst>
      <p:ext uri="{BB962C8B-B14F-4D97-AF65-F5344CB8AC3E}">
        <p14:creationId xmlns:p14="http://schemas.microsoft.com/office/powerpoint/2010/main" val="327767046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55" r:id="rId1"/>
    <p:sldLayoutId id="2147483756" r:id="rId2"/>
    <p:sldLayoutId id="2147483757" r:id="rId3"/>
    <p:sldLayoutId id="2147483758" r:id="rId4"/>
    <p:sldLayoutId id="2147483759" r:id="rId5"/>
    <p:sldLayoutId id="2147483760" r:id="rId6"/>
    <p:sldLayoutId id="2147483761" r:id="rId7"/>
    <p:sldLayoutId id="2147483762" r:id="rId8"/>
    <p:sldLayoutId id="2147483763" r:id="rId9"/>
    <p:sldLayoutId id="2147483764" r:id="rId10"/>
    <p:sldLayoutId id="2147483765" r:id="rId11"/>
    <p:sldLayoutId id="2147483766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07" name="Rectangle 11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1131589" y="6245225"/>
            <a:ext cx="2535238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effectLst>
                  <a:outerShdw blurRad="38100" dist="38100" dir="2700000" algn="tl">
                    <a:srgbClr val="000000"/>
                  </a:outerShdw>
                </a:effectLst>
                <a:latin typeface="Aileron Heavy" panose="00000A00000000000000" pitchFamily="50" charset="0"/>
              </a:defRPr>
            </a:lvl1pPr>
          </a:lstStyle>
          <a:p>
            <a:pPr>
              <a:defRPr/>
            </a:pPr>
            <a:endParaRPr lang="en-US" altLang="en-US">
              <a:solidFill>
                <a:srgbClr val="FFFFFF"/>
              </a:solidFill>
            </a:endParaRPr>
          </a:p>
        </p:txBody>
      </p:sp>
      <p:sp>
        <p:nvSpPr>
          <p:cNvPr id="4108" name="Rectangle 12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4585989" y="6245225"/>
            <a:ext cx="38608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effectLst>
                  <a:outerShdw blurRad="38100" dist="38100" dir="2700000" algn="tl">
                    <a:srgbClr val="000000"/>
                  </a:outerShdw>
                </a:effectLst>
                <a:latin typeface="Aileron Heavy" panose="00000A00000000000000" pitchFamily="50" charset="0"/>
              </a:defRPr>
            </a:lvl1pPr>
          </a:lstStyle>
          <a:p>
            <a:pPr>
              <a:defRPr/>
            </a:pPr>
            <a:endParaRPr lang="en-US" altLang="en-US">
              <a:solidFill>
                <a:srgbClr val="FFFFFF"/>
              </a:solidFill>
            </a:endParaRPr>
          </a:p>
        </p:txBody>
      </p:sp>
      <p:sp>
        <p:nvSpPr>
          <p:cNvPr id="4109" name="Rectangle 13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9264352" y="6245225"/>
            <a:ext cx="2535237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>
                <a:effectLst>
                  <a:outerShdw blurRad="38100" dist="38100" dir="2700000" algn="tl">
                    <a:srgbClr val="000000"/>
                  </a:outerShdw>
                </a:effectLst>
                <a:latin typeface="Aileron Heavy" panose="00000A00000000000000" pitchFamily="50" charset="0"/>
              </a:defRPr>
            </a:lvl1pPr>
          </a:lstStyle>
          <a:p>
            <a:pPr>
              <a:defRPr/>
            </a:pPr>
            <a:fld id="{853ED4D5-391E-4CEF-84BD-80FE40117C92}" type="slidenum">
              <a:rPr lang="en-US" altLang="en-US" smtClean="0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en-US" altLang="en-US">
              <a:solidFill>
                <a:srgbClr val="FFFFFF"/>
              </a:solidFill>
            </a:endParaRPr>
          </a:p>
        </p:txBody>
      </p:sp>
      <p:sp>
        <p:nvSpPr>
          <p:cNvPr id="4110" name="Rectangle 14"/>
          <p:cNvSpPr>
            <a:spLocks noGrp="1" noRot="1" noChangeArrowheads="1"/>
          </p:cNvSpPr>
          <p:nvPr>
            <p:ph type="title"/>
          </p:nvPr>
        </p:nvSpPr>
        <p:spPr bwMode="auto">
          <a:xfrm>
            <a:off x="488302" y="247650"/>
            <a:ext cx="11180763" cy="14319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  <a:endParaRPr lang="en-US" altLang="en-US" dirty="0"/>
          </a:p>
        </p:txBody>
      </p:sp>
      <p:sp>
        <p:nvSpPr>
          <p:cNvPr id="4111" name="Rectangle 15"/>
          <p:cNvSpPr>
            <a:spLocks noGrp="1" noRot="1" noChangeArrowheads="1"/>
          </p:cNvSpPr>
          <p:nvPr>
            <p:ph type="body" idx="1"/>
          </p:nvPr>
        </p:nvSpPr>
        <p:spPr bwMode="auto">
          <a:xfrm>
            <a:off x="503205" y="1882776"/>
            <a:ext cx="11183938" cy="4191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dirty="0"/>
              <a:t>EDIT MASTER TEXT STYLES</a:t>
            </a:r>
          </a:p>
          <a:p>
            <a:pPr lvl="1"/>
            <a:r>
              <a:rPr lang="en-US" altLang="en-US" dirty="0"/>
              <a:t>Second level</a:t>
            </a:r>
          </a:p>
          <a:p>
            <a:pPr lvl="2"/>
            <a:r>
              <a:rPr lang="en-US" altLang="en-US" dirty="0"/>
              <a:t>Third level</a:t>
            </a:r>
          </a:p>
          <a:p>
            <a:pPr lvl="3"/>
            <a:r>
              <a:rPr lang="en-US" altLang="en-US" dirty="0"/>
              <a:t>Fourth level</a:t>
            </a:r>
          </a:p>
          <a:p>
            <a:pPr lvl="4"/>
            <a:r>
              <a:rPr lang="en-US" alt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267584594"/>
      </p:ext>
    </p:extLst>
  </p:cSld>
  <p:clrMap bg1="dk2" tx1="lt1" bg2="dk1" tx2="lt2" accent1="accent1" accent2="accent2" accent3="accent3" accent4="accent4" accent5="accent5" accent6="accent6" hlink="hlink" folHlink="folHlink"/>
  <p:sldLayoutIdLst>
    <p:sldLayoutId id="2147483768" r:id="rId1"/>
    <p:sldLayoutId id="2147483769" r:id="rId2"/>
    <p:sldLayoutId id="2147483770" r:id="rId3"/>
    <p:sldLayoutId id="2147483771" r:id="rId4"/>
    <p:sldLayoutId id="2147483772" r:id="rId5"/>
    <p:sldLayoutId id="2147483773" r:id="rId6"/>
    <p:sldLayoutId id="2147483774" r:id="rId7"/>
    <p:sldLayoutId id="2147483775" r:id="rId8"/>
    <p:sldLayoutId id="2147483776" r:id="rId9"/>
    <p:sldLayoutId id="2147483777" r:id="rId10"/>
    <p:sldLayoutId id="2147483778" r:id="rId11"/>
    <p:sldLayoutId id="2147483779" r:id="rId12"/>
    <p:sldLayoutId id="2147483780" r:id="rId13"/>
    <p:sldLayoutId id="2147483781" r:id="rId14"/>
    <p:sldLayoutId id="2147483782" r:id="rId15"/>
    <p:sldLayoutId id="2147483783" r:id="rId16"/>
    <p:sldLayoutId id="2147483784" r:id="rId17"/>
    <p:sldLayoutId id="2147483785" r:id="rId18"/>
    <p:sldLayoutId id="2147483786" r:id="rId19"/>
    <p:sldLayoutId id="2147483787" r:id="rId20"/>
    <p:sldLayoutId id="2147483788" r:id="rId21"/>
    <p:sldLayoutId id="2147483789" r:id="rId22"/>
  </p:sldLayoutIdLs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41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41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000"/>
                                        <p:tgtEl>
                                          <p:spTgt spid="41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2000"/>
                                        <p:tgtEl>
                                          <p:spTgt spid="41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1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2000"/>
                                        <p:tgtEl>
                                          <p:spTgt spid="411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1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2000"/>
                                        <p:tgtEl>
                                          <p:spTgt spid="411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110" grpId="0"/>
      <p:bldP spid="4111" grpId="0" build="p">
        <p:tmplLst>
          <p:tmpl lvl="1">
            <p:tnLst>
              <p:par>
                <p:cTn presetID="10" presetClass="entr" presetSubtype="0" fill="hold" nodeType="click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4111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2000"/>
                        <p:tgtEl>
                          <p:spTgt spid="4111"/>
                        </p:tgtEl>
                      </p:cBhvr>
                    </p:animEffect>
                  </p:childTnLst>
                </p:cTn>
              </p:par>
            </p:tnLst>
          </p:tmpl>
          <p:tmpl lvl="2">
            <p:tnLst>
              <p:par>
                <p:cTn presetID="10" presetClass="entr" presetSubtype="0" fill="hold" nodeType="click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4111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2000"/>
                        <p:tgtEl>
                          <p:spTgt spid="4111"/>
                        </p:tgtEl>
                      </p:cBhvr>
                    </p:animEffect>
                  </p:childTnLst>
                </p:cTn>
              </p:par>
            </p:tnLst>
          </p:tmpl>
          <p:tmpl lvl="3">
            <p:tnLst>
              <p:par>
                <p:cTn presetID="10" presetClass="entr" presetSubtype="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4111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2000"/>
                        <p:tgtEl>
                          <p:spTgt spid="4111"/>
                        </p:tgtEl>
                      </p:cBhvr>
                    </p:animEffect>
                  </p:childTnLst>
                </p:cTn>
              </p:par>
            </p:tnLst>
          </p:tmpl>
          <p:tmpl lvl="4">
            <p:tnLst>
              <p:par>
                <p:cTn presetID="10" presetClass="entr" presetSubtype="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4111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2000"/>
                        <p:tgtEl>
                          <p:spTgt spid="4111"/>
                        </p:tgtEl>
                      </p:cBhvr>
                    </p:animEffect>
                  </p:childTnLst>
                </p:cTn>
              </p:par>
            </p:tnLst>
          </p:tmpl>
          <p:tmpl lvl="5">
            <p:tnLst>
              <p:par>
                <p:cTn presetID="10" presetClass="entr" presetSubtype="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4111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2000"/>
                        <p:tgtEl>
                          <p:spTgt spid="4111"/>
                        </p:tgtEl>
                      </p:cBhvr>
                    </p:animEffect>
                  </p:childTnLst>
                </p:cTn>
              </p:par>
            </p:tnLst>
          </p:tmpl>
        </p:tmplLst>
      </p:bldP>
    </p:bldLst>
  </p:timing>
  <p:txStyles>
    <p:titleStyle>
      <a:lvl1pPr algn="l" rtl="0" eaLnBrk="1" fontAlgn="base" hangingPunct="1">
        <a:spcBef>
          <a:spcPct val="0"/>
        </a:spcBef>
        <a:spcAft>
          <a:spcPct val="0"/>
        </a:spcAft>
        <a:defRPr sz="4400" b="1" kern="12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+mj-lt"/>
          <a:ea typeface="+mj-ea"/>
          <a:cs typeface="+mj-cs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4400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 Black" panose="020B0A04020102020204" pitchFamily="34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4400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 Black" panose="020B0A04020102020204" pitchFamily="34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4400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 Black" panose="020B0A04020102020204" pitchFamily="34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4400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 Black" panose="020B0A04020102020204" pitchFamily="34" charset="0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defRPr sz="4400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 Black" panose="020B0A04020102020204" pitchFamily="34" charset="0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defRPr sz="4400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 Black" panose="020B0A04020102020204" pitchFamily="34" charset="0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defRPr sz="4400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 Black" panose="020B0A04020102020204" pitchFamily="34" charset="0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defRPr sz="4400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 Black" panose="020B0A04020102020204" pitchFamily="34" charset="0"/>
        </a:defRPr>
      </a:lvl9pPr>
    </p:titleStyle>
    <p:bodyStyle>
      <a:lvl1pPr marL="0" indent="0" algn="l" rtl="0" eaLnBrk="1" fontAlgn="base" hangingPunct="1">
        <a:spcBef>
          <a:spcPct val="20000"/>
        </a:spcBef>
        <a:spcAft>
          <a:spcPct val="0"/>
        </a:spcAft>
        <a:buClr>
          <a:schemeClr val="hlink"/>
        </a:buClr>
        <a:buFont typeface="Wingdings" panose="05000000000000000000" pitchFamily="2" charset="2"/>
        <a:buNone/>
        <a:defRPr sz="3200" b="1" kern="1200" cap="all" baseline="0">
          <a:solidFill>
            <a:schemeClr val="accent1"/>
          </a:solidFill>
          <a:effectLst/>
          <a:latin typeface="+mn-lt"/>
          <a:ea typeface="+mn-ea"/>
          <a:cs typeface="+mn-cs"/>
        </a:defRPr>
      </a:lvl1pPr>
      <a:lvl2pPr marL="914400" indent="-457200" algn="l" rtl="0" eaLnBrk="1" fontAlgn="base" hangingPunct="1">
        <a:spcBef>
          <a:spcPct val="20000"/>
        </a:spcBef>
        <a:spcAft>
          <a:spcPct val="0"/>
        </a:spcAft>
        <a:buClr>
          <a:schemeClr val="accent2"/>
        </a:buClr>
        <a:buFont typeface="Raleway" panose="020B0503030101060003" pitchFamily="34" charset="0"/>
        <a:buChar char="@"/>
        <a:defRPr sz="2800" kern="1200">
          <a:solidFill>
            <a:schemeClr val="tx1"/>
          </a:solidFill>
          <a:effectLst/>
          <a:latin typeface="+mn-lt"/>
          <a:ea typeface="+mn-ea"/>
          <a:cs typeface="+mn-cs"/>
        </a:defRPr>
      </a:lvl2pPr>
      <a:lvl3pPr marL="1257300" indent="-342900" algn="l" rtl="0" eaLnBrk="1" fontAlgn="base" hangingPunct="1">
        <a:spcBef>
          <a:spcPct val="20000"/>
        </a:spcBef>
        <a:spcAft>
          <a:spcPct val="0"/>
        </a:spcAft>
        <a:buClr>
          <a:schemeClr val="hlink"/>
        </a:buClr>
        <a:buFont typeface="Wingdings" panose="05000000000000000000" pitchFamily="2" charset="2"/>
        <a:buChar char="ü"/>
        <a:defRPr sz="2400" kern="1200">
          <a:solidFill>
            <a:schemeClr val="tx1"/>
          </a:solidFill>
          <a:effectLst/>
          <a:latin typeface="+mn-lt"/>
          <a:ea typeface="+mn-ea"/>
          <a:cs typeface="+mn-cs"/>
        </a:defRPr>
      </a:lvl3pPr>
      <a:lvl4pPr marL="1714500" indent="-342900" algn="l" rtl="0" eaLnBrk="1" fontAlgn="base" hangingPunct="1">
        <a:spcBef>
          <a:spcPct val="20000"/>
        </a:spcBef>
        <a:spcAft>
          <a:spcPct val="0"/>
        </a:spcAft>
        <a:buClr>
          <a:schemeClr val="accent2"/>
        </a:buClr>
        <a:buFont typeface="Courier New" panose="02070309020205020404" pitchFamily="49" charset="0"/>
        <a:buChar char="o"/>
        <a:defRPr sz="2000" kern="1200">
          <a:solidFill>
            <a:schemeClr val="tx1"/>
          </a:solidFill>
          <a:effectLst/>
          <a:latin typeface="+mn-lt"/>
          <a:ea typeface="+mn-ea"/>
          <a:cs typeface="+mn-cs"/>
        </a:defRPr>
      </a:lvl4pPr>
      <a:lvl5pPr marL="2171700" indent="-342900" algn="l" rtl="0" eaLnBrk="1" fontAlgn="base" hangingPunct="1">
        <a:spcBef>
          <a:spcPct val="20000"/>
        </a:spcBef>
        <a:spcAft>
          <a:spcPct val="0"/>
        </a:spcAft>
        <a:buClr>
          <a:schemeClr val="hlink"/>
        </a:buClr>
        <a:buFont typeface="Arial" panose="020B0604020202020204" pitchFamily="34" charset="0"/>
        <a:buChar char="•"/>
        <a:defRPr sz="2000" kern="1200">
          <a:solidFill>
            <a:schemeClr val="tx1"/>
          </a:solidFill>
          <a:effectLst/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6091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86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8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fld id="{4EC79741-B067-47F3-8EC1-8C02A9E02212}" type="datetimeFigureOut">
              <a:rPr lang="en-IN" smtClean="0">
                <a:solidFill>
                  <a:prstClr val="black">
                    <a:tint val="75000"/>
                  </a:prstClr>
                </a:solidFill>
                <a:latin typeface="Calibri" panose="020F0502020204030204"/>
              </a:rPr>
              <a:pPr eaLnBrk="1" fontAlgn="auto" hangingPunct="1">
                <a:spcBef>
                  <a:spcPts val="0"/>
                </a:spcBef>
                <a:spcAft>
                  <a:spcPts val="0"/>
                </a:spcAft>
              </a:pPr>
              <a:t>09-04-2021</a:t>
            </a:fld>
            <a:endParaRPr lang="en-IN">
              <a:solidFill>
                <a:prstClr val="black">
                  <a:tint val="75000"/>
                </a:prstClr>
              </a:solidFill>
              <a:latin typeface="Calibri" panose="020F0502020204030204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8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en-IN">
              <a:solidFill>
                <a:prstClr val="black">
                  <a:tint val="75000"/>
                </a:prstClr>
              </a:solidFill>
              <a:latin typeface="Calibri" panose="020F0502020204030204"/>
            </a:endParaRPr>
          </a:p>
        </p:txBody>
      </p:sp>
    </p:spTree>
    <p:extLst>
      <p:ext uri="{BB962C8B-B14F-4D97-AF65-F5344CB8AC3E}">
        <p14:creationId xmlns:p14="http://schemas.microsoft.com/office/powerpoint/2010/main" val="355048111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62" r:id="rId1"/>
    <p:sldLayoutId id="2147483863" r:id="rId2"/>
    <p:sldLayoutId id="2147483864" r:id="rId3"/>
    <p:sldLayoutId id="2147483865" r:id="rId4"/>
    <p:sldLayoutId id="2147483866" r:id="rId5"/>
    <p:sldLayoutId id="2147483867" r:id="rId6"/>
    <p:sldLayoutId id="2147483868" r:id="rId7"/>
    <p:sldLayoutId id="2147483869" r:id="rId8"/>
    <p:sldLayoutId id="2147483870" r:id="rId9"/>
    <p:sldLayoutId id="2147483871" r:id="rId10"/>
    <p:sldLayoutId id="2147483872" r:id="rId11"/>
    <p:sldLayoutId id="2147483873" r:id="rId12"/>
    <p:sldLayoutId id="2147483874" r:id="rId13"/>
    <p:sldLayoutId id="2147483875" r:id="rId14"/>
    <p:sldLayoutId id="2147483876" r:id="rId15"/>
    <p:sldLayoutId id="2147483877" r:id="rId16"/>
    <p:sldLayoutId id="2147483878" r:id="rId17"/>
    <p:sldLayoutId id="2147483879" r:id="rId18"/>
    <p:sldLayoutId id="2147483880" r:id="rId19"/>
    <p:sldLayoutId id="2147483881" r:id="rId20"/>
    <p:sldLayoutId id="2147483882" r:id="rId21"/>
    <p:sldLayoutId id="2147483883" r:id="rId22"/>
    <p:sldLayoutId id="2147483884" r:id="rId23"/>
    <p:sldLayoutId id="2147483885" r:id="rId24"/>
    <p:sldLayoutId id="2147483886" r:id="rId25"/>
    <p:sldLayoutId id="2147483887" r:id="rId26"/>
    <p:sldLayoutId id="2147483888" r:id="rId27"/>
    <p:sldLayoutId id="2147483889" r:id="rId28"/>
    <p:sldLayoutId id="2147483890" r:id="rId29"/>
    <p:sldLayoutId id="2147483891" r:id="rId30"/>
    <p:sldLayoutId id="2147483892" r:id="rId31"/>
    <p:sldLayoutId id="2147483893" r:id="rId32"/>
    <p:sldLayoutId id="2147483894" r:id="rId33"/>
    <p:sldLayoutId id="2147483895" r:id="rId34"/>
    <p:sldLayoutId id="2147483896" r:id="rId35"/>
    <p:sldLayoutId id="2147483897" r:id="rId36"/>
    <p:sldLayoutId id="2147483898" r:id="rId37"/>
    <p:sldLayoutId id="2147483899" r:id="rId38"/>
    <p:sldLayoutId id="2147483900" r:id="rId39"/>
    <p:sldLayoutId id="2147483901" r:id="rId40"/>
  </p:sldLayoutIdLst>
  <p:txStyles>
    <p:titleStyle>
      <a:lvl1pPr algn="l" defTabSz="609630" rtl="0" eaLnBrk="1" latinLnBrk="0" hangingPunct="1">
        <a:lnSpc>
          <a:spcPct val="90000"/>
        </a:lnSpc>
        <a:spcBef>
          <a:spcPct val="0"/>
        </a:spcBef>
        <a:buNone/>
        <a:defRPr sz="2933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52408" indent="-152408" algn="l" defTabSz="609630" rtl="0" eaLnBrk="1" latinLnBrk="0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sz="1867" kern="1200">
          <a:solidFill>
            <a:schemeClr val="tx1"/>
          </a:solidFill>
          <a:latin typeface="+mn-lt"/>
          <a:ea typeface="+mn-ea"/>
          <a:cs typeface="+mn-cs"/>
        </a:defRPr>
      </a:lvl1pPr>
      <a:lvl2pPr marL="457223" indent="-152408" algn="l" defTabSz="609630" rtl="0" eaLnBrk="1" latinLnBrk="0" hangingPunct="1">
        <a:lnSpc>
          <a:spcPct val="90000"/>
        </a:lnSpc>
        <a:spcBef>
          <a:spcPts val="333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2pPr>
      <a:lvl3pPr marL="762038" indent="-152408" algn="l" defTabSz="609630" rtl="0" eaLnBrk="1" latinLnBrk="0" hangingPunct="1">
        <a:lnSpc>
          <a:spcPct val="90000"/>
        </a:lnSpc>
        <a:spcBef>
          <a:spcPts val="333"/>
        </a:spcBef>
        <a:buFont typeface="Arial" panose="020B0604020202020204" pitchFamily="34" charset="0"/>
        <a:buChar char="•"/>
        <a:defRPr sz="1333" kern="1200">
          <a:solidFill>
            <a:schemeClr val="tx1"/>
          </a:solidFill>
          <a:latin typeface="+mn-lt"/>
          <a:ea typeface="+mn-ea"/>
          <a:cs typeface="+mn-cs"/>
        </a:defRPr>
      </a:lvl3pPr>
      <a:lvl4pPr marL="1066853" indent="-152408" algn="l" defTabSz="609630" rtl="0" eaLnBrk="1" latinLnBrk="0" hangingPunct="1">
        <a:lnSpc>
          <a:spcPct val="90000"/>
        </a:lnSpc>
        <a:spcBef>
          <a:spcPts val="333"/>
        </a:spcBef>
        <a:buFont typeface="Arial" panose="020B0604020202020204" pitchFamily="34" charset="0"/>
        <a:buChar char="•"/>
        <a:defRPr sz="12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69" indent="-152408" algn="l" defTabSz="609630" rtl="0" eaLnBrk="1" latinLnBrk="0" hangingPunct="1">
        <a:lnSpc>
          <a:spcPct val="90000"/>
        </a:lnSpc>
        <a:spcBef>
          <a:spcPts val="333"/>
        </a:spcBef>
        <a:buFont typeface="Arial" panose="020B0604020202020204" pitchFamily="34" charset="0"/>
        <a:buChar char="•"/>
        <a:defRPr sz="1200" kern="1200">
          <a:solidFill>
            <a:schemeClr val="tx1"/>
          </a:solidFill>
          <a:latin typeface="+mn-lt"/>
          <a:ea typeface="+mn-ea"/>
          <a:cs typeface="+mn-cs"/>
        </a:defRPr>
      </a:lvl5pPr>
      <a:lvl6pPr marL="1676484" indent="-152408" algn="l" defTabSz="609630" rtl="0" eaLnBrk="1" latinLnBrk="0" hangingPunct="1">
        <a:lnSpc>
          <a:spcPct val="90000"/>
        </a:lnSpc>
        <a:spcBef>
          <a:spcPts val="333"/>
        </a:spcBef>
        <a:buFont typeface="Arial" panose="020B0604020202020204" pitchFamily="34" charset="0"/>
        <a:buChar char="•"/>
        <a:defRPr sz="1200" kern="1200">
          <a:solidFill>
            <a:schemeClr val="tx1"/>
          </a:solidFill>
          <a:latin typeface="+mn-lt"/>
          <a:ea typeface="+mn-ea"/>
          <a:cs typeface="+mn-cs"/>
        </a:defRPr>
      </a:lvl6pPr>
      <a:lvl7pPr marL="1981299" indent="-152408" algn="l" defTabSz="609630" rtl="0" eaLnBrk="1" latinLnBrk="0" hangingPunct="1">
        <a:lnSpc>
          <a:spcPct val="90000"/>
        </a:lnSpc>
        <a:spcBef>
          <a:spcPts val="333"/>
        </a:spcBef>
        <a:buFont typeface="Arial" panose="020B0604020202020204" pitchFamily="34" charset="0"/>
        <a:buChar char="•"/>
        <a:defRPr sz="1200" kern="1200">
          <a:solidFill>
            <a:schemeClr val="tx1"/>
          </a:solidFill>
          <a:latin typeface="+mn-lt"/>
          <a:ea typeface="+mn-ea"/>
          <a:cs typeface="+mn-cs"/>
        </a:defRPr>
      </a:lvl7pPr>
      <a:lvl8pPr marL="2286114" indent="-152408" algn="l" defTabSz="609630" rtl="0" eaLnBrk="1" latinLnBrk="0" hangingPunct="1">
        <a:lnSpc>
          <a:spcPct val="90000"/>
        </a:lnSpc>
        <a:spcBef>
          <a:spcPts val="333"/>
        </a:spcBef>
        <a:buFont typeface="Arial" panose="020B0604020202020204" pitchFamily="34" charset="0"/>
        <a:buChar char="•"/>
        <a:defRPr sz="1200" kern="1200">
          <a:solidFill>
            <a:schemeClr val="tx1"/>
          </a:solidFill>
          <a:latin typeface="+mn-lt"/>
          <a:ea typeface="+mn-ea"/>
          <a:cs typeface="+mn-cs"/>
        </a:defRPr>
      </a:lvl8pPr>
      <a:lvl9pPr marL="2590930" indent="-152408" algn="l" defTabSz="609630" rtl="0" eaLnBrk="1" latinLnBrk="0" hangingPunct="1">
        <a:lnSpc>
          <a:spcPct val="90000"/>
        </a:lnSpc>
        <a:spcBef>
          <a:spcPts val="333"/>
        </a:spcBef>
        <a:buFont typeface="Arial" panose="020B0604020202020204" pitchFamily="34" charset="0"/>
        <a:buChar char="•"/>
        <a:defRPr sz="12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09630" rtl="0" eaLnBrk="1" latinLnBrk="0" hangingPunct="1">
        <a:defRPr sz="1200" kern="1200">
          <a:solidFill>
            <a:schemeClr val="tx1"/>
          </a:solidFill>
          <a:latin typeface="+mn-lt"/>
          <a:ea typeface="+mn-ea"/>
          <a:cs typeface="+mn-cs"/>
        </a:defRPr>
      </a:lvl1pPr>
      <a:lvl2pPr marL="304815" algn="l" defTabSz="609630" rtl="0" eaLnBrk="1" latinLnBrk="0" hangingPunct="1">
        <a:defRPr sz="1200" kern="1200">
          <a:solidFill>
            <a:schemeClr val="tx1"/>
          </a:solidFill>
          <a:latin typeface="+mn-lt"/>
          <a:ea typeface="+mn-ea"/>
          <a:cs typeface="+mn-cs"/>
        </a:defRPr>
      </a:lvl2pPr>
      <a:lvl3pPr marL="609630" algn="l" defTabSz="609630" rtl="0" eaLnBrk="1" latinLnBrk="0" hangingPunct="1">
        <a:defRPr sz="1200" kern="1200">
          <a:solidFill>
            <a:schemeClr val="tx1"/>
          </a:solidFill>
          <a:latin typeface="+mn-lt"/>
          <a:ea typeface="+mn-ea"/>
          <a:cs typeface="+mn-cs"/>
        </a:defRPr>
      </a:lvl3pPr>
      <a:lvl4pPr marL="914446" algn="l" defTabSz="609630" rtl="0" eaLnBrk="1" latinLnBrk="0" hangingPunct="1">
        <a:defRPr sz="1200" kern="1200">
          <a:solidFill>
            <a:schemeClr val="tx1"/>
          </a:solidFill>
          <a:latin typeface="+mn-lt"/>
          <a:ea typeface="+mn-ea"/>
          <a:cs typeface="+mn-cs"/>
        </a:defRPr>
      </a:lvl4pPr>
      <a:lvl5pPr marL="1219261" algn="l" defTabSz="609630" rtl="0" eaLnBrk="1" latinLnBrk="0" hangingPunct="1">
        <a:defRPr sz="1200" kern="1200">
          <a:solidFill>
            <a:schemeClr val="tx1"/>
          </a:solidFill>
          <a:latin typeface="+mn-lt"/>
          <a:ea typeface="+mn-ea"/>
          <a:cs typeface="+mn-cs"/>
        </a:defRPr>
      </a:lvl5pPr>
      <a:lvl6pPr marL="1524076" algn="l" defTabSz="609630" rtl="0" eaLnBrk="1" latinLnBrk="0" hangingPunct="1">
        <a:defRPr sz="1200" kern="1200">
          <a:solidFill>
            <a:schemeClr val="tx1"/>
          </a:solidFill>
          <a:latin typeface="+mn-lt"/>
          <a:ea typeface="+mn-ea"/>
          <a:cs typeface="+mn-cs"/>
        </a:defRPr>
      </a:lvl6pPr>
      <a:lvl7pPr marL="1828891" algn="l" defTabSz="609630" rtl="0" eaLnBrk="1" latinLnBrk="0" hangingPunct="1">
        <a:defRPr sz="1200" kern="1200">
          <a:solidFill>
            <a:schemeClr val="tx1"/>
          </a:solidFill>
          <a:latin typeface="+mn-lt"/>
          <a:ea typeface="+mn-ea"/>
          <a:cs typeface="+mn-cs"/>
        </a:defRPr>
      </a:lvl7pPr>
      <a:lvl8pPr marL="2133707" algn="l" defTabSz="609630" rtl="0" eaLnBrk="1" latinLnBrk="0" hangingPunct="1">
        <a:defRPr sz="1200" kern="1200">
          <a:solidFill>
            <a:schemeClr val="tx1"/>
          </a:solidFill>
          <a:latin typeface="+mn-lt"/>
          <a:ea typeface="+mn-ea"/>
          <a:cs typeface="+mn-cs"/>
        </a:defRPr>
      </a:lvl8pPr>
      <a:lvl9pPr marL="2438522" algn="l" defTabSz="609630" rtl="0" eaLnBrk="1" latinLnBrk="0" hangingPunct="1">
        <a:defRPr sz="12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.xml"/><Relationship Id="rId2" Type="http://schemas.openxmlformats.org/officeDocument/2006/relationships/slideLayout" Target="../slideLayouts/slideLayout35.xml"/><Relationship Id="rId1" Type="http://schemas.openxmlformats.org/officeDocument/2006/relationships/tags" Target="../tags/tag1.xml"/><Relationship Id="rId6" Type="http://schemas.microsoft.com/office/2007/relationships/hdphoto" Target="../media/hdphoto1.wdp"/><Relationship Id="rId5" Type="http://schemas.openxmlformats.org/officeDocument/2006/relationships/image" Target="../media/image3.png"/><Relationship Id="rId4" Type="http://schemas.openxmlformats.org/officeDocument/2006/relationships/image" Target="../media/image2.jp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.xml"/><Relationship Id="rId2" Type="http://schemas.openxmlformats.org/officeDocument/2006/relationships/slideLayout" Target="../slideLayouts/slideLayout56.xml"/><Relationship Id="rId1" Type="http://schemas.openxmlformats.org/officeDocument/2006/relationships/tags" Target="../tags/tag2.xml"/><Relationship Id="rId4" Type="http://schemas.openxmlformats.org/officeDocument/2006/relationships/image" Target="../media/image4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9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9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9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9.xml"/><Relationship Id="rId4" Type="http://schemas.microsoft.com/office/2007/relationships/hdphoto" Target="../media/hdphoto2.wdp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34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5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5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5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fif"/><Relationship Id="rId1" Type="http://schemas.openxmlformats.org/officeDocument/2006/relationships/slideLayout" Target="../slideLayouts/slideLayout5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g"/><Relationship Id="rId1" Type="http://schemas.openxmlformats.org/officeDocument/2006/relationships/slideLayout" Target="../slideLayouts/slideLayout5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6.xml"/><Relationship Id="rId5" Type="http://schemas.openxmlformats.org/officeDocument/2006/relationships/image" Target="../media/image17.png"/><Relationship Id="rId4" Type="http://schemas.openxmlformats.org/officeDocument/2006/relationships/image" Target="../media/image16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4">
            <a:lum/>
          </a:blip>
          <a:srcRect/>
          <a:stretch>
            <a:fillRect t="-24000" b="-24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2"/>
          <p:cNvSpPr txBox="1">
            <a:spLocks noChangeArrowheads="1"/>
          </p:cNvSpPr>
          <p:nvPr/>
        </p:nvSpPr>
        <p:spPr bwMode="auto">
          <a:xfrm>
            <a:off x="8054269" y="1340768"/>
            <a:ext cx="4968551" cy="53009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 rtl="0" eaLnBrk="1" fontAlgn="base" hangingPunct="1">
              <a:spcBef>
                <a:spcPct val="0"/>
              </a:spcBef>
              <a:spcAft>
                <a:spcPct val="0"/>
              </a:spcAft>
              <a:defRPr sz="5400" b="1" kern="1200"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  <a:lvl2pPr algn="l" rtl="0" eaLnBrk="1" fontAlgn="base" hangingPunct="1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 Black" panose="020B0A04020102020204" pitchFamily="34" charset="0"/>
              </a:defRPr>
            </a:lvl2pPr>
            <a:lvl3pPr algn="l" rtl="0" eaLnBrk="1" fontAlgn="base" hangingPunct="1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 Black" panose="020B0A04020102020204" pitchFamily="34" charset="0"/>
              </a:defRPr>
            </a:lvl3pPr>
            <a:lvl4pPr algn="l" rtl="0" eaLnBrk="1" fontAlgn="base" hangingPunct="1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 Black" panose="020B0A04020102020204" pitchFamily="34" charset="0"/>
              </a:defRPr>
            </a:lvl4pPr>
            <a:lvl5pPr algn="l" rtl="0" eaLnBrk="1" fontAlgn="base" hangingPunct="1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 Black" panose="020B0A04020102020204" pitchFamily="34" charset="0"/>
              </a:defRPr>
            </a:lvl5pPr>
            <a:lvl6pPr marL="457200" algn="l" rtl="0" eaLnBrk="1" fontAlgn="base" hangingPunct="1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 Black" panose="020B0A04020102020204" pitchFamily="34" charset="0"/>
              </a:defRPr>
            </a:lvl6pPr>
            <a:lvl7pPr marL="914400" algn="l" rtl="0" eaLnBrk="1" fontAlgn="base" hangingPunct="1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 Black" panose="020B0A04020102020204" pitchFamily="34" charset="0"/>
              </a:defRPr>
            </a:lvl7pPr>
            <a:lvl8pPr marL="1371600" algn="l" rtl="0" eaLnBrk="1" fontAlgn="base" hangingPunct="1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 Black" panose="020B0A04020102020204" pitchFamily="34" charset="0"/>
              </a:defRPr>
            </a:lvl8pPr>
            <a:lvl9pPr marL="1828800" algn="l" rtl="0" eaLnBrk="1" fontAlgn="base" hangingPunct="1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 Black" panose="020B0A04020102020204" pitchFamily="34" charset="0"/>
              </a:defRPr>
            </a:lvl9pPr>
          </a:lstStyle>
          <a:p>
            <a:endParaRPr lang="en-US" altLang="en-US" sz="2000" cap="all" dirty="0">
              <a:solidFill>
                <a:srgbClr val="171717"/>
              </a:solidFill>
              <a:latin typeface="Lato Heavy" panose="020F0502020204030203" pitchFamily="34" charset="0"/>
              <a:ea typeface="Lato Heavy" panose="020F0502020204030203" pitchFamily="34" charset="0"/>
              <a:cs typeface="Lato Heavy" panose="020F0502020204030203" pitchFamily="34" charset="0"/>
            </a:endParaRP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5" cstate="print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rightnessContrast bright="-20000" contras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5360" y="5921239"/>
            <a:ext cx="1539684" cy="676113"/>
          </a:xfrm>
          <a:prstGeom prst="rect">
            <a:avLst/>
          </a:prstGeom>
          <a:effectLst>
            <a:glow rad="127000">
              <a:schemeClr val="tx1"/>
            </a:glow>
          </a:effectLst>
        </p:spPr>
      </p:pic>
      <p:sp>
        <p:nvSpPr>
          <p:cNvPr id="7" name="Rectangle 6"/>
          <p:cNvSpPr/>
          <p:nvPr/>
        </p:nvSpPr>
        <p:spPr>
          <a:xfrm>
            <a:off x="3791744" y="6067529"/>
            <a:ext cx="4593609" cy="954107"/>
          </a:xfrm>
          <a:prstGeom prst="rect">
            <a:avLst/>
          </a:prstGeom>
          <a:solidFill>
            <a:schemeClr val="bg1">
              <a:lumMod val="75000"/>
              <a:lumOff val="25000"/>
              <a:alpha val="90000"/>
            </a:schemeClr>
          </a:solidFill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n-GB" sz="2800" b="1" cap="all" dirty="0">
                <a:solidFill>
                  <a:srgbClr val="FF9B36"/>
                </a:solidFill>
                <a:latin typeface="Raleway" panose="020B0503030101060003" pitchFamily="34" charset="0"/>
              </a:rPr>
              <a:t>By Mother Prachi, evolve </a:t>
            </a:r>
            <a:r>
              <a:rPr lang="en-GB" sz="2800" b="1" cap="all" dirty="0" err="1">
                <a:solidFill>
                  <a:srgbClr val="FF9B36"/>
                </a:solidFill>
                <a:latin typeface="Raleway" panose="020B0503030101060003" pitchFamily="34" charset="0"/>
              </a:rPr>
              <a:t>pune</a:t>
            </a:r>
            <a:endParaRPr lang="en-IN" sz="2800" b="1" cap="all" dirty="0">
              <a:solidFill>
                <a:srgbClr val="FF9B36"/>
              </a:solidFill>
              <a:latin typeface="Raleway" panose="020B0503030101060003" pitchFamily="34" charset="0"/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4655840" y="3284984"/>
            <a:ext cx="6910866" cy="230832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en-US" sz="9600" b="1" dirty="0">
                <a:solidFill>
                  <a:srgbClr val="000000"/>
                </a:solidFill>
                <a:latin typeface="Great Vibes" panose="02000507080000020002" pitchFamily="50" charset="0"/>
                <a:ea typeface="Lato Heavy" panose="020F0502020204030203" pitchFamily="34" charset="0"/>
                <a:cs typeface="Lato Heavy" panose="020F0502020204030203" pitchFamily="34" charset="0"/>
              </a:rPr>
              <a:t>M</a:t>
            </a:r>
            <a:r>
              <a:rPr lang="en-IN" altLang="en-US" sz="9600" b="1" dirty="0">
                <a:solidFill>
                  <a:srgbClr val="000000"/>
                </a:solidFill>
                <a:latin typeface="Great Vibes" panose="02000507080000020002" pitchFamily="50" charset="0"/>
                <a:ea typeface="Lato Heavy" panose="020F0502020204030203" pitchFamily="34" charset="0"/>
                <a:cs typeface="Lato Heavy" panose="020F0502020204030203" pitchFamily="34" charset="0"/>
              </a:rPr>
              <a:t>antra Jam</a:t>
            </a:r>
          </a:p>
          <a:p>
            <a:r>
              <a:rPr lang="en-IN" altLang="en-US" sz="4800" b="1" dirty="0">
                <a:solidFill>
                  <a:schemeClr val="accent3"/>
                </a:solidFill>
                <a:latin typeface="Great Vibes" panose="02000507080000020002" pitchFamily="50" charset="0"/>
                <a:ea typeface="Lato Heavy" panose="020F0502020204030203" pitchFamily="34" charset="0"/>
                <a:cs typeface="Lato Heavy" panose="020F0502020204030203" pitchFamily="34" charset="0"/>
              </a:rPr>
              <a:t>Shlokas from Vedic Scriptures</a:t>
            </a:r>
            <a:endParaRPr lang="en-US" altLang="en-US" sz="4800" b="1" dirty="0">
              <a:solidFill>
                <a:schemeClr val="accent3"/>
              </a:solidFill>
              <a:latin typeface="Great Vibes" panose="02000507080000020002" pitchFamily="50" charset="0"/>
              <a:ea typeface="Lato Heavy" panose="020F0502020204030203" pitchFamily="34" charset="0"/>
              <a:cs typeface="Lato Heavy" panose="020F0502020204030203" pitchFamily="34" charset="0"/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9572514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1" name="TextBox 2"/>
          <p:cNvSpPr txBox="1">
            <a:spLocks noChangeArrowheads="1"/>
          </p:cNvSpPr>
          <p:nvPr/>
        </p:nvSpPr>
        <p:spPr bwMode="auto">
          <a:xfrm>
            <a:off x="4871864" y="1991886"/>
            <a:ext cx="7200800" cy="2169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marL="457200" indent="-4572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420624" indent="-384048" algn="ctr" eaLnBrk="1" fontAlgn="auto" hangingPunct="1">
              <a:spcAft>
                <a:spcPts val="0"/>
              </a:spcAft>
              <a:buClr>
                <a:srgbClr val="FFFFFF">
                  <a:lumMod val="40000"/>
                  <a:lumOff val="60000"/>
                </a:srgbClr>
              </a:buClr>
              <a:defRPr/>
            </a:pPr>
            <a:r>
              <a:rPr lang="en-IN" sz="3600" b="1" dirty="0">
                <a:solidFill>
                  <a:srgbClr val="FFFFFF"/>
                </a:solidFill>
                <a:latin typeface="ScaGoudy" panose="00000400000000000000" pitchFamily="2" charset="0"/>
              </a:rPr>
              <a:t>With the inspiration of </a:t>
            </a:r>
            <a:endParaRPr lang="en-IN" sz="2800" b="1" dirty="0">
              <a:solidFill>
                <a:srgbClr val="FFFFFF"/>
              </a:solidFill>
              <a:latin typeface="ScaGoudy" panose="00000400000000000000" pitchFamily="2" charset="0"/>
            </a:endParaRPr>
          </a:p>
          <a:p>
            <a:pPr marL="420624" indent="-384048" algn="ctr" eaLnBrk="1" fontAlgn="auto" hangingPunct="1">
              <a:spcAft>
                <a:spcPts val="0"/>
              </a:spcAft>
              <a:buClr>
                <a:srgbClr val="FFFFFF">
                  <a:lumMod val="40000"/>
                  <a:lumOff val="60000"/>
                </a:srgbClr>
              </a:buClr>
              <a:defRPr/>
            </a:pPr>
            <a:endParaRPr lang="en-IN" sz="2800" b="1" dirty="0">
              <a:solidFill>
                <a:srgbClr val="FD9B36"/>
              </a:solidFill>
              <a:latin typeface="ScaGoudy" panose="00000400000000000000" pitchFamily="2" charset="0"/>
            </a:endParaRPr>
          </a:p>
          <a:p>
            <a:pPr marL="420624" indent="-384048" algn="ctr" eaLnBrk="1" fontAlgn="auto" hangingPunct="1">
              <a:spcAft>
                <a:spcPts val="0"/>
              </a:spcAft>
              <a:buClr>
                <a:srgbClr val="FFFFFF">
                  <a:lumMod val="40000"/>
                  <a:lumOff val="60000"/>
                </a:srgbClr>
              </a:buClr>
              <a:defRPr/>
            </a:pPr>
            <a:r>
              <a:rPr lang="en-IN" altLang="en-US" sz="2400" b="1" dirty="0">
                <a:solidFill>
                  <a:srgbClr val="FD9B36"/>
                </a:solidFill>
                <a:latin typeface="ScaGoudy" panose="00000400000000000000" pitchFamily="2" charset="0"/>
              </a:rPr>
              <a:t>His Divine Grace</a:t>
            </a:r>
            <a:endParaRPr lang="en-IN" altLang="en-US" sz="2800" b="1" dirty="0">
              <a:solidFill>
                <a:srgbClr val="FD9B36"/>
              </a:solidFill>
              <a:latin typeface="ScaGoudy" panose="00000400000000000000" pitchFamily="2" charset="0"/>
            </a:endParaRPr>
          </a:p>
          <a:p>
            <a:pPr marL="420624" indent="-384048" algn="ctr" eaLnBrk="1" fontAlgn="auto" hangingPunct="1">
              <a:spcAft>
                <a:spcPts val="0"/>
              </a:spcAft>
              <a:buClr>
                <a:srgbClr val="FFFFFF">
                  <a:lumMod val="40000"/>
                  <a:lumOff val="60000"/>
                </a:srgbClr>
              </a:buClr>
              <a:defRPr/>
            </a:pPr>
            <a:r>
              <a:rPr lang="en-IN" altLang="en-US" sz="2900" b="1" dirty="0">
                <a:solidFill>
                  <a:srgbClr val="FD9B36"/>
                </a:solidFill>
                <a:latin typeface="ScaGoudy" panose="00000400000000000000" pitchFamily="2" charset="0"/>
              </a:rPr>
              <a:t>A.C. Bhaktivedanta Swami Srila Prabhupada</a:t>
            </a:r>
          </a:p>
          <a:p>
            <a:pPr marL="420624" indent="-384048" algn="ctr" eaLnBrk="1" fontAlgn="auto" hangingPunct="1">
              <a:spcAft>
                <a:spcPts val="0"/>
              </a:spcAft>
              <a:buClr>
                <a:srgbClr val="FFFFFF">
                  <a:lumMod val="40000"/>
                  <a:lumOff val="60000"/>
                </a:srgbClr>
              </a:buClr>
              <a:defRPr/>
            </a:pPr>
            <a:r>
              <a:rPr lang="en-IN" altLang="en-US" b="1" dirty="0">
                <a:solidFill>
                  <a:srgbClr val="FFFFFF"/>
                </a:solidFill>
                <a:latin typeface="ScaGoudy" panose="00000400000000000000" pitchFamily="2" charset="0"/>
              </a:rPr>
              <a:t>Founder Acarya of the International Society for Krishna Consciousness</a:t>
            </a:r>
            <a:endParaRPr lang="en-IN" altLang="en-US" dirty="0">
              <a:solidFill>
                <a:srgbClr val="FFFFFF"/>
              </a:solidFill>
              <a:latin typeface="Raleway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4680" y="-8181"/>
            <a:ext cx="4752975" cy="6874359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859359916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74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74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74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411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6201955" y="540342"/>
            <a:ext cx="5798701" cy="261610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lang="en-US" sz="3600" b="1" i="1" dirty="0" err="1">
                <a:solidFill>
                  <a:srgbClr val="C00000"/>
                </a:solidFill>
                <a:latin typeface="ScaGoudy" panose="00000400000000000000" pitchFamily="2" charset="0"/>
              </a:rPr>
              <a:t>oà</a:t>
            </a:r>
            <a:r>
              <a:rPr lang="en-US" sz="3600" b="1" i="1" dirty="0">
                <a:solidFill>
                  <a:srgbClr val="C00000"/>
                </a:solidFill>
                <a:latin typeface="ScaGoudy" panose="00000400000000000000" pitchFamily="2" charset="0"/>
              </a:rPr>
              <a:t> </a:t>
            </a:r>
            <a:r>
              <a:rPr lang="en-US" sz="3600" b="1" i="1" dirty="0" err="1">
                <a:solidFill>
                  <a:srgbClr val="C00000"/>
                </a:solidFill>
                <a:latin typeface="ScaGoudy" panose="00000400000000000000" pitchFamily="2" charset="0"/>
              </a:rPr>
              <a:t>ajïäna-timirändhasya</a:t>
            </a:r>
            <a:r>
              <a:rPr lang="en-US" sz="3600" b="1" i="1" dirty="0">
                <a:solidFill>
                  <a:srgbClr val="C00000"/>
                </a:solidFill>
                <a:latin typeface="ScaGoudy" panose="00000400000000000000" pitchFamily="2" charset="0"/>
              </a:rPr>
              <a:t> </a:t>
            </a:r>
            <a:r>
              <a:rPr lang="en-US" sz="3600" b="1" i="1" dirty="0" err="1">
                <a:solidFill>
                  <a:srgbClr val="C00000"/>
                </a:solidFill>
                <a:latin typeface="ScaGoudy" panose="00000400000000000000" pitchFamily="2" charset="0"/>
              </a:rPr>
              <a:t>jïänäïjana-çaläkayä</a:t>
            </a:r>
            <a:endParaRPr lang="en-US" sz="3600" b="1" i="1" dirty="0">
              <a:solidFill>
                <a:srgbClr val="C00000"/>
              </a:solidFill>
              <a:latin typeface="ScaGoudy" panose="00000400000000000000" pitchFamily="2" charset="0"/>
            </a:endParaRPr>
          </a:p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lang="en-US" sz="3600" b="1" i="1" dirty="0" err="1">
                <a:solidFill>
                  <a:srgbClr val="C00000"/>
                </a:solidFill>
                <a:latin typeface="ScaGoudy" panose="00000400000000000000" pitchFamily="2" charset="0"/>
              </a:rPr>
              <a:t>cakñur</a:t>
            </a:r>
            <a:r>
              <a:rPr lang="en-US" sz="3600" b="1" i="1" dirty="0">
                <a:solidFill>
                  <a:srgbClr val="C00000"/>
                </a:solidFill>
                <a:latin typeface="ScaGoudy" panose="00000400000000000000" pitchFamily="2" charset="0"/>
              </a:rPr>
              <a:t> </a:t>
            </a:r>
            <a:r>
              <a:rPr lang="en-US" sz="3600" b="1" i="1" dirty="0" err="1">
                <a:solidFill>
                  <a:srgbClr val="C00000"/>
                </a:solidFill>
                <a:latin typeface="ScaGoudy" panose="00000400000000000000" pitchFamily="2" charset="0"/>
              </a:rPr>
              <a:t>unmélitaà</a:t>
            </a:r>
            <a:r>
              <a:rPr lang="en-US" sz="3600" b="1" i="1" dirty="0">
                <a:solidFill>
                  <a:srgbClr val="C00000"/>
                </a:solidFill>
                <a:latin typeface="ScaGoudy" panose="00000400000000000000" pitchFamily="2" charset="0"/>
              </a:rPr>
              <a:t> </a:t>
            </a:r>
            <a:r>
              <a:rPr lang="en-US" sz="3600" b="1" i="1" dirty="0" err="1">
                <a:solidFill>
                  <a:srgbClr val="C00000"/>
                </a:solidFill>
                <a:latin typeface="ScaGoudy" panose="00000400000000000000" pitchFamily="2" charset="0"/>
              </a:rPr>
              <a:t>yena</a:t>
            </a:r>
            <a:r>
              <a:rPr lang="en-US" sz="3600" b="1" i="1" dirty="0">
                <a:solidFill>
                  <a:srgbClr val="C00000"/>
                </a:solidFill>
                <a:latin typeface="ScaGoudy" panose="00000400000000000000" pitchFamily="2" charset="0"/>
              </a:rPr>
              <a:t> </a:t>
            </a:r>
            <a:r>
              <a:rPr lang="en-US" sz="3600" b="1" i="1" dirty="0" err="1">
                <a:solidFill>
                  <a:srgbClr val="C00000"/>
                </a:solidFill>
                <a:latin typeface="ScaGoudy" panose="00000400000000000000" pitchFamily="2" charset="0"/>
              </a:rPr>
              <a:t>tasmai</a:t>
            </a:r>
            <a:r>
              <a:rPr lang="en-US" sz="3600" b="1" i="1" dirty="0">
                <a:solidFill>
                  <a:srgbClr val="C00000"/>
                </a:solidFill>
                <a:latin typeface="ScaGoudy" panose="00000400000000000000" pitchFamily="2" charset="0"/>
              </a:rPr>
              <a:t> </a:t>
            </a:r>
            <a:r>
              <a:rPr lang="en-US" sz="3600" b="1" i="1" dirty="0" err="1">
                <a:solidFill>
                  <a:srgbClr val="C00000"/>
                </a:solidFill>
                <a:latin typeface="ScaGoudy" panose="00000400000000000000" pitchFamily="2" charset="0"/>
              </a:rPr>
              <a:t>çré-gurave</a:t>
            </a:r>
            <a:r>
              <a:rPr lang="en-US" sz="3600" b="1" i="1" dirty="0">
                <a:solidFill>
                  <a:srgbClr val="C00000"/>
                </a:solidFill>
                <a:latin typeface="ScaGoudy" panose="00000400000000000000" pitchFamily="2" charset="0"/>
              </a:rPr>
              <a:t> </a:t>
            </a:r>
            <a:r>
              <a:rPr lang="en-US" sz="3600" b="1" i="1" dirty="0" err="1">
                <a:solidFill>
                  <a:srgbClr val="C00000"/>
                </a:solidFill>
                <a:latin typeface="ScaGoudy" panose="00000400000000000000" pitchFamily="2" charset="0"/>
              </a:rPr>
              <a:t>namaù</a:t>
            </a:r>
            <a:endParaRPr lang="en-US" sz="3600" b="1" i="1" dirty="0">
              <a:solidFill>
                <a:srgbClr val="C00000"/>
              </a:solidFill>
              <a:latin typeface="ScaGoudy" panose="00000400000000000000" pitchFamily="2" charset="0"/>
            </a:endParaRPr>
          </a:p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</a:pPr>
            <a:endParaRPr lang="en-US" sz="2000" b="1" i="1" dirty="0">
              <a:solidFill>
                <a:srgbClr val="C00000"/>
              </a:solidFill>
              <a:latin typeface="ScaGoudy" panose="00000400000000000000" pitchFamily="2" charset="0"/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6177679" y="3501008"/>
            <a:ext cx="5798701" cy="255454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lang="en-IN" sz="3200" dirty="0">
                <a:solidFill>
                  <a:prstClr val="black">
                    <a:lumMod val="95000"/>
                    <a:lumOff val="5000"/>
                  </a:prstClr>
                </a:solidFill>
                <a:latin typeface="ScaGoudy" panose="00000400000000000000" pitchFamily="2" charset="0"/>
                <a:ea typeface="Adobe Song Std L" panose="02020300000000000000" pitchFamily="18" charset="-128"/>
              </a:rPr>
              <a:t>I was born in the darkest ignorance, and my spiritual master opened my eyes with the torch of knowledge. I offer my respectful obeisances unto him. </a:t>
            </a:r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787"/>
          <a:stretch/>
        </p:blipFill>
        <p:spPr>
          <a:xfrm>
            <a:off x="0" y="0"/>
            <a:ext cx="5962129" cy="7029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757520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300">
        <p14:pan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9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5291138" cy="6913754"/>
          </a:xfrm>
          <a:prstGeom prst="rect">
            <a:avLst/>
          </a:prstGeom>
        </p:spPr>
      </p:pic>
      <p:sp>
        <p:nvSpPr>
          <p:cNvPr id="8" name="Rectangle 7"/>
          <p:cNvSpPr/>
          <p:nvPr/>
        </p:nvSpPr>
        <p:spPr>
          <a:xfrm>
            <a:off x="5687163" y="463982"/>
            <a:ext cx="6171771" cy="255454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lang="en-US" sz="4000" b="1" i="1" dirty="0" err="1">
                <a:solidFill>
                  <a:srgbClr val="C00000"/>
                </a:solidFill>
                <a:latin typeface="ScaGoudy" panose="00000400000000000000" pitchFamily="2" charset="0"/>
              </a:rPr>
              <a:t>namah</a:t>
            </a:r>
            <a:r>
              <a:rPr lang="en-US" sz="4000" b="1" i="1" dirty="0">
                <a:solidFill>
                  <a:srgbClr val="C00000"/>
                </a:solidFill>
                <a:latin typeface="ScaGoudy" panose="00000400000000000000" pitchFamily="2" charset="0"/>
              </a:rPr>
              <a:t> om </a:t>
            </a:r>
            <a:r>
              <a:rPr lang="en-US" sz="4000" b="1" i="1" dirty="0" err="1">
                <a:solidFill>
                  <a:srgbClr val="C00000"/>
                </a:solidFill>
                <a:latin typeface="ScaGoudy" panose="00000400000000000000" pitchFamily="2" charset="0"/>
              </a:rPr>
              <a:t>vishnu-padaya</a:t>
            </a:r>
            <a:r>
              <a:rPr lang="en-US" sz="4000" b="1" i="1" dirty="0">
                <a:solidFill>
                  <a:srgbClr val="C00000"/>
                </a:solidFill>
                <a:latin typeface="ScaGoudy" panose="00000400000000000000" pitchFamily="2" charset="0"/>
              </a:rPr>
              <a:t> </a:t>
            </a:r>
            <a:r>
              <a:rPr lang="en-US" sz="4000" b="1" i="1" dirty="0" err="1">
                <a:solidFill>
                  <a:srgbClr val="C00000"/>
                </a:solidFill>
                <a:latin typeface="ScaGoudy" panose="00000400000000000000" pitchFamily="2" charset="0"/>
              </a:rPr>
              <a:t>krishna-preshthaya</a:t>
            </a:r>
            <a:r>
              <a:rPr lang="en-US" sz="4000" b="1" i="1" dirty="0">
                <a:solidFill>
                  <a:srgbClr val="C00000"/>
                </a:solidFill>
                <a:latin typeface="ScaGoudy" panose="00000400000000000000" pitchFamily="2" charset="0"/>
              </a:rPr>
              <a:t> </a:t>
            </a:r>
            <a:r>
              <a:rPr lang="en-US" sz="4000" b="1" i="1" dirty="0" err="1">
                <a:solidFill>
                  <a:srgbClr val="C00000"/>
                </a:solidFill>
                <a:latin typeface="ScaGoudy" panose="00000400000000000000" pitchFamily="2" charset="0"/>
              </a:rPr>
              <a:t>bhutale</a:t>
            </a:r>
            <a:endParaRPr lang="en-US" sz="4000" b="1" i="1" dirty="0">
              <a:solidFill>
                <a:srgbClr val="C00000"/>
              </a:solidFill>
              <a:latin typeface="ScaGoudy" panose="00000400000000000000" pitchFamily="2" charset="0"/>
            </a:endParaRPr>
          </a:p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lang="en-US" sz="4000" b="1" i="1" dirty="0" err="1">
                <a:solidFill>
                  <a:srgbClr val="C00000"/>
                </a:solidFill>
                <a:latin typeface="ScaGoudy" panose="00000400000000000000" pitchFamily="2" charset="0"/>
              </a:rPr>
              <a:t>srimati</a:t>
            </a:r>
            <a:r>
              <a:rPr lang="en-US" sz="4000" b="1" i="1" dirty="0">
                <a:solidFill>
                  <a:srgbClr val="C00000"/>
                </a:solidFill>
                <a:latin typeface="ScaGoudy" panose="00000400000000000000" pitchFamily="2" charset="0"/>
              </a:rPr>
              <a:t> bhaktivedanta-</a:t>
            </a:r>
            <a:r>
              <a:rPr lang="en-US" sz="4000" b="1" i="1" dirty="0" err="1">
                <a:solidFill>
                  <a:srgbClr val="C00000"/>
                </a:solidFill>
                <a:latin typeface="ScaGoudy" panose="00000400000000000000" pitchFamily="2" charset="0"/>
              </a:rPr>
              <a:t>svamin</a:t>
            </a:r>
            <a:r>
              <a:rPr lang="en-US" sz="4000" b="1" i="1" dirty="0">
                <a:solidFill>
                  <a:srgbClr val="C00000"/>
                </a:solidFill>
                <a:latin typeface="ScaGoudy" panose="00000400000000000000" pitchFamily="2" charset="0"/>
              </a:rPr>
              <a:t> </a:t>
            </a:r>
            <a:r>
              <a:rPr lang="en-US" sz="4000" b="1" i="1" dirty="0" err="1">
                <a:solidFill>
                  <a:srgbClr val="C00000"/>
                </a:solidFill>
                <a:latin typeface="ScaGoudy" panose="00000400000000000000" pitchFamily="2" charset="0"/>
              </a:rPr>
              <a:t>iti</a:t>
            </a:r>
            <a:r>
              <a:rPr lang="en-US" sz="4000" b="1" i="1" dirty="0">
                <a:solidFill>
                  <a:srgbClr val="C00000"/>
                </a:solidFill>
                <a:latin typeface="ScaGoudy" panose="00000400000000000000" pitchFamily="2" charset="0"/>
              </a:rPr>
              <a:t> </a:t>
            </a:r>
            <a:r>
              <a:rPr lang="en-US" sz="4000" b="1" i="1" dirty="0" err="1">
                <a:solidFill>
                  <a:srgbClr val="C00000"/>
                </a:solidFill>
                <a:latin typeface="ScaGoudy" panose="00000400000000000000" pitchFamily="2" charset="0"/>
              </a:rPr>
              <a:t>namine</a:t>
            </a:r>
            <a:endParaRPr lang="en-US" sz="4000" b="1" i="1" dirty="0">
              <a:solidFill>
                <a:srgbClr val="C00000"/>
              </a:solidFill>
              <a:latin typeface="ScaGoudy" panose="00000400000000000000" pitchFamily="2" charset="0"/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5662887" y="3250821"/>
            <a:ext cx="6265761" cy="304698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lang="en-IN" sz="3200" dirty="0">
                <a:solidFill>
                  <a:prstClr val="black">
                    <a:lumMod val="95000"/>
                    <a:lumOff val="5000"/>
                  </a:prstClr>
                </a:solidFill>
                <a:latin typeface="ScaGoudy" panose="00000400000000000000" pitchFamily="2" charset="0"/>
                <a:ea typeface="Adobe Song Std L" panose="02020300000000000000" pitchFamily="18" charset="-128"/>
              </a:rPr>
              <a:t>I offer my respectful obeisances unto His Divine Grace A.C. Bhaktivedanta Swami Prabhupada, who is very dear to Lord Krishna, having taken shelter at His lotus feet. </a:t>
            </a:r>
          </a:p>
        </p:txBody>
      </p:sp>
    </p:spTree>
    <p:extLst>
      <p:ext uri="{BB962C8B-B14F-4D97-AF65-F5344CB8AC3E}">
        <p14:creationId xmlns:p14="http://schemas.microsoft.com/office/powerpoint/2010/main" val="34086803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300">
        <p14:pan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900" decel="100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4680" y="-27384"/>
            <a:ext cx="5361709" cy="6885384"/>
          </a:xfrm>
          <a:prstGeom prst="rect">
            <a:avLst/>
          </a:prstGeom>
        </p:spPr>
      </p:pic>
      <p:sp>
        <p:nvSpPr>
          <p:cNvPr id="8" name="Rectangle 7"/>
          <p:cNvSpPr/>
          <p:nvPr/>
        </p:nvSpPr>
        <p:spPr>
          <a:xfrm>
            <a:off x="5688228" y="217493"/>
            <a:ext cx="6171771" cy="280076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lang="en-US" sz="4400" b="1" i="1" dirty="0" err="1">
                <a:solidFill>
                  <a:srgbClr val="C00000"/>
                </a:solidFill>
                <a:latin typeface="ScaGoudy" panose="00000400000000000000" pitchFamily="2" charset="0"/>
              </a:rPr>
              <a:t>namas</a:t>
            </a:r>
            <a:r>
              <a:rPr lang="en-US" sz="4400" b="1" i="1" dirty="0">
                <a:solidFill>
                  <a:srgbClr val="C00000"/>
                </a:solidFill>
                <a:latin typeface="ScaGoudy" panose="00000400000000000000" pitchFamily="2" charset="0"/>
              </a:rPr>
              <a:t> </a:t>
            </a:r>
            <a:r>
              <a:rPr lang="en-US" sz="4400" b="1" i="1" dirty="0" err="1">
                <a:solidFill>
                  <a:srgbClr val="C00000"/>
                </a:solidFill>
                <a:latin typeface="ScaGoudy" panose="00000400000000000000" pitchFamily="2" charset="0"/>
              </a:rPr>
              <a:t>te</a:t>
            </a:r>
            <a:r>
              <a:rPr lang="en-US" sz="4400" b="1" i="1" dirty="0">
                <a:solidFill>
                  <a:srgbClr val="C00000"/>
                </a:solidFill>
                <a:latin typeface="ScaGoudy" panose="00000400000000000000" pitchFamily="2" charset="0"/>
              </a:rPr>
              <a:t> </a:t>
            </a:r>
            <a:r>
              <a:rPr lang="en-US" sz="4400" b="1" i="1" dirty="0" err="1">
                <a:solidFill>
                  <a:srgbClr val="C00000"/>
                </a:solidFill>
                <a:latin typeface="ScaGoudy" panose="00000400000000000000" pitchFamily="2" charset="0"/>
              </a:rPr>
              <a:t>sarasvate</a:t>
            </a:r>
            <a:r>
              <a:rPr lang="en-US" sz="4400" b="1" i="1" dirty="0">
                <a:solidFill>
                  <a:srgbClr val="C00000"/>
                </a:solidFill>
                <a:latin typeface="ScaGoudy" panose="00000400000000000000" pitchFamily="2" charset="0"/>
              </a:rPr>
              <a:t> </a:t>
            </a:r>
            <a:r>
              <a:rPr lang="en-US" sz="4400" b="1" i="1" dirty="0" err="1">
                <a:solidFill>
                  <a:srgbClr val="C00000"/>
                </a:solidFill>
                <a:latin typeface="ScaGoudy" panose="00000400000000000000" pitchFamily="2" charset="0"/>
              </a:rPr>
              <a:t>deve</a:t>
            </a:r>
            <a:r>
              <a:rPr lang="en-US" sz="4400" b="1" i="1" dirty="0">
                <a:solidFill>
                  <a:srgbClr val="C00000"/>
                </a:solidFill>
                <a:latin typeface="ScaGoudy" panose="00000400000000000000" pitchFamily="2" charset="0"/>
              </a:rPr>
              <a:t> </a:t>
            </a:r>
            <a:r>
              <a:rPr lang="en-US" sz="4400" b="1" i="1" dirty="0" err="1">
                <a:solidFill>
                  <a:srgbClr val="C00000"/>
                </a:solidFill>
                <a:latin typeface="ScaGoudy" panose="00000400000000000000" pitchFamily="2" charset="0"/>
              </a:rPr>
              <a:t>gaura-vani-pracharine</a:t>
            </a:r>
            <a:endParaRPr lang="en-US" sz="4400" b="1" i="1" dirty="0">
              <a:solidFill>
                <a:srgbClr val="C00000"/>
              </a:solidFill>
              <a:latin typeface="ScaGoudy" panose="00000400000000000000" pitchFamily="2" charset="0"/>
            </a:endParaRPr>
          </a:p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lang="en-US" sz="4400" b="1" i="1" dirty="0" err="1">
                <a:solidFill>
                  <a:srgbClr val="C00000"/>
                </a:solidFill>
                <a:latin typeface="ScaGoudy" panose="00000400000000000000" pitchFamily="2" charset="0"/>
              </a:rPr>
              <a:t>nirvishesha-shunyavadi-paschatya-desha-tarine</a:t>
            </a:r>
            <a:endParaRPr lang="en-US" sz="4400" b="1" i="1" dirty="0">
              <a:solidFill>
                <a:srgbClr val="C00000"/>
              </a:solidFill>
              <a:latin typeface="ScaGoudy" panose="00000400000000000000" pitchFamily="2" charset="0"/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5663952" y="3091796"/>
            <a:ext cx="6265761" cy="35394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lang="en-IN" sz="3200" dirty="0">
                <a:solidFill>
                  <a:prstClr val="black">
                    <a:lumMod val="95000"/>
                    <a:lumOff val="5000"/>
                  </a:prstClr>
                </a:solidFill>
                <a:latin typeface="ScaGoudy" panose="00000400000000000000" pitchFamily="2" charset="0"/>
                <a:ea typeface="Adobe Song Std L" panose="02020300000000000000" pitchFamily="18" charset="-128"/>
              </a:rPr>
              <a:t>Our respectful obeisances are unto you, O spiritual master, servant of Sarasvati Goswami. You are kindly preaching the message of Lord </a:t>
            </a:r>
            <a:r>
              <a:rPr lang="en-IN" sz="3200" dirty="0" err="1">
                <a:solidFill>
                  <a:prstClr val="black">
                    <a:lumMod val="95000"/>
                    <a:lumOff val="5000"/>
                  </a:prstClr>
                </a:solidFill>
                <a:latin typeface="ScaGoudy" panose="00000400000000000000" pitchFamily="2" charset="0"/>
                <a:ea typeface="Adobe Song Std L" panose="02020300000000000000" pitchFamily="18" charset="-128"/>
              </a:rPr>
              <a:t>Chaitanyadeva</a:t>
            </a:r>
            <a:r>
              <a:rPr lang="en-IN" sz="3200" dirty="0">
                <a:solidFill>
                  <a:prstClr val="black">
                    <a:lumMod val="95000"/>
                    <a:lumOff val="5000"/>
                  </a:prstClr>
                </a:solidFill>
                <a:latin typeface="ScaGoudy" panose="00000400000000000000" pitchFamily="2" charset="0"/>
                <a:ea typeface="Adobe Song Std L" panose="02020300000000000000" pitchFamily="18" charset="-128"/>
              </a:rPr>
              <a:t> and delivering the Western countries, which are filled with </a:t>
            </a:r>
            <a:r>
              <a:rPr lang="en-IN" sz="3200" dirty="0" err="1">
                <a:solidFill>
                  <a:prstClr val="black">
                    <a:lumMod val="95000"/>
                    <a:lumOff val="5000"/>
                  </a:prstClr>
                </a:solidFill>
                <a:latin typeface="ScaGoudy" panose="00000400000000000000" pitchFamily="2" charset="0"/>
                <a:ea typeface="Adobe Song Std L" panose="02020300000000000000" pitchFamily="18" charset="-128"/>
              </a:rPr>
              <a:t>impersonalism</a:t>
            </a:r>
            <a:r>
              <a:rPr lang="en-IN" sz="3200" dirty="0">
                <a:solidFill>
                  <a:prstClr val="black">
                    <a:lumMod val="95000"/>
                    <a:lumOff val="5000"/>
                  </a:prstClr>
                </a:solidFill>
                <a:latin typeface="ScaGoudy" panose="00000400000000000000" pitchFamily="2" charset="0"/>
                <a:ea typeface="Adobe Song Std L" panose="02020300000000000000" pitchFamily="18" charset="-128"/>
              </a:rPr>
              <a:t> and </a:t>
            </a:r>
            <a:r>
              <a:rPr lang="en-IN" sz="3200" dirty="0" err="1">
                <a:solidFill>
                  <a:prstClr val="black">
                    <a:lumMod val="95000"/>
                    <a:lumOff val="5000"/>
                  </a:prstClr>
                </a:solidFill>
                <a:latin typeface="ScaGoudy" panose="00000400000000000000" pitchFamily="2" charset="0"/>
                <a:ea typeface="Adobe Song Std L" panose="02020300000000000000" pitchFamily="18" charset="-128"/>
              </a:rPr>
              <a:t>voidism</a:t>
            </a:r>
            <a:r>
              <a:rPr lang="en-IN" sz="3200" dirty="0">
                <a:solidFill>
                  <a:prstClr val="black">
                    <a:lumMod val="95000"/>
                    <a:lumOff val="5000"/>
                  </a:prstClr>
                </a:solidFill>
                <a:latin typeface="ScaGoudy" panose="00000400000000000000" pitchFamily="2" charset="0"/>
                <a:ea typeface="Adobe Song Std L" panose="02020300000000000000" pitchFamily="18" charset="-128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42434184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300">
        <p14:pan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900" decel="100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bright="20000" contras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03" y="-69817"/>
            <a:ext cx="5110184" cy="6955201"/>
          </a:xfrm>
          <a:prstGeom prst="rect">
            <a:avLst/>
          </a:prstGeom>
        </p:spPr>
      </p:pic>
      <p:sp>
        <p:nvSpPr>
          <p:cNvPr id="8" name="Rectangle 7"/>
          <p:cNvSpPr/>
          <p:nvPr/>
        </p:nvSpPr>
        <p:spPr>
          <a:xfrm>
            <a:off x="5525337" y="797940"/>
            <a:ext cx="6329098" cy="255454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lang="en-US" sz="4000" b="1" i="1" dirty="0" err="1">
                <a:solidFill>
                  <a:srgbClr val="C00000"/>
                </a:solidFill>
                <a:latin typeface="ScaGoudy" panose="00000400000000000000" pitchFamily="2" charset="0"/>
              </a:rPr>
              <a:t>çré-kåñëa-caitanya</a:t>
            </a:r>
            <a:endParaRPr lang="en-US" sz="4000" b="1" i="1" dirty="0">
              <a:solidFill>
                <a:srgbClr val="C00000"/>
              </a:solidFill>
              <a:latin typeface="ScaGoudy" panose="00000400000000000000" pitchFamily="2" charset="0"/>
            </a:endParaRPr>
          </a:p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lang="en-US" sz="4000" b="1" i="1" dirty="0" err="1">
                <a:solidFill>
                  <a:srgbClr val="C00000"/>
                </a:solidFill>
                <a:latin typeface="ScaGoudy" panose="00000400000000000000" pitchFamily="2" charset="0"/>
              </a:rPr>
              <a:t>prabhu-nityänanda</a:t>
            </a:r>
            <a:endParaRPr lang="en-US" sz="4000" b="1" i="1" dirty="0">
              <a:solidFill>
                <a:srgbClr val="C00000"/>
              </a:solidFill>
              <a:latin typeface="ScaGoudy" panose="00000400000000000000" pitchFamily="2" charset="0"/>
            </a:endParaRPr>
          </a:p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lang="en-US" sz="4000" b="1" i="1" dirty="0" err="1">
                <a:solidFill>
                  <a:srgbClr val="C00000"/>
                </a:solidFill>
                <a:latin typeface="ScaGoudy" panose="00000400000000000000" pitchFamily="2" charset="0"/>
              </a:rPr>
              <a:t>çré-advaita</a:t>
            </a:r>
            <a:r>
              <a:rPr lang="en-US" sz="4000" b="1" i="1" dirty="0">
                <a:solidFill>
                  <a:srgbClr val="C00000"/>
                </a:solidFill>
                <a:latin typeface="ScaGoudy" panose="00000400000000000000" pitchFamily="2" charset="0"/>
              </a:rPr>
              <a:t> </a:t>
            </a:r>
            <a:r>
              <a:rPr lang="en-US" sz="4000" b="1" i="1" dirty="0" err="1">
                <a:solidFill>
                  <a:srgbClr val="C00000"/>
                </a:solidFill>
                <a:latin typeface="ScaGoudy" panose="00000400000000000000" pitchFamily="2" charset="0"/>
              </a:rPr>
              <a:t>gadädhara</a:t>
            </a:r>
            <a:endParaRPr lang="en-US" sz="4000" b="1" i="1" dirty="0">
              <a:solidFill>
                <a:srgbClr val="C00000"/>
              </a:solidFill>
              <a:latin typeface="ScaGoudy" panose="00000400000000000000" pitchFamily="2" charset="0"/>
            </a:endParaRPr>
          </a:p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lang="en-US" sz="4000" b="1" i="1" dirty="0" err="1">
                <a:solidFill>
                  <a:srgbClr val="C00000"/>
                </a:solidFill>
                <a:latin typeface="ScaGoudy" panose="00000400000000000000" pitchFamily="2" charset="0"/>
              </a:rPr>
              <a:t>çréväsädi-gaura-bhakta-vånda</a:t>
            </a:r>
            <a:endParaRPr lang="en-US" sz="4000" b="1" i="1" dirty="0">
              <a:solidFill>
                <a:srgbClr val="C00000"/>
              </a:solidFill>
              <a:latin typeface="ScaGoudy" panose="00000400000000000000" pitchFamily="2" charset="0"/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5397555" y="3584779"/>
            <a:ext cx="6603101" cy="206210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lang="en-IN" sz="3200" dirty="0">
                <a:solidFill>
                  <a:prstClr val="black">
                    <a:lumMod val="95000"/>
                    <a:lumOff val="5000"/>
                  </a:prstClr>
                </a:solidFill>
                <a:latin typeface="ScaGoudy" panose="00000400000000000000" pitchFamily="2" charset="0"/>
                <a:ea typeface="Adobe Song Std L" panose="02020300000000000000" pitchFamily="18" charset="-128"/>
              </a:rPr>
              <a:t>I offer my obeisances to </a:t>
            </a:r>
            <a:r>
              <a:rPr lang="en-IN" sz="3200" dirty="0" err="1">
                <a:solidFill>
                  <a:prstClr val="black">
                    <a:lumMod val="95000"/>
                    <a:lumOff val="5000"/>
                  </a:prstClr>
                </a:solidFill>
                <a:latin typeface="ScaGoudy" panose="00000400000000000000" pitchFamily="2" charset="0"/>
                <a:ea typeface="Adobe Song Std L" panose="02020300000000000000" pitchFamily="18" charset="-128"/>
              </a:rPr>
              <a:t>Çré</a:t>
            </a:r>
            <a:r>
              <a:rPr lang="en-IN" sz="3200" dirty="0">
                <a:solidFill>
                  <a:prstClr val="black">
                    <a:lumMod val="95000"/>
                    <a:lumOff val="5000"/>
                  </a:prstClr>
                </a:solidFill>
                <a:latin typeface="ScaGoudy" panose="00000400000000000000" pitchFamily="2" charset="0"/>
                <a:ea typeface="Adobe Song Std L" panose="02020300000000000000" pitchFamily="18" charset="-128"/>
              </a:rPr>
              <a:t> </a:t>
            </a:r>
            <a:r>
              <a:rPr lang="en-IN" sz="3200" dirty="0" err="1">
                <a:solidFill>
                  <a:prstClr val="black">
                    <a:lumMod val="95000"/>
                    <a:lumOff val="5000"/>
                  </a:prstClr>
                </a:solidFill>
                <a:latin typeface="ScaGoudy" panose="00000400000000000000" pitchFamily="2" charset="0"/>
                <a:ea typeface="Adobe Song Std L" panose="02020300000000000000" pitchFamily="18" charset="-128"/>
              </a:rPr>
              <a:t>Kåñëa</a:t>
            </a:r>
            <a:r>
              <a:rPr lang="en-IN" sz="3200" dirty="0">
                <a:solidFill>
                  <a:prstClr val="black">
                    <a:lumMod val="95000"/>
                    <a:lumOff val="5000"/>
                  </a:prstClr>
                </a:solidFill>
                <a:latin typeface="ScaGoudy" panose="00000400000000000000" pitchFamily="2" charset="0"/>
                <a:ea typeface="Adobe Song Std L" panose="02020300000000000000" pitchFamily="18" charset="-128"/>
              </a:rPr>
              <a:t> </a:t>
            </a:r>
            <a:r>
              <a:rPr lang="en-IN" sz="3200" dirty="0" err="1">
                <a:solidFill>
                  <a:prstClr val="black">
                    <a:lumMod val="95000"/>
                    <a:lumOff val="5000"/>
                  </a:prstClr>
                </a:solidFill>
                <a:latin typeface="ScaGoudy" panose="00000400000000000000" pitchFamily="2" charset="0"/>
                <a:ea typeface="Adobe Song Std L" panose="02020300000000000000" pitchFamily="18" charset="-128"/>
              </a:rPr>
              <a:t>Caitanya</a:t>
            </a:r>
            <a:r>
              <a:rPr lang="en-IN" sz="3200" dirty="0">
                <a:solidFill>
                  <a:prstClr val="black">
                    <a:lumMod val="95000"/>
                    <a:lumOff val="5000"/>
                  </a:prstClr>
                </a:solidFill>
                <a:latin typeface="ScaGoudy" panose="00000400000000000000" pitchFamily="2" charset="0"/>
                <a:ea typeface="Adobe Song Std L" panose="02020300000000000000" pitchFamily="18" charset="-128"/>
              </a:rPr>
              <a:t>, Prabhu </a:t>
            </a:r>
            <a:r>
              <a:rPr lang="en-IN" sz="3200" dirty="0" err="1">
                <a:solidFill>
                  <a:prstClr val="black">
                    <a:lumMod val="95000"/>
                    <a:lumOff val="5000"/>
                  </a:prstClr>
                </a:solidFill>
                <a:latin typeface="ScaGoudy" panose="00000400000000000000" pitchFamily="2" charset="0"/>
                <a:ea typeface="Adobe Song Std L" panose="02020300000000000000" pitchFamily="18" charset="-128"/>
              </a:rPr>
              <a:t>Nityänanda</a:t>
            </a:r>
            <a:r>
              <a:rPr lang="en-IN" sz="3200" dirty="0">
                <a:solidFill>
                  <a:prstClr val="black">
                    <a:lumMod val="95000"/>
                    <a:lumOff val="5000"/>
                  </a:prstClr>
                </a:solidFill>
                <a:latin typeface="ScaGoudy" panose="00000400000000000000" pitchFamily="2" charset="0"/>
                <a:ea typeface="Adobe Song Std L" panose="02020300000000000000" pitchFamily="18" charset="-128"/>
              </a:rPr>
              <a:t>, </a:t>
            </a:r>
            <a:r>
              <a:rPr lang="en-IN" sz="3200" dirty="0" err="1">
                <a:solidFill>
                  <a:prstClr val="black">
                    <a:lumMod val="95000"/>
                    <a:lumOff val="5000"/>
                  </a:prstClr>
                </a:solidFill>
                <a:latin typeface="ScaGoudy" panose="00000400000000000000" pitchFamily="2" charset="0"/>
                <a:ea typeface="Adobe Song Std L" panose="02020300000000000000" pitchFamily="18" charset="-128"/>
              </a:rPr>
              <a:t>Çré</a:t>
            </a:r>
            <a:r>
              <a:rPr lang="en-IN" sz="3200" dirty="0">
                <a:solidFill>
                  <a:prstClr val="black">
                    <a:lumMod val="95000"/>
                    <a:lumOff val="5000"/>
                  </a:prstClr>
                </a:solidFill>
                <a:latin typeface="ScaGoudy" panose="00000400000000000000" pitchFamily="2" charset="0"/>
                <a:ea typeface="Adobe Song Std L" panose="02020300000000000000" pitchFamily="18" charset="-128"/>
              </a:rPr>
              <a:t> </a:t>
            </a:r>
            <a:r>
              <a:rPr lang="en-IN" sz="3200" dirty="0" err="1">
                <a:solidFill>
                  <a:prstClr val="black">
                    <a:lumMod val="95000"/>
                    <a:lumOff val="5000"/>
                  </a:prstClr>
                </a:solidFill>
                <a:latin typeface="ScaGoudy" panose="00000400000000000000" pitchFamily="2" charset="0"/>
                <a:ea typeface="Adobe Song Std L" panose="02020300000000000000" pitchFamily="18" charset="-128"/>
              </a:rPr>
              <a:t>Advaita</a:t>
            </a:r>
            <a:r>
              <a:rPr lang="en-IN" sz="3200" dirty="0">
                <a:solidFill>
                  <a:prstClr val="black">
                    <a:lumMod val="95000"/>
                    <a:lumOff val="5000"/>
                  </a:prstClr>
                </a:solidFill>
                <a:latin typeface="ScaGoudy" panose="00000400000000000000" pitchFamily="2" charset="0"/>
                <a:ea typeface="Adobe Song Std L" panose="02020300000000000000" pitchFamily="18" charset="-128"/>
              </a:rPr>
              <a:t>, </a:t>
            </a:r>
            <a:r>
              <a:rPr lang="en-IN" sz="3200" dirty="0" err="1">
                <a:solidFill>
                  <a:prstClr val="black">
                    <a:lumMod val="95000"/>
                    <a:lumOff val="5000"/>
                  </a:prstClr>
                </a:solidFill>
                <a:latin typeface="ScaGoudy" panose="00000400000000000000" pitchFamily="2" charset="0"/>
                <a:ea typeface="Adobe Song Std L" panose="02020300000000000000" pitchFamily="18" charset="-128"/>
              </a:rPr>
              <a:t>Gadädhara</a:t>
            </a:r>
            <a:r>
              <a:rPr lang="en-IN" sz="3200" dirty="0">
                <a:solidFill>
                  <a:prstClr val="black">
                    <a:lumMod val="95000"/>
                    <a:lumOff val="5000"/>
                  </a:prstClr>
                </a:solidFill>
                <a:latin typeface="ScaGoudy" panose="00000400000000000000" pitchFamily="2" charset="0"/>
                <a:ea typeface="Adobe Song Std L" panose="02020300000000000000" pitchFamily="18" charset="-128"/>
              </a:rPr>
              <a:t>, </a:t>
            </a:r>
            <a:r>
              <a:rPr lang="en-IN" sz="3200" dirty="0" err="1">
                <a:solidFill>
                  <a:prstClr val="black">
                    <a:lumMod val="95000"/>
                    <a:lumOff val="5000"/>
                  </a:prstClr>
                </a:solidFill>
                <a:latin typeface="ScaGoudy" panose="00000400000000000000" pitchFamily="2" charset="0"/>
                <a:ea typeface="Adobe Song Std L" panose="02020300000000000000" pitchFamily="18" charset="-128"/>
              </a:rPr>
              <a:t>Çréväsa</a:t>
            </a:r>
            <a:r>
              <a:rPr lang="en-IN" sz="3200" dirty="0">
                <a:solidFill>
                  <a:prstClr val="black">
                    <a:lumMod val="95000"/>
                    <a:lumOff val="5000"/>
                  </a:prstClr>
                </a:solidFill>
                <a:latin typeface="ScaGoudy" panose="00000400000000000000" pitchFamily="2" charset="0"/>
                <a:ea typeface="Adobe Song Std L" panose="02020300000000000000" pitchFamily="18" charset="-128"/>
              </a:rPr>
              <a:t> and all others in the line of devotion.</a:t>
            </a:r>
          </a:p>
        </p:txBody>
      </p:sp>
    </p:spTree>
    <p:extLst>
      <p:ext uri="{BB962C8B-B14F-4D97-AF65-F5344CB8AC3E}">
        <p14:creationId xmlns:p14="http://schemas.microsoft.com/office/powerpoint/2010/main" val="33643156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300">
        <p14:pan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900" decel="100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9634" name="Picture 2"/>
          <p:cNvPicPr>
            <a:picLocks noGrp="1" noChangeAspect="1" noChangeArrowheads="1"/>
          </p:cNvPicPr>
          <p:nvPr>
            <p:ph/>
          </p:nvPr>
        </p:nvPicPr>
        <p:blipFill>
          <a:blip r:embed="rId3"/>
          <a:srcRect/>
          <a:stretch>
            <a:fillRect/>
          </a:stretch>
        </p:blipFill>
        <p:spPr>
          <a:xfrm>
            <a:off x="0" y="0"/>
            <a:ext cx="12192000" cy="6858000"/>
          </a:xfrm>
        </p:spPr>
      </p:pic>
      <p:sp>
        <p:nvSpPr>
          <p:cNvPr id="4" name="Text Box 3"/>
          <p:cNvSpPr txBox="1">
            <a:spLocks noChangeArrowheads="1"/>
          </p:cNvSpPr>
          <p:nvPr/>
        </p:nvSpPr>
        <p:spPr bwMode="auto">
          <a:xfrm>
            <a:off x="4840819" y="1473201"/>
            <a:ext cx="7147983" cy="322103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 anchorCtr="1"/>
          <a:lstStyle/>
          <a:p>
            <a:pPr algn="ctr" eaLnBrk="1" fontAlgn="auto" hangingPunct="1">
              <a:spcBef>
                <a:spcPct val="50000"/>
              </a:spcBef>
              <a:spcAft>
                <a:spcPts val="0"/>
              </a:spcAft>
              <a:defRPr/>
            </a:pPr>
            <a:r>
              <a:rPr lang="en-US" sz="3600" b="1" dirty="0">
                <a:solidFill>
                  <a:srgbClr val="C00000"/>
                </a:solidFill>
                <a:latin typeface="Gill Sans MT Pro Book" pitchFamily="34" charset="0"/>
                <a:ea typeface="MS Gothic" pitchFamily="49" charset="-128"/>
                <a:cs typeface="Calibri" pitchFamily="34" charset="0"/>
              </a:rPr>
              <a:t>HARE KRISHNA HARE KRISHNA</a:t>
            </a:r>
            <a:br>
              <a:rPr lang="en-US" sz="3600" b="1" dirty="0">
                <a:solidFill>
                  <a:srgbClr val="C00000"/>
                </a:solidFill>
                <a:latin typeface="Gill Sans MT Pro Book" pitchFamily="34" charset="0"/>
                <a:ea typeface="MS Gothic" pitchFamily="49" charset="-128"/>
                <a:cs typeface="Calibri" pitchFamily="34" charset="0"/>
              </a:rPr>
            </a:br>
            <a:r>
              <a:rPr lang="en-US" sz="3600" b="1" dirty="0" err="1">
                <a:solidFill>
                  <a:srgbClr val="C00000"/>
                </a:solidFill>
                <a:latin typeface="Gill Sans MT Pro Book" pitchFamily="34" charset="0"/>
                <a:ea typeface="MS Gothic" pitchFamily="49" charset="-128"/>
                <a:cs typeface="Calibri" pitchFamily="34" charset="0"/>
              </a:rPr>
              <a:t>KRISHNA</a:t>
            </a:r>
            <a:r>
              <a:rPr lang="en-US" sz="3600" b="1" dirty="0">
                <a:solidFill>
                  <a:srgbClr val="C00000"/>
                </a:solidFill>
                <a:latin typeface="Gill Sans MT Pro Book" pitchFamily="34" charset="0"/>
                <a:ea typeface="MS Gothic" pitchFamily="49" charset="-128"/>
                <a:cs typeface="Calibri" pitchFamily="34" charset="0"/>
              </a:rPr>
              <a:t> </a:t>
            </a:r>
            <a:r>
              <a:rPr lang="en-US" sz="3600" b="1" dirty="0" err="1">
                <a:solidFill>
                  <a:srgbClr val="C00000"/>
                </a:solidFill>
                <a:latin typeface="Gill Sans MT Pro Book" pitchFamily="34" charset="0"/>
                <a:ea typeface="MS Gothic" pitchFamily="49" charset="-128"/>
                <a:cs typeface="Calibri" pitchFamily="34" charset="0"/>
              </a:rPr>
              <a:t>KRISHNA</a:t>
            </a:r>
            <a:r>
              <a:rPr lang="en-US" sz="3600" b="1" dirty="0">
                <a:solidFill>
                  <a:srgbClr val="C00000"/>
                </a:solidFill>
                <a:latin typeface="Gill Sans MT Pro Book" pitchFamily="34" charset="0"/>
                <a:ea typeface="MS Gothic" pitchFamily="49" charset="-128"/>
                <a:cs typeface="Calibri" pitchFamily="34" charset="0"/>
              </a:rPr>
              <a:t> HARE </a:t>
            </a:r>
            <a:r>
              <a:rPr lang="en-US" sz="3600" b="1" dirty="0" err="1">
                <a:solidFill>
                  <a:srgbClr val="C00000"/>
                </a:solidFill>
                <a:latin typeface="Gill Sans MT Pro Book" pitchFamily="34" charset="0"/>
                <a:ea typeface="MS Gothic" pitchFamily="49" charset="-128"/>
                <a:cs typeface="Calibri" pitchFamily="34" charset="0"/>
              </a:rPr>
              <a:t>HARE</a:t>
            </a:r>
            <a:br>
              <a:rPr lang="en-US" sz="3600" b="1" dirty="0">
                <a:solidFill>
                  <a:srgbClr val="C00000"/>
                </a:solidFill>
                <a:latin typeface="Gill Sans MT Pro Book" pitchFamily="34" charset="0"/>
                <a:ea typeface="MS Gothic" pitchFamily="49" charset="-128"/>
                <a:cs typeface="Calibri" pitchFamily="34" charset="0"/>
              </a:rPr>
            </a:br>
            <a:r>
              <a:rPr lang="en-US" sz="3600" b="1" dirty="0" err="1">
                <a:solidFill>
                  <a:srgbClr val="C00000"/>
                </a:solidFill>
                <a:latin typeface="Gill Sans MT Pro Book" pitchFamily="34" charset="0"/>
                <a:ea typeface="MS Gothic" pitchFamily="49" charset="-128"/>
                <a:cs typeface="Calibri" pitchFamily="34" charset="0"/>
              </a:rPr>
              <a:t>HARE</a:t>
            </a:r>
            <a:r>
              <a:rPr lang="en-US" sz="3600" b="1" dirty="0">
                <a:solidFill>
                  <a:srgbClr val="C00000"/>
                </a:solidFill>
                <a:latin typeface="Gill Sans MT Pro Book" pitchFamily="34" charset="0"/>
                <a:ea typeface="MS Gothic" pitchFamily="49" charset="-128"/>
                <a:cs typeface="Calibri" pitchFamily="34" charset="0"/>
              </a:rPr>
              <a:t> RAMA HARE RAMA</a:t>
            </a:r>
            <a:br>
              <a:rPr lang="en-US" sz="3600" b="1" dirty="0">
                <a:solidFill>
                  <a:srgbClr val="C00000"/>
                </a:solidFill>
                <a:latin typeface="Gill Sans MT Pro Book" pitchFamily="34" charset="0"/>
                <a:ea typeface="MS Gothic" pitchFamily="49" charset="-128"/>
                <a:cs typeface="Calibri" pitchFamily="34" charset="0"/>
              </a:rPr>
            </a:br>
            <a:r>
              <a:rPr lang="en-US" sz="3600" b="1" dirty="0" err="1">
                <a:solidFill>
                  <a:srgbClr val="C00000"/>
                </a:solidFill>
                <a:latin typeface="Gill Sans MT Pro Book" pitchFamily="34" charset="0"/>
                <a:ea typeface="MS Gothic" pitchFamily="49" charset="-128"/>
                <a:cs typeface="Calibri" pitchFamily="34" charset="0"/>
              </a:rPr>
              <a:t>RAMA</a:t>
            </a:r>
            <a:r>
              <a:rPr lang="en-US" sz="3600" b="1" dirty="0">
                <a:solidFill>
                  <a:srgbClr val="C00000"/>
                </a:solidFill>
                <a:latin typeface="Gill Sans MT Pro Book" pitchFamily="34" charset="0"/>
                <a:ea typeface="MS Gothic" pitchFamily="49" charset="-128"/>
                <a:cs typeface="Calibri" pitchFamily="34" charset="0"/>
              </a:rPr>
              <a:t> </a:t>
            </a:r>
            <a:r>
              <a:rPr lang="en-US" sz="3600" b="1" dirty="0" err="1">
                <a:solidFill>
                  <a:srgbClr val="C00000"/>
                </a:solidFill>
                <a:latin typeface="Gill Sans MT Pro Book" pitchFamily="34" charset="0"/>
                <a:ea typeface="MS Gothic" pitchFamily="49" charset="-128"/>
                <a:cs typeface="Calibri" pitchFamily="34" charset="0"/>
              </a:rPr>
              <a:t>RAMA</a:t>
            </a:r>
            <a:r>
              <a:rPr lang="en-US" sz="3600" b="1" dirty="0">
                <a:solidFill>
                  <a:srgbClr val="C00000"/>
                </a:solidFill>
                <a:latin typeface="Gill Sans MT Pro Book" pitchFamily="34" charset="0"/>
                <a:ea typeface="MS Gothic" pitchFamily="49" charset="-128"/>
                <a:cs typeface="Calibri" pitchFamily="34" charset="0"/>
              </a:rPr>
              <a:t> HARE </a:t>
            </a:r>
            <a:r>
              <a:rPr lang="en-US" sz="3600" b="1" dirty="0" err="1">
                <a:solidFill>
                  <a:srgbClr val="C00000"/>
                </a:solidFill>
                <a:latin typeface="Gill Sans MT Pro Book" pitchFamily="34" charset="0"/>
                <a:ea typeface="MS Gothic" pitchFamily="49" charset="-128"/>
                <a:cs typeface="Calibri" pitchFamily="34" charset="0"/>
              </a:rPr>
              <a:t>HARE</a:t>
            </a:r>
            <a:endParaRPr lang="en-US" sz="3600" b="1" dirty="0">
              <a:solidFill>
                <a:srgbClr val="C00000"/>
              </a:solidFill>
              <a:latin typeface="Gill Sans MT Pro Book" pitchFamily="34" charset="0"/>
              <a:ea typeface="MS Gothic" pitchFamily="49" charset="-128"/>
              <a:cs typeface="Calibri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293661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300">
        <p14:pan/>
      </p:transition>
    </mc:Choice>
    <mc:Fallback xmlns="">
      <p:transition spd="slow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2BCFB7ED-D9B4-4E32-98F1-CC6AADE54AD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5360" y="388468"/>
            <a:ext cx="5328591" cy="3544588"/>
          </a:xfrm>
        </p:spPr>
        <p:txBody>
          <a:bodyPr/>
          <a:lstStyle/>
          <a:p>
            <a:r>
              <a:rPr lang="en-US" dirty="0"/>
              <a:t>Lord </a:t>
            </a:r>
            <a:r>
              <a:rPr lang="en-US" dirty="0" err="1"/>
              <a:t>Nimai’s</a:t>
            </a:r>
            <a:r>
              <a:rPr lang="en-US" dirty="0"/>
              <a:t> Pastimes</a:t>
            </a:r>
            <a:endParaRPr lang="en-IN" dirty="0"/>
          </a:p>
        </p:txBody>
      </p:sp>
      <p:pic>
        <p:nvPicPr>
          <p:cNvPr id="6" name="Picture Placeholder 5">
            <a:extLst>
              <a:ext uri="{FF2B5EF4-FFF2-40B4-BE49-F238E27FC236}">
                <a16:creationId xmlns:a16="http://schemas.microsoft.com/office/drawing/2014/main" id="{99CE96D2-1943-48B5-AD40-2B877BE03624}"/>
              </a:ext>
            </a:extLst>
          </p:cNvPr>
          <p:cNvPicPr>
            <a:picLocks noGrp="1" noChangeAspect="1"/>
          </p:cNvPicPr>
          <p:nvPr>
            <p:ph type="pic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545" r="4545"/>
          <a:stretch>
            <a:fillRect/>
          </a:stretch>
        </p:blipFill>
        <p:spPr/>
      </p:pic>
    </p:spTree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1074" name="Rectangle 2"/>
          <p:cNvSpPr>
            <a:spLocks noGrp="1" noRot="1" noChangeArrowheads="1"/>
          </p:cNvSpPr>
          <p:nvPr>
            <p:ph type="title"/>
          </p:nvPr>
        </p:nvSpPr>
        <p:spPr>
          <a:xfrm>
            <a:off x="119336" y="332656"/>
            <a:ext cx="5976664" cy="6525343"/>
          </a:xfrm>
        </p:spPr>
        <p:txBody>
          <a:bodyPr/>
          <a:lstStyle/>
          <a:p>
            <a:pPr algn="ctr"/>
            <a:r>
              <a:rPr lang="en-IN" dirty="0">
                <a:solidFill>
                  <a:schemeClr val="accent2">
                    <a:lumMod val="60000"/>
                    <a:lumOff val="40000"/>
                  </a:schemeClr>
                </a:solidFill>
                <a:effectLst/>
              </a:rPr>
              <a:t>Lord </a:t>
            </a:r>
            <a:r>
              <a:rPr lang="en-IN" dirty="0" err="1">
                <a:solidFill>
                  <a:schemeClr val="accent2">
                    <a:lumMod val="60000"/>
                    <a:lumOff val="40000"/>
                  </a:schemeClr>
                </a:solidFill>
                <a:effectLst/>
              </a:rPr>
              <a:t>Nimai</a:t>
            </a:r>
            <a:r>
              <a:rPr lang="en-IN" dirty="0">
                <a:solidFill>
                  <a:schemeClr val="accent2">
                    <a:lumMod val="60000"/>
                    <a:lumOff val="40000"/>
                  </a:schemeClr>
                </a:solidFill>
                <a:effectLst/>
              </a:rPr>
              <a:t> accepts Brahmana’s Offering</a:t>
            </a:r>
            <a:br>
              <a:rPr lang="en-IN" sz="2000" dirty="0">
                <a:solidFill>
                  <a:schemeClr val="accent2">
                    <a:lumMod val="60000"/>
                    <a:lumOff val="40000"/>
                  </a:schemeClr>
                </a:solidFill>
                <a:effectLst/>
              </a:rPr>
            </a:br>
            <a:br>
              <a:rPr lang="en-IN" sz="2000" dirty="0">
                <a:solidFill>
                  <a:schemeClr val="accent2">
                    <a:lumMod val="60000"/>
                    <a:lumOff val="40000"/>
                  </a:schemeClr>
                </a:solidFill>
                <a:effectLst/>
              </a:rPr>
            </a:br>
            <a:br>
              <a:rPr lang="en-IN" sz="3200" dirty="0">
                <a:solidFill>
                  <a:schemeClr val="accent2">
                    <a:lumMod val="60000"/>
                    <a:lumOff val="40000"/>
                  </a:schemeClr>
                </a:solidFill>
                <a:effectLst/>
              </a:rPr>
            </a:br>
            <a:endParaRPr lang="en-US" altLang="en-US" sz="2800" dirty="0">
              <a:solidFill>
                <a:schemeClr val="accent2">
                  <a:lumMod val="60000"/>
                  <a:lumOff val="40000"/>
                </a:schemeClr>
              </a:solidFill>
            </a:endParaRPr>
          </a:p>
        </p:txBody>
      </p:sp>
      <p:pic>
        <p:nvPicPr>
          <p:cNvPr id="10" name="Picture Placeholder 9">
            <a:extLst>
              <a:ext uri="{FF2B5EF4-FFF2-40B4-BE49-F238E27FC236}">
                <a16:creationId xmlns:a16="http://schemas.microsoft.com/office/drawing/2014/main" id="{DA8406E9-C0BA-4062-A33B-38AB91E6E23A}"/>
              </a:ext>
            </a:extLst>
          </p:cNvPr>
          <p:cNvPicPr>
            <a:picLocks noGrp="1" noChangeAspect="1"/>
          </p:cNvPicPr>
          <p:nvPr>
            <p:ph type="pic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566" r="16566"/>
          <a:stretch>
            <a:fillRect/>
          </a:stretch>
        </p:blipFill>
        <p:spPr>
          <a:xfrm>
            <a:off x="5663952" y="0"/>
            <a:ext cx="6526832" cy="6857999"/>
          </a:xfrm>
        </p:spPr>
      </p:pic>
    </p:spTree>
    <p:extLst>
      <p:ext uri="{BB962C8B-B14F-4D97-AF65-F5344CB8AC3E}">
        <p14:creationId xmlns:p14="http://schemas.microsoft.com/office/powerpoint/2010/main" val="1129023579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326832C4-B31E-439D-8088-27C41BABF61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5360" y="388468"/>
            <a:ext cx="5328591" cy="4048644"/>
          </a:xfrm>
        </p:spPr>
        <p:txBody>
          <a:bodyPr/>
          <a:lstStyle/>
          <a:p>
            <a:pPr algn="ctr"/>
            <a:r>
              <a:rPr lang="en-IN" sz="2400" dirty="0">
                <a:effectLst/>
              </a:rPr>
              <a:t>Bg. 4.11</a:t>
            </a:r>
            <a:br>
              <a:rPr lang="en-IN" sz="2400" dirty="0">
                <a:effectLst/>
              </a:rPr>
            </a:br>
            <a:br>
              <a:rPr lang="en-IN" sz="2400" dirty="0">
                <a:effectLst/>
              </a:rPr>
            </a:br>
            <a:r>
              <a:rPr lang="hi-IN" sz="2400" b="0" dirty="0">
                <a:effectLst/>
              </a:rPr>
              <a:t>ये यथा मां प्रपद्यन्ते तांस्तथैव भजाम्यहम् ।</a:t>
            </a:r>
            <a:br>
              <a:rPr lang="hi-IN" sz="2400" b="0" dirty="0">
                <a:effectLst/>
              </a:rPr>
            </a:br>
            <a:r>
              <a:rPr lang="hi-IN" sz="2400" b="0" dirty="0">
                <a:effectLst/>
              </a:rPr>
              <a:t>मम वर्त्मानुवर्तन्ते मनुष्याः पार्थ सर्वशः ॥ ११ ॥</a:t>
            </a:r>
            <a:br>
              <a:rPr lang="en-US" sz="2400" b="0" dirty="0">
                <a:effectLst/>
              </a:rPr>
            </a:br>
            <a:br>
              <a:rPr lang="hi-IN" sz="2400" b="0" dirty="0">
                <a:effectLst/>
              </a:rPr>
            </a:br>
            <a:r>
              <a:rPr lang="en-IN" sz="2400" b="0" i="1" dirty="0">
                <a:effectLst/>
              </a:rPr>
              <a:t>ye </a:t>
            </a:r>
            <a:r>
              <a:rPr lang="en-IN" sz="2400" b="0" i="1" dirty="0" err="1">
                <a:effectLst/>
              </a:rPr>
              <a:t>yathā</a:t>
            </a:r>
            <a:r>
              <a:rPr lang="en-IN" sz="2400" b="0" i="1" dirty="0">
                <a:effectLst/>
              </a:rPr>
              <a:t> </a:t>
            </a:r>
            <a:r>
              <a:rPr lang="en-IN" sz="2400" b="0" i="1" dirty="0" err="1">
                <a:effectLst/>
              </a:rPr>
              <a:t>māṁ</a:t>
            </a:r>
            <a:r>
              <a:rPr lang="en-IN" sz="2400" b="0" i="1" dirty="0">
                <a:effectLst/>
              </a:rPr>
              <a:t> </a:t>
            </a:r>
            <a:r>
              <a:rPr lang="en-IN" sz="2400" b="0" i="1" dirty="0" err="1">
                <a:effectLst/>
              </a:rPr>
              <a:t>prapadyante</a:t>
            </a:r>
            <a:br>
              <a:rPr lang="en-IN" sz="2400" b="0" i="1" dirty="0">
                <a:effectLst/>
              </a:rPr>
            </a:br>
            <a:r>
              <a:rPr lang="en-IN" sz="2400" b="0" i="1" dirty="0" err="1">
                <a:effectLst/>
              </a:rPr>
              <a:t>tāṁs</a:t>
            </a:r>
            <a:r>
              <a:rPr lang="en-IN" sz="2400" b="0" i="1" dirty="0">
                <a:effectLst/>
              </a:rPr>
              <a:t> </a:t>
            </a:r>
            <a:r>
              <a:rPr lang="en-IN" sz="2400" b="0" i="1" dirty="0" err="1">
                <a:effectLst/>
              </a:rPr>
              <a:t>tathaiva</a:t>
            </a:r>
            <a:r>
              <a:rPr lang="en-IN" sz="2400" b="0" i="1" dirty="0">
                <a:effectLst/>
              </a:rPr>
              <a:t> </a:t>
            </a:r>
            <a:r>
              <a:rPr lang="en-IN" sz="2400" b="0" i="1" dirty="0" err="1">
                <a:effectLst/>
              </a:rPr>
              <a:t>bhajāmy</a:t>
            </a:r>
            <a:r>
              <a:rPr lang="en-IN" sz="2400" b="0" i="1" dirty="0">
                <a:effectLst/>
              </a:rPr>
              <a:t> </a:t>
            </a:r>
            <a:r>
              <a:rPr lang="en-IN" sz="2400" b="0" i="1" dirty="0" err="1">
                <a:effectLst/>
              </a:rPr>
              <a:t>aham</a:t>
            </a:r>
            <a:br>
              <a:rPr lang="en-IN" sz="2400" b="0" i="1" dirty="0">
                <a:effectLst/>
              </a:rPr>
            </a:br>
            <a:r>
              <a:rPr lang="en-IN" sz="2400" b="0" i="1" dirty="0">
                <a:effectLst/>
              </a:rPr>
              <a:t>mama </a:t>
            </a:r>
            <a:r>
              <a:rPr lang="en-IN" sz="2400" b="0" i="1" dirty="0" err="1">
                <a:effectLst/>
              </a:rPr>
              <a:t>vartmānuvartante</a:t>
            </a:r>
            <a:br>
              <a:rPr lang="en-IN" sz="2400" b="0" i="1" dirty="0">
                <a:effectLst/>
              </a:rPr>
            </a:br>
            <a:r>
              <a:rPr lang="en-IN" sz="2400" b="0" i="1" dirty="0" err="1">
                <a:effectLst/>
              </a:rPr>
              <a:t>manuṣyāḥ</a:t>
            </a:r>
            <a:r>
              <a:rPr lang="en-IN" sz="2400" b="0" i="1" dirty="0">
                <a:effectLst/>
              </a:rPr>
              <a:t> </a:t>
            </a:r>
            <a:r>
              <a:rPr lang="en-IN" sz="2400" b="0" i="1" dirty="0" err="1">
                <a:effectLst/>
              </a:rPr>
              <a:t>pārtha</a:t>
            </a:r>
            <a:r>
              <a:rPr lang="en-IN" sz="2400" b="0" i="1" dirty="0">
                <a:effectLst/>
              </a:rPr>
              <a:t> </a:t>
            </a:r>
            <a:r>
              <a:rPr lang="en-IN" sz="2400" b="0" i="1" dirty="0" err="1">
                <a:effectLst/>
              </a:rPr>
              <a:t>sarvaśaḥ</a:t>
            </a:r>
            <a:br>
              <a:rPr lang="en-IN" sz="2400" b="0" dirty="0">
                <a:effectLst/>
              </a:rPr>
            </a:br>
            <a:endParaRPr lang="en-IN" sz="2800" dirty="0"/>
          </a:p>
        </p:txBody>
      </p:sp>
      <p:pic>
        <p:nvPicPr>
          <p:cNvPr id="9" name="Picture Placeholder 8">
            <a:extLst>
              <a:ext uri="{FF2B5EF4-FFF2-40B4-BE49-F238E27FC236}">
                <a16:creationId xmlns:a16="http://schemas.microsoft.com/office/drawing/2014/main" id="{3145BB97-EBAB-4216-BBB2-D129342E0102}"/>
              </a:ext>
            </a:extLst>
          </p:cNvPr>
          <p:cNvPicPr>
            <a:picLocks noGrp="1" noChangeAspect="1"/>
          </p:cNvPicPr>
          <p:nvPr>
            <p:ph type="pic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172" r="21172"/>
          <a:stretch>
            <a:fillRect/>
          </a:stretch>
        </p:blipFill>
        <p:spPr/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DE89E2C2-F117-454B-A665-5195021AF2A5}"/>
              </a:ext>
            </a:extLst>
          </p:cNvPr>
          <p:cNvSpPr txBox="1"/>
          <p:nvPr/>
        </p:nvSpPr>
        <p:spPr>
          <a:xfrm>
            <a:off x="5653143" y="2877670"/>
            <a:ext cx="914400" cy="9144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IN" dirty="0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CEF29954-A47F-4CF9-B669-FFFC7897D950}"/>
              </a:ext>
            </a:extLst>
          </p:cNvPr>
          <p:cNvSpPr txBox="1"/>
          <p:nvPr/>
        </p:nvSpPr>
        <p:spPr>
          <a:xfrm>
            <a:off x="335360" y="4797152"/>
            <a:ext cx="5472608" cy="22159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b="1" dirty="0">
                <a:solidFill>
                  <a:srgbClr val="FFFF00"/>
                </a:solidFill>
              </a:rPr>
              <a:t>Translation</a:t>
            </a:r>
          </a:p>
          <a:p>
            <a:pPr algn="ctr"/>
            <a:r>
              <a:rPr lang="en-US" sz="2400" b="1" dirty="0">
                <a:solidFill>
                  <a:srgbClr val="FFFF00"/>
                </a:solidFill>
              </a:rPr>
              <a:t>As all surrender unto Me, I reward them accordingly. Everyone follows My path in all respects, O son of </a:t>
            </a:r>
            <a:r>
              <a:rPr lang="en-US" sz="2400" b="1" dirty="0" err="1">
                <a:solidFill>
                  <a:srgbClr val="FFFF00"/>
                </a:solidFill>
              </a:rPr>
              <a:t>Pṛthā</a:t>
            </a:r>
            <a:r>
              <a:rPr lang="en-US" sz="2400" b="1" dirty="0">
                <a:solidFill>
                  <a:srgbClr val="FFFF00"/>
                </a:solidFill>
              </a:rPr>
              <a:t>.</a:t>
            </a:r>
            <a:endParaRPr lang="en-US" sz="2400" dirty="0">
              <a:solidFill>
                <a:srgbClr val="FFFF00"/>
              </a:solidFill>
            </a:endParaRPr>
          </a:p>
          <a:p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3485199728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Placeholder 7">
            <a:extLst>
              <a:ext uri="{FF2B5EF4-FFF2-40B4-BE49-F238E27FC236}">
                <a16:creationId xmlns:a16="http://schemas.microsoft.com/office/drawing/2014/main" id="{CF5E4C08-4A9A-4452-8EFB-1422910A2389}"/>
              </a:ext>
            </a:extLst>
          </p:cNvPr>
          <p:cNvPicPr>
            <a:picLocks noGrp="1" noChangeAspect="1"/>
          </p:cNvPicPr>
          <p:nvPr>
            <p:ph type="pic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120" r="16120"/>
          <a:stretch>
            <a:fillRect/>
          </a:stretch>
        </p:blipFill>
        <p:spPr>
          <a:xfrm>
            <a:off x="6019800" y="0"/>
            <a:ext cx="6172200" cy="6858000"/>
          </a:xfrm>
        </p:spPr>
      </p:pic>
      <p:sp>
        <p:nvSpPr>
          <p:cNvPr id="6" name="Title 5">
            <a:extLst>
              <a:ext uri="{FF2B5EF4-FFF2-40B4-BE49-F238E27FC236}">
                <a16:creationId xmlns:a16="http://schemas.microsoft.com/office/drawing/2014/main" id="{34BB7F11-80FF-42E9-9DA7-D179D5C8CE9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07368" y="2420888"/>
            <a:ext cx="5328591" cy="1292695"/>
          </a:xfrm>
        </p:spPr>
        <p:txBody>
          <a:bodyPr/>
          <a:lstStyle/>
          <a:p>
            <a:r>
              <a:rPr lang="en-US" dirty="0"/>
              <a:t>Lord </a:t>
            </a:r>
            <a:r>
              <a:rPr lang="en-US" dirty="0" err="1"/>
              <a:t>Nimai’s</a:t>
            </a:r>
            <a:r>
              <a:rPr lang="en-US" dirty="0"/>
              <a:t> Studies</a:t>
            </a:r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3879316433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1074" name="Rectangle 2"/>
          <p:cNvSpPr>
            <a:spLocks noGrp="1" noRot="1" noChangeArrowheads="1"/>
          </p:cNvSpPr>
          <p:nvPr>
            <p:ph type="title"/>
          </p:nvPr>
        </p:nvSpPr>
        <p:spPr>
          <a:xfrm>
            <a:off x="15926" y="166328"/>
            <a:ext cx="5976664" cy="6525343"/>
          </a:xfrm>
        </p:spPr>
        <p:txBody>
          <a:bodyPr/>
          <a:lstStyle/>
          <a:p>
            <a:pPr algn="ctr"/>
            <a:br>
              <a:rPr lang="en-IN" sz="2800" b="0" dirty="0">
                <a:effectLst/>
              </a:rPr>
            </a:br>
            <a:br>
              <a:rPr lang="en-IN" sz="2800" b="0" dirty="0">
                <a:effectLst/>
              </a:rPr>
            </a:br>
            <a:br>
              <a:rPr lang="en-IN" sz="2800" b="0" dirty="0">
                <a:effectLst/>
              </a:rPr>
            </a:br>
            <a:br>
              <a:rPr lang="en-IN" sz="2800" b="0" dirty="0">
                <a:effectLst/>
              </a:rPr>
            </a:br>
            <a:r>
              <a:rPr lang="en-IN" sz="2400" dirty="0">
                <a:effectLst/>
              </a:rPr>
              <a:t>Bg. 15.15</a:t>
            </a:r>
            <a:br>
              <a:rPr lang="en-IN" sz="2400" dirty="0">
                <a:effectLst/>
              </a:rPr>
            </a:br>
            <a:br>
              <a:rPr lang="en-IN" sz="2400" dirty="0">
                <a:effectLst/>
              </a:rPr>
            </a:br>
            <a:r>
              <a:rPr lang="hi-IN" sz="2400" b="0" dirty="0">
                <a:effectLst/>
              </a:rPr>
              <a:t>सर्वस्य चाहं हृदि सन्निविष्टो</a:t>
            </a:r>
            <a:br>
              <a:rPr lang="hi-IN" sz="2400" b="0" dirty="0">
                <a:effectLst/>
              </a:rPr>
            </a:br>
            <a:r>
              <a:rPr lang="hi-IN" sz="2400" b="0" dirty="0">
                <a:effectLst/>
              </a:rPr>
              <a:t>मत्त: स्मृतिर्ज्ञानमपोहनं च ।</a:t>
            </a:r>
            <a:br>
              <a:rPr lang="hi-IN" sz="2400" b="0" dirty="0">
                <a:effectLst/>
              </a:rPr>
            </a:br>
            <a:r>
              <a:rPr lang="hi-IN" sz="2400" b="0" dirty="0">
                <a:effectLst/>
              </a:rPr>
              <a:t>वेदैश्च सर्वैरहमेव वेद्यो</a:t>
            </a:r>
            <a:br>
              <a:rPr lang="hi-IN" sz="2400" b="0" dirty="0">
                <a:effectLst/>
              </a:rPr>
            </a:br>
            <a:r>
              <a:rPr lang="hi-IN" sz="2400" b="0" dirty="0">
                <a:effectLst/>
              </a:rPr>
              <a:t>वेदान्तकृद्वेदविदेव चाहम् ॥ १५ ॥</a:t>
            </a:r>
            <a:br>
              <a:rPr lang="en-US" sz="2400" b="0" dirty="0">
                <a:effectLst/>
              </a:rPr>
            </a:br>
            <a:br>
              <a:rPr lang="hi-IN" sz="2400" b="0" dirty="0">
                <a:effectLst/>
              </a:rPr>
            </a:br>
            <a:r>
              <a:rPr lang="en-IN" sz="2400" b="0" i="1" dirty="0" err="1">
                <a:effectLst/>
              </a:rPr>
              <a:t>sarvasya</a:t>
            </a:r>
            <a:r>
              <a:rPr lang="en-IN" sz="2400" b="0" i="1" dirty="0">
                <a:effectLst/>
              </a:rPr>
              <a:t> </a:t>
            </a:r>
            <a:r>
              <a:rPr lang="en-IN" sz="2400" b="0" i="1" dirty="0" err="1">
                <a:effectLst/>
              </a:rPr>
              <a:t>cāhaṁ</a:t>
            </a:r>
            <a:r>
              <a:rPr lang="en-IN" sz="2400" b="0" i="1" dirty="0">
                <a:effectLst/>
              </a:rPr>
              <a:t> </a:t>
            </a:r>
            <a:r>
              <a:rPr lang="en-IN" sz="2400" b="0" i="1" dirty="0" err="1">
                <a:effectLst/>
              </a:rPr>
              <a:t>hṛdi</a:t>
            </a:r>
            <a:r>
              <a:rPr lang="en-IN" sz="2400" b="0" i="1" dirty="0">
                <a:effectLst/>
              </a:rPr>
              <a:t> </a:t>
            </a:r>
            <a:r>
              <a:rPr lang="en-IN" sz="2400" b="0" i="1" dirty="0" err="1">
                <a:effectLst/>
              </a:rPr>
              <a:t>sanniviṣṭo</a:t>
            </a:r>
            <a:br>
              <a:rPr lang="en-IN" sz="2400" b="0" i="1" dirty="0">
                <a:effectLst/>
              </a:rPr>
            </a:br>
            <a:r>
              <a:rPr lang="en-IN" sz="2400" b="0" i="1" dirty="0" err="1">
                <a:effectLst/>
              </a:rPr>
              <a:t>mattaḥ</a:t>
            </a:r>
            <a:r>
              <a:rPr lang="en-IN" sz="2400" b="0" i="1" dirty="0">
                <a:effectLst/>
              </a:rPr>
              <a:t> </a:t>
            </a:r>
            <a:r>
              <a:rPr lang="en-IN" sz="2400" b="0" i="1" dirty="0" err="1">
                <a:effectLst/>
              </a:rPr>
              <a:t>smṛtir</a:t>
            </a:r>
            <a:r>
              <a:rPr lang="en-IN" sz="2400" b="0" i="1" dirty="0">
                <a:effectLst/>
              </a:rPr>
              <a:t> </a:t>
            </a:r>
            <a:r>
              <a:rPr lang="en-IN" sz="2400" b="0" i="1" dirty="0" err="1">
                <a:effectLst/>
              </a:rPr>
              <a:t>jñānam</a:t>
            </a:r>
            <a:r>
              <a:rPr lang="en-IN" sz="2400" b="0" i="1" dirty="0">
                <a:effectLst/>
              </a:rPr>
              <a:t> </a:t>
            </a:r>
            <a:r>
              <a:rPr lang="en-IN" sz="2400" b="0" i="1" dirty="0" err="1">
                <a:effectLst/>
              </a:rPr>
              <a:t>apohanaṁ</a:t>
            </a:r>
            <a:r>
              <a:rPr lang="en-IN" sz="2400" b="0" i="1" dirty="0">
                <a:effectLst/>
              </a:rPr>
              <a:t> ca</a:t>
            </a:r>
            <a:br>
              <a:rPr lang="en-IN" sz="2400" b="0" i="1" dirty="0">
                <a:effectLst/>
              </a:rPr>
            </a:br>
            <a:r>
              <a:rPr lang="en-IN" sz="2400" b="0" i="1" dirty="0" err="1">
                <a:effectLst/>
              </a:rPr>
              <a:t>vedaiś</a:t>
            </a:r>
            <a:r>
              <a:rPr lang="en-IN" sz="2400" b="0" i="1" dirty="0">
                <a:effectLst/>
              </a:rPr>
              <a:t> ca </a:t>
            </a:r>
            <a:r>
              <a:rPr lang="en-IN" sz="2400" b="0" i="1" dirty="0" err="1">
                <a:effectLst/>
              </a:rPr>
              <a:t>sarvair</a:t>
            </a:r>
            <a:r>
              <a:rPr lang="en-IN" sz="2400" b="0" i="1" dirty="0">
                <a:effectLst/>
              </a:rPr>
              <a:t> </a:t>
            </a:r>
            <a:r>
              <a:rPr lang="en-IN" sz="2400" b="0" i="1" dirty="0" err="1">
                <a:effectLst/>
              </a:rPr>
              <a:t>aham</a:t>
            </a:r>
            <a:r>
              <a:rPr lang="en-IN" sz="2400" b="0" i="1" dirty="0">
                <a:effectLst/>
              </a:rPr>
              <a:t> </a:t>
            </a:r>
            <a:r>
              <a:rPr lang="en-IN" sz="2400" b="0" i="1" dirty="0" err="1">
                <a:effectLst/>
              </a:rPr>
              <a:t>eva</a:t>
            </a:r>
            <a:r>
              <a:rPr lang="en-IN" sz="2400" b="0" i="1" dirty="0">
                <a:effectLst/>
              </a:rPr>
              <a:t> </a:t>
            </a:r>
            <a:r>
              <a:rPr lang="en-IN" sz="2400" b="0" i="1" dirty="0" err="1">
                <a:effectLst/>
              </a:rPr>
              <a:t>vedyo</a:t>
            </a:r>
            <a:br>
              <a:rPr lang="en-IN" sz="2400" b="0" i="1" dirty="0">
                <a:effectLst/>
              </a:rPr>
            </a:br>
            <a:r>
              <a:rPr lang="en-IN" sz="2400" b="0" i="1" dirty="0" err="1">
                <a:effectLst/>
              </a:rPr>
              <a:t>vedānta-kṛd</a:t>
            </a:r>
            <a:r>
              <a:rPr lang="en-IN" sz="2400" b="0" i="1" dirty="0">
                <a:effectLst/>
              </a:rPr>
              <a:t> </a:t>
            </a:r>
            <a:r>
              <a:rPr lang="en-IN" sz="2400" b="0" i="1" dirty="0" err="1">
                <a:effectLst/>
              </a:rPr>
              <a:t>veda</a:t>
            </a:r>
            <a:r>
              <a:rPr lang="en-IN" sz="2400" b="0" i="1" dirty="0">
                <a:effectLst/>
              </a:rPr>
              <a:t>-vid </a:t>
            </a:r>
            <a:r>
              <a:rPr lang="en-IN" sz="2400" b="0" i="1" dirty="0" err="1">
                <a:effectLst/>
              </a:rPr>
              <a:t>eva</a:t>
            </a:r>
            <a:r>
              <a:rPr lang="en-IN" sz="2400" b="0" i="1" dirty="0">
                <a:effectLst/>
              </a:rPr>
              <a:t> </a:t>
            </a:r>
            <a:r>
              <a:rPr lang="en-IN" sz="2400" b="0" i="1" dirty="0" err="1">
                <a:effectLst/>
              </a:rPr>
              <a:t>cāham</a:t>
            </a:r>
            <a:br>
              <a:rPr lang="en-IN" b="0" dirty="0">
                <a:effectLst/>
              </a:rPr>
            </a:br>
            <a:br>
              <a:rPr lang="en-IN" sz="3200" b="0" dirty="0">
                <a:effectLst/>
              </a:rPr>
            </a:br>
            <a:r>
              <a:rPr lang="en-US" sz="2400" dirty="0">
                <a:solidFill>
                  <a:srgbClr val="FFFF00"/>
                </a:solidFill>
                <a:effectLst/>
              </a:rPr>
              <a:t>Translation</a:t>
            </a:r>
            <a:br>
              <a:rPr lang="en-US" sz="2400" dirty="0">
                <a:solidFill>
                  <a:srgbClr val="FFFF00"/>
                </a:solidFill>
                <a:effectLst/>
              </a:rPr>
            </a:br>
            <a:r>
              <a:rPr lang="en-US" sz="2000" dirty="0">
                <a:solidFill>
                  <a:srgbClr val="FFFF00"/>
                </a:solidFill>
                <a:effectLst/>
              </a:rPr>
              <a:t>I am seated in everyone’s heart, and from Me come remembrance, knowledge and forgetfulness. By all the Vedas, I am to be known. Indeed, I am the compiler of </a:t>
            </a:r>
            <a:r>
              <a:rPr lang="en-US" sz="2000" dirty="0" err="1">
                <a:solidFill>
                  <a:srgbClr val="FFFF00"/>
                </a:solidFill>
                <a:effectLst/>
              </a:rPr>
              <a:t>Vedānta</a:t>
            </a:r>
            <a:r>
              <a:rPr lang="en-US" sz="2000" dirty="0">
                <a:solidFill>
                  <a:srgbClr val="FFFF00"/>
                </a:solidFill>
                <a:effectLst/>
              </a:rPr>
              <a:t>, and I am the knower of the Vedas.</a:t>
            </a:r>
            <a:br>
              <a:rPr lang="en-US" sz="3200" b="0" dirty="0">
                <a:solidFill>
                  <a:srgbClr val="FFFF00"/>
                </a:solidFill>
                <a:effectLst/>
              </a:rPr>
            </a:br>
            <a:br>
              <a:rPr lang="en-US" sz="3200" dirty="0">
                <a:solidFill>
                  <a:srgbClr val="FFFF00"/>
                </a:solidFill>
                <a:effectLst/>
              </a:rPr>
            </a:br>
            <a:br>
              <a:rPr lang="en-IN" sz="2000" b="0" dirty="0">
                <a:solidFill>
                  <a:schemeClr val="accent2">
                    <a:lumMod val="60000"/>
                    <a:lumOff val="40000"/>
                  </a:schemeClr>
                </a:solidFill>
                <a:effectLst/>
              </a:rPr>
            </a:br>
            <a:br>
              <a:rPr lang="en-US" b="0" dirty="0">
                <a:effectLst/>
              </a:rPr>
            </a:br>
            <a:endParaRPr lang="en-US" altLang="en-US" sz="2800" dirty="0"/>
          </a:p>
        </p:txBody>
      </p:sp>
      <p:pic>
        <p:nvPicPr>
          <p:cNvPr id="6" name="Picture Placeholder 5">
            <a:extLst>
              <a:ext uri="{FF2B5EF4-FFF2-40B4-BE49-F238E27FC236}">
                <a16:creationId xmlns:a16="http://schemas.microsoft.com/office/drawing/2014/main" id="{BFCFA388-F6C5-430A-91CD-8F5B02EEA9AF}"/>
              </a:ext>
            </a:extLst>
          </p:cNvPr>
          <p:cNvPicPr>
            <a:picLocks noGrp="1" noChangeAspect="1"/>
          </p:cNvPicPr>
          <p:nvPr>
            <p:ph type="pic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5302" r="25302"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2258513355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Placeholder 3">
            <a:extLst>
              <a:ext uri="{FF2B5EF4-FFF2-40B4-BE49-F238E27FC236}">
                <a16:creationId xmlns:a16="http://schemas.microsoft.com/office/drawing/2014/main" id="{31D31F6D-84D4-40EE-B1D5-B9C3E65D4AB0}"/>
              </a:ext>
            </a:extLst>
          </p:cNvPr>
          <p:cNvPicPr>
            <a:picLocks noGrp="1" noChangeAspect="1"/>
          </p:cNvPicPr>
          <p:nvPr>
            <p:ph type="pic" sz="quarter" idx="15"/>
          </p:nvPr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5642"/>
          <a:stretch/>
        </p:blipFill>
        <p:spPr>
          <a:xfrm>
            <a:off x="0" y="0"/>
            <a:ext cx="12192000" cy="6858000"/>
          </a:xfrm>
        </p:spPr>
      </p:pic>
      <p:sp>
        <p:nvSpPr>
          <p:cNvPr id="14" name="TextBox 13">
            <a:extLst>
              <a:ext uri="{FF2B5EF4-FFF2-40B4-BE49-F238E27FC236}">
                <a16:creationId xmlns:a16="http://schemas.microsoft.com/office/drawing/2014/main" id="{8078A90F-3CB9-4E79-9549-1D703A7D7B3F}"/>
              </a:ext>
            </a:extLst>
          </p:cNvPr>
          <p:cNvSpPr txBox="1"/>
          <p:nvPr/>
        </p:nvSpPr>
        <p:spPr>
          <a:xfrm>
            <a:off x="483825" y="4779422"/>
            <a:ext cx="4123245" cy="13234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IN" sz="8000" dirty="0">
                <a:solidFill>
                  <a:srgbClr val="F2FEE4"/>
                </a:solidFill>
                <a:latin typeface="Kollektif" panose="020B0604020101010102" pitchFamily="34" charset="0"/>
              </a:rPr>
              <a:t>EVOLVE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5C180B49-EAFE-4D3A-84BA-479EB2EDD26E}"/>
              </a:ext>
            </a:extLst>
          </p:cNvPr>
          <p:cNvSpPr txBox="1"/>
          <p:nvPr/>
        </p:nvSpPr>
        <p:spPr>
          <a:xfrm>
            <a:off x="547784" y="4517812"/>
            <a:ext cx="1997663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IN" sz="2800" dirty="0">
                <a:solidFill>
                  <a:srgbClr val="F2FEE4"/>
                </a:solidFill>
                <a:latin typeface="Great Vibes" panose="02000507080000020002" pitchFamily="50" charset="0"/>
              </a:rPr>
              <a:t>Sublime Living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88CCBE8A-95F1-4DE7-9CD3-755BC4C71732}"/>
              </a:ext>
            </a:extLst>
          </p:cNvPr>
          <p:cNvSpPr txBox="1"/>
          <p:nvPr/>
        </p:nvSpPr>
        <p:spPr>
          <a:xfrm>
            <a:off x="2323775" y="5917122"/>
            <a:ext cx="2180405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IN" sz="2800" dirty="0">
                <a:solidFill>
                  <a:srgbClr val="F2FEE4"/>
                </a:solidFill>
                <a:latin typeface="Great Vibes" panose="02000507080000020002" pitchFamily="50" charset="0"/>
              </a:rPr>
              <a:t>High Thinking</a:t>
            </a:r>
          </a:p>
        </p:txBody>
      </p:sp>
      <p:cxnSp>
        <p:nvCxnSpPr>
          <p:cNvPr id="17" name="Straight Connector 16">
            <a:extLst>
              <a:ext uri="{FF2B5EF4-FFF2-40B4-BE49-F238E27FC236}">
                <a16:creationId xmlns:a16="http://schemas.microsoft.com/office/drawing/2014/main" id="{EFD66C20-FC95-4039-8C40-B2F214B9D83E}"/>
              </a:ext>
            </a:extLst>
          </p:cNvPr>
          <p:cNvCxnSpPr>
            <a:cxnSpLocks/>
          </p:cNvCxnSpPr>
          <p:nvPr/>
        </p:nvCxnSpPr>
        <p:spPr>
          <a:xfrm>
            <a:off x="547784" y="6149396"/>
            <a:ext cx="1709423" cy="0"/>
          </a:xfrm>
          <a:prstGeom prst="line">
            <a:avLst/>
          </a:prstGeom>
          <a:ln w="28575">
            <a:solidFill>
              <a:srgbClr val="F2FEE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>
            <a:extLst>
              <a:ext uri="{FF2B5EF4-FFF2-40B4-BE49-F238E27FC236}">
                <a16:creationId xmlns:a16="http://schemas.microsoft.com/office/drawing/2014/main" id="{E93E5AC5-1A9E-4B7D-AD16-70E4BDE0A3BB}"/>
              </a:ext>
            </a:extLst>
          </p:cNvPr>
          <p:cNvCxnSpPr>
            <a:cxnSpLocks/>
            <a:stCxn id="14" idx="0"/>
          </p:cNvCxnSpPr>
          <p:nvPr/>
        </p:nvCxnSpPr>
        <p:spPr>
          <a:xfrm>
            <a:off x="2545448" y="4779422"/>
            <a:ext cx="1886923" cy="0"/>
          </a:xfrm>
          <a:prstGeom prst="line">
            <a:avLst/>
          </a:prstGeom>
          <a:ln w="28575">
            <a:solidFill>
              <a:srgbClr val="F2FEE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TextBox 18">
            <a:extLst>
              <a:ext uri="{FF2B5EF4-FFF2-40B4-BE49-F238E27FC236}">
                <a16:creationId xmlns:a16="http://schemas.microsoft.com/office/drawing/2014/main" id="{EB694C8D-11E9-4FAD-9B77-F8EFFA988CF0}"/>
              </a:ext>
            </a:extLst>
          </p:cNvPr>
          <p:cNvSpPr txBox="1"/>
          <p:nvPr/>
        </p:nvSpPr>
        <p:spPr>
          <a:xfrm>
            <a:off x="483825" y="856034"/>
            <a:ext cx="3562881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IN" sz="6600" dirty="0">
                <a:solidFill>
                  <a:srgbClr val="F2FEE4"/>
                </a:solidFill>
                <a:latin typeface="Great Vibes" panose="02000507080000020002" pitchFamily="50" charset="0"/>
              </a:rPr>
              <a:t>Thank you</a:t>
            </a:r>
          </a:p>
        </p:txBody>
      </p:sp>
      <p:cxnSp>
        <p:nvCxnSpPr>
          <p:cNvPr id="21" name="Straight Connector 20">
            <a:extLst>
              <a:ext uri="{FF2B5EF4-FFF2-40B4-BE49-F238E27FC236}">
                <a16:creationId xmlns:a16="http://schemas.microsoft.com/office/drawing/2014/main" id="{2EBA3DF8-FC46-4C26-AB8C-AD1EC58A0101}"/>
              </a:ext>
            </a:extLst>
          </p:cNvPr>
          <p:cNvCxnSpPr/>
          <p:nvPr/>
        </p:nvCxnSpPr>
        <p:spPr>
          <a:xfrm>
            <a:off x="719847" y="1799617"/>
            <a:ext cx="3200400" cy="0"/>
          </a:xfrm>
          <a:prstGeom prst="line">
            <a:avLst/>
          </a:prstGeom>
          <a:ln w="28575">
            <a:solidFill>
              <a:srgbClr val="F2FEE4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23" name="Picture 22">
            <a:extLst>
              <a:ext uri="{FF2B5EF4-FFF2-40B4-BE49-F238E27FC236}">
                <a16:creationId xmlns:a16="http://schemas.microsoft.com/office/drawing/2014/main" id="{D5EEF2AA-8B19-4EF1-B820-74D6BE67B455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41155" y="5099398"/>
            <a:ext cx="3167020" cy="742007"/>
          </a:xfrm>
          <a:prstGeom prst="rect">
            <a:avLst/>
          </a:prstGeom>
        </p:spPr>
      </p:pic>
      <p:pic>
        <p:nvPicPr>
          <p:cNvPr id="25" name="Picture 24">
            <a:extLst>
              <a:ext uri="{FF2B5EF4-FFF2-40B4-BE49-F238E27FC236}">
                <a16:creationId xmlns:a16="http://schemas.microsoft.com/office/drawing/2014/main" id="{1E4846F1-7389-4931-BAFE-474D092557AD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77066" y="5099398"/>
            <a:ext cx="3092240" cy="7420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8795396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2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2000"/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9" dur="2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" dur="2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2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6" dur="2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/>
      <p:bldP spid="19" grpId="0"/>
    </p:bld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1|0.9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0.8"/>
</p:tagLst>
</file>

<file path=ppt/theme/theme1.xml><?xml version="1.0" encoding="utf-8"?>
<a:theme xmlns:a="http://schemas.openxmlformats.org/drawingml/2006/main" name="gita-life-theme">
  <a:themeElements>
    <a:clrScheme name="gita-life-theme">
      <a:dk1>
        <a:srgbClr val="1D1D1D"/>
      </a:dk1>
      <a:lt1>
        <a:srgbClr val="FFFFFF"/>
      </a:lt1>
      <a:dk2>
        <a:srgbClr val="1D1D1D"/>
      </a:dk2>
      <a:lt2>
        <a:srgbClr val="FFFFFF"/>
      </a:lt2>
      <a:accent1>
        <a:srgbClr val="FD9B36"/>
      </a:accent1>
      <a:accent2>
        <a:srgbClr val="FD9B36"/>
      </a:accent2>
      <a:accent3>
        <a:srgbClr val="FFFFFF"/>
      </a:accent3>
      <a:accent4>
        <a:srgbClr val="FFFFFF"/>
      </a:accent4>
      <a:accent5>
        <a:srgbClr val="FFFFFF"/>
      </a:accent5>
      <a:accent6>
        <a:srgbClr val="FFFFFF"/>
      </a:accent6>
      <a:hlink>
        <a:srgbClr val="FD9B36"/>
      </a:hlink>
      <a:folHlink>
        <a:srgbClr val="FD9B36"/>
      </a:folHlink>
    </a:clrScheme>
    <a:fontScheme name="Heading">
      <a:majorFont>
        <a:latin typeface="Aileron Heavy"/>
        <a:ea typeface=""/>
        <a:cs typeface=""/>
      </a:majorFont>
      <a:minorFont>
        <a:latin typeface="Raleway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alt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anose="020B0604020202020204" pitchFamily="34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alt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anose="020B0604020202020204" pitchFamily="34" charset="0"/>
          </a:defRPr>
        </a:defPPr>
      </a:lstStyle>
    </a:lnDef>
  </a:objectDefaults>
  <a:extraClrSchemeLst>
    <a:extraClrScheme>
      <a:clrScheme name="Glass Layers 1">
        <a:dk1>
          <a:srgbClr val="FF9900"/>
        </a:dk1>
        <a:lt1>
          <a:srgbClr val="FFFFFF"/>
        </a:lt1>
        <a:dk2>
          <a:srgbClr val="FFCC66"/>
        </a:dk2>
        <a:lt2>
          <a:srgbClr val="CC6600"/>
        </a:lt2>
        <a:accent1>
          <a:srgbClr val="F05000"/>
        </a:accent1>
        <a:accent2>
          <a:srgbClr val="B28300"/>
        </a:accent2>
        <a:accent3>
          <a:srgbClr val="FFE2B8"/>
        </a:accent3>
        <a:accent4>
          <a:srgbClr val="DADADA"/>
        </a:accent4>
        <a:accent5>
          <a:srgbClr val="F6B3AA"/>
        </a:accent5>
        <a:accent6>
          <a:srgbClr val="A17600"/>
        </a:accent6>
        <a:hlink>
          <a:srgbClr val="99CC00"/>
        </a:hlink>
        <a:folHlink>
          <a:srgbClr val="0080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Glass Layers 2">
        <a:dk1>
          <a:srgbClr val="BB5F03"/>
        </a:dk1>
        <a:lt1>
          <a:srgbClr val="FFFFFF"/>
        </a:lt1>
        <a:dk2>
          <a:srgbClr val="993300"/>
        </a:dk2>
        <a:lt2>
          <a:srgbClr val="FEEC94"/>
        </a:lt2>
        <a:accent1>
          <a:srgbClr val="FF9900"/>
        </a:accent1>
        <a:accent2>
          <a:srgbClr val="B76A03"/>
        </a:accent2>
        <a:accent3>
          <a:srgbClr val="CAADAA"/>
        </a:accent3>
        <a:accent4>
          <a:srgbClr val="DADADA"/>
        </a:accent4>
        <a:accent5>
          <a:srgbClr val="FFCAAA"/>
        </a:accent5>
        <a:accent6>
          <a:srgbClr val="A65F02"/>
        </a:accent6>
        <a:hlink>
          <a:srgbClr val="FFFF00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Glass Layers 3">
        <a:dk1>
          <a:srgbClr val="56925A"/>
        </a:dk1>
        <a:lt1>
          <a:srgbClr val="FFFFFF"/>
        </a:lt1>
        <a:dk2>
          <a:srgbClr val="6FB56D"/>
        </a:dk2>
        <a:lt2>
          <a:srgbClr val="FFFFCC"/>
        </a:lt2>
        <a:accent1>
          <a:srgbClr val="2B877C"/>
        </a:accent1>
        <a:accent2>
          <a:srgbClr val="5A9A5F"/>
        </a:accent2>
        <a:accent3>
          <a:srgbClr val="BBD7BA"/>
        </a:accent3>
        <a:accent4>
          <a:srgbClr val="DADADA"/>
        </a:accent4>
        <a:accent5>
          <a:srgbClr val="ACC3BF"/>
        </a:accent5>
        <a:accent6>
          <a:srgbClr val="518B55"/>
        </a:accent6>
        <a:hlink>
          <a:srgbClr val="99FF33"/>
        </a:hlink>
        <a:folHlink>
          <a:srgbClr val="DDFFBB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Glass Layers 4">
        <a:dk1>
          <a:srgbClr val="006600"/>
        </a:dk1>
        <a:lt1>
          <a:srgbClr val="FFFFFF"/>
        </a:lt1>
        <a:dk2>
          <a:srgbClr val="008000"/>
        </a:dk2>
        <a:lt2>
          <a:srgbClr val="FFFFB7"/>
        </a:lt2>
        <a:accent1>
          <a:srgbClr val="99CC00"/>
        </a:accent1>
        <a:accent2>
          <a:srgbClr val="00CC00"/>
        </a:accent2>
        <a:accent3>
          <a:srgbClr val="AAC0AA"/>
        </a:accent3>
        <a:accent4>
          <a:srgbClr val="DADADA"/>
        </a:accent4>
        <a:accent5>
          <a:srgbClr val="CAE2AA"/>
        </a:accent5>
        <a:accent6>
          <a:srgbClr val="00B900"/>
        </a:accent6>
        <a:hlink>
          <a:srgbClr val="99FF66"/>
        </a:hlink>
        <a:folHlink>
          <a:srgbClr val="FFFF6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Glass Layers 5">
        <a:dk1>
          <a:srgbClr val="000000"/>
        </a:dk1>
        <a:lt1>
          <a:srgbClr val="CCECFF"/>
        </a:lt1>
        <a:dk2>
          <a:srgbClr val="000000"/>
        </a:dk2>
        <a:lt2>
          <a:srgbClr val="D6EDEE"/>
        </a:lt2>
        <a:accent1>
          <a:srgbClr val="E8F0F4"/>
        </a:accent1>
        <a:accent2>
          <a:srgbClr val="8EAAFA"/>
        </a:accent2>
        <a:accent3>
          <a:srgbClr val="E2F4FF"/>
        </a:accent3>
        <a:accent4>
          <a:srgbClr val="000000"/>
        </a:accent4>
        <a:accent5>
          <a:srgbClr val="F2F6F8"/>
        </a:accent5>
        <a:accent6>
          <a:srgbClr val="809AE3"/>
        </a:accent6>
        <a:hlink>
          <a:srgbClr val="0066FF"/>
        </a:hlink>
        <a:folHlink>
          <a:srgbClr val="9947FD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Glass Layers 6">
        <a:dk1>
          <a:srgbClr val="48486A"/>
        </a:dk1>
        <a:lt1>
          <a:srgbClr val="FFFFFF"/>
        </a:lt1>
        <a:dk2>
          <a:srgbClr val="000099"/>
        </a:dk2>
        <a:lt2>
          <a:srgbClr val="F8F8F8"/>
        </a:lt2>
        <a:accent1>
          <a:srgbClr val="6699FF"/>
        </a:accent1>
        <a:accent2>
          <a:srgbClr val="0000FF"/>
        </a:accent2>
        <a:accent3>
          <a:srgbClr val="AAAACA"/>
        </a:accent3>
        <a:accent4>
          <a:srgbClr val="DADADA"/>
        </a:accent4>
        <a:accent5>
          <a:srgbClr val="B8CAFF"/>
        </a:accent5>
        <a:accent6>
          <a:srgbClr val="0000E7"/>
        </a:accent6>
        <a:hlink>
          <a:srgbClr val="3DCCFF"/>
        </a:hlink>
        <a:folHlink>
          <a:srgbClr val="CCECF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Glass Layers 7">
        <a:dk1>
          <a:srgbClr val="573F8B"/>
        </a:dk1>
        <a:lt1>
          <a:srgbClr val="FFFFFF"/>
        </a:lt1>
        <a:dk2>
          <a:srgbClr val="666699"/>
        </a:dk2>
        <a:lt2>
          <a:srgbClr val="D9D9FF"/>
        </a:lt2>
        <a:accent1>
          <a:srgbClr val="CC99FF"/>
        </a:accent1>
        <a:accent2>
          <a:srgbClr val="9933FF"/>
        </a:accent2>
        <a:accent3>
          <a:srgbClr val="B8B8CA"/>
        </a:accent3>
        <a:accent4>
          <a:srgbClr val="DADADA"/>
        </a:accent4>
        <a:accent5>
          <a:srgbClr val="E2CAFF"/>
        </a:accent5>
        <a:accent6>
          <a:srgbClr val="8A2DE7"/>
        </a:accent6>
        <a:hlink>
          <a:srgbClr val="99F3FF"/>
        </a:hlink>
        <a:folHlink>
          <a:srgbClr val="CCCCF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Glass Layers 8">
        <a:dk1>
          <a:srgbClr val="000000"/>
        </a:dk1>
        <a:lt1>
          <a:srgbClr val="EAEAEA"/>
        </a:lt1>
        <a:dk2>
          <a:srgbClr val="000000"/>
        </a:dk2>
        <a:lt2>
          <a:srgbClr val="C1C2CB"/>
        </a:lt2>
        <a:accent1>
          <a:srgbClr val="F1F1F7"/>
        </a:accent1>
        <a:accent2>
          <a:srgbClr val="8C8CB4"/>
        </a:accent2>
        <a:accent3>
          <a:srgbClr val="F3F3F3"/>
        </a:accent3>
        <a:accent4>
          <a:srgbClr val="000000"/>
        </a:accent4>
        <a:accent5>
          <a:srgbClr val="F7F7FA"/>
        </a:accent5>
        <a:accent6>
          <a:srgbClr val="7E7EA3"/>
        </a:accent6>
        <a:hlink>
          <a:srgbClr val="A3FFFF"/>
        </a:hlink>
        <a:folHlink>
          <a:srgbClr val="9E99FF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gita-life-theme" id="{8936E4DE-0131-4AF6-822A-5A50FE20A7AB}" vid="{AE08E2C4-7AB9-4926-878F-C89257C3BD1F}"/>
    </a:ext>
  </a:extLst>
</a:theme>
</file>

<file path=ppt/theme/theme2.xml><?xml version="1.0" encoding="utf-8"?>
<a:theme xmlns:a="http://schemas.openxmlformats.org/drawingml/2006/main" name="1_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1_gita-life-theme">
  <a:themeElements>
    <a:clrScheme name="gita-life-theme">
      <a:dk1>
        <a:srgbClr val="1D1D1D"/>
      </a:dk1>
      <a:lt1>
        <a:srgbClr val="FFFFFF"/>
      </a:lt1>
      <a:dk2>
        <a:srgbClr val="1D1D1D"/>
      </a:dk2>
      <a:lt2>
        <a:srgbClr val="FFFFFF"/>
      </a:lt2>
      <a:accent1>
        <a:srgbClr val="FD9B36"/>
      </a:accent1>
      <a:accent2>
        <a:srgbClr val="FD9B36"/>
      </a:accent2>
      <a:accent3>
        <a:srgbClr val="FFFFFF"/>
      </a:accent3>
      <a:accent4>
        <a:srgbClr val="FFFFFF"/>
      </a:accent4>
      <a:accent5>
        <a:srgbClr val="FFFFFF"/>
      </a:accent5>
      <a:accent6>
        <a:srgbClr val="FFFFFF"/>
      </a:accent6>
      <a:hlink>
        <a:srgbClr val="FD9B36"/>
      </a:hlink>
      <a:folHlink>
        <a:srgbClr val="FD9B36"/>
      </a:folHlink>
    </a:clrScheme>
    <a:fontScheme name="Heading">
      <a:majorFont>
        <a:latin typeface="Aileron Heavy"/>
        <a:ea typeface=""/>
        <a:cs typeface=""/>
      </a:majorFont>
      <a:minorFont>
        <a:latin typeface="Raleway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alt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anose="020B0604020202020204" pitchFamily="34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alt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anose="020B0604020202020204" pitchFamily="34" charset="0"/>
          </a:defRPr>
        </a:defPPr>
      </a:lstStyle>
    </a:lnDef>
  </a:objectDefaults>
  <a:extraClrSchemeLst>
    <a:extraClrScheme>
      <a:clrScheme name="Glass Layers 1">
        <a:dk1>
          <a:srgbClr val="FF9900"/>
        </a:dk1>
        <a:lt1>
          <a:srgbClr val="FFFFFF"/>
        </a:lt1>
        <a:dk2>
          <a:srgbClr val="FFCC66"/>
        </a:dk2>
        <a:lt2>
          <a:srgbClr val="CC6600"/>
        </a:lt2>
        <a:accent1>
          <a:srgbClr val="F05000"/>
        </a:accent1>
        <a:accent2>
          <a:srgbClr val="B28300"/>
        </a:accent2>
        <a:accent3>
          <a:srgbClr val="FFE2B8"/>
        </a:accent3>
        <a:accent4>
          <a:srgbClr val="DADADA"/>
        </a:accent4>
        <a:accent5>
          <a:srgbClr val="F6B3AA"/>
        </a:accent5>
        <a:accent6>
          <a:srgbClr val="A17600"/>
        </a:accent6>
        <a:hlink>
          <a:srgbClr val="99CC00"/>
        </a:hlink>
        <a:folHlink>
          <a:srgbClr val="0080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Glass Layers 2">
        <a:dk1>
          <a:srgbClr val="BB5F03"/>
        </a:dk1>
        <a:lt1>
          <a:srgbClr val="FFFFFF"/>
        </a:lt1>
        <a:dk2>
          <a:srgbClr val="993300"/>
        </a:dk2>
        <a:lt2>
          <a:srgbClr val="FEEC94"/>
        </a:lt2>
        <a:accent1>
          <a:srgbClr val="FF9900"/>
        </a:accent1>
        <a:accent2>
          <a:srgbClr val="B76A03"/>
        </a:accent2>
        <a:accent3>
          <a:srgbClr val="CAADAA"/>
        </a:accent3>
        <a:accent4>
          <a:srgbClr val="DADADA"/>
        </a:accent4>
        <a:accent5>
          <a:srgbClr val="FFCAAA"/>
        </a:accent5>
        <a:accent6>
          <a:srgbClr val="A65F02"/>
        </a:accent6>
        <a:hlink>
          <a:srgbClr val="FFFF00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Glass Layers 3">
        <a:dk1>
          <a:srgbClr val="56925A"/>
        </a:dk1>
        <a:lt1>
          <a:srgbClr val="FFFFFF"/>
        </a:lt1>
        <a:dk2>
          <a:srgbClr val="6FB56D"/>
        </a:dk2>
        <a:lt2>
          <a:srgbClr val="FFFFCC"/>
        </a:lt2>
        <a:accent1>
          <a:srgbClr val="2B877C"/>
        </a:accent1>
        <a:accent2>
          <a:srgbClr val="5A9A5F"/>
        </a:accent2>
        <a:accent3>
          <a:srgbClr val="BBD7BA"/>
        </a:accent3>
        <a:accent4>
          <a:srgbClr val="DADADA"/>
        </a:accent4>
        <a:accent5>
          <a:srgbClr val="ACC3BF"/>
        </a:accent5>
        <a:accent6>
          <a:srgbClr val="518B55"/>
        </a:accent6>
        <a:hlink>
          <a:srgbClr val="99FF33"/>
        </a:hlink>
        <a:folHlink>
          <a:srgbClr val="DDFFBB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Glass Layers 4">
        <a:dk1>
          <a:srgbClr val="006600"/>
        </a:dk1>
        <a:lt1>
          <a:srgbClr val="FFFFFF"/>
        </a:lt1>
        <a:dk2>
          <a:srgbClr val="008000"/>
        </a:dk2>
        <a:lt2>
          <a:srgbClr val="FFFFB7"/>
        </a:lt2>
        <a:accent1>
          <a:srgbClr val="99CC00"/>
        </a:accent1>
        <a:accent2>
          <a:srgbClr val="00CC00"/>
        </a:accent2>
        <a:accent3>
          <a:srgbClr val="AAC0AA"/>
        </a:accent3>
        <a:accent4>
          <a:srgbClr val="DADADA"/>
        </a:accent4>
        <a:accent5>
          <a:srgbClr val="CAE2AA"/>
        </a:accent5>
        <a:accent6>
          <a:srgbClr val="00B900"/>
        </a:accent6>
        <a:hlink>
          <a:srgbClr val="99FF66"/>
        </a:hlink>
        <a:folHlink>
          <a:srgbClr val="FFFF6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Glass Layers 5">
        <a:dk1>
          <a:srgbClr val="000000"/>
        </a:dk1>
        <a:lt1>
          <a:srgbClr val="CCECFF"/>
        </a:lt1>
        <a:dk2>
          <a:srgbClr val="000000"/>
        </a:dk2>
        <a:lt2>
          <a:srgbClr val="D6EDEE"/>
        </a:lt2>
        <a:accent1>
          <a:srgbClr val="E8F0F4"/>
        </a:accent1>
        <a:accent2>
          <a:srgbClr val="8EAAFA"/>
        </a:accent2>
        <a:accent3>
          <a:srgbClr val="E2F4FF"/>
        </a:accent3>
        <a:accent4>
          <a:srgbClr val="000000"/>
        </a:accent4>
        <a:accent5>
          <a:srgbClr val="F2F6F8"/>
        </a:accent5>
        <a:accent6>
          <a:srgbClr val="809AE3"/>
        </a:accent6>
        <a:hlink>
          <a:srgbClr val="0066FF"/>
        </a:hlink>
        <a:folHlink>
          <a:srgbClr val="9947FD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Glass Layers 6">
        <a:dk1>
          <a:srgbClr val="48486A"/>
        </a:dk1>
        <a:lt1>
          <a:srgbClr val="FFFFFF"/>
        </a:lt1>
        <a:dk2>
          <a:srgbClr val="000099"/>
        </a:dk2>
        <a:lt2>
          <a:srgbClr val="F8F8F8"/>
        </a:lt2>
        <a:accent1>
          <a:srgbClr val="6699FF"/>
        </a:accent1>
        <a:accent2>
          <a:srgbClr val="0000FF"/>
        </a:accent2>
        <a:accent3>
          <a:srgbClr val="AAAACA"/>
        </a:accent3>
        <a:accent4>
          <a:srgbClr val="DADADA"/>
        </a:accent4>
        <a:accent5>
          <a:srgbClr val="B8CAFF"/>
        </a:accent5>
        <a:accent6>
          <a:srgbClr val="0000E7"/>
        </a:accent6>
        <a:hlink>
          <a:srgbClr val="3DCCFF"/>
        </a:hlink>
        <a:folHlink>
          <a:srgbClr val="CCECF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Glass Layers 7">
        <a:dk1>
          <a:srgbClr val="573F8B"/>
        </a:dk1>
        <a:lt1>
          <a:srgbClr val="FFFFFF"/>
        </a:lt1>
        <a:dk2>
          <a:srgbClr val="666699"/>
        </a:dk2>
        <a:lt2>
          <a:srgbClr val="D9D9FF"/>
        </a:lt2>
        <a:accent1>
          <a:srgbClr val="CC99FF"/>
        </a:accent1>
        <a:accent2>
          <a:srgbClr val="9933FF"/>
        </a:accent2>
        <a:accent3>
          <a:srgbClr val="B8B8CA"/>
        </a:accent3>
        <a:accent4>
          <a:srgbClr val="DADADA"/>
        </a:accent4>
        <a:accent5>
          <a:srgbClr val="E2CAFF"/>
        </a:accent5>
        <a:accent6>
          <a:srgbClr val="8A2DE7"/>
        </a:accent6>
        <a:hlink>
          <a:srgbClr val="99F3FF"/>
        </a:hlink>
        <a:folHlink>
          <a:srgbClr val="CCCCF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Glass Layers 8">
        <a:dk1>
          <a:srgbClr val="000000"/>
        </a:dk1>
        <a:lt1>
          <a:srgbClr val="EAEAEA"/>
        </a:lt1>
        <a:dk2>
          <a:srgbClr val="000000"/>
        </a:dk2>
        <a:lt2>
          <a:srgbClr val="C1C2CB"/>
        </a:lt2>
        <a:accent1>
          <a:srgbClr val="F1F1F7"/>
        </a:accent1>
        <a:accent2>
          <a:srgbClr val="8C8CB4"/>
        </a:accent2>
        <a:accent3>
          <a:srgbClr val="F3F3F3"/>
        </a:accent3>
        <a:accent4>
          <a:srgbClr val="000000"/>
        </a:accent4>
        <a:accent5>
          <a:srgbClr val="F7F7FA"/>
        </a:accent5>
        <a:accent6>
          <a:srgbClr val="7E7EA3"/>
        </a:accent6>
        <a:hlink>
          <a:srgbClr val="A3FFFF"/>
        </a:hlink>
        <a:folHlink>
          <a:srgbClr val="9E99FF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gita-life-theme" id="{FC979614-3954-413D-A32F-4478D5657BCB}" vid="{EE38EEDA-14DD-46A6-93BC-D8E8694656FF}"/>
    </a:ext>
  </a:extLst>
</a:theme>
</file>

<file path=ppt/theme/theme4.xml><?xml version="1.0" encoding="utf-8"?>
<a:theme xmlns:a="http://schemas.openxmlformats.org/drawingml/2006/main" name="2_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5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Override1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5B9BD5"/>
    </a:accent1>
    <a:accent2>
      <a:srgbClr val="ED7D31"/>
    </a:accent2>
    <a:accent3>
      <a:srgbClr val="A5A5A5"/>
    </a:accent3>
    <a:accent4>
      <a:srgbClr val="FFC000"/>
    </a:accent4>
    <a:accent5>
      <a:srgbClr val="4472C4"/>
    </a:accent5>
    <a:accent6>
      <a:srgbClr val="70AD47"/>
    </a:accent6>
    <a:hlink>
      <a:srgbClr val="0563C1"/>
    </a:hlink>
    <a:folHlink>
      <a:srgbClr val="954F72"/>
    </a:folHlink>
  </a:clr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>gita-life-theme</Template>
  <TotalTime>1369</TotalTime>
  <Words>414</Words>
  <Application>Microsoft Office PowerPoint</Application>
  <PresentationFormat>Widescreen</PresentationFormat>
  <Paragraphs>42</Paragraphs>
  <Slides>13</Slides>
  <Notes>8</Notes>
  <HiddenSlides>0</HiddenSlides>
  <MMClips>0</MMClips>
  <ScaleCrop>false</ScaleCrop>
  <HeadingPairs>
    <vt:vector size="6" baseType="variant">
      <vt:variant>
        <vt:lpstr>Fonts Used</vt:lpstr>
      </vt:variant>
      <vt:variant>
        <vt:i4>20</vt:i4>
      </vt:variant>
      <vt:variant>
        <vt:lpstr>Theme</vt:lpstr>
      </vt:variant>
      <vt:variant>
        <vt:i4>4</vt:i4>
      </vt:variant>
      <vt:variant>
        <vt:lpstr>Slide Titles</vt:lpstr>
      </vt:variant>
      <vt:variant>
        <vt:i4>13</vt:i4>
      </vt:variant>
    </vt:vector>
  </HeadingPairs>
  <TitlesOfParts>
    <vt:vector size="37" baseType="lpstr">
      <vt:lpstr>Kollektif</vt:lpstr>
      <vt:lpstr>Cinzel</vt:lpstr>
      <vt:lpstr>Quicksand</vt:lpstr>
      <vt:lpstr>Quando</vt:lpstr>
      <vt:lpstr>Calibri</vt:lpstr>
      <vt:lpstr>Adobe Song Std L</vt:lpstr>
      <vt:lpstr>MS Gothic</vt:lpstr>
      <vt:lpstr>Arial Black</vt:lpstr>
      <vt:lpstr>Gill Sans MT Pro Book</vt:lpstr>
      <vt:lpstr>Courier New</vt:lpstr>
      <vt:lpstr>Rounded M+ 1p Regular</vt:lpstr>
      <vt:lpstr>Calibri Light</vt:lpstr>
      <vt:lpstr>Great Vibes</vt:lpstr>
      <vt:lpstr>Lato Heavy</vt:lpstr>
      <vt:lpstr>Raleway</vt:lpstr>
      <vt:lpstr>Wingdings</vt:lpstr>
      <vt:lpstr>Arial</vt:lpstr>
      <vt:lpstr>Montserrat</vt:lpstr>
      <vt:lpstr>ScaGoudy</vt:lpstr>
      <vt:lpstr>Aileron Heavy</vt:lpstr>
      <vt:lpstr>gita-life-theme</vt:lpstr>
      <vt:lpstr>1_Office Theme</vt:lpstr>
      <vt:lpstr>1_gita-life-theme</vt:lpstr>
      <vt:lpstr>2_Custom Design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Lord Nimai’s Pastimes</vt:lpstr>
      <vt:lpstr>Lord Nimai accepts Brahmana’s Offering   </vt:lpstr>
      <vt:lpstr>Bg. 4.11  ये यथा मां प्रपद्यन्ते तांस्तथैव भजाम्यहम् । मम वर्त्मानुवर्तन्ते मनुष्याः पार्थ सर्वशः ॥ ११ ॥  ye yathā māṁ prapadyante tāṁs tathaiva bhajāmy aham mama vartmānuvartante manuṣyāḥ pārtha sarvaśaḥ </vt:lpstr>
      <vt:lpstr>Lord Nimai’s Studies</vt:lpstr>
      <vt:lpstr>    Bg. 15.15  सर्वस्य चाहं हृदि सन्निविष्टो मत्त: स्मृतिर्ज्ञानमपोहनं च । वेदैश्च सर्वैरहमेव वेद्यो वेदान्तकृद्वेदविदेव चाहम् ॥ १५ ॥  sarvasya cāhaṁ hṛdi sanniviṣṭo mattaḥ smṛtir jñānam apohanaṁ ca vedaiś ca sarvair aham eva vedyo vedānta-kṛd veda-vid eva cāham  Translation I am seated in everyone’s heart, and from Me come remembrance, knowledge and forgetfulness. By all the Vedas, I am to be known. Indeed, I am the compiler of Vedānta, and I am the knower of the Vedas.    </vt:lpstr>
      <vt:lpstr>PowerPoint Presentation</vt:lpstr>
    </vt:vector>
  </TitlesOfParts>
  <Company>SS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Bhagavad-gita Introduction</dc:title>
  <dc:creator>HG Madan Sundar Prabhu</dc:creator>
  <cp:lastModifiedBy>Dr. Dipasha Sharma</cp:lastModifiedBy>
  <cp:revision>232</cp:revision>
  <dcterms:created xsi:type="dcterms:W3CDTF">2007-11-13T19:50:23Z</dcterms:created>
  <dcterms:modified xsi:type="dcterms:W3CDTF">2021-04-09T12:51:17Z</dcterms:modified>
</cp:coreProperties>
</file>