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theme/theme5.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31" r:id="rId1"/>
    <p:sldMasterId id="2147483754" r:id="rId2"/>
    <p:sldMasterId id="2147483767" r:id="rId3"/>
    <p:sldMasterId id="2147483861" r:id="rId4"/>
  </p:sldMasterIdLst>
  <p:notesMasterIdLst>
    <p:notesMasterId r:id="rId20"/>
  </p:notesMasterIdLst>
  <p:sldIdLst>
    <p:sldId id="370" r:id="rId5"/>
    <p:sldId id="371" r:id="rId6"/>
    <p:sldId id="372" r:id="rId7"/>
    <p:sldId id="373" r:id="rId8"/>
    <p:sldId id="374" r:id="rId9"/>
    <p:sldId id="375" r:id="rId10"/>
    <p:sldId id="376" r:id="rId11"/>
    <p:sldId id="359" r:id="rId12"/>
    <p:sldId id="391" r:id="rId13"/>
    <p:sldId id="383" r:id="rId14"/>
    <p:sldId id="389" r:id="rId15"/>
    <p:sldId id="392" r:id="rId16"/>
    <p:sldId id="393" r:id="rId17"/>
    <p:sldId id="394" r:id="rId18"/>
    <p:sldId id="382" r:id="rId19"/>
  </p:sldIdLst>
  <p:sldSz cx="12192000" cy="6858000"/>
  <p:notesSz cx="6858000" cy="9144000"/>
  <p:embeddedFontLst>
    <p:embeddedFont>
      <p:font typeface="Adobe Song Std L" panose="02020300000000000000" charset="-128"/>
      <p:regular r:id="rId21"/>
    </p:embeddedFont>
    <p:embeddedFont>
      <p:font typeface="Aileron Heavy" panose="020B0604020202020204" charset="0"/>
      <p:bold r:id="rId22"/>
      <p:boldItalic r:id="rId23"/>
    </p:embeddedFont>
    <p:embeddedFont>
      <p:font typeface="Arial Black" panose="020B0A04020102020204" pitchFamily="34" charset="0"/>
      <p:bold r:id="rId24"/>
    </p:embeddedFont>
    <p:embeddedFont>
      <p:font typeface="Calibri" panose="020F0502020204030204" pitchFamily="34" charset="0"/>
      <p:regular r:id="rId25"/>
      <p:bold r:id="rId26"/>
      <p:italic r:id="rId27"/>
      <p:boldItalic r:id="rId28"/>
    </p:embeddedFont>
    <p:embeddedFont>
      <p:font typeface="Calibri Light" panose="020F0302020204030204" pitchFamily="34" charset="0"/>
      <p:regular r:id="rId29"/>
      <p:italic r:id="rId30"/>
    </p:embeddedFont>
    <p:embeddedFont>
      <p:font typeface="Cinzel" panose="020B0604020202020204" charset="0"/>
      <p:regular r:id="rId31"/>
      <p:bold r:id="rId32"/>
    </p:embeddedFont>
    <p:embeddedFont>
      <p:font typeface="Great Vibes" panose="020B0604020202020204" charset="0"/>
      <p:regular r:id="rId33"/>
    </p:embeddedFont>
    <p:embeddedFont>
      <p:font typeface="Lato Heavy" panose="020B0604020202020204" charset="0"/>
      <p:bold r:id="rId34"/>
      <p:boldItalic r:id="rId35"/>
    </p:embeddedFont>
    <p:embeddedFont>
      <p:font typeface="Montserrat" panose="020B0604020202020204" charset="0"/>
      <p:regular r:id="rId36"/>
      <p:bold r:id="rId37"/>
      <p:italic r:id="rId38"/>
      <p:boldItalic r:id="rId39"/>
    </p:embeddedFont>
    <p:embeddedFont>
      <p:font typeface="MS Gothic" panose="020B0609070205080204" pitchFamily="49" charset="-128"/>
      <p:regular r:id="rId40"/>
    </p:embeddedFont>
    <p:embeddedFont>
      <p:font typeface="Quando" panose="020B0604020202020204" charset="0"/>
      <p:regular r:id="rId41"/>
    </p:embeddedFont>
    <p:embeddedFont>
      <p:font typeface="Raleway" panose="020B0604020202020204" charset="0"/>
      <p:regular r:id="rId42"/>
      <p:bold r:id="rId43"/>
      <p:italic r:id="rId44"/>
      <p:boldItalic r:id="rId45"/>
    </p:embeddedFont>
    <p:embeddedFont>
      <p:font typeface="ScaGoudy" panose="020B0604020202020204"/>
      <p:regular r:id="rId46"/>
      <p:bold r:id="rId47"/>
      <p:italic r:id="rId48"/>
    </p:embeddedFont>
  </p:embeddedFont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Prayer" id="{2A0C82CB-8020-42AC-8433-9C40C55C6F39}">
          <p14:sldIdLst>
            <p14:sldId id="370"/>
            <p14:sldId id="371"/>
            <p14:sldId id="372"/>
            <p14:sldId id="373"/>
            <p14:sldId id="374"/>
            <p14:sldId id="375"/>
            <p14:sldId id="376"/>
          </p14:sldIdLst>
        </p14:section>
        <p14:section name="16" id="{03235285-4631-4933-B66D-4EB05A115345}">
          <p14:sldIdLst>
            <p14:sldId id="359"/>
            <p14:sldId id="391"/>
            <p14:sldId id="383"/>
            <p14:sldId id="389"/>
            <p14:sldId id="392"/>
            <p14:sldId id="393"/>
            <p14:sldId id="394"/>
            <p14:sldId id="38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000000"/>
    <a:srgbClr val="749AD2"/>
    <a:srgbClr val="4778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81" autoAdjust="0"/>
    <p:restoredTop sz="82312" autoAdjust="0"/>
  </p:normalViewPr>
  <p:slideViewPr>
    <p:cSldViewPr>
      <p:cViewPr varScale="1">
        <p:scale>
          <a:sx n="71" d="100"/>
          <a:sy n="71" d="100"/>
        </p:scale>
        <p:origin x="1099" y="5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9" Type="http://schemas.openxmlformats.org/officeDocument/2006/relationships/font" Target="fonts/font19.fntdata"/><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font" Target="fonts/font22.fntdata"/><Relationship Id="rId47" Type="http://schemas.openxmlformats.org/officeDocument/2006/relationships/font" Target="fonts/font27.fntdata"/><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font" Target="fonts/font9.fntdata"/><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font" Target="fonts/font20.fntdata"/><Relationship Id="rId45" Type="http://schemas.openxmlformats.org/officeDocument/2006/relationships/font" Target="fonts/font25.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1.fntdata"/><Relationship Id="rId44" Type="http://schemas.openxmlformats.org/officeDocument/2006/relationships/font" Target="fonts/font24.fntdata"/><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font" Target="fonts/font23.fntdata"/><Relationship Id="rId48" Type="http://schemas.openxmlformats.org/officeDocument/2006/relationships/font" Target="fonts/font28.fntdata"/><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 Id="rId46" Type="http://schemas.openxmlformats.org/officeDocument/2006/relationships/font" Target="fonts/font26.fntdata"/><Relationship Id="rId20" Type="http://schemas.openxmlformats.org/officeDocument/2006/relationships/notesMaster" Target="notesMasters/notesMaster1.xml"/><Relationship Id="rId41" Type="http://schemas.openxmlformats.org/officeDocument/2006/relationships/font" Target="fonts/font21.fntdata"/><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307199-BEDE-47D0-A7E8-160C97CD3445}" type="datetimeFigureOut">
              <a:rPr lang="en-US" smtClean="0"/>
              <a:t>4/16/2021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FE5B33-8DFF-4C2F-AAC9-AB3EE42B1AF4}" type="slidenum">
              <a:rPr lang="en-US" smtClean="0"/>
              <a:t>‹#›</a:t>
            </a:fld>
            <a:endParaRPr lang="en-US"/>
          </a:p>
        </p:txBody>
      </p:sp>
    </p:spTree>
    <p:extLst>
      <p:ext uri="{BB962C8B-B14F-4D97-AF65-F5344CB8AC3E}">
        <p14:creationId xmlns:p14="http://schemas.microsoft.com/office/powerpoint/2010/main" val="583389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53E8DF8-9DBA-4DCF-A88B-7C61DC39DDE3}" type="slidenum">
              <a:rPr lang="en-IN">
                <a:solidFill>
                  <a:prstClr val="black"/>
                </a:solidFill>
              </a:rPr>
              <a:pPr>
                <a:defRPr/>
              </a:pPr>
              <a:t>1</a:t>
            </a:fld>
            <a:endParaRPr lang="en-IN">
              <a:solidFill>
                <a:prstClr val="black"/>
              </a:solidFill>
            </a:endParaRPr>
          </a:p>
        </p:txBody>
      </p:sp>
    </p:spTree>
    <p:extLst>
      <p:ext uri="{BB962C8B-B14F-4D97-AF65-F5344CB8AC3E}">
        <p14:creationId xmlns:p14="http://schemas.microsoft.com/office/powerpoint/2010/main" val="247475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IN" dirty="0"/>
          </a:p>
        </p:txBody>
      </p:sp>
      <p:sp>
        <p:nvSpPr>
          <p:cNvPr id="4" name="Slide Number Placeholder 3"/>
          <p:cNvSpPr>
            <a:spLocks noGrp="1"/>
          </p:cNvSpPr>
          <p:nvPr>
            <p:ph type="sldNum" sz="quarter" idx="10"/>
          </p:nvPr>
        </p:nvSpPr>
        <p:spPr/>
        <p:txBody>
          <a:bodyPr/>
          <a:lstStyle/>
          <a:p>
            <a:pPr>
              <a:defRPr/>
            </a:pPr>
            <a:fld id="{053E8DF8-9DBA-4DCF-A88B-7C61DC39DDE3}" type="slidenum">
              <a:rPr lang="en-IN">
                <a:solidFill>
                  <a:prstClr val="black"/>
                </a:solidFill>
              </a:rPr>
              <a:pPr>
                <a:defRPr/>
              </a:pPr>
              <a:t>2</a:t>
            </a:fld>
            <a:endParaRPr lang="en-IN">
              <a:solidFill>
                <a:prstClr val="black"/>
              </a:solidFill>
            </a:endParaRPr>
          </a:p>
        </p:txBody>
      </p:sp>
    </p:spTree>
    <p:extLst>
      <p:ext uri="{BB962C8B-B14F-4D97-AF65-F5344CB8AC3E}">
        <p14:creationId xmlns:p14="http://schemas.microsoft.com/office/powerpoint/2010/main" val="2705545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1"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a:p>
        </p:txBody>
      </p:sp>
      <p:sp>
        <p:nvSpPr>
          <p:cNvPr id="4" name="Slide Number Placeholder 3"/>
          <p:cNvSpPr>
            <a:spLocks noGrp="1"/>
          </p:cNvSpPr>
          <p:nvPr>
            <p:ph type="sldNum" sz="quarter" idx="10"/>
          </p:nvPr>
        </p:nvSpPr>
        <p:spPr/>
        <p:txBody>
          <a:bodyPr/>
          <a:lstStyle/>
          <a:p>
            <a:pPr>
              <a:defRPr/>
            </a:pPr>
            <a:fld id="{63BA91F0-1B85-4F03-BA65-E39EB29467C6}" type="slidenum">
              <a:rPr lang="en-US">
                <a:solidFill>
                  <a:prstClr val="black"/>
                </a:solidFill>
              </a:rPr>
              <a:pPr>
                <a:defRPr/>
              </a:pPr>
              <a:t>3</a:t>
            </a:fld>
            <a:endParaRPr lang="en-US" dirty="0">
              <a:solidFill>
                <a:prstClr val="black"/>
              </a:solidFill>
            </a:endParaRPr>
          </a:p>
        </p:txBody>
      </p:sp>
    </p:spTree>
    <p:extLst>
      <p:ext uri="{BB962C8B-B14F-4D97-AF65-F5344CB8AC3E}">
        <p14:creationId xmlns:p14="http://schemas.microsoft.com/office/powerpoint/2010/main" val="3582401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b="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63BA91F0-1B85-4F03-BA65-E39EB29467C6}" type="slidenum">
              <a:rPr lang="en-US">
                <a:solidFill>
                  <a:prstClr val="black"/>
                </a:solidFill>
              </a:rPr>
              <a:pPr>
                <a:defRPr/>
              </a:pPr>
              <a:t>4</a:t>
            </a:fld>
            <a:endParaRPr lang="en-US" dirty="0">
              <a:solidFill>
                <a:prstClr val="black"/>
              </a:solidFill>
            </a:endParaRPr>
          </a:p>
        </p:txBody>
      </p:sp>
    </p:spTree>
    <p:extLst>
      <p:ext uri="{BB962C8B-B14F-4D97-AF65-F5344CB8AC3E}">
        <p14:creationId xmlns:p14="http://schemas.microsoft.com/office/powerpoint/2010/main" val="3270832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b="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63BA91F0-1B85-4F03-BA65-E39EB29467C6}" type="slidenum">
              <a:rPr lang="en-US">
                <a:solidFill>
                  <a:prstClr val="black"/>
                </a:solidFill>
              </a:rPr>
              <a:pPr>
                <a:defRPr/>
              </a:pPr>
              <a:t>5</a:t>
            </a:fld>
            <a:endParaRPr lang="en-US" dirty="0">
              <a:solidFill>
                <a:prstClr val="black"/>
              </a:solidFill>
            </a:endParaRPr>
          </a:p>
        </p:txBody>
      </p:sp>
    </p:spTree>
    <p:extLst>
      <p:ext uri="{BB962C8B-B14F-4D97-AF65-F5344CB8AC3E}">
        <p14:creationId xmlns:p14="http://schemas.microsoft.com/office/powerpoint/2010/main" val="617357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b="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63BA91F0-1B85-4F03-BA65-E39EB29467C6}" type="slidenum">
              <a:rPr lang="en-US">
                <a:solidFill>
                  <a:prstClr val="black"/>
                </a:solidFill>
              </a:rPr>
              <a:pPr>
                <a:defRPr/>
              </a:pPr>
              <a:t>6</a:t>
            </a:fld>
            <a:endParaRPr lang="en-US" dirty="0">
              <a:solidFill>
                <a:prstClr val="black"/>
              </a:solidFill>
            </a:endParaRPr>
          </a:p>
        </p:txBody>
      </p:sp>
    </p:spTree>
    <p:extLst>
      <p:ext uri="{BB962C8B-B14F-4D97-AF65-F5344CB8AC3E}">
        <p14:creationId xmlns:p14="http://schemas.microsoft.com/office/powerpoint/2010/main" val="2907790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D88230E3-2809-4650-9896-39304998BABD}" type="slidenum">
              <a:rPr lang="en-US">
                <a:solidFill>
                  <a:prstClr val="black"/>
                </a:solidFill>
              </a:rPr>
              <a:pPr/>
              <a:t>7</a:t>
            </a:fld>
            <a:endParaRPr lang="en-US">
              <a:solidFill>
                <a:prstClr val="black"/>
              </a:solidFill>
            </a:endParaRPr>
          </a:p>
        </p:txBody>
      </p:sp>
      <p:sp>
        <p:nvSpPr>
          <p:cNvPr id="131075" name="Rectangle 2"/>
          <p:cNvSpPr>
            <a:spLocks noGrp="1" noRot="1" noChangeAspect="1" noChangeArrowheads="1" noTextEdit="1"/>
          </p:cNvSpPr>
          <p:nvPr>
            <p:ph type="sldImg"/>
          </p:nvPr>
        </p:nvSpPr>
        <p:spPr>
          <a:xfrm>
            <a:off x="381000" y="685800"/>
            <a:ext cx="6096000" cy="3429000"/>
          </a:xfrm>
          <a:ln/>
        </p:spPr>
      </p:sp>
      <p:sp>
        <p:nvSpPr>
          <p:cNvPr id="131076" name="Rectangle 3"/>
          <p:cNvSpPr>
            <a:spLocks noGrp="1" noChangeArrowheads="1"/>
          </p:cNvSpPr>
          <p:nvPr>
            <p:ph type="body" idx="1"/>
          </p:nvPr>
        </p:nvSpPr>
        <p:spPr>
          <a:xfrm>
            <a:off x="685800" y="4343400"/>
            <a:ext cx="5486400" cy="4114800"/>
          </a:xfrm>
          <a:noFill/>
          <a:ln/>
        </p:spPr>
        <p:txBody>
          <a:bodyPr/>
          <a:lstStyle/>
          <a:p>
            <a:endParaRPr lang="en-US" dirty="0"/>
          </a:p>
        </p:txBody>
      </p:sp>
    </p:spTree>
    <p:extLst>
      <p:ext uri="{BB962C8B-B14F-4D97-AF65-F5344CB8AC3E}">
        <p14:creationId xmlns:p14="http://schemas.microsoft.com/office/powerpoint/2010/main" val="4188210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8FC91E7B-5E4F-4CC0-B7A2-0E59C3B62087}" type="slidenum">
              <a:rPr lang="en-IN" smtClean="0">
                <a:solidFill>
                  <a:prstClr val="black"/>
                </a:solidFill>
              </a:rPr>
              <a:pPr/>
              <a:t>15</a:t>
            </a:fld>
            <a:endParaRPr lang="en-IN">
              <a:solidFill>
                <a:prstClr val="black"/>
              </a:solidFill>
            </a:endParaRPr>
          </a:p>
        </p:txBody>
      </p:sp>
    </p:spTree>
    <p:extLst>
      <p:ext uri="{BB962C8B-B14F-4D97-AF65-F5344CB8AC3E}">
        <p14:creationId xmlns:p14="http://schemas.microsoft.com/office/powerpoint/2010/main" val="2542610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5129" name="Rectangle 9"/>
          <p:cNvSpPr>
            <a:spLocks noGrp="1" noChangeArrowheads="1"/>
          </p:cNvSpPr>
          <p:nvPr>
            <p:ph type="ctrTitle" sz="quarter"/>
          </p:nvPr>
        </p:nvSpPr>
        <p:spPr>
          <a:xfrm>
            <a:off x="911424" y="1844824"/>
            <a:ext cx="10363200" cy="1736725"/>
          </a:xfrm>
        </p:spPr>
        <p:txBody>
          <a:bodyPr anchor="t"/>
          <a:lstStyle>
            <a:lvl1pPr>
              <a:defRPr sz="5400">
                <a:effectLst/>
              </a:defRPr>
            </a:lvl1pPr>
          </a:lstStyle>
          <a:p>
            <a:pPr lvl="0"/>
            <a:r>
              <a:rPr lang="en-US" altLang="en-US" noProof="0"/>
              <a:t>Click to edit Master title style</a:t>
            </a:r>
            <a:endParaRPr lang="en-US" altLang="en-US" noProof="0" dirty="0"/>
          </a:p>
        </p:txBody>
      </p:sp>
      <p:sp>
        <p:nvSpPr>
          <p:cNvPr id="5130" name="Rectangle 10"/>
          <p:cNvSpPr>
            <a:spLocks noGrp="1" noChangeArrowheads="1"/>
          </p:cNvSpPr>
          <p:nvPr>
            <p:ph type="subTitle" sz="quarter" idx="1"/>
          </p:nvPr>
        </p:nvSpPr>
        <p:spPr>
          <a:xfrm>
            <a:off x="1571824" y="3902221"/>
            <a:ext cx="9042400" cy="1752600"/>
          </a:xfrm>
        </p:spPr>
        <p:txBody>
          <a:bodyPr/>
          <a:lstStyle>
            <a:lvl1pPr marL="0" indent="0">
              <a:buFont typeface="Wingdings" panose="05000000000000000000" pitchFamily="2" charset="2"/>
              <a:buNone/>
              <a:defRPr/>
            </a:lvl1pPr>
          </a:lstStyle>
          <a:p>
            <a:pPr lvl="0"/>
            <a:r>
              <a:rPr lang="en-US" altLang="en-US" noProof="0"/>
              <a:t>Click to edit Master subtitle style</a:t>
            </a:r>
            <a:endParaRPr lang="en-US" altLang="en-US" noProof="0" dirty="0"/>
          </a:p>
        </p:txBody>
      </p:sp>
      <p:sp>
        <p:nvSpPr>
          <p:cNvPr id="11" name="Rectangle 11"/>
          <p:cNvSpPr>
            <a:spLocks noGrp="1" noChangeArrowheads="1"/>
          </p:cNvSpPr>
          <p:nvPr>
            <p:ph type="dt" sz="quarter" idx="10"/>
          </p:nvPr>
        </p:nvSpPr>
        <p:spPr>
          <a:xfrm>
            <a:off x="1320800" y="6245225"/>
            <a:ext cx="2535238" cy="476250"/>
          </a:xfrm>
        </p:spPr>
        <p:txBody>
          <a:bodyPr/>
          <a:lstStyle>
            <a:lvl1pPr>
              <a:defRPr/>
            </a:lvl1pPr>
          </a:lstStyle>
          <a:p>
            <a:pPr>
              <a:defRPr/>
            </a:pPr>
            <a:endParaRPr lang="en-US" altLang="en-US"/>
          </a:p>
        </p:txBody>
      </p:sp>
      <p:sp>
        <p:nvSpPr>
          <p:cNvPr id="12" name="Rectangle 12"/>
          <p:cNvSpPr>
            <a:spLocks noGrp="1" noChangeArrowheads="1"/>
          </p:cNvSpPr>
          <p:nvPr>
            <p:ph type="ftr" sz="quarter" idx="11"/>
          </p:nvPr>
        </p:nvSpPr>
        <p:spPr>
          <a:xfrm>
            <a:off x="4624388" y="6245225"/>
            <a:ext cx="3860800" cy="476250"/>
          </a:xfrm>
        </p:spPr>
        <p:txBody>
          <a:bodyPr/>
          <a:lstStyle>
            <a:lvl1pPr>
              <a:defRPr/>
            </a:lvl1pPr>
          </a:lstStyle>
          <a:p>
            <a:pPr>
              <a:defRPr/>
            </a:pPr>
            <a:endParaRPr lang="en-US" altLang="en-US"/>
          </a:p>
        </p:txBody>
      </p:sp>
      <p:sp>
        <p:nvSpPr>
          <p:cNvPr id="13" name="Rectangle 13"/>
          <p:cNvSpPr>
            <a:spLocks noGrp="1" noChangeArrowheads="1"/>
          </p:cNvSpPr>
          <p:nvPr>
            <p:ph type="sldNum" sz="quarter" idx="12"/>
          </p:nvPr>
        </p:nvSpPr>
        <p:spPr/>
        <p:txBody>
          <a:bodyPr/>
          <a:lstStyle>
            <a:lvl1pPr>
              <a:defRPr/>
            </a:lvl1pPr>
          </a:lstStyle>
          <a:p>
            <a:pPr>
              <a:defRPr/>
            </a:pPr>
            <a:fld id="{1A40B1C0-B3DB-451B-AE00-050192BC973B}" type="slidenum">
              <a:rPr lang="en-US" altLang="en-US" smtClean="0"/>
              <a:pPr>
                <a:defRPr/>
              </a:pPr>
              <a:t>‹#›</a:t>
            </a:fld>
            <a:endParaRPr lang="en-US" altLang="en-US"/>
          </a:p>
        </p:txBody>
      </p:sp>
    </p:spTree>
    <p:extLst>
      <p:ext uri="{BB962C8B-B14F-4D97-AF65-F5344CB8AC3E}">
        <p14:creationId xmlns:p14="http://schemas.microsoft.com/office/powerpoint/2010/main" val="2455798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White BG)">
    <p:bg>
      <p:bgPr>
        <a:solidFill>
          <a:schemeClr val="tx2"/>
        </a:solidFill>
        <a:effectLst/>
      </p:bgPr>
    </p:bg>
    <p:spTree>
      <p:nvGrpSpPr>
        <p:cNvPr id="1" name=""/>
        <p:cNvGrpSpPr/>
        <p:nvPr/>
      </p:nvGrpSpPr>
      <p:grpSpPr>
        <a:xfrm>
          <a:off x="0" y="0"/>
          <a:ext cx="0" cy="0"/>
          <a:chOff x="0" y="0"/>
          <a:chExt cx="0" cy="0"/>
        </a:xfrm>
      </p:grpSpPr>
      <p:sp>
        <p:nvSpPr>
          <p:cNvPr id="5129" name="Rectangle 9"/>
          <p:cNvSpPr>
            <a:spLocks noGrp="1" noChangeArrowheads="1"/>
          </p:cNvSpPr>
          <p:nvPr>
            <p:ph type="ctrTitle" sz="quarter"/>
          </p:nvPr>
        </p:nvSpPr>
        <p:spPr>
          <a:xfrm>
            <a:off x="911424" y="1844824"/>
            <a:ext cx="10363200" cy="1736725"/>
          </a:xfrm>
        </p:spPr>
        <p:txBody>
          <a:bodyPr anchor="t"/>
          <a:lstStyle>
            <a:lvl1pPr>
              <a:defRPr sz="5400">
                <a:solidFill>
                  <a:schemeClr val="bg1"/>
                </a:solidFill>
                <a:effectLst/>
              </a:defRPr>
            </a:lvl1pPr>
          </a:lstStyle>
          <a:p>
            <a:pPr lvl="0"/>
            <a:r>
              <a:rPr lang="en-US" altLang="en-US" noProof="0"/>
              <a:t>Click to edit Master title style</a:t>
            </a:r>
            <a:endParaRPr lang="en-US" altLang="en-US" noProof="0" dirty="0"/>
          </a:p>
        </p:txBody>
      </p:sp>
      <p:sp>
        <p:nvSpPr>
          <p:cNvPr id="5130" name="Rectangle 10"/>
          <p:cNvSpPr>
            <a:spLocks noGrp="1" noChangeArrowheads="1"/>
          </p:cNvSpPr>
          <p:nvPr>
            <p:ph type="subTitle" sz="quarter" idx="1"/>
          </p:nvPr>
        </p:nvSpPr>
        <p:spPr>
          <a:xfrm>
            <a:off x="1571824" y="3902221"/>
            <a:ext cx="9042400" cy="1752600"/>
          </a:xfrm>
        </p:spPr>
        <p:txBody>
          <a:bodyPr/>
          <a:lstStyle>
            <a:lvl1pPr marL="0" indent="0">
              <a:buFont typeface="Wingdings" panose="05000000000000000000" pitchFamily="2" charset="2"/>
              <a:buNone/>
              <a:defRPr>
                <a:solidFill>
                  <a:srgbClr val="128FF9"/>
                </a:solidFill>
              </a:defRPr>
            </a:lvl1pPr>
          </a:lstStyle>
          <a:p>
            <a:pPr lvl="0"/>
            <a:r>
              <a:rPr lang="en-US" altLang="en-US" noProof="0"/>
              <a:t>Click to edit Master subtitle style</a:t>
            </a:r>
            <a:endParaRPr lang="en-US" altLang="en-US" noProof="0" dirty="0"/>
          </a:p>
        </p:txBody>
      </p:sp>
      <p:sp>
        <p:nvSpPr>
          <p:cNvPr id="11" name="Rectangle 11"/>
          <p:cNvSpPr>
            <a:spLocks noGrp="1" noChangeArrowheads="1"/>
          </p:cNvSpPr>
          <p:nvPr>
            <p:ph type="dt" sz="quarter" idx="10"/>
          </p:nvPr>
        </p:nvSpPr>
        <p:spPr>
          <a:xfrm>
            <a:off x="1320800" y="6245225"/>
            <a:ext cx="2535238" cy="476250"/>
          </a:xfrm>
        </p:spPr>
        <p:txBody>
          <a:bodyPr/>
          <a:lstStyle>
            <a:lvl1pPr>
              <a:defRPr>
                <a:solidFill>
                  <a:srgbClr val="128FF9"/>
                </a:solidFill>
                <a:effectLst/>
              </a:defRPr>
            </a:lvl1pPr>
          </a:lstStyle>
          <a:p>
            <a:pPr>
              <a:defRPr/>
            </a:pPr>
            <a:endParaRPr lang="en-US" altLang="en-US"/>
          </a:p>
        </p:txBody>
      </p:sp>
      <p:sp>
        <p:nvSpPr>
          <p:cNvPr id="12" name="Rectangle 12"/>
          <p:cNvSpPr>
            <a:spLocks noGrp="1" noChangeArrowheads="1"/>
          </p:cNvSpPr>
          <p:nvPr>
            <p:ph type="ftr" sz="quarter" idx="11"/>
          </p:nvPr>
        </p:nvSpPr>
        <p:spPr>
          <a:xfrm>
            <a:off x="4624388" y="6245225"/>
            <a:ext cx="3860800" cy="476250"/>
          </a:xfrm>
        </p:spPr>
        <p:txBody>
          <a:bodyPr/>
          <a:lstStyle>
            <a:lvl1pPr>
              <a:defRPr>
                <a:solidFill>
                  <a:srgbClr val="128FF9"/>
                </a:solidFill>
                <a:effectLst/>
              </a:defRPr>
            </a:lvl1pPr>
          </a:lstStyle>
          <a:p>
            <a:pPr>
              <a:defRPr/>
            </a:pPr>
            <a:endParaRPr lang="en-US" altLang="en-US"/>
          </a:p>
        </p:txBody>
      </p:sp>
      <p:sp>
        <p:nvSpPr>
          <p:cNvPr id="13" name="Rectangle 13"/>
          <p:cNvSpPr>
            <a:spLocks noGrp="1" noChangeArrowheads="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409064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picTx" preserve="1">
  <p:cSld name="Thank You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7368" y="4221088"/>
            <a:ext cx="10873205" cy="904056"/>
          </a:xfrm>
        </p:spPr>
        <p:txBody>
          <a:bodyPr anchor="ctr"/>
          <a:lstStyle>
            <a:lvl1pPr>
              <a:defRPr sz="4000"/>
            </a:lvl1pPr>
          </a:lstStyle>
          <a:p>
            <a:r>
              <a:rPr lang="en-US" dirty="0"/>
              <a:t>Click to edit Master title style for Thank you</a:t>
            </a:r>
            <a:endParaRPr lang="en-IN" dirty="0"/>
          </a:p>
        </p:txBody>
      </p:sp>
      <p:sp>
        <p:nvSpPr>
          <p:cNvPr id="3" name="Picture Placeholder 2"/>
          <p:cNvSpPr>
            <a:spLocks noGrp="1"/>
          </p:cNvSpPr>
          <p:nvPr>
            <p:ph type="pic" idx="1"/>
          </p:nvPr>
        </p:nvSpPr>
        <p:spPr>
          <a:xfrm>
            <a:off x="0" y="1"/>
            <a:ext cx="12192000" cy="40050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407368" y="5341168"/>
            <a:ext cx="10873205" cy="608112"/>
          </a:xfrm>
        </p:spPr>
        <p:txBody>
          <a:bodyPr/>
          <a:lstStyle>
            <a:lvl1pPr marL="0" indent="0">
              <a:buNone/>
              <a:defRPr sz="2800"/>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endParaRPr lang="en-IN" dirty="0"/>
          </a:p>
        </p:txBody>
      </p:sp>
    </p:spTree>
    <p:extLst>
      <p:ext uri="{BB962C8B-B14F-4D97-AF65-F5344CB8AC3E}">
        <p14:creationId xmlns:p14="http://schemas.microsoft.com/office/powerpoint/2010/main" val="2993646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picTx" preserve="1">
  <p:cSld name="Thank You Layout (White BG)">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7368" y="4221088"/>
            <a:ext cx="10873205" cy="904056"/>
          </a:xfrm>
        </p:spPr>
        <p:txBody>
          <a:bodyPr anchor="ctr"/>
          <a:lstStyle>
            <a:lvl1pPr>
              <a:defRPr sz="4000">
                <a:solidFill>
                  <a:schemeClr val="bg1"/>
                </a:solidFill>
                <a:effectLst/>
              </a:defRPr>
            </a:lvl1pPr>
          </a:lstStyle>
          <a:p>
            <a:r>
              <a:rPr lang="en-US" dirty="0"/>
              <a:t>Click to edit Master title style for Thank you</a:t>
            </a:r>
            <a:endParaRPr lang="en-IN" dirty="0"/>
          </a:p>
        </p:txBody>
      </p:sp>
      <p:sp>
        <p:nvSpPr>
          <p:cNvPr id="3" name="Picture Placeholder 2"/>
          <p:cNvSpPr>
            <a:spLocks noGrp="1"/>
          </p:cNvSpPr>
          <p:nvPr>
            <p:ph type="pic" idx="1"/>
          </p:nvPr>
        </p:nvSpPr>
        <p:spPr>
          <a:xfrm>
            <a:off x="0" y="1"/>
            <a:ext cx="12192000" cy="4005063"/>
          </a:xfrm>
        </p:spPr>
        <p:txBody>
          <a:bodyPr/>
          <a:lstStyle>
            <a:lvl1pPr marL="0" indent="0">
              <a:buNone/>
              <a:defRPr sz="3200">
                <a:solidFill>
                  <a:srgbClr val="128FF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407368" y="5341168"/>
            <a:ext cx="10873205" cy="608112"/>
          </a:xfrm>
        </p:spPr>
        <p:txBody>
          <a:bodyPr/>
          <a:lstStyle>
            <a:lvl1pPr marL="0" indent="0">
              <a:buNone/>
              <a:defRPr sz="2800">
                <a:solidFill>
                  <a:srgbClr val="128FF9"/>
                </a:solidFill>
              </a:defRPr>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endParaRPr lang="en-IN" dirty="0"/>
          </a:p>
        </p:txBody>
      </p:sp>
    </p:spTree>
    <p:extLst>
      <p:ext uri="{BB962C8B-B14F-4D97-AF65-F5344CB8AC3E}">
        <p14:creationId xmlns:p14="http://schemas.microsoft.com/office/powerpoint/2010/main" val="1023252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Righ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5360" y="388468"/>
            <a:ext cx="5328591" cy="1292695"/>
          </a:xfrm>
        </p:spPr>
        <p:txBody>
          <a:bodyPr anchor="ctr"/>
          <a:lstStyle>
            <a:lvl1pPr>
              <a:defRPr sz="4000"/>
            </a:lvl1pPr>
          </a:lstStyle>
          <a:p>
            <a:r>
              <a:rPr lang="en-US"/>
              <a:t>Click to edit Master title style</a:t>
            </a:r>
            <a:endParaRPr lang="en-IN" dirty="0"/>
          </a:p>
        </p:txBody>
      </p:sp>
      <p:sp>
        <p:nvSpPr>
          <p:cNvPr id="3" name="Picture Placeholder 2"/>
          <p:cNvSpPr>
            <a:spLocks noGrp="1"/>
          </p:cNvSpPr>
          <p:nvPr>
            <p:ph type="pic" idx="1"/>
          </p:nvPr>
        </p:nvSpPr>
        <p:spPr>
          <a:xfrm>
            <a:off x="6018584" y="0"/>
            <a:ext cx="61722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335361" y="2060848"/>
            <a:ext cx="5328590" cy="4536504"/>
          </a:xfrm>
        </p:spPr>
        <p:txBody>
          <a:bodyPr/>
          <a:lstStyle>
            <a:lvl1pPr marL="0" indent="0">
              <a:buNone/>
              <a:defRPr sz="3200"/>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3529264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picTx" preserve="1">
  <p:cSld name="Picture (Right) with Caption (White BG)">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5360" y="388468"/>
            <a:ext cx="5328591" cy="1292695"/>
          </a:xfrm>
        </p:spPr>
        <p:txBody>
          <a:bodyPr anchor="ctr"/>
          <a:lstStyle>
            <a:lvl1pPr>
              <a:defRPr sz="4000">
                <a:solidFill>
                  <a:schemeClr val="bg1"/>
                </a:solidFill>
                <a:effectLst/>
              </a:defRPr>
            </a:lvl1pPr>
          </a:lstStyle>
          <a:p>
            <a:r>
              <a:rPr lang="en-US"/>
              <a:t>Click to edit Master title style</a:t>
            </a:r>
            <a:endParaRPr lang="en-IN" dirty="0"/>
          </a:p>
        </p:txBody>
      </p:sp>
      <p:sp>
        <p:nvSpPr>
          <p:cNvPr id="3" name="Picture Placeholder 2"/>
          <p:cNvSpPr>
            <a:spLocks noGrp="1"/>
          </p:cNvSpPr>
          <p:nvPr>
            <p:ph type="pic" idx="1"/>
          </p:nvPr>
        </p:nvSpPr>
        <p:spPr>
          <a:xfrm>
            <a:off x="6018584" y="0"/>
            <a:ext cx="6172200" cy="6857999"/>
          </a:xfrm>
        </p:spPr>
        <p:txBody>
          <a:bodyPr/>
          <a:lstStyle>
            <a:lvl1pPr marL="0" indent="0">
              <a:buNone/>
              <a:defRPr sz="3200">
                <a:solidFill>
                  <a:srgbClr val="128FF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335361" y="2060848"/>
            <a:ext cx="5328590" cy="4536504"/>
          </a:xfrm>
        </p:spPr>
        <p:txBody>
          <a:bodyPr/>
          <a:lstStyle>
            <a:lvl1pPr marL="0" indent="0">
              <a:buNone/>
              <a:defRPr sz="3200">
                <a:solidFill>
                  <a:srgbClr val="128FF9"/>
                </a:solidFill>
              </a:defRPr>
            </a:lvl1pPr>
            <a:lvl2pPr marL="914400" indent="-457200">
              <a:buClr>
                <a:srgbClr val="128FF9"/>
              </a:buClr>
              <a:buFont typeface="Raleway" panose="020B0503030101060003" pitchFamily="34" charset="0"/>
              <a:buChar char="@"/>
              <a:defRPr sz="2800">
                <a:solidFill>
                  <a:schemeClr val="bg1"/>
                </a:solidFill>
              </a:defRPr>
            </a:lvl2pPr>
            <a:lvl3pPr marL="1257300" indent="-342900">
              <a:buClr>
                <a:srgbClr val="128FF9"/>
              </a:buClr>
              <a:buFont typeface="Raleway" panose="020B0503030101060003" pitchFamily="34" charset="0"/>
              <a:buChar char="@"/>
              <a:defRPr sz="2400">
                <a:solidFill>
                  <a:schemeClr val="bg1"/>
                </a:solidFill>
              </a:defRPr>
            </a:lvl3pPr>
            <a:lvl4pPr marL="1657350" indent="-285750">
              <a:buClr>
                <a:srgbClr val="128FF9"/>
              </a:buClr>
              <a:buFont typeface="Raleway" panose="020B0503030101060003" pitchFamily="34" charset="0"/>
              <a:buChar char="@"/>
              <a:defRPr sz="1600">
                <a:solidFill>
                  <a:schemeClr val="bg1"/>
                </a:solidFill>
              </a:defRPr>
            </a:lvl4pPr>
            <a:lvl5pPr marL="2114550" indent="-285750">
              <a:buClr>
                <a:srgbClr val="128FF9"/>
              </a:buClr>
              <a:buFont typeface="Raleway" panose="020B0503030101060003" pitchFamily="34" charset="0"/>
              <a:buChar char="@"/>
              <a:defRPr sz="1600">
                <a:solidFill>
                  <a:schemeClr val="bg1"/>
                </a:solidFill>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2976785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picTx" preserve="1">
  <p:cSld name="Picture (Lef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6067" y="384077"/>
            <a:ext cx="5328591" cy="1292695"/>
          </a:xfrm>
        </p:spPr>
        <p:txBody>
          <a:bodyPr anchor="ctr"/>
          <a:lstStyle>
            <a:lvl1pPr>
              <a:defRPr sz="4000"/>
            </a:lvl1pPr>
          </a:lstStyle>
          <a:p>
            <a:r>
              <a:rPr lang="en-US"/>
              <a:t>Click to edit Master title style</a:t>
            </a:r>
            <a:endParaRPr lang="en-IN" dirty="0"/>
          </a:p>
        </p:txBody>
      </p:sp>
      <p:sp>
        <p:nvSpPr>
          <p:cNvPr id="3" name="Picture Placeholder 2"/>
          <p:cNvSpPr>
            <a:spLocks noGrp="1"/>
          </p:cNvSpPr>
          <p:nvPr>
            <p:ph type="pic" idx="1"/>
          </p:nvPr>
        </p:nvSpPr>
        <p:spPr>
          <a:xfrm>
            <a:off x="-4192" y="0"/>
            <a:ext cx="61722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6586068" y="2060848"/>
            <a:ext cx="5328590" cy="4536504"/>
          </a:xfrm>
        </p:spPr>
        <p:txBody>
          <a:bodyPr/>
          <a:lstStyle>
            <a:lvl1pPr marL="0" indent="0">
              <a:buNone/>
              <a:defRPr sz="3200"/>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1540131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Left) with Caption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86067" y="384077"/>
            <a:ext cx="5328591" cy="1292695"/>
          </a:xfrm>
        </p:spPr>
        <p:txBody>
          <a:bodyPr anchor="ctr"/>
          <a:lstStyle>
            <a:lvl1pPr>
              <a:defRPr sz="4000">
                <a:solidFill>
                  <a:schemeClr val="bg1"/>
                </a:solidFill>
              </a:defRPr>
            </a:lvl1pPr>
          </a:lstStyle>
          <a:p>
            <a:r>
              <a:rPr lang="en-US"/>
              <a:t>Click to edit Master title style</a:t>
            </a:r>
            <a:endParaRPr lang="en-IN" dirty="0"/>
          </a:p>
        </p:txBody>
      </p:sp>
      <p:sp>
        <p:nvSpPr>
          <p:cNvPr id="3" name="Picture Placeholder 2"/>
          <p:cNvSpPr>
            <a:spLocks noGrp="1"/>
          </p:cNvSpPr>
          <p:nvPr>
            <p:ph type="pic" idx="1"/>
          </p:nvPr>
        </p:nvSpPr>
        <p:spPr>
          <a:xfrm>
            <a:off x="0" y="0"/>
            <a:ext cx="6172200" cy="6857999"/>
          </a:xfrm>
        </p:spPr>
        <p:txBody>
          <a:bodyPr/>
          <a:lstStyle>
            <a:lvl1pPr marL="0" indent="0">
              <a:buNone/>
              <a:defRPr sz="3200">
                <a:solidFill>
                  <a:srgbClr val="128FF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6586068" y="2060848"/>
            <a:ext cx="5328590" cy="4536504"/>
          </a:xfrm>
        </p:spPr>
        <p:txBody>
          <a:bodyPr/>
          <a:lstStyle>
            <a:lvl1pPr marL="0" indent="0">
              <a:buNone/>
              <a:defRPr sz="3200">
                <a:solidFill>
                  <a:srgbClr val="128FF9"/>
                </a:solidFill>
              </a:defRPr>
            </a:lvl1pPr>
            <a:lvl2pPr marL="914400" indent="-457200">
              <a:buClr>
                <a:srgbClr val="128FF9"/>
              </a:buClr>
              <a:buFont typeface="Raleway" panose="020B0503030101060003" pitchFamily="34" charset="0"/>
              <a:buChar char="@"/>
              <a:defRPr sz="2800">
                <a:solidFill>
                  <a:schemeClr val="bg1"/>
                </a:solidFill>
              </a:defRPr>
            </a:lvl2pPr>
            <a:lvl3pPr marL="1257300" indent="-342900">
              <a:buClr>
                <a:srgbClr val="128FF9"/>
              </a:buClr>
              <a:buFont typeface="Raleway" panose="020B0503030101060003" pitchFamily="34" charset="0"/>
              <a:buChar char="@"/>
              <a:defRPr sz="2400">
                <a:solidFill>
                  <a:schemeClr val="bg1"/>
                </a:solidFill>
              </a:defRPr>
            </a:lvl3pPr>
            <a:lvl4pPr marL="1657350" indent="-285750">
              <a:buClr>
                <a:srgbClr val="128FF9"/>
              </a:buClr>
              <a:buFont typeface="Raleway" panose="020B0503030101060003" pitchFamily="34" charset="0"/>
              <a:buChar char="@"/>
              <a:defRPr sz="1600">
                <a:solidFill>
                  <a:schemeClr val="bg1"/>
                </a:solidFill>
              </a:defRPr>
            </a:lvl4pPr>
            <a:lvl5pPr marL="2114550" indent="-285750">
              <a:buClr>
                <a:srgbClr val="128FF9"/>
              </a:buClr>
              <a:buFont typeface="Raleway" panose="020B0503030101060003" pitchFamily="34" charset="0"/>
              <a:buChar char="@"/>
              <a:defRPr sz="1600">
                <a:solidFill>
                  <a:schemeClr val="bg1"/>
                </a:solidFill>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1410582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dirty="0"/>
          </a:p>
        </p:txBody>
      </p:sp>
      <p:sp>
        <p:nvSpPr>
          <p:cNvPr id="3" name="Content Placeholder 2"/>
          <p:cNvSpPr>
            <a:spLocks noGrp="1"/>
          </p:cNvSpPr>
          <p:nvPr>
            <p:ph idx="1" hasCustomPrompt="1"/>
          </p:nvPr>
        </p:nvSpPr>
        <p:spPr>
          <a:xfrm>
            <a:off x="485127" y="1871980"/>
            <a:ext cx="11183938" cy="4191000"/>
          </a:xfrm>
        </p:spPr>
        <p:txBody>
          <a:bodyPr/>
          <a:lstStyle>
            <a:lvl1pPr>
              <a:defRPr>
                <a:solidFill>
                  <a:schemeClr val="accent1"/>
                </a:solidFill>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B44D38E7-A6AC-4906-9AAA-4AB9F06357D4}" type="slidenum">
              <a:rPr lang="en-US" altLang="en-US" smtClean="0"/>
              <a:pPr>
                <a:defRPr/>
              </a:pPr>
              <a:t>‹#›</a:t>
            </a:fld>
            <a:endParaRPr lang="en-US" altLang="en-US"/>
          </a:p>
        </p:txBody>
      </p:sp>
    </p:spTree>
    <p:extLst>
      <p:ext uri="{BB962C8B-B14F-4D97-AF65-F5344CB8AC3E}">
        <p14:creationId xmlns:p14="http://schemas.microsoft.com/office/powerpoint/2010/main" val="715805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Title and Content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effectLst/>
              </a:defRPr>
            </a:lvl1pPr>
          </a:lstStyle>
          <a:p>
            <a:r>
              <a:rPr lang="en-US"/>
              <a:t>Click to edit Master title style</a:t>
            </a:r>
            <a:endParaRPr lang="en-IN" dirty="0"/>
          </a:p>
        </p:txBody>
      </p:sp>
      <p:sp>
        <p:nvSpPr>
          <p:cNvPr id="3" name="Content Placeholder 2"/>
          <p:cNvSpPr>
            <a:spLocks noGrp="1"/>
          </p:cNvSpPr>
          <p:nvPr>
            <p:ph idx="1" hasCustomPrompt="1"/>
          </p:nvPr>
        </p:nvSpPr>
        <p:spPr>
          <a:xfrm>
            <a:off x="488302" y="1892300"/>
            <a:ext cx="11183938" cy="4191000"/>
          </a:xfrm>
        </p:spPr>
        <p:txBody>
          <a:bodyPr/>
          <a:lstStyle>
            <a:lvl1pPr>
              <a:defRPr>
                <a:solidFill>
                  <a:srgbClr val="128FF9"/>
                </a:solidFill>
                <a:latin typeface="+mn-lt"/>
              </a:defRPr>
            </a:lvl1pPr>
            <a:lvl2pPr>
              <a:buClr>
                <a:srgbClr val="128FF9"/>
              </a:buClr>
              <a:defRPr>
                <a:solidFill>
                  <a:schemeClr val="bg1"/>
                </a:solidFill>
                <a:latin typeface="+mn-lt"/>
              </a:defRPr>
            </a:lvl2pPr>
            <a:lvl3pPr>
              <a:buClr>
                <a:srgbClr val="128FF9"/>
              </a:buClr>
              <a:defRPr>
                <a:solidFill>
                  <a:schemeClr val="bg1"/>
                </a:solidFill>
                <a:latin typeface="+mn-lt"/>
              </a:defRPr>
            </a:lvl3pPr>
            <a:lvl4pPr>
              <a:buClr>
                <a:srgbClr val="128FF9"/>
              </a:buClr>
              <a:defRPr>
                <a:solidFill>
                  <a:schemeClr val="bg1"/>
                </a:solidFill>
                <a:latin typeface="+mn-lt"/>
              </a:defRPr>
            </a:lvl4pPr>
            <a:lvl5pPr>
              <a:buClr>
                <a:srgbClr val="128FF9"/>
              </a:buClr>
              <a:defRPr>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708924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en-US"/>
              <a:t>Click to edit Master title style</a:t>
            </a:r>
            <a:endParaRPr lang="en-IN"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latin typeface="+mn-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11A0C490-70B2-4D52-89E3-BAB99B13DF7B}" type="slidenum">
              <a:rPr lang="en-US" altLang="en-US" smtClean="0"/>
              <a:pPr>
                <a:defRPr/>
              </a:pPr>
              <a:t>‹#›</a:t>
            </a:fld>
            <a:endParaRPr lang="en-US" altLang="en-US"/>
          </a:p>
        </p:txBody>
      </p:sp>
    </p:spTree>
    <p:extLst>
      <p:ext uri="{BB962C8B-B14F-4D97-AF65-F5344CB8AC3E}">
        <p14:creationId xmlns:p14="http://schemas.microsoft.com/office/powerpoint/2010/main" val="2544108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solidFill>
                  <a:schemeClr val="bg1"/>
                </a:solidFill>
                <a:effectLst/>
              </a:defRPr>
            </a:lvl1pPr>
          </a:lstStyle>
          <a:p>
            <a:r>
              <a:rPr lang="en-US"/>
              <a:t>Click to edit Master title style</a:t>
            </a:r>
            <a:endParaRPr lang="en-IN"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solidFill>
                  <a:srgbClr val="128FF9"/>
                </a:solidFill>
                <a:latin typeface="+mn-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rgbClr val="128FF9"/>
                </a:solidFill>
                <a:effectLst/>
              </a:defRPr>
            </a:lvl1pPr>
          </a:lstStyle>
          <a:p>
            <a:pPr>
              <a:defRPr/>
            </a:pPr>
            <a:endParaRPr lang="en-US" altLang="en-US"/>
          </a:p>
        </p:txBody>
      </p:sp>
      <p:sp>
        <p:nvSpPr>
          <p:cNvPr id="5" name="Footer Placeholder 4"/>
          <p:cNvSpPr>
            <a:spLocks noGrp="1"/>
          </p:cNvSpPr>
          <p:nvPr>
            <p:ph type="ftr" sz="quarter" idx="11"/>
          </p:nvPr>
        </p:nvSpPr>
        <p:spPr/>
        <p:txBody>
          <a:bodyPr/>
          <a:lstStyle>
            <a:lvl1pPr>
              <a:defRPr>
                <a:solidFill>
                  <a:srgbClr val="128FF9"/>
                </a:solidFill>
                <a:effectLst/>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solidFill>
                  <a:srgbClr val="128FF9"/>
                </a:solidFill>
                <a:effectLst/>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3472070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a:t>Click to edit Master title style</a:t>
            </a:r>
            <a:endParaRPr lang="en-IN" dirty="0"/>
          </a:p>
        </p:txBody>
      </p:sp>
      <p:sp>
        <p:nvSpPr>
          <p:cNvPr id="3" name="Content Placeholder 2"/>
          <p:cNvSpPr>
            <a:spLocks noGrp="1"/>
          </p:cNvSpPr>
          <p:nvPr>
            <p:ph sz="half" idx="1" hasCustomPrompt="1"/>
          </p:nvPr>
        </p:nvSpPr>
        <p:spPr>
          <a:xfrm>
            <a:off x="488302" y="1828800"/>
            <a:ext cx="5236633" cy="4191000"/>
          </a:xfrm>
        </p:spPr>
        <p:txBody>
          <a:bodyPr/>
          <a:lstStyle>
            <a:lvl1pPr marL="0" indent="0">
              <a:buNone/>
              <a:defRPr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half" idx="2" hasCustomPrompt="1"/>
          </p:nvPr>
        </p:nvSpPr>
        <p:spPr>
          <a:xfrm>
            <a:off x="6432432" y="1840612"/>
            <a:ext cx="5236633" cy="4191000"/>
          </a:xfrm>
        </p:spPr>
        <p:txBody>
          <a:bodyPr/>
          <a:lstStyle>
            <a:lvl1pPr marL="0" indent="0">
              <a:buNone/>
              <a:defRPr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F337958E-F9EA-4841-82B6-D7D0DBBA1F0E}" type="slidenum">
              <a:rPr lang="en-US" altLang="en-US" smtClean="0"/>
              <a:pPr>
                <a:defRPr/>
              </a:pPr>
              <a:t>‹#›</a:t>
            </a:fld>
            <a:endParaRPr lang="en-US" altLang="en-US"/>
          </a:p>
        </p:txBody>
      </p:sp>
    </p:spTree>
    <p:extLst>
      <p:ext uri="{BB962C8B-B14F-4D97-AF65-F5344CB8AC3E}">
        <p14:creationId xmlns:p14="http://schemas.microsoft.com/office/powerpoint/2010/main" val="269720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Obj" preserve="1">
  <p:cSld name="Two Content (White BG)">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effectLst/>
              </a:defRPr>
            </a:lvl1pPr>
          </a:lstStyle>
          <a:p>
            <a:r>
              <a:rPr lang="en-US"/>
              <a:t>Click to edit Master title style</a:t>
            </a:r>
            <a:endParaRPr lang="en-IN" dirty="0"/>
          </a:p>
        </p:txBody>
      </p:sp>
      <p:sp>
        <p:nvSpPr>
          <p:cNvPr id="3" name="Content Placeholder 2"/>
          <p:cNvSpPr>
            <a:spLocks noGrp="1"/>
          </p:cNvSpPr>
          <p:nvPr>
            <p:ph sz="half" idx="1" hasCustomPrompt="1"/>
          </p:nvPr>
        </p:nvSpPr>
        <p:spPr>
          <a:xfrm>
            <a:off x="488302" y="1828800"/>
            <a:ext cx="5236633" cy="4191000"/>
          </a:xfrm>
        </p:spPr>
        <p:txBody>
          <a:bodyPr/>
          <a:lstStyle>
            <a:lvl1pPr marL="0" indent="0">
              <a:buNone/>
              <a:defRPr b="1">
                <a:solidFill>
                  <a:srgbClr val="128FF9"/>
                </a:solidFill>
                <a:latin typeface="+mn-lt"/>
              </a:defRPr>
            </a:lvl1pPr>
            <a:lvl2pPr>
              <a:buClr>
                <a:srgbClr val="128FF9"/>
              </a:buClr>
              <a:defRPr>
                <a:solidFill>
                  <a:schemeClr val="bg1"/>
                </a:solidFill>
                <a:latin typeface="+mn-lt"/>
              </a:defRPr>
            </a:lvl2pPr>
            <a:lvl3pPr>
              <a:buClr>
                <a:srgbClr val="128FF9"/>
              </a:buClr>
              <a:defRPr>
                <a:solidFill>
                  <a:schemeClr val="bg1"/>
                </a:solidFill>
                <a:latin typeface="+mn-lt"/>
              </a:defRPr>
            </a:lvl3pPr>
            <a:lvl4pPr>
              <a:buClr>
                <a:srgbClr val="128FF9"/>
              </a:buClr>
              <a:defRPr>
                <a:solidFill>
                  <a:schemeClr val="bg1"/>
                </a:solidFill>
                <a:latin typeface="+mn-lt"/>
              </a:defRPr>
            </a:lvl4pPr>
            <a:lvl5pPr>
              <a:buClr>
                <a:srgbClr val="128FF9"/>
              </a:buClr>
              <a:defRPr>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half" idx="2" hasCustomPrompt="1"/>
          </p:nvPr>
        </p:nvSpPr>
        <p:spPr>
          <a:xfrm>
            <a:off x="6432432" y="1840612"/>
            <a:ext cx="5236633" cy="4191000"/>
          </a:xfrm>
        </p:spPr>
        <p:txBody>
          <a:bodyPr/>
          <a:lstStyle>
            <a:lvl1pPr marL="0" indent="0">
              <a:buNone/>
              <a:defRPr b="1">
                <a:solidFill>
                  <a:srgbClr val="128FF9"/>
                </a:solidFill>
                <a:latin typeface="+mn-lt"/>
              </a:defRPr>
            </a:lvl1pPr>
            <a:lvl2pPr>
              <a:buClr>
                <a:srgbClr val="128FF9"/>
              </a:buClr>
              <a:defRPr>
                <a:solidFill>
                  <a:schemeClr val="bg1"/>
                </a:solidFill>
                <a:latin typeface="+mn-lt"/>
              </a:defRPr>
            </a:lvl2pPr>
            <a:lvl3pPr>
              <a:buClr>
                <a:srgbClr val="128FF9"/>
              </a:buClr>
              <a:defRPr>
                <a:solidFill>
                  <a:schemeClr val="bg1"/>
                </a:solidFill>
                <a:latin typeface="+mn-lt"/>
              </a:defRPr>
            </a:lvl3pPr>
            <a:lvl4pPr>
              <a:buClr>
                <a:srgbClr val="128FF9"/>
              </a:buClr>
              <a:defRPr>
                <a:solidFill>
                  <a:schemeClr val="bg1"/>
                </a:solidFill>
                <a:latin typeface="+mn-lt"/>
              </a:defRPr>
            </a:lvl4pPr>
            <a:lvl5pPr>
              <a:buClr>
                <a:srgbClr val="128FF9"/>
              </a:buClr>
              <a:defRPr>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27596400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8"/>
            <a:ext cx="10515600" cy="1325563"/>
          </a:xfrm>
        </p:spPr>
        <p:txBody>
          <a:bodyPr/>
          <a:lstStyle>
            <a:lvl1pPr>
              <a:defRPr>
                <a:effectLst/>
              </a:defRPr>
            </a:lvl1pPr>
          </a:lstStyle>
          <a:p>
            <a:r>
              <a:rPr lang="en-US"/>
              <a:t>Click to edit Master title style</a:t>
            </a:r>
            <a:endParaRPr lang="en-IN" dirty="0"/>
          </a:p>
        </p:txBody>
      </p:sp>
      <p:sp>
        <p:nvSpPr>
          <p:cNvPr id="3" name="Text Placeholder 2"/>
          <p:cNvSpPr>
            <a:spLocks noGrp="1"/>
          </p:cNvSpPr>
          <p:nvPr>
            <p:ph type="body" idx="1"/>
          </p:nvPr>
        </p:nvSpPr>
        <p:spPr>
          <a:xfrm>
            <a:off x="840319"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840319" y="2505075"/>
            <a:ext cx="5158316"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6172200" y="2505075"/>
            <a:ext cx="518371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Date Placeholder 6"/>
          <p:cNvSpPr>
            <a:spLocks noGrp="1"/>
          </p:cNvSpPr>
          <p:nvPr>
            <p:ph type="dt" sz="half" idx="10"/>
          </p:nvPr>
        </p:nvSpPr>
        <p:spPr/>
        <p:txBody>
          <a:bodyPr/>
          <a:lstStyle>
            <a:lvl1pPr>
              <a:defRPr/>
            </a:lvl1pPr>
          </a:lstStyle>
          <a:p>
            <a:pPr>
              <a:defRPr/>
            </a:pPr>
            <a:endParaRPr lang="en-US" altLang="en-US"/>
          </a:p>
        </p:txBody>
      </p:sp>
      <p:sp>
        <p:nvSpPr>
          <p:cNvPr id="8" name="Footer Placeholder 7"/>
          <p:cNvSpPr>
            <a:spLocks noGrp="1"/>
          </p:cNvSpPr>
          <p:nvPr>
            <p:ph type="ftr" sz="quarter" idx="11"/>
          </p:nvPr>
        </p:nvSpPr>
        <p:spPr/>
        <p:txBody>
          <a:bodyPr/>
          <a:lstStyle>
            <a:lvl1pPr>
              <a:defRPr/>
            </a:lvl1pPr>
          </a:lstStyle>
          <a:p>
            <a:pPr>
              <a:defRPr/>
            </a:pPr>
            <a:endParaRPr lang="en-US" altLang="en-US"/>
          </a:p>
        </p:txBody>
      </p:sp>
      <p:sp>
        <p:nvSpPr>
          <p:cNvPr id="9" name="Slide Number Placeholder 8"/>
          <p:cNvSpPr>
            <a:spLocks noGrp="1"/>
          </p:cNvSpPr>
          <p:nvPr>
            <p:ph type="sldNum" sz="quarter" idx="12"/>
          </p:nvPr>
        </p:nvSpPr>
        <p:spPr/>
        <p:txBody>
          <a:bodyPr/>
          <a:lstStyle>
            <a:lvl1pPr>
              <a:defRPr/>
            </a:lvl1pPr>
          </a:lstStyle>
          <a:p>
            <a:pPr>
              <a:defRPr/>
            </a:pPr>
            <a:fld id="{E71EBF64-BFF6-4827-8459-F01B7B3DC05F}" type="slidenum">
              <a:rPr lang="en-US" altLang="en-US" smtClean="0"/>
              <a:pPr>
                <a:defRPr/>
              </a:pPr>
              <a:t>‹#›</a:t>
            </a:fld>
            <a:endParaRPr lang="en-US" altLang="en-US"/>
          </a:p>
        </p:txBody>
      </p:sp>
    </p:spTree>
    <p:extLst>
      <p:ext uri="{BB962C8B-B14F-4D97-AF65-F5344CB8AC3E}">
        <p14:creationId xmlns:p14="http://schemas.microsoft.com/office/powerpoint/2010/main" val="5172522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8"/>
            <a:ext cx="10515600" cy="1325563"/>
          </a:xfrm>
        </p:spPr>
        <p:txBody>
          <a:bodyPr/>
          <a:lstStyle>
            <a:lvl1pPr>
              <a:defRPr>
                <a:solidFill>
                  <a:schemeClr val="bg1"/>
                </a:solidFill>
                <a:effectLst/>
              </a:defRPr>
            </a:lvl1pPr>
          </a:lstStyle>
          <a:p>
            <a:r>
              <a:rPr lang="en-US"/>
              <a:t>Click to edit Master title style</a:t>
            </a:r>
            <a:endParaRPr lang="en-IN" dirty="0"/>
          </a:p>
        </p:txBody>
      </p:sp>
      <p:sp>
        <p:nvSpPr>
          <p:cNvPr id="3" name="Text Placeholder 2"/>
          <p:cNvSpPr>
            <a:spLocks noGrp="1"/>
          </p:cNvSpPr>
          <p:nvPr>
            <p:ph type="body" idx="1"/>
          </p:nvPr>
        </p:nvSpPr>
        <p:spPr>
          <a:xfrm>
            <a:off x="840319" y="1681163"/>
            <a:ext cx="5158316" cy="823912"/>
          </a:xfrm>
        </p:spPr>
        <p:txBody>
          <a:bodyPr anchor="b"/>
          <a:lstStyle>
            <a:lvl1pPr marL="0" indent="0">
              <a:buNone/>
              <a:defRPr sz="2400" b="1">
                <a:solidFill>
                  <a:srgbClr val="128FF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840319" y="2505075"/>
            <a:ext cx="5158316" cy="3684588"/>
          </a:xfrm>
        </p:spPr>
        <p:txBody>
          <a:bodyPr/>
          <a:lstStyle>
            <a:lvl1pPr>
              <a:defRPr>
                <a:solidFill>
                  <a:srgbClr val="128FF9"/>
                </a:solidFill>
              </a:defRPr>
            </a:lvl1pPr>
            <a:lvl2pPr>
              <a:buClr>
                <a:srgbClr val="128FF9"/>
              </a:buClr>
              <a:defRPr>
                <a:solidFill>
                  <a:schemeClr val="bg1"/>
                </a:solidFill>
              </a:defRPr>
            </a:lvl2pPr>
            <a:lvl3pPr>
              <a:buClr>
                <a:srgbClr val="128FF9"/>
              </a:buClr>
              <a:defRPr>
                <a:solidFill>
                  <a:schemeClr val="bg1"/>
                </a:solidFill>
              </a:defRPr>
            </a:lvl3pPr>
            <a:lvl4pPr>
              <a:buClr>
                <a:srgbClr val="128FF9"/>
              </a:buClr>
              <a:defRPr>
                <a:solidFill>
                  <a:schemeClr val="bg1"/>
                </a:solidFill>
              </a:defRPr>
            </a:lvl4pPr>
            <a:lvl5pPr>
              <a:buClr>
                <a:srgbClr val="128FF9"/>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lang="en-US" sz="2400" b="1" kern="1200" dirty="0" smtClean="0">
                <a:solidFill>
                  <a:srgbClr val="128FF9"/>
                </a:solidFill>
                <a:effectLst/>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6172200" y="2505075"/>
            <a:ext cx="5183717" cy="368458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lang="en-US" dirty="0" smtClean="0">
                <a:solidFill>
                  <a:srgbClr val="128FF9"/>
                </a:solidFill>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IN" dirty="0">
                <a:solidFill>
                  <a:schemeClr val="bg1"/>
                </a:solidFill>
              </a:defRPr>
            </a:lvl5pPr>
          </a:lstStyle>
          <a:p>
            <a:pPr lvl="0"/>
            <a:r>
              <a:rPr lang="en-US" dirty="0"/>
              <a:t>EDIT MASTER TEXT STYLES</a:t>
            </a:r>
          </a:p>
          <a:p>
            <a:pPr lvl="1">
              <a:buClr>
                <a:srgbClr val="128FF9"/>
              </a:buClr>
            </a:pPr>
            <a:r>
              <a:rPr lang="en-US" dirty="0"/>
              <a:t>Second level</a:t>
            </a:r>
          </a:p>
          <a:p>
            <a:pPr lvl="2">
              <a:buClr>
                <a:srgbClr val="128FF9"/>
              </a:buClr>
            </a:pPr>
            <a:r>
              <a:rPr lang="en-US" dirty="0"/>
              <a:t>Third level</a:t>
            </a:r>
          </a:p>
          <a:p>
            <a:pPr lvl="3">
              <a:buClr>
                <a:srgbClr val="128FF9"/>
              </a:buClr>
            </a:pPr>
            <a:r>
              <a:rPr lang="en-US" dirty="0"/>
              <a:t>Fourth level</a:t>
            </a:r>
          </a:p>
          <a:p>
            <a:pPr lvl="4">
              <a:buClr>
                <a:srgbClr val="128FF9"/>
              </a:buClr>
            </a:pPr>
            <a:r>
              <a:rPr lang="en-US" dirty="0"/>
              <a:t>Fifth level</a:t>
            </a:r>
            <a:endParaRPr lang="en-IN" dirty="0"/>
          </a:p>
        </p:txBody>
      </p:sp>
      <p:sp>
        <p:nvSpPr>
          <p:cNvPr id="7" name="Date Placeholder 6"/>
          <p:cNvSpPr>
            <a:spLocks noGrp="1"/>
          </p:cNvSpPr>
          <p:nvPr>
            <p:ph type="dt" sz="half" idx="10"/>
          </p:nvPr>
        </p:nvSpPr>
        <p:spPr/>
        <p:txBody>
          <a:bodyPr/>
          <a:lstStyle>
            <a:lvl1pPr>
              <a:defRPr/>
            </a:lvl1pPr>
          </a:lstStyle>
          <a:p>
            <a:pPr>
              <a:defRPr/>
            </a:pPr>
            <a:endParaRPr lang="en-US" altLang="en-US"/>
          </a:p>
        </p:txBody>
      </p:sp>
      <p:sp>
        <p:nvSpPr>
          <p:cNvPr id="8" name="Footer Placeholder 7"/>
          <p:cNvSpPr>
            <a:spLocks noGrp="1"/>
          </p:cNvSpPr>
          <p:nvPr>
            <p:ph type="ftr" sz="quarter" idx="11"/>
          </p:nvPr>
        </p:nvSpPr>
        <p:spPr/>
        <p:txBody>
          <a:bodyPr/>
          <a:lstStyle>
            <a:lvl1pPr>
              <a:defRPr/>
            </a:lvl1pPr>
          </a:lstStyle>
          <a:p>
            <a:pPr>
              <a:defRPr/>
            </a:pPr>
            <a:endParaRPr lang="en-US" altLang="en-US"/>
          </a:p>
        </p:txBody>
      </p:sp>
      <p:sp>
        <p:nvSpPr>
          <p:cNvPr id="9" name="Slide Number Placeholder 8"/>
          <p:cNvSpPr>
            <a:spLocks noGrp="1"/>
          </p:cNvSpPr>
          <p:nvPr>
            <p:ph type="sldNum" sz="quarter" idx="12"/>
          </p:nvPr>
        </p:nvSpPr>
        <p:spPr/>
        <p:txBody>
          <a:bodyPr/>
          <a:lstStyle>
            <a:lvl1pPr>
              <a:defRPr/>
            </a:lvl1pPr>
          </a:lstStyle>
          <a:p>
            <a:pPr>
              <a:defRPr/>
            </a:pPr>
            <a:fld id="{3C920912-4BAD-4D4F-A4EA-DA05ACA91813}" type="slidenum">
              <a:rPr lang="en-US" altLang="en-US" smtClean="0"/>
              <a:pPr>
                <a:defRPr/>
              </a:pPr>
              <a:t>‹#›</a:t>
            </a:fld>
            <a:endParaRPr lang="en-US" altLang="en-US"/>
          </a:p>
        </p:txBody>
      </p:sp>
    </p:spTree>
    <p:extLst>
      <p:ext uri="{BB962C8B-B14F-4D97-AF65-F5344CB8AC3E}">
        <p14:creationId xmlns:p14="http://schemas.microsoft.com/office/powerpoint/2010/main" val="39554945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a:t>Click to edit Master title style</a:t>
            </a:r>
            <a:endParaRPr lang="en-IN" dirty="0"/>
          </a:p>
        </p:txBody>
      </p:sp>
      <p:sp>
        <p:nvSpPr>
          <p:cNvPr id="3" name="Date Placeholder 2"/>
          <p:cNvSpPr>
            <a:spLocks noGrp="1"/>
          </p:cNvSpPr>
          <p:nvPr>
            <p:ph type="dt" sz="half" idx="10"/>
          </p:nvPr>
        </p:nvSpPr>
        <p:spPr/>
        <p:txBody>
          <a:bodyPr/>
          <a:lstStyle>
            <a:lvl1pPr>
              <a:defRPr/>
            </a:lvl1pPr>
          </a:lstStyle>
          <a:p>
            <a:pPr>
              <a:defRPr/>
            </a:pPr>
            <a:endParaRPr lang="en-US" altLang="en-US"/>
          </a:p>
        </p:txBody>
      </p:sp>
      <p:sp>
        <p:nvSpPr>
          <p:cNvPr id="4" name="Footer Placeholder 3"/>
          <p:cNvSpPr>
            <a:spLocks noGrp="1"/>
          </p:cNvSpPr>
          <p:nvPr>
            <p:ph type="ftr" sz="quarter" idx="11"/>
          </p:nvPr>
        </p:nvSpPr>
        <p:spPr/>
        <p:txBody>
          <a:bodyPr/>
          <a:lstStyle>
            <a:lvl1pPr>
              <a:defRPr/>
            </a:lvl1pPr>
          </a:lstStyle>
          <a:p>
            <a:pPr>
              <a:defRPr/>
            </a:pPr>
            <a:endParaRPr lang="en-US" altLang="en-US"/>
          </a:p>
        </p:txBody>
      </p:sp>
      <p:sp>
        <p:nvSpPr>
          <p:cNvPr id="5" name="Slide Number Placeholder 4"/>
          <p:cNvSpPr>
            <a:spLocks noGrp="1"/>
          </p:cNvSpPr>
          <p:nvPr>
            <p:ph type="sldNum" sz="quarter" idx="12"/>
          </p:nvPr>
        </p:nvSpPr>
        <p:spPr/>
        <p:txBody>
          <a:bodyPr/>
          <a:lstStyle>
            <a:lvl1pPr>
              <a:defRPr/>
            </a:lvl1pPr>
          </a:lstStyle>
          <a:p>
            <a:pPr>
              <a:defRPr/>
            </a:pPr>
            <a:fld id="{D1488A5C-E6AF-4F86-95E1-0A50E713FDE8}" type="slidenum">
              <a:rPr lang="en-US" altLang="en-US" smtClean="0"/>
              <a:pPr>
                <a:defRPr/>
              </a:pPr>
              <a:t>‹#›</a:t>
            </a:fld>
            <a:endParaRPr lang="en-US" altLang="en-US"/>
          </a:p>
        </p:txBody>
      </p:sp>
    </p:spTree>
    <p:extLst>
      <p:ext uri="{BB962C8B-B14F-4D97-AF65-F5344CB8AC3E}">
        <p14:creationId xmlns:p14="http://schemas.microsoft.com/office/powerpoint/2010/main" val="42381625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ltLang="en-US"/>
          </a:p>
        </p:txBody>
      </p:sp>
      <p:sp>
        <p:nvSpPr>
          <p:cNvPr id="3" name="Footer Placeholder 2"/>
          <p:cNvSpPr>
            <a:spLocks noGrp="1"/>
          </p:cNvSpPr>
          <p:nvPr>
            <p:ph type="ftr" sz="quarter" idx="11"/>
          </p:nvPr>
        </p:nvSpPr>
        <p:spPr/>
        <p:txBody>
          <a:bodyPr/>
          <a:lstStyle>
            <a:lvl1pPr>
              <a:defRPr/>
            </a:lvl1pPr>
          </a:lstStyle>
          <a:p>
            <a:pPr>
              <a:defRPr/>
            </a:pPr>
            <a:endParaRPr lang="en-US" altLang="en-US"/>
          </a:p>
        </p:txBody>
      </p:sp>
      <p:sp>
        <p:nvSpPr>
          <p:cNvPr id="4" name="Slide Number Placeholder 3"/>
          <p:cNvSpPr>
            <a:spLocks noGrp="1"/>
          </p:cNvSpPr>
          <p:nvPr>
            <p:ph type="sldNum" sz="quarter" idx="12"/>
          </p:nvPr>
        </p:nvSpPr>
        <p:spPr/>
        <p:txBody>
          <a:bodyPr/>
          <a:lstStyle>
            <a:lvl1pPr>
              <a:defRPr/>
            </a:lvl1pPr>
          </a:lstStyle>
          <a:p>
            <a:pPr>
              <a:defRPr/>
            </a:pPr>
            <a:fld id="{3AD72E5D-A7A2-4C61-B979-5F5A0A8D139E}" type="slidenum">
              <a:rPr lang="en-US" altLang="en-US" smtClean="0"/>
              <a:pPr>
                <a:defRPr/>
              </a:pPr>
              <a:t>‹#›</a:t>
            </a:fld>
            <a:endParaRPr lang="en-US" altLang="en-US"/>
          </a:p>
        </p:txBody>
      </p:sp>
    </p:spTree>
    <p:extLst>
      <p:ext uri="{BB962C8B-B14F-4D97-AF65-F5344CB8AC3E}">
        <p14:creationId xmlns:p14="http://schemas.microsoft.com/office/powerpoint/2010/main" val="21670283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9" y="457200"/>
            <a:ext cx="3932767" cy="1600200"/>
          </a:xfrm>
        </p:spPr>
        <p:txBody>
          <a:bodyPr anchor="b"/>
          <a:lstStyle>
            <a:lvl1pPr>
              <a:defRPr sz="3200">
                <a:effectLst/>
              </a:defRPr>
            </a:lvl1pPr>
          </a:lstStyle>
          <a:p>
            <a:r>
              <a:rPr lang="en-US"/>
              <a:t>Click to edit Master title style</a:t>
            </a:r>
            <a:endParaRPr lang="en-IN" dirty="0"/>
          </a:p>
        </p:txBody>
      </p:sp>
      <p:sp>
        <p:nvSpPr>
          <p:cNvPr id="3" name="Content Placeholder 2"/>
          <p:cNvSpPr>
            <a:spLocks noGrp="1"/>
          </p:cNvSpPr>
          <p:nvPr>
            <p:ph idx="1" hasCustomPrompt="1"/>
          </p:nvPr>
        </p:nvSpPr>
        <p:spPr>
          <a:xfrm>
            <a:off x="5159896" y="99536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Text Placeholder 3"/>
          <p:cNvSpPr>
            <a:spLocks noGrp="1"/>
          </p:cNvSpPr>
          <p:nvPr>
            <p:ph type="body" sz="half" idx="2"/>
          </p:nvPr>
        </p:nvSpPr>
        <p:spPr>
          <a:xfrm>
            <a:off x="840319"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A512D969-1324-4B27-9C7B-F21ABFBF125E}" type="slidenum">
              <a:rPr lang="en-US" altLang="en-US" smtClean="0"/>
              <a:pPr>
                <a:defRPr/>
              </a:pPr>
              <a:t>‹#›</a:t>
            </a:fld>
            <a:endParaRPr lang="en-US" altLang="en-US"/>
          </a:p>
        </p:txBody>
      </p:sp>
    </p:spTree>
    <p:extLst>
      <p:ext uri="{BB962C8B-B14F-4D97-AF65-F5344CB8AC3E}">
        <p14:creationId xmlns:p14="http://schemas.microsoft.com/office/powerpoint/2010/main" val="18125113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D066DEEC-3AA6-4B7F-B340-34AB0FB4BBA0}" type="slidenum">
              <a:rPr lang="en-US" altLang="en-US" smtClean="0"/>
              <a:pPr>
                <a:defRPr/>
              </a:pPr>
              <a:t>‹#›</a:t>
            </a:fld>
            <a:endParaRPr lang="en-US" altLang="en-US"/>
          </a:p>
        </p:txBody>
      </p:sp>
    </p:spTree>
    <p:extLst>
      <p:ext uri="{BB962C8B-B14F-4D97-AF65-F5344CB8AC3E}">
        <p14:creationId xmlns:p14="http://schemas.microsoft.com/office/powerpoint/2010/main" val="24227196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7951" y="244478"/>
            <a:ext cx="2796116"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09602" y="244478"/>
            <a:ext cx="8185151"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353FC4E6-FAC1-406D-82A0-07A52F723E3A}" type="slidenum">
              <a:rPr lang="en-US" altLang="en-US" smtClean="0"/>
              <a:pPr>
                <a:defRPr/>
              </a:pPr>
              <a:t>‹#›</a:t>
            </a:fld>
            <a:endParaRPr lang="en-US" altLang="en-US"/>
          </a:p>
        </p:txBody>
      </p:sp>
    </p:spTree>
    <p:extLst>
      <p:ext uri="{BB962C8B-B14F-4D97-AF65-F5344CB8AC3E}">
        <p14:creationId xmlns:p14="http://schemas.microsoft.com/office/powerpoint/2010/main" val="9944178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244476"/>
            <a:ext cx="11180233" cy="1431925"/>
          </a:xfrm>
        </p:spPr>
        <p:txBody>
          <a:bodyPr/>
          <a:lstStyle/>
          <a:p>
            <a:r>
              <a:rPr lang="en-US"/>
              <a:t>Click to edit Master title style</a:t>
            </a:r>
            <a:endParaRPr lang="en-IN"/>
          </a:p>
        </p:txBody>
      </p:sp>
      <p:sp>
        <p:nvSpPr>
          <p:cNvPr id="3" name="Text Placeholder 2"/>
          <p:cNvSpPr>
            <a:spLocks noGrp="1"/>
          </p:cNvSpPr>
          <p:nvPr>
            <p:ph type="body" sz="half" idx="1"/>
          </p:nvPr>
        </p:nvSpPr>
        <p:spPr>
          <a:xfrm>
            <a:off x="1117601" y="1905000"/>
            <a:ext cx="5236633" cy="4191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557434" y="1905000"/>
            <a:ext cx="5236633" cy="4191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lvl1pPr>
              <a:defRPr/>
            </a:lvl1pPr>
          </a:lstStyle>
          <a:p>
            <a:pPr>
              <a:defRPr/>
            </a:pPr>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lvl1pPr>
          </a:lstStyle>
          <a:p>
            <a:pPr>
              <a:defRPr/>
            </a:pPr>
            <a:fld id="{B2121C7E-2CC6-450B-BE5A-0F72394D0AF1}" type="slidenum">
              <a:rPr lang="en-US" altLang="en-US" smtClean="0"/>
              <a:pPr>
                <a:defRPr/>
              </a:pPr>
              <a:t>‹#›</a:t>
            </a:fld>
            <a:endParaRPr lang="en-US" altLang="en-US"/>
          </a:p>
        </p:txBody>
      </p:sp>
    </p:spTree>
    <p:extLst>
      <p:ext uri="{BB962C8B-B14F-4D97-AF65-F5344CB8AC3E}">
        <p14:creationId xmlns:p14="http://schemas.microsoft.com/office/powerpoint/2010/main" val="25718394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DE8BA6D-3717-4B0E-8684-2EA883DC6150}" type="datetimeFigureOut">
              <a:rPr lang="en-US" smtClean="0">
                <a:solidFill>
                  <a:prstClr val="black">
                    <a:tint val="75000"/>
                  </a:prstClr>
                </a:solidFill>
              </a:rPr>
              <a:pPr/>
              <a:t>4/16/2021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32228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E8BA6D-3717-4B0E-8684-2EA883DC6150}" type="datetimeFigureOut">
              <a:rPr lang="en-US" smtClean="0">
                <a:solidFill>
                  <a:prstClr val="black">
                    <a:tint val="75000"/>
                  </a:prstClr>
                </a:solidFill>
              </a:rPr>
              <a:pPr/>
              <a:t>4/16/2021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22867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E8BA6D-3717-4B0E-8684-2EA883DC6150}" type="datetimeFigureOut">
              <a:rPr lang="en-US" smtClean="0">
                <a:solidFill>
                  <a:prstClr val="black">
                    <a:tint val="75000"/>
                  </a:prstClr>
                </a:solidFill>
              </a:rPr>
              <a:pPr/>
              <a:t>4/16/2021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95960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E8BA6D-3717-4B0E-8684-2EA883DC6150}" type="datetimeFigureOut">
              <a:rPr lang="en-US" smtClean="0">
                <a:solidFill>
                  <a:prstClr val="black">
                    <a:tint val="75000"/>
                  </a:prstClr>
                </a:solidFill>
              </a:rPr>
              <a:pPr/>
              <a:t>4/16/2021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89410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E8BA6D-3717-4B0E-8684-2EA883DC6150}" type="datetimeFigureOut">
              <a:rPr lang="en-US" smtClean="0">
                <a:solidFill>
                  <a:prstClr val="black">
                    <a:tint val="75000"/>
                  </a:prstClr>
                </a:solidFill>
              </a:rPr>
              <a:pPr/>
              <a:t>4/16/2021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2480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E8BA6D-3717-4B0E-8684-2EA883DC6150}" type="datetimeFigureOut">
              <a:rPr lang="en-US" smtClean="0">
                <a:solidFill>
                  <a:prstClr val="black">
                    <a:tint val="75000"/>
                  </a:prstClr>
                </a:solidFill>
              </a:rPr>
              <a:pPr/>
              <a:t>4/16/2021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27837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E8BA6D-3717-4B0E-8684-2EA883DC6150}" type="datetimeFigureOut">
              <a:rPr lang="en-US" smtClean="0">
                <a:solidFill>
                  <a:prstClr val="black">
                    <a:tint val="75000"/>
                  </a:prstClr>
                </a:solidFill>
              </a:rPr>
              <a:pPr/>
              <a:t>4/16/2021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81240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E8BA6D-3717-4B0E-8684-2EA883DC6150}" type="datetimeFigureOut">
              <a:rPr lang="en-US" smtClean="0">
                <a:solidFill>
                  <a:prstClr val="black">
                    <a:tint val="75000"/>
                  </a:prstClr>
                </a:solidFill>
              </a:rPr>
              <a:pPr/>
              <a:t>4/16/2021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84368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E8BA6D-3717-4B0E-8684-2EA883DC6150}" type="datetimeFigureOut">
              <a:rPr lang="en-US" smtClean="0">
                <a:solidFill>
                  <a:prstClr val="black">
                    <a:tint val="75000"/>
                  </a:prstClr>
                </a:solidFill>
              </a:rPr>
              <a:pPr/>
              <a:t>4/16/2021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65147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E8BA6D-3717-4B0E-8684-2EA883DC6150}" type="datetimeFigureOut">
              <a:rPr lang="en-US" smtClean="0">
                <a:solidFill>
                  <a:prstClr val="black">
                    <a:tint val="75000"/>
                  </a:prstClr>
                </a:solidFill>
              </a:rPr>
              <a:pPr/>
              <a:t>4/16/2021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38217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E8BA6D-3717-4B0E-8684-2EA883DC6150}" type="datetimeFigureOut">
              <a:rPr lang="en-US" smtClean="0">
                <a:solidFill>
                  <a:prstClr val="black">
                    <a:tint val="75000"/>
                  </a:prstClr>
                </a:solidFill>
              </a:rPr>
              <a:pPr/>
              <a:t>4/16/2021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5AEA7C0-7E7A-459D-AD31-882AA96DADF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36981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914400" y="6248400"/>
            <a:ext cx="2540000" cy="457200"/>
          </a:xfrm>
        </p:spPr>
        <p:txBody>
          <a:bodyPr/>
          <a:lstStyle>
            <a:lvl1pPr>
              <a:defRPr/>
            </a:lvl1pPr>
          </a:lstStyle>
          <a:p>
            <a:endParaRPr lang="en-US">
              <a:solidFill>
                <a:prstClr val="black">
                  <a:tint val="75000"/>
                </a:prstClr>
              </a:solidFill>
            </a:endParaRPr>
          </a:p>
        </p:txBody>
      </p:sp>
      <p:sp>
        <p:nvSpPr>
          <p:cNvPr id="4" name="Footer Placeholder 3"/>
          <p:cNvSpPr>
            <a:spLocks noGrp="1"/>
          </p:cNvSpPr>
          <p:nvPr>
            <p:ph type="ftr" sz="quarter" idx="11"/>
          </p:nvPr>
        </p:nvSpPr>
        <p:spPr>
          <a:xfrm>
            <a:off x="4165600" y="6248400"/>
            <a:ext cx="3860800" cy="457200"/>
          </a:xfrm>
        </p:spPr>
        <p:txBody>
          <a:bodyPr/>
          <a:lstStyle>
            <a:lvl1pPr>
              <a:defRPr/>
            </a:lvl1p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248400"/>
            <a:ext cx="2540000" cy="457200"/>
          </a:xfrm>
        </p:spPr>
        <p:txBody>
          <a:bodyPr/>
          <a:lstStyle>
            <a:lvl1pPr>
              <a:defRPr/>
            </a:lvl1pPr>
          </a:lstStyle>
          <a:p>
            <a:fld id="{78DE336E-F748-4206-B8C1-12BED8AE60F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9718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5129" name="Rectangle 9"/>
          <p:cNvSpPr>
            <a:spLocks noGrp="1" noChangeArrowheads="1"/>
          </p:cNvSpPr>
          <p:nvPr>
            <p:ph type="ctrTitle" sz="quarter"/>
          </p:nvPr>
        </p:nvSpPr>
        <p:spPr>
          <a:xfrm>
            <a:off x="911424" y="1844824"/>
            <a:ext cx="10363200" cy="1736725"/>
          </a:xfrm>
        </p:spPr>
        <p:txBody>
          <a:bodyPr anchor="t"/>
          <a:lstStyle>
            <a:lvl1pPr>
              <a:defRPr sz="5400">
                <a:effectLst/>
              </a:defRPr>
            </a:lvl1pPr>
          </a:lstStyle>
          <a:p>
            <a:pPr lvl="0"/>
            <a:r>
              <a:rPr lang="en-US" altLang="en-US" noProof="0"/>
              <a:t>Click to edit Master title style</a:t>
            </a:r>
            <a:endParaRPr lang="en-US" altLang="en-US" noProof="0" dirty="0"/>
          </a:p>
        </p:txBody>
      </p:sp>
      <p:sp>
        <p:nvSpPr>
          <p:cNvPr id="5130" name="Rectangle 10"/>
          <p:cNvSpPr>
            <a:spLocks noGrp="1" noChangeArrowheads="1"/>
          </p:cNvSpPr>
          <p:nvPr>
            <p:ph type="subTitle" sz="quarter" idx="1"/>
          </p:nvPr>
        </p:nvSpPr>
        <p:spPr>
          <a:xfrm>
            <a:off x="1571824" y="3902221"/>
            <a:ext cx="9042400" cy="1752600"/>
          </a:xfrm>
        </p:spPr>
        <p:txBody>
          <a:bodyPr/>
          <a:lstStyle>
            <a:lvl1pPr marL="0" indent="0">
              <a:buFont typeface="Wingdings" panose="05000000000000000000" pitchFamily="2" charset="2"/>
              <a:buNone/>
              <a:defRPr/>
            </a:lvl1pPr>
          </a:lstStyle>
          <a:p>
            <a:pPr lvl="0"/>
            <a:r>
              <a:rPr lang="en-US" altLang="en-US" noProof="0"/>
              <a:t>Click to edit Master subtitle style</a:t>
            </a:r>
            <a:endParaRPr lang="en-US" altLang="en-US" noProof="0" dirty="0"/>
          </a:p>
        </p:txBody>
      </p:sp>
      <p:sp>
        <p:nvSpPr>
          <p:cNvPr id="11" name="Rectangle 11"/>
          <p:cNvSpPr>
            <a:spLocks noGrp="1" noChangeArrowheads="1"/>
          </p:cNvSpPr>
          <p:nvPr>
            <p:ph type="dt" sz="quarter" idx="10"/>
          </p:nvPr>
        </p:nvSpPr>
        <p:spPr>
          <a:xfrm>
            <a:off x="1320800" y="6245225"/>
            <a:ext cx="2535238" cy="476250"/>
          </a:xfrm>
        </p:spPr>
        <p:txBody>
          <a:bodyPr/>
          <a:lstStyle>
            <a:lvl1pPr>
              <a:defRPr/>
            </a:lvl1pPr>
          </a:lstStyle>
          <a:p>
            <a:pPr>
              <a:defRPr/>
            </a:pPr>
            <a:endParaRPr lang="en-US" altLang="en-US">
              <a:solidFill>
                <a:srgbClr val="FFFFFF"/>
              </a:solidFill>
            </a:endParaRPr>
          </a:p>
        </p:txBody>
      </p:sp>
      <p:sp>
        <p:nvSpPr>
          <p:cNvPr id="12" name="Rectangle 12"/>
          <p:cNvSpPr>
            <a:spLocks noGrp="1" noChangeArrowheads="1"/>
          </p:cNvSpPr>
          <p:nvPr>
            <p:ph type="ftr" sz="quarter" idx="11"/>
          </p:nvPr>
        </p:nvSpPr>
        <p:spPr>
          <a:xfrm>
            <a:off x="4624388" y="6245225"/>
            <a:ext cx="3860800" cy="476250"/>
          </a:xfrm>
        </p:spPr>
        <p:txBody>
          <a:bodyPr/>
          <a:lstStyle>
            <a:lvl1pPr>
              <a:defRPr/>
            </a:lvl1pPr>
          </a:lstStyle>
          <a:p>
            <a:pPr>
              <a:defRPr/>
            </a:pPr>
            <a:endParaRPr lang="en-US" altLang="en-US">
              <a:solidFill>
                <a:srgbClr val="FFFFFF"/>
              </a:solidFill>
            </a:endParaRPr>
          </a:p>
        </p:txBody>
      </p:sp>
      <p:sp>
        <p:nvSpPr>
          <p:cNvPr id="13" name="Rectangle 13"/>
          <p:cNvSpPr>
            <a:spLocks noGrp="1" noChangeArrowheads="1"/>
          </p:cNvSpPr>
          <p:nvPr>
            <p:ph type="sldNum" sz="quarter" idx="12"/>
          </p:nvPr>
        </p:nvSpPr>
        <p:spPr/>
        <p:txBody>
          <a:bodyPr/>
          <a:lstStyle>
            <a:lvl1pPr>
              <a:defRPr/>
            </a:lvl1pPr>
          </a:lstStyle>
          <a:p>
            <a:pPr>
              <a:defRPr/>
            </a:pPr>
            <a:fld id="{30896918-7BF7-405E-8680-57D71C62E235}"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9161303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White BG)">
    <p:bg>
      <p:bgPr>
        <a:solidFill>
          <a:schemeClr val="tx2"/>
        </a:solidFill>
        <a:effectLst/>
      </p:bgPr>
    </p:bg>
    <p:spTree>
      <p:nvGrpSpPr>
        <p:cNvPr id="1" name=""/>
        <p:cNvGrpSpPr/>
        <p:nvPr/>
      </p:nvGrpSpPr>
      <p:grpSpPr>
        <a:xfrm>
          <a:off x="0" y="0"/>
          <a:ext cx="0" cy="0"/>
          <a:chOff x="0" y="0"/>
          <a:chExt cx="0" cy="0"/>
        </a:xfrm>
      </p:grpSpPr>
      <p:sp>
        <p:nvSpPr>
          <p:cNvPr id="5129" name="Rectangle 9"/>
          <p:cNvSpPr>
            <a:spLocks noGrp="1" noChangeArrowheads="1"/>
          </p:cNvSpPr>
          <p:nvPr>
            <p:ph type="ctrTitle" sz="quarter"/>
          </p:nvPr>
        </p:nvSpPr>
        <p:spPr>
          <a:xfrm>
            <a:off x="911424" y="1844824"/>
            <a:ext cx="10363200" cy="1736725"/>
          </a:xfrm>
        </p:spPr>
        <p:txBody>
          <a:bodyPr anchor="t"/>
          <a:lstStyle>
            <a:lvl1pPr>
              <a:defRPr sz="5400">
                <a:solidFill>
                  <a:schemeClr val="bg1"/>
                </a:solidFill>
                <a:effectLst/>
              </a:defRPr>
            </a:lvl1pPr>
          </a:lstStyle>
          <a:p>
            <a:pPr lvl="0"/>
            <a:r>
              <a:rPr lang="en-US" altLang="en-US" noProof="0"/>
              <a:t>Click to edit Master title style</a:t>
            </a:r>
            <a:endParaRPr lang="en-US" altLang="en-US" noProof="0" dirty="0"/>
          </a:p>
        </p:txBody>
      </p:sp>
      <p:sp>
        <p:nvSpPr>
          <p:cNvPr id="5130" name="Rectangle 10"/>
          <p:cNvSpPr>
            <a:spLocks noGrp="1" noChangeArrowheads="1"/>
          </p:cNvSpPr>
          <p:nvPr>
            <p:ph type="subTitle" sz="quarter" idx="1"/>
          </p:nvPr>
        </p:nvSpPr>
        <p:spPr>
          <a:xfrm>
            <a:off x="1571824" y="3902221"/>
            <a:ext cx="9042400" cy="1752600"/>
          </a:xfrm>
        </p:spPr>
        <p:txBody>
          <a:bodyPr/>
          <a:lstStyle>
            <a:lvl1pPr marL="0" indent="0">
              <a:buFont typeface="Wingdings" panose="05000000000000000000" pitchFamily="2" charset="2"/>
              <a:buNone/>
              <a:defRPr>
                <a:solidFill>
                  <a:srgbClr val="128FF9"/>
                </a:solidFill>
              </a:defRPr>
            </a:lvl1pPr>
          </a:lstStyle>
          <a:p>
            <a:pPr lvl="0"/>
            <a:r>
              <a:rPr lang="en-US" altLang="en-US" noProof="0"/>
              <a:t>Click to edit Master subtitle style</a:t>
            </a:r>
            <a:endParaRPr lang="en-US" altLang="en-US" noProof="0" dirty="0"/>
          </a:p>
        </p:txBody>
      </p:sp>
      <p:sp>
        <p:nvSpPr>
          <p:cNvPr id="11" name="Rectangle 11"/>
          <p:cNvSpPr>
            <a:spLocks noGrp="1" noChangeArrowheads="1"/>
          </p:cNvSpPr>
          <p:nvPr>
            <p:ph type="dt" sz="quarter" idx="10"/>
          </p:nvPr>
        </p:nvSpPr>
        <p:spPr>
          <a:xfrm>
            <a:off x="1320800" y="6245225"/>
            <a:ext cx="2535238" cy="476250"/>
          </a:xfrm>
        </p:spPr>
        <p:txBody>
          <a:bodyPr/>
          <a:lstStyle>
            <a:lvl1pPr>
              <a:defRPr>
                <a:solidFill>
                  <a:srgbClr val="128FF9"/>
                </a:solidFill>
                <a:effectLst/>
              </a:defRPr>
            </a:lvl1pPr>
          </a:lstStyle>
          <a:p>
            <a:pPr>
              <a:defRPr/>
            </a:pPr>
            <a:endParaRPr lang="en-US" altLang="en-US"/>
          </a:p>
        </p:txBody>
      </p:sp>
      <p:sp>
        <p:nvSpPr>
          <p:cNvPr id="12" name="Rectangle 12"/>
          <p:cNvSpPr>
            <a:spLocks noGrp="1" noChangeArrowheads="1"/>
          </p:cNvSpPr>
          <p:nvPr>
            <p:ph type="ftr" sz="quarter" idx="11"/>
          </p:nvPr>
        </p:nvSpPr>
        <p:spPr>
          <a:xfrm>
            <a:off x="4624388" y="6245225"/>
            <a:ext cx="3860800" cy="476250"/>
          </a:xfrm>
        </p:spPr>
        <p:txBody>
          <a:bodyPr/>
          <a:lstStyle>
            <a:lvl1pPr>
              <a:defRPr>
                <a:solidFill>
                  <a:srgbClr val="128FF9"/>
                </a:solidFill>
                <a:effectLst/>
              </a:defRPr>
            </a:lvl1pPr>
          </a:lstStyle>
          <a:p>
            <a:pPr>
              <a:defRPr/>
            </a:pPr>
            <a:endParaRPr lang="en-US" altLang="en-US"/>
          </a:p>
        </p:txBody>
      </p:sp>
      <p:sp>
        <p:nvSpPr>
          <p:cNvPr id="13" name="Rectangle 13"/>
          <p:cNvSpPr>
            <a:spLocks noGrp="1" noChangeArrowheads="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2365247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dirty="0"/>
          </a:p>
        </p:txBody>
      </p:sp>
      <p:sp>
        <p:nvSpPr>
          <p:cNvPr id="3" name="Content Placeholder 2"/>
          <p:cNvSpPr>
            <a:spLocks noGrp="1"/>
          </p:cNvSpPr>
          <p:nvPr>
            <p:ph idx="1" hasCustomPrompt="1"/>
          </p:nvPr>
        </p:nvSpPr>
        <p:spPr>
          <a:xfrm>
            <a:off x="485127" y="1871980"/>
            <a:ext cx="11183938" cy="4191000"/>
          </a:xfrm>
        </p:spPr>
        <p:txBody>
          <a:bodyPr/>
          <a:lstStyle>
            <a:lvl1pPr>
              <a:defRPr>
                <a:solidFill>
                  <a:schemeClr val="accent1"/>
                </a:solidFill>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pPr>
              <a:defRPr/>
            </a:pPr>
            <a:fld id="{045BA936-26FA-46BC-B800-CD9D750135BA}"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5165687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obj" preserve="1">
  <p:cSld name="Title and Content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effectLst/>
              </a:defRPr>
            </a:lvl1pPr>
          </a:lstStyle>
          <a:p>
            <a:r>
              <a:rPr lang="en-US"/>
              <a:t>Click to edit Master title style</a:t>
            </a:r>
            <a:endParaRPr lang="en-IN" dirty="0"/>
          </a:p>
        </p:txBody>
      </p:sp>
      <p:sp>
        <p:nvSpPr>
          <p:cNvPr id="3" name="Content Placeholder 2"/>
          <p:cNvSpPr>
            <a:spLocks noGrp="1"/>
          </p:cNvSpPr>
          <p:nvPr>
            <p:ph idx="1" hasCustomPrompt="1"/>
          </p:nvPr>
        </p:nvSpPr>
        <p:spPr>
          <a:xfrm>
            <a:off x="488302" y="1892300"/>
            <a:ext cx="11183938" cy="4191000"/>
          </a:xfrm>
        </p:spPr>
        <p:txBody>
          <a:bodyPr/>
          <a:lstStyle>
            <a:lvl1pPr>
              <a:defRPr>
                <a:solidFill>
                  <a:srgbClr val="128FF9"/>
                </a:solidFill>
                <a:latin typeface="+mn-lt"/>
              </a:defRPr>
            </a:lvl1pPr>
            <a:lvl2pPr>
              <a:buClr>
                <a:srgbClr val="128FF9"/>
              </a:buClr>
              <a:defRPr>
                <a:solidFill>
                  <a:schemeClr val="bg1"/>
                </a:solidFill>
                <a:latin typeface="+mn-lt"/>
              </a:defRPr>
            </a:lvl2pPr>
            <a:lvl3pPr>
              <a:buClr>
                <a:srgbClr val="128FF9"/>
              </a:buClr>
              <a:defRPr>
                <a:solidFill>
                  <a:schemeClr val="bg1"/>
                </a:solidFill>
                <a:latin typeface="+mn-lt"/>
              </a:defRPr>
            </a:lvl3pPr>
            <a:lvl4pPr>
              <a:buClr>
                <a:srgbClr val="128FF9"/>
              </a:buClr>
              <a:defRPr>
                <a:solidFill>
                  <a:schemeClr val="bg1"/>
                </a:solidFill>
                <a:latin typeface="+mn-lt"/>
              </a:defRPr>
            </a:lvl4pPr>
            <a:lvl5pPr>
              <a:buClr>
                <a:srgbClr val="128FF9"/>
              </a:buClr>
              <a:defRPr>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2932056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en-US"/>
              <a:t>Click to edit Master title style</a:t>
            </a:r>
            <a:endParaRPr lang="en-IN"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latin typeface="+mn-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pPr>
              <a:defRPr/>
            </a:pPr>
            <a:fld id="{25D6FBC9-9E3C-4990-A0F8-5742AA20FF18}"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1622531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secHead" preserve="1">
  <p:cSld name="Section Header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solidFill>
                  <a:schemeClr val="bg1"/>
                </a:solidFill>
                <a:effectLst/>
              </a:defRPr>
            </a:lvl1pPr>
          </a:lstStyle>
          <a:p>
            <a:r>
              <a:rPr lang="en-US"/>
              <a:t>Click to edit Master title style</a:t>
            </a:r>
            <a:endParaRPr lang="en-IN"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solidFill>
                  <a:srgbClr val="128FF9"/>
                </a:solidFill>
                <a:latin typeface="+mn-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rgbClr val="128FF9"/>
                </a:solidFill>
                <a:effectLst/>
              </a:defRPr>
            </a:lvl1pPr>
          </a:lstStyle>
          <a:p>
            <a:pPr>
              <a:defRPr/>
            </a:pPr>
            <a:endParaRPr lang="en-US" altLang="en-US"/>
          </a:p>
        </p:txBody>
      </p:sp>
      <p:sp>
        <p:nvSpPr>
          <p:cNvPr id="5" name="Footer Placeholder 4"/>
          <p:cNvSpPr>
            <a:spLocks noGrp="1"/>
          </p:cNvSpPr>
          <p:nvPr>
            <p:ph type="ftr" sz="quarter" idx="11"/>
          </p:nvPr>
        </p:nvSpPr>
        <p:spPr/>
        <p:txBody>
          <a:bodyPr/>
          <a:lstStyle>
            <a:lvl1pPr>
              <a:defRPr>
                <a:solidFill>
                  <a:srgbClr val="128FF9"/>
                </a:solidFill>
                <a:effectLst/>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solidFill>
                  <a:srgbClr val="128FF9"/>
                </a:solidFill>
                <a:effectLst/>
              </a:defRPr>
            </a:lvl1pPr>
          </a:lstStyle>
          <a:p>
            <a:pPr>
              <a:defRPr/>
            </a:pPr>
            <a:fld id="{853ED4D5-391E-4CEF-84BD-80FE40117C92}" type="slidenum">
              <a:rPr lang="en-US" altLang="en-US" smtClean="0"/>
              <a:pPr>
                <a:defRPr/>
              </a:pPr>
              <a:t>‹#›</a:t>
            </a:fld>
            <a:endParaRPr lang="en-US" altLang="en-US"/>
          </a:p>
        </p:txBody>
      </p:sp>
    </p:spTree>
    <p:extLst>
      <p:ext uri="{BB962C8B-B14F-4D97-AF65-F5344CB8AC3E}">
        <p14:creationId xmlns:p14="http://schemas.microsoft.com/office/powerpoint/2010/main" val="29972737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a:t>Click to edit Master title style</a:t>
            </a:r>
            <a:endParaRPr lang="en-IN" dirty="0"/>
          </a:p>
        </p:txBody>
      </p:sp>
      <p:sp>
        <p:nvSpPr>
          <p:cNvPr id="3" name="Content Placeholder 2"/>
          <p:cNvSpPr>
            <a:spLocks noGrp="1"/>
          </p:cNvSpPr>
          <p:nvPr>
            <p:ph sz="half" idx="1" hasCustomPrompt="1"/>
          </p:nvPr>
        </p:nvSpPr>
        <p:spPr>
          <a:xfrm>
            <a:off x="488302" y="1828800"/>
            <a:ext cx="5236633" cy="4191000"/>
          </a:xfrm>
        </p:spPr>
        <p:txBody>
          <a:bodyPr/>
          <a:lstStyle>
            <a:lvl1pPr marL="0" indent="0">
              <a:buNone/>
              <a:defRPr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half" idx="2" hasCustomPrompt="1"/>
          </p:nvPr>
        </p:nvSpPr>
        <p:spPr>
          <a:xfrm>
            <a:off x="6432432" y="1840612"/>
            <a:ext cx="5236633" cy="4191000"/>
          </a:xfrm>
        </p:spPr>
        <p:txBody>
          <a:bodyPr/>
          <a:lstStyle>
            <a:lvl1pPr marL="0" indent="0">
              <a:buNone/>
              <a:defRPr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D6720E9E-5DE8-432E-AC21-9870E19994FF}"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1481457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woObj" preserve="1">
  <p:cSld name="Two Content (White BG)">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effectLst/>
              </a:defRPr>
            </a:lvl1pPr>
          </a:lstStyle>
          <a:p>
            <a:r>
              <a:rPr lang="en-US"/>
              <a:t>Click to edit Master title style</a:t>
            </a:r>
            <a:endParaRPr lang="en-IN" dirty="0"/>
          </a:p>
        </p:txBody>
      </p:sp>
      <p:sp>
        <p:nvSpPr>
          <p:cNvPr id="3" name="Content Placeholder 2"/>
          <p:cNvSpPr>
            <a:spLocks noGrp="1"/>
          </p:cNvSpPr>
          <p:nvPr>
            <p:ph sz="half" idx="1" hasCustomPrompt="1"/>
          </p:nvPr>
        </p:nvSpPr>
        <p:spPr>
          <a:xfrm>
            <a:off x="488302" y="1828800"/>
            <a:ext cx="5236633" cy="4191000"/>
          </a:xfrm>
        </p:spPr>
        <p:txBody>
          <a:bodyPr/>
          <a:lstStyle>
            <a:lvl1pPr marL="0" indent="0">
              <a:buNone/>
              <a:defRPr b="1">
                <a:solidFill>
                  <a:srgbClr val="128FF9"/>
                </a:solidFill>
                <a:latin typeface="+mn-lt"/>
              </a:defRPr>
            </a:lvl1pPr>
            <a:lvl2pPr>
              <a:buClr>
                <a:srgbClr val="128FF9"/>
              </a:buClr>
              <a:defRPr>
                <a:solidFill>
                  <a:schemeClr val="bg1"/>
                </a:solidFill>
                <a:latin typeface="+mn-lt"/>
              </a:defRPr>
            </a:lvl2pPr>
            <a:lvl3pPr>
              <a:buClr>
                <a:srgbClr val="128FF9"/>
              </a:buClr>
              <a:defRPr>
                <a:solidFill>
                  <a:schemeClr val="bg1"/>
                </a:solidFill>
                <a:latin typeface="+mn-lt"/>
              </a:defRPr>
            </a:lvl3pPr>
            <a:lvl4pPr>
              <a:buClr>
                <a:srgbClr val="128FF9"/>
              </a:buClr>
              <a:defRPr>
                <a:solidFill>
                  <a:schemeClr val="bg1"/>
                </a:solidFill>
                <a:latin typeface="+mn-lt"/>
              </a:defRPr>
            </a:lvl4pPr>
            <a:lvl5pPr>
              <a:buClr>
                <a:srgbClr val="128FF9"/>
              </a:buClr>
              <a:defRPr>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half" idx="2" hasCustomPrompt="1"/>
          </p:nvPr>
        </p:nvSpPr>
        <p:spPr>
          <a:xfrm>
            <a:off x="6432432" y="1840612"/>
            <a:ext cx="5236633" cy="4191000"/>
          </a:xfrm>
        </p:spPr>
        <p:txBody>
          <a:bodyPr/>
          <a:lstStyle>
            <a:lvl1pPr marL="0" indent="0">
              <a:buNone/>
              <a:defRPr b="1">
                <a:solidFill>
                  <a:srgbClr val="128FF9"/>
                </a:solidFill>
                <a:latin typeface="+mn-lt"/>
              </a:defRPr>
            </a:lvl1pPr>
            <a:lvl2pPr>
              <a:buClr>
                <a:srgbClr val="128FF9"/>
              </a:buClr>
              <a:defRPr>
                <a:solidFill>
                  <a:schemeClr val="bg1"/>
                </a:solidFill>
                <a:latin typeface="+mn-lt"/>
              </a:defRPr>
            </a:lvl2pPr>
            <a:lvl3pPr>
              <a:buClr>
                <a:srgbClr val="128FF9"/>
              </a:buClr>
              <a:defRPr>
                <a:solidFill>
                  <a:schemeClr val="bg1"/>
                </a:solidFill>
                <a:latin typeface="+mn-lt"/>
              </a:defRPr>
            </a:lvl3pPr>
            <a:lvl4pPr>
              <a:buClr>
                <a:srgbClr val="128FF9"/>
              </a:buClr>
              <a:defRPr>
                <a:solidFill>
                  <a:schemeClr val="bg1"/>
                </a:solidFill>
                <a:latin typeface="+mn-lt"/>
              </a:defRPr>
            </a:lvl4pPr>
            <a:lvl5pPr>
              <a:buClr>
                <a:srgbClr val="128FF9"/>
              </a:buClr>
              <a:defRPr>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40355678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8"/>
            <a:ext cx="10515600" cy="1325563"/>
          </a:xfrm>
        </p:spPr>
        <p:txBody>
          <a:bodyPr/>
          <a:lstStyle>
            <a:lvl1pPr>
              <a:defRPr>
                <a:effectLst/>
              </a:defRPr>
            </a:lvl1pPr>
          </a:lstStyle>
          <a:p>
            <a:r>
              <a:rPr lang="en-US"/>
              <a:t>Click to edit Master title style</a:t>
            </a:r>
            <a:endParaRPr lang="en-IN" dirty="0"/>
          </a:p>
        </p:txBody>
      </p:sp>
      <p:sp>
        <p:nvSpPr>
          <p:cNvPr id="3" name="Text Placeholder 2"/>
          <p:cNvSpPr>
            <a:spLocks noGrp="1"/>
          </p:cNvSpPr>
          <p:nvPr>
            <p:ph type="body" idx="1"/>
          </p:nvPr>
        </p:nvSpPr>
        <p:spPr>
          <a:xfrm>
            <a:off x="840319"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840319" y="2505075"/>
            <a:ext cx="5158316"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6172200" y="2505075"/>
            <a:ext cx="518371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Date Placeholder 6"/>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8" name="Footer Placeholder 7"/>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pPr>
              <a:defRPr/>
            </a:pPr>
            <a:fld id="{F7568DB5-3E61-4EC6-BABB-93ABD8F36AFE}"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0825947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woTxTwoObj" preserve="1">
  <p:cSld name="Comparison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8"/>
            <a:ext cx="10515600" cy="1325563"/>
          </a:xfrm>
        </p:spPr>
        <p:txBody>
          <a:bodyPr/>
          <a:lstStyle>
            <a:lvl1pPr>
              <a:defRPr>
                <a:solidFill>
                  <a:schemeClr val="bg1"/>
                </a:solidFill>
                <a:effectLst/>
              </a:defRPr>
            </a:lvl1pPr>
          </a:lstStyle>
          <a:p>
            <a:r>
              <a:rPr lang="en-US"/>
              <a:t>Click to edit Master title style</a:t>
            </a:r>
            <a:endParaRPr lang="en-IN" dirty="0"/>
          </a:p>
        </p:txBody>
      </p:sp>
      <p:sp>
        <p:nvSpPr>
          <p:cNvPr id="3" name="Text Placeholder 2"/>
          <p:cNvSpPr>
            <a:spLocks noGrp="1"/>
          </p:cNvSpPr>
          <p:nvPr>
            <p:ph type="body" idx="1"/>
          </p:nvPr>
        </p:nvSpPr>
        <p:spPr>
          <a:xfrm>
            <a:off x="840319" y="1681163"/>
            <a:ext cx="5158316" cy="823912"/>
          </a:xfrm>
        </p:spPr>
        <p:txBody>
          <a:bodyPr anchor="b"/>
          <a:lstStyle>
            <a:lvl1pPr marL="0" indent="0">
              <a:buNone/>
              <a:defRPr sz="2400" b="1">
                <a:solidFill>
                  <a:srgbClr val="128FF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840319" y="2505075"/>
            <a:ext cx="5158316" cy="3684588"/>
          </a:xfrm>
        </p:spPr>
        <p:txBody>
          <a:bodyPr/>
          <a:lstStyle>
            <a:lvl1pPr>
              <a:defRPr>
                <a:solidFill>
                  <a:srgbClr val="128FF9"/>
                </a:solidFill>
              </a:defRPr>
            </a:lvl1pPr>
            <a:lvl2pPr>
              <a:buClr>
                <a:srgbClr val="128FF9"/>
              </a:buClr>
              <a:defRPr>
                <a:solidFill>
                  <a:schemeClr val="bg1"/>
                </a:solidFill>
              </a:defRPr>
            </a:lvl2pPr>
            <a:lvl3pPr>
              <a:buClr>
                <a:srgbClr val="128FF9"/>
              </a:buClr>
              <a:defRPr>
                <a:solidFill>
                  <a:schemeClr val="bg1"/>
                </a:solidFill>
              </a:defRPr>
            </a:lvl3pPr>
            <a:lvl4pPr>
              <a:buClr>
                <a:srgbClr val="128FF9"/>
              </a:buClr>
              <a:defRPr>
                <a:solidFill>
                  <a:schemeClr val="bg1"/>
                </a:solidFill>
              </a:defRPr>
            </a:lvl4pPr>
            <a:lvl5pPr>
              <a:buClr>
                <a:srgbClr val="128FF9"/>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lang="en-US" sz="2400" b="1" kern="1200" dirty="0" smtClean="0">
                <a:solidFill>
                  <a:srgbClr val="128FF9"/>
                </a:solidFill>
                <a:effectLst/>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6172200" y="2505075"/>
            <a:ext cx="5183717" cy="368458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lang="en-US" dirty="0" smtClean="0">
                <a:solidFill>
                  <a:srgbClr val="128FF9"/>
                </a:solidFill>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IN" dirty="0">
                <a:solidFill>
                  <a:schemeClr val="bg1"/>
                </a:solidFill>
              </a:defRPr>
            </a:lvl5pPr>
          </a:lstStyle>
          <a:p>
            <a:pPr lvl="0"/>
            <a:r>
              <a:rPr lang="en-US" dirty="0"/>
              <a:t>EDIT MASTER TEXT STYLES</a:t>
            </a:r>
          </a:p>
          <a:p>
            <a:pPr lvl="1">
              <a:buClr>
                <a:srgbClr val="128FF9"/>
              </a:buClr>
            </a:pPr>
            <a:r>
              <a:rPr lang="en-US" dirty="0"/>
              <a:t>Second level</a:t>
            </a:r>
          </a:p>
          <a:p>
            <a:pPr lvl="2">
              <a:buClr>
                <a:srgbClr val="128FF9"/>
              </a:buClr>
            </a:pPr>
            <a:r>
              <a:rPr lang="en-US" dirty="0"/>
              <a:t>Third level</a:t>
            </a:r>
          </a:p>
          <a:p>
            <a:pPr lvl="3">
              <a:buClr>
                <a:srgbClr val="128FF9"/>
              </a:buClr>
            </a:pPr>
            <a:r>
              <a:rPr lang="en-US" dirty="0"/>
              <a:t>Fourth level</a:t>
            </a:r>
          </a:p>
          <a:p>
            <a:pPr lvl="4">
              <a:buClr>
                <a:srgbClr val="128FF9"/>
              </a:buClr>
            </a:pPr>
            <a:r>
              <a:rPr lang="en-US" dirty="0"/>
              <a:t>Fifth level</a:t>
            </a:r>
            <a:endParaRPr lang="en-IN" dirty="0"/>
          </a:p>
        </p:txBody>
      </p:sp>
      <p:sp>
        <p:nvSpPr>
          <p:cNvPr id="7" name="Date Placeholder 6"/>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8" name="Footer Placeholder 7"/>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6910415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a:t>Click to edit Master title style</a:t>
            </a:r>
            <a:endParaRPr lang="en-IN" dirty="0"/>
          </a:p>
        </p:txBody>
      </p:sp>
      <p:sp>
        <p:nvSpPr>
          <p:cNvPr id="3" name="Date Placeholder 2"/>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4" name="Footer Placeholder 3"/>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pPr>
              <a:defRPr/>
            </a:pPr>
            <a:fld id="{0C3B052C-DA6A-47A2-957B-0BEDF41EB728}"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2570004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pPr>
              <a:defRPr/>
            </a:pPr>
            <a:fld id="{24E6B2D9-1560-444C-97EF-F30CB772872A}"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0898889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9" y="457200"/>
            <a:ext cx="3932767" cy="1600200"/>
          </a:xfrm>
        </p:spPr>
        <p:txBody>
          <a:bodyPr anchor="b"/>
          <a:lstStyle>
            <a:lvl1pPr>
              <a:defRPr sz="3200">
                <a:effectLst/>
              </a:defRPr>
            </a:lvl1pPr>
          </a:lstStyle>
          <a:p>
            <a:r>
              <a:rPr lang="en-US"/>
              <a:t>Click to edit Master title style</a:t>
            </a:r>
            <a:endParaRPr lang="en-IN" dirty="0"/>
          </a:p>
        </p:txBody>
      </p:sp>
      <p:sp>
        <p:nvSpPr>
          <p:cNvPr id="3" name="Content Placeholder 2"/>
          <p:cNvSpPr>
            <a:spLocks noGrp="1"/>
          </p:cNvSpPr>
          <p:nvPr>
            <p:ph idx="1" hasCustomPrompt="1"/>
          </p:nvPr>
        </p:nvSpPr>
        <p:spPr>
          <a:xfrm>
            <a:off x="5159896" y="99536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Text Placeholder 3"/>
          <p:cNvSpPr>
            <a:spLocks noGrp="1"/>
          </p:cNvSpPr>
          <p:nvPr>
            <p:ph type="body" sz="half" idx="2"/>
          </p:nvPr>
        </p:nvSpPr>
        <p:spPr>
          <a:xfrm>
            <a:off x="840319"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E23801B2-BA13-4478-A82F-1E72F1620023}"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8028755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picTx" preserve="1">
  <p:cSld name="Picture (Righ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5360" y="388468"/>
            <a:ext cx="5328591" cy="1292695"/>
          </a:xfrm>
        </p:spPr>
        <p:txBody>
          <a:bodyPr anchor="ctr"/>
          <a:lstStyle>
            <a:lvl1pPr>
              <a:defRPr sz="4000"/>
            </a:lvl1pPr>
          </a:lstStyle>
          <a:p>
            <a:r>
              <a:rPr lang="en-US"/>
              <a:t>Click to edit Master title style</a:t>
            </a:r>
            <a:endParaRPr lang="en-IN" dirty="0"/>
          </a:p>
        </p:txBody>
      </p:sp>
      <p:sp>
        <p:nvSpPr>
          <p:cNvPr id="3" name="Picture Placeholder 2"/>
          <p:cNvSpPr>
            <a:spLocks noGrp="1"/>
          </p:cNvSpPr>
          <p:nvPr>
            <p:ph type="pic" idx="1"/>
          </p:nvPr>
        </p:nvSpPr>
        <p:spPr>
          <a:xfrm>
            <a:off x="6018584" y="0"/>
            <a:ext cx="61722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335361" y="2060848"/>
            <a:ext cx="5328590" cy="4536504"/>
          </a:xfrm>
        </p:spPr>
        <p:txBody>
          <a:bodyPr/>
          <a:lstStyle>
            <a:lvl1pPr marL="0" indent="0">
              <a:buNone/>
              <a:defRPr sz="3200"/>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931315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picTx" preserve="1">
  <p:cSld name="Picture (Right) with Caption (White BG)">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5360" y="388468"/>
            <a:ext cx="5328591" cy="1292695"/>
          </a:xfrm>
        </p:spPr>
        <p:txBody>
          <a:bodyPr anchor="ctr"/>
          <a:lstStyle>
            <a:lvl1pPr>
              <a:defRPr sz="4000">
                <a:solidFill>
                  <a:schemeClr val="bg1"/>
                </a:solidFill>
                <a:effectLst/>
              </a:defRPr>
            </a:lvl1pPr>
          </a:lstStyle>
          <a:p>
            <a:r>
              <a:rPr lang="en-US"/>
              <a:t>Click to edit Master title style</a:t>
            </a:r>
            <a:endParaRPr lang="en-IN" dirty="0"/>
          </a:p>
        </p:txBody>
      </p:sp>
      <p:sp>
        <p:nvSpPr>
          <p:cNvPr id="3" name="Picture Placeholder 2"/>
          <p:cNvSpPr>
            <a:spLocks noGrp="1"/>
          </p:cNvSpPr>
          <p:nvPr>
            <p:ph type="pic" idx="1"/>
          </p:nvPr>
        </p:nvSpPr>
        <p:spPr>
          <a:xfrm>
            <a:off x="6018584" y="0"/>
            <a:ext cx="6172200" cy="6857999"/>
          </a:xfrm>
        </p:spPr>
        <p:txBody>
          <a:bodyPr/>
          <a:lstStyle>
            <a:lvl1pPr marL="0" indent="0">
              <a:buNone/>
              <a:defRPr sz="3200">
                <a:solidFill>
                  <a:srgbClr val="128FF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335361" y="2060848"/>
            <a:ext cx="5328590" cy="4536504"/>
          </a:xfrm>
        </p:spPr>
        <p:txBody>
          <a:bodyPr/>
          <a:lstStyle>
            <a:lvl1pPr marL="0" indent="0">
              <a:buNone/>
              <a:defRPr sz="3200">
                <a:solidFill>
                  <a:srgbClr val="128FF9"/>
                </a:solidFill>
              </a:defRPr>
            </a:lvl1pPr>
            <a:lvl2pPr marL="914400" indent="-457200">
              <a:buClr>
                <a:srgbClr val="128FF9"/>
              </a:buClr>
              <a:buFont typeface="Raleway" panose="020B0503030101060003" pitchFamily="34" charset="0"/>
              <a:buChar char="@"/>
              <a:defRPr sz="2800">
                <a:solidFill>
                  <a:schemeClr val="bg1"/>
                </a:solidFill>
              </a:defRPr>
            </a:lvl2pPr>
            <a:lvl3pPr marL="1257300" indent="-342900">
              <a:buClr>
                <a:srgbClr val="128FF9"/>
              </a:buClr>
              <a:buFont typeface="Raleway" panose="020B0503030101060003" pitchFamily="34" charset="0"/>
              <a:buChar char="@"/>
              <a:defRPr sz="2400">
                <a:solidFill>
                  <a:schemeClr val="bg1"/>
                </a:solidFill>
              </a:defRPr>
            </a:lvl3pPr>
            <a:lvl4pPr marL="1657350" indent="-285750">
              <a:buClr>
                <a:srgbClr val="128FF9"/>
              </a:buClr>
              <a:buFont typeface="Raleway" panose="020B0503030101060003" pitchFamily="34" charset="0"/>
              <a:buChar char="@"/>
              <a:defRPr sz="1600">
                <a:solidFill>
                  <a:schemeClr val="bg1"/>
                </a:solidFill>
              </a:defRPr>
            </a:lvl4pPr>
            <a:lvl5pPr marL="2114550" indent="-285750">
              <a:buClr>
                <a:srgbClr val="128FF9"/>
              </a:buClr>
              <a:buFont typeface="Raleway" panose="020B0503030101060003" pitchFamily="34" charset="0"/>
              <a:buChar char="@"/>
              <a:defRPr sz="1600">
                <a:solidFill>
                  <a:schemeClr val="bg1"/>
                </a:solidFill>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2028065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picTx" preserve="1">
  <p:cSld name="Picture (Lef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6067" y="384077"/>
            <a:ext cx="5328591" cy="1292695"/>
          </a:xfrm>
        </p:spPr>
        <p:txBody>
          <a:bodyPr anchor="ctr"/>
          <a:lstStyle>
            <a:lvl1pPr>
              <a:defRPr sz="4000"/>
            </a:lvl1pPr>
          </a:lstStyle>
          <a:p>
            <a:r>
              <a:rPr lang="en-US"/>
              <a:t>Click to edit Master title style</a:t>
            </a:r>
            <a:endParaRPr lang="en-IN" dirty="0"/>
          </a:p>
        </p:txBody>
      </p:sp>
      <p:sp>
        <p:nvSpPr>
          <p:cNvPr id="3" name="Picture Placeholder 2"/>
          <p:cNvSpPr>
            <a:spLocks noGrp="1"/>
          </p:cNvSpPr>
          <p:nvPr>
            <p:ph type="pic" idx="1"/>
          </p:nvPr>
        </p:nvSpPr>
        <p:spPr>
          <a:xfrm>
            <a:off x="30223" y="0"/>
            <a:ext cx="61722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6586068" y="2060848"/>
            <a:ext cx="5328590" cy="4536504"/>
          </a:xfrm>
        </p:spPr>
        <p:txBody>
          <a:bodyPr/>
          <a:lstStyle>
            <a:lvl1pPr marL="0" indent="0">
              <a:buNone/>
              <a:defRPr sz="3200"/>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5054720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picTx" preserve="1">
  <p:cSld name="Picture (Left) with Caption (Whit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86067" y="384077"/>
            <a:ext cx="5328591" cy="1292695"/>
          </a:xfrm>
        </p:spPr>
        <p:txBody>
          <a:bodyPr anchor="ctr"/>
          <a:lstStyle>
            <a:lvl1pPr>
              <a:defRPr sz="4000">
                <a:solidFill>
                  <a:schemeClr val="bg1"/>
                </a:solidFill>
              </a:defRPr>
            </a:lvl1pPr>
          </a:lstStyle>
          <a:p>
            <a:r>
              <a:rPr lang="en-US"/>
              <a:t>Click to edit Master title style</a:t>
            </a:r>
            <a:endParaRPr lang="en-IN" dirty="0"/>
          </a:p>
        </p:txBody>
      </p:sp>
      <p:sp>
        <p:nvSpPr>
          <p:cNvPr id="3" name="Picture Placeholder 2"/>
          <p:cNvSpPr>
            <a:spLocks noGrp="1"/>
          </p:cNvSpPr>
          <p:nvPr>
            <p:ph type="pic" idx="1"/>
          </p:nvPr>
        </p:nvSpPr>
        <p:spPr>
          <a:xfrm>
            <a:off x="0" y="0"/>
            <a:ext cx="6172200" cy="6857999"/>
          </a:xfrm>
        </p:spPr>
        <p:txBody>
          <a:bodyPr/>
          <a:lstStyle>
            <a:lvl1pPr marL="0" indent="0">
              <a:buNone/>
              <a:defRPr sz="3200">
                <a:solidFill>
                  <a:srgbClr val="128FF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6586068" y="2060848"/>
            <a:ext cx="5328590" cy="4536504"/>
          </a:xfrm>
        </p:spPr>
        <p:txBody>
          <a:bodyPr/>
          <a:lstStyle>
            <a:lvl1pPr marL="0" indent="0">
              <a:buNone/>
              <a:defRPr sz="3200">
                <a:solidFill>
                  <a:srgbClr val="128FF9"/>
                </a:solidFill>
              </a:defRPr>
            </a:lvl1pPr>
            <a:lvl2pPr marL="914400" indent="-457200">
              <a:buClr>
                <a:srgbClr val="128FF9"/>
              </a:buClr>
              <a:buFont typeface="Raleway" panose="020B0503030101060003" pitchFamily="34" charset="0"/>
              <a:buChar char="@"/>
              <a:defRPr sz="2800">
                <a:solidFill>
                  <a:schemeClr val="bg1"/>
                </a:solidFill>
              </a:defRPr>
            </a:lvl2pPr>
            <a:lvl3pPr marL="1257300" indent="-342900">
              <a:buClr>
                <a:srgbClr val="128FF9"/>
              </a:buClr>
              <a:buFont typeface="Raleway" panose="020B0503030101060003" pitchFamily="34" charset="0"/>
              <a:buChar char="@"/>
              <a:defRPr sz="2400">
                <a:solidFill>
                  <a:schemeClr val="bg1"/>
                </a:solidFill>
              </a:defRPr>
            </a:lvl3pPr>
            <a:lvl4pPr marL="1657350" indent="-285750">
              <a:buClr>
                <a:srgbClr val="128FF9"/>
              </a:buClr>
              <a:buFont typeface="Raleway" panose="020B0503030101060003" pitchFamily="34" charset="0"/>
              <a:buChar char="@"/>
              <a:defRPr sz="1600">
                <a:solidFill>
                  <a:schemeClr val="bg1"/>
                </a:solidFill>
              </a:defRPr>
            </a:lvl4pPr>
            <a:lvl5pPr marL="2114550" indent="-285750">
              <a:buClr>
                <a:srgbClr val="128FF9"/>
              </a:buClr>
              <a:buFont typeface="Raleway" panose="020B0503030101060003" pitchFamily="34" charset="0"/>
              <a:buChar char="@"/>
              <a:defRPr sz="1600">
                <a:solidFill>
                  <a:schemeClr val="bg1"/>
                </a:solidFill>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877688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picTx" preserve="1">
  <p:cSld name="Thank You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7368" y="4221088"/>
            <a:ext cx="10873205" cy="904056"/>
          </a:xfrm>
        </p:spPr>
        <p:txBody>
          <a:bodyPr anchor="ctr"/>
          <a:lstStyle>
            <a:lvl1pPr>
              <a:defRPr sz="4000"/>
            </a:lvl1pPr>
          </a:lstStyle>
          <a:p>
            <a:r>
              <a:rPr lang="en-US" dirty="0"/>
              <a:t>Click to edit Master title style for Thank you</a:t>
            </a:r>
            <a:endParaRPr lang="en-IN" dirty="0"/>
          </a:p>
        </p:txBody>
      </p:sp>
      <p:sp>
        <p:nvSpPr>
          <p:cNvPr id="3" name="Picture Placeholder 2"/>
          <p:cNvSpPr>
            <a:spLocks noGrp="1"/>
          </p:cNvSpPr>
          <p:nvPr>
            <p:ph type="pic" idx="1"/>
          </p:nvPr>
        </p:nvSpPr>
        <p:spPr>
          <a:xfrm>
            <a:off x="14266" y="1"/>
            <a:ext cx="12177734" cy="40050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407368" y="5341168"/>
            <a:ext cx="10873205" cy="608112"/>
          </a:xfrm>
        </p:spPr>
        <p:txBody>
          <a:bodyPr/>
          <a:lstStyle>
            <a:lvl1pPr marL="0" indent="0">
              <a:buNone/>
              <a:defRPr sz="2800"/>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endParaRPr lang="en-IN" dirty="0"/>
          </a:p>
        </p:txBody>
      </p:sp>
    </p:spTree>
    <p:extLst>
      <p:ext uri="{BB962C8B-B14F-4D97-AF65-F5344CB8AC3E}">
        <p14:creationId xmlns:p14="http://schemas.microsoft.com/office/powerpoint/2010/main" val="19991196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Thank You Layout (White BG)">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7368" y="4221088"/>
            <a:ext cx="10873205" cy="904056"/>
          </a:xfrm>
        </p:spPr>
        <p:txBody>
          <a:bodyPr anchor="ctr"/>
          <a:lstStyle>
            <a:lvl1pPr>
              <a:defRPr sz="4000">
                <a:solidFill>
                  <a:schemeClr val="bg1"/>
                </a:solidFill>
                <a:effectLst/>
              </a:defRPr>
            </a:lvl1pPr>
          </a:lstStyle>
          <a:p>
            <a:r>
              <a:rPr lang="en-US" dirty="0"/>
              <a:t>Click to edit Master title style for Thank you</a:t>
            </a:r>
            <a:endParaRPr lang="en-IN" dirty="0"/>
          </a:p>
        </p:txBody>
      </p:sp>
      <p:sp>
        <p:nvSpPr>
          <p:cNvPr id="3" name="Picture Placeholder 2"/>
          <p:cNvSpPr>
            <a:spLocks noGrp="1"/>
          </p:cNvSpPr>
          <p:nvPr>
            <p:ph type="pic" idx="1"/>
          </p:nvPr>
        </p:nvSpPr>
        <p:spPr>
          <a:xfrm>
            <a:off x="14266" y="1"/>
            <a:ext cx="12177734" cy="4005063"/>
          </a:xfrm>
        </p:spPr>
        <p:txBody>
          <a:bodyPr/>
          <a:lstStyle>
            <a:lvl1pPr marL="0" indent="0">
              <a:buNone/>
              <a:defRPr sz="3200">
                <a:solidFill>
                  <a:srgbClr val="128FF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dirty="0"/>
          </a:p>
        </p:txBody>
      </p:sp>
      <p:sp>
        <p:nvSpPr>
          <p:cNvPr id="4" name="Text Placeholder 3"/>
          <p:cNvSpPr>
            <a:spLocks noGrp="1"/>
          </p:cNvSpPr>
          <p:nvPr>
            <p:ph type="body" sz="half" idx="2" hasCustomPrompt="1"/>
          </p:nvPr>
        </p:nvSpPr>
        <p:spPr>
          <a:xfrm>
            <a:off x="407368" y="5341168"/>
            <a:ext cx="10873205" cy="608112"/>
          </a:xfrm>
        </p:spPr>
        <p:txBody>
          <a:bodyPr/>
          <a:lstStyle>
            <a:lvl1pPr marL="0" indent="0">
              <a:buNone/>
              <a:defRPr sz="2800">
                <a:solidFill>
                  <a:srgbClr val="128FF9"/>
                </a:solidFill>
              </a:defRPr>
            </a:lvl1pPr>
            <a:lvl2pPr marL="914400" indent="-457200">
              <a:buClr>
                <a:schemeClr val="accent1"/>
              </a:buClr>
              <a:buFont typeface="Raleway" panose="020B0503030101060003" pitchFamily="34" charset="0"/>
              <a:buChar char="@"/>
              <a:defRPr sz="2800"/>
            </a:lvl2pPr>
            <a:lvl3pPr marL="1257300" indent="-342900">
              <a:buClr>
                <a:schemeClr val="accent1"/>
              </a:buClr>
              <a:buFont typeface="Raleway" panose="020B0503030101060003" pitchFamily="34" charset="0"/>
              <a:buChar char="@"/>
              <a:defRPr sz="2400"/>
            </a:lvl3pPr>
            <a:lvl4pPr marL="1657350" indent="-285750">
              <a:buClr>
                <a:schemeClr val="accent1"/>
              </a:buClr>
              <a:buFont typeface="Raleway" panose="020B0503030101060003" pitchFamily="34" charset="0"/>
              <a:buChar char="@"/>
              <a:defRPr sz="1600"/>
            </a:lvl4pPr>
            <a:lvl5pPr marL="2114550" indent="-285750">
              <a:buClr>
                <a:schemeClr val="accent1"/>
              </a:buClr>
              <a:buFont typeface="Raleway" panose="020B0503030101060003" pitchFamily="34" charset="0"/>
              <a:buChar char="@"/>
              <a:defRPr sz="16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endParaRPr lang="en-IN" dirty="0"/>
          </a:p>
        </p:txBody>
      </p:sp>
    </p:spTree>
    <p:extLst>
      <p:ext uri="{BB962C8B-B14F-4D97-AF65-F5344CB8AC3E}">
        <p14:creationId xmlns:p14="http://schemas.microsoft.com/office/powerpoint/2010/main" val="32707317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pPr>
              <a:defRPr/>
            </a:pPr>
            <a:fld id="{6F6CA3D2-39F2-442F-8D31-5B31DBE64157}"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7545900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7951" y="244478"/>
            <a:ext cx="2796116"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09602" y="244478"/>
            <a:ext cx="8185151"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pPr>
              <a:defRPr/>
            </a:pPr>
            <a:fld id="{1BA646F6-1E08-4E45-8A7B-9482F24445B1}" type="slidenum">
              <a:rPr lang="en-US" altLang="en-US" smtClean="0">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6449305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244476"/>
            <a:ext cx="11180233" cy="1431925"/>
          </a:xfrm>
        </p:spPr>
        <p:txBody>
          <a:bodyPr/>
          <a:lstStyle/>
          <a:p>
            <a:r>
              <a:rPr lang="en-US"/>
              <a:t>Click to edit Master title style</a:t>
            </a:r>
            <a:endParaRPr lang="en-IN"/>
          </a:p>
        </p:txBody>
      </p:sp>
      <p:sp>
        <p:nvSpPr>
          <p:cNvPr id="3" name="Text Placeholder 2"/>
          <p:cNvSpPr>
            <a:spLocks noGrp="1"/>
          </p:cNvSpPr>
          <p:nvPr>
            <p:ph type="body" sz="half" idx="1"/>
          </p:nvPr>
        </p:nvSpPr>
        <p:spPr>
          <a:xfrm>
            <a:off x="1117601" y="1905000"/>
            <a:ext cx="5236633" cy="4191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557434" y="1905000"/>
            <a:ext cx="5236633" cy="4191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lvl1pPr>
              <a:defRPr/>
            </a:lvl1pPr>
          </a:lstStyle>
          <a:p>
            <a:pPr>
              <a:defRPr/>
            </a:pPr>
            <a:endParaRPr lang="en-US" altLang="en-US">
              <a:solidFill>
                <a:srgbClr val="FFFFFF"/>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pPr>
              <a:defRPr/>
            </a:pPr>
            <a:fld id="{A233BA09-41AA-4F34-9D73-1838F92B95CB}"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25668838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Layout (light)">
    <p:bg>
      <p:bgPr>
        <a:solidFill>
          <a:srgbClr val="4D4A46"/>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16-04-2021</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grpSp>
        <p:nvGrpSpPr>
          <p:cNvPr id="7" name="Group 3"/>
          <p:cNvGrpSpPr/>
          <p:nvPr userDrawn="1"/>
        </p:nvGrpSpPr>
        <p:grpSpPr>
          <a:xfrm>
            <a:off x="1225609" y="804923"/>
            <a:ext cx="8004995" cy="4839734"/>
            <a:chOff x="0" y="0"/>
            <a:chExt cx="2792483" cy="1688305"/>
          </a:xfrm>
        </p:grpSpPr>
        <p:sp>
          <p:nvSpPr>
            <p:cNvPr id="8" name="Freeform 4"/>
            <p:cNvSpPr/>
            <p:nvPr/>
          </p:nvSpPr>
          <p:spPr>
            <a:xfrm>
              <a:off x="0" y="0"/>
              <a:ext cx="2792483" cy="1688305"/>
            </a:xfrm>
            <a:custGeom>
              <a:avLst/>
              <a:gdLst/>
              <a:ahLst/>
              <a:cxnLst/>
              <a:rect l="l" t="t" r="r" b="b"/>
              <a:pathLst>
                <a:path w="2792483" h="1688305">
                  <a:moveTo>
                    <a:pt x="0" y="0"/>
                  </a:moveTo>
                  <a:lnTo>
                    <a:pt x="0" y="1688305"/>
                  </a:lnTo>
                  <a:lnTo>
                    <a:pt x="2792483" y="1688305"/>
                  </a:lnTo>
                  <a:lnTo>
                    <a:pt x="2792483" y="0"/>
                  </a:lnTo>
                  <a:lnTo>
                    <a:pt x="0" y="0"/>
                  </a:lnTo>
                  <a:close/>
                  <a:moveTo>
                    <a:pt x="2731523" y="1627345"/>
                  </a:moveTo>
                  <a:lnTo>
                    <a:pt x="59690" y="1627345"/>
                  </a:lnTo>
                  <a:lnTo>
                    <a:pt x="59690" y="59690"/>
                  </a:lnTo>
                  <a:lnTo>
                    <a:pt x="2731523" y="59690"/>
                  </a:lnTo>
                  <a:lnTo>
                    <a:pt x="2731523" y="1627345"/>
                  </a:lnTo>
                  <a:close/>
                </a:path>
              </a:pathLst>
            </a:custGeom>
            <a:solidFill>
              <a:srgbClr val="FFFFFF"/>
            </a:solidFill>
          </p:spPr>
        </p:sp>
      </p:grpSp>
      <p:sp>
        <p:nvSpPr>
          <p:cNvPr id="16" name="Title 1"/>
          <p:cNvSpPr>
            <a:spLocks noGrp="1"/>
          </p:cNvSpPr>
          <p:nvPr>
            <p:ph type="ctrTitle"/>
          </p:nvPr>
        </p:nvSpPr>
        <p:spPr>
          <a:xfrm>
            <a:off x="1813957" y="3459936"/>
            <a:ext cx="6339443" cy="660400"/>
          </a:xfrm>
        </p:spPr>
        <p:txBody>
          <a:bodyPr anchor="ctr"/>
          <a:lstStyle>
            <a:lvl1pPr algn="l">
              <a:defRPr sz="4000">
                <a:solidFill>
                  <a:srgbClr val="E4D4C5"/>
                </a:solidFill>
                <a:latin typeface="Quando" panose="02020603060000060704" pitchFamily="18" charset="0"/>
              </a:defRPr>
            </a:lvl1pPr>
          </a:lstStyle>
          <a:p>
            <a:r>
              <a:rPr lang="en-US" dirty="0"/>
              <a:t>Click to edit Master title style</a:t>
            </a:r>
            <a:endParaRPr lang="en-IN" dirty="0"/>
          </a:p>
        </p:txBody>
      </p:sp>
      <p:sp>
        <p:nvSpPr>
          <p:cNvPr id="17" name="Subtitle 2"/>
          <p:cNvSpPr>
            <a:spLocks noGrp="1"/>
          </p:cNvSpPr>
          <p:nvPr>
            <p:ph type="subTitle" idx="1"/>
          </p:nvPr>
        </p:nvSpPr>
        <p:spPr>
          <a:xfrm>
            <a:off x="1813957" y="4006249"/>
            <a:ext cx="6339443" cy="459433"/>
          </a:xfrm>
        </p:spPr>
        <p:txBody>
          <a:bodyPr anchor="ctr">
            <a:normAutofit/>
          </a:bodyPr>
          <a:lstStyle>
            <a:lvl1pPr marL="0" indent="0" algn="l">
              <a:buNone/>
              <a:defRPr sz="2000">
                <a:solidFill>
                  <a:srgbClr val="E4D4C5"/>
                </a:solidFill>
                <a:latin typeface="Cinzel" panose="00000500000000000000" pitchFamily="2" charset="0"/>
              </a:defRPr>
            </a:lvl1pPr>
            <a:lvl2pPr marL="304815" indent="0" algn="ctr">
              <a:buNone/>
              <a:defRPr sz="1333"/>
            </a:lvl2pPr>
            <a:lvl3pPr marL="609630" indent="0" algn="ctr">
              <a:buNone/>
              <a:defRPr sz="1200"/>
            </a:lvl3pPr>
            <a:lvl4pPr marL="914446" indent="0" algn="ctr">
              <a:buNone/>
              <a:defRPr sz="1067"/>
            </a:lvl4pPr>
            <a:lvl5pPr marL="1219261" indent="0" algn="ctr">
              <a:buNone/>
              <a:defRPr sz="1067"/>
            </a:lvl5pPr>
            <a:lvl6pPr marL="1524076" indent="0" algn="ctr">
              <a:buNone/>
              <a:defRPr sz="1067"/>
            </a:lvl6pPr>
            <a:lvl7pPr marL="1828891" indent="0" algn="ctr">
              <a:buNone/>
              <a:defRPr sz="1067"/>
            </a:lvl7pPr>
            <a:lvl8pPr marL="2133707" indent="0" algn="ctr">
              <a:buNone/>
              <a:defRPr sz="1067"/>
            </a:lvl8pPr>
            <a:lvl9pPr marL="2438522" indent="0" algn="ctr">
              <a:buNone/>
              <a:defRPr sz="1067"/>
            </a:lvl9pPr>
          </a:lstStyle>
          <a:p>
            <a:r>
              <a:rPr lang="en-US" dirty="0"/>
              <a:t>Click to edit Master subtitle style</a:t>
            </a:r>
            <a:endParaRPr lang="en-IN" dirty="0"/>
          </a:p>
        </p:txBody>
      </p:sp>
      <p:sp>
        <p:nvSpPr>
          <p:cNvPr id="9" name="Slide Number Placeholder 4"/>
          <p:cNvSpPr txBox="1">
            <a:spLocks/>
          </p:cNvSpPr>
          <p:nvPr userDrawn="1"/>
        </p:nvSpPr>
        <p:spPr>
          <a:xfrm>
            <a:off x="11226800" y="5979924"/>
            <a:ext cx="588000" cy="588000"/>
          </a:xfrm>
          <a:prstGeom prst="ellipse">
            <a:avLst/>
          </a:prstGeom>
          <a:ln w="38100">
            <a:solidFill>
              <a:srgbClr val="E4D4C5"/>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18C8060-9227-4C66-957D-7B20F13919E5}" type="slidenum">
              <a:rPr lang="en-IN" sz="1600" smtClean="0">
                <a:solidFill>
                  <a:srgbClr val="E4D4C5"/>
                </a:solidFill>
              </a:rPr>
              <a:pPr fontAlgn="auto">
                <a:spcBef>
                  <a:spcPts val="0"/>
                </a:spcBef>
                <a:spcAft>
                  <a:spcPts val="0"/>
                </a:spcAft>
              </a:pPr>
              <a:t>‹#›</a:t>
            </a:fld>
            <a:endParaRPr lang="en-IN" sz="1600" dirty="0">
              <a:solidFill>
                <a:srgbClr val="E4D4C5"/>
              </a:solidFill>
            </a:endParaRPr>
          </a:p>
        </p:txBody>
      </p:sp>
    </p:spTree>
    <p:extLst>
      <p:ext uri="{BB962C8B-B14F-4D97-AF65-F5344CB8AC3E}">
        <p14:creationId xmlns:p14="http://schemas.microsoft.com/office/powerpoint/2010/main" val="17401595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Layout (dark)">
    <p:bg>
      <p:bgPr>
        <a:solidFill>
          <a:srgbClr val="E4D4C5"/>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16-04-2021</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grpSp>
        <p:nvGrpSpPr>
          <p:cNvPr id="7" name="Group 3"/>
          <p:cNvGrpSpPr/>
          <p:nvPr userDrawn="1"/>
        </p:nvGrpSpPr>
        <p:grpSpPr>
          <a:xfrm>
            <a:off x="1225609" y="804923"/>
            <a:ext cx="8004995" cy="4839734"/>
            <a:chOff x="0" y="0"/>
            <a:chExt cx="2792483" cy="1688305"/>
          </a:xfrm>
        </p:grpSpPr>
        <p:sp>
          <p:nvSpPr>
            <p:cNvPr id="8" name="Freeform 4"/>
            <p:cNvSpPr/>
            <p:nvPr/>
          </p:nvSpPr>
          <p:spPr>
            <a:xfrm>
              <a:off x="0" y="0"/>
              <a:ext cx="2792483" cy="1688305"/>
            </a:xfrm>
            <a:custGeom>
              <a:avLst/>
              <a:gdLst/>
              <a:ahLst/>
              <a:cxnLst/>
              <a:rect l="l" t="t" r="r" b="b"/>
              <a:pathLst>
                <a:path w="2792483" h="1688305">
                  <a:moveTo>
                    <a:pt x="0" y="0"/>
                  </a:moveTo>
                  <a:lnTo>
                    <a:pt x="0" y="1688305"/>
                  </a:lnTo>
                  <a:lnTo>
                    <a:pt x="2792483" y="1688305"/>
                  </a:lnTo>
                  <a:lnTo>
                    <a:pt x="2792483" y="0"/>
                  </a:lnTo>
                  <a:lnTo>
                    <a:pt x="0" y="0"/>
                  </a:lnTo>
                  <a:close/>
                  <a:moveTo>
                    <a:pt x="2731523" y="1627345"/>
                  </a:moveTo>
                  <a:lnTo>
                    <a:pt x="59690" y="1627345"/>
                  </a:lnTo>
                  <a:lnTo>
                    <a:pt x="59690" y="59690"/>
                  </a:lnTo>
                  <a:lnTo>
                    <a:pt x="2731523" y="59690"/>
                  </a:lnTo>
                  <a:lnTo>
                    <a:pt x="2731523" y="1627345"/>
                  </a:lnTo>
                  <a:close/>
                </a:path>
              </a:pathLst>
            </a:custGeom>
            <a:solidFill>
              <a:srgbClr val="FFFFFF"/>
            </a:solidFill>
          </p:spPr>
        </p:sp>
      </p:grpSp>
      <p:sp>
        <p:nvSpPr>
          <p:cNvPr id="16" name="Title 1"/>
          <p:cNvSpPr>
            <a:spLocks noGrp="1"/>
          </p:cNvSpPr>
          <p:nvPr>
            <p:ph type="ctrTitle"/>
          </p:nvPr>
        </p:nvSpPr>
        <p:spPr>
          <a:xfrm>
            <a:off x="1813957" y="3479800"/>
            <a:ext cx="6339443" cy="660400"/>
          </a:xfrm>
        </p:spPr>
        <p:txBody>
          <a:bodyPr anchor="ctr"/>
          <a:lstStyle>
            <a:lvl1pPr algn="l">
              <a:defRPr sz="4000">
                <a:solidFill>
                  <a:srgbClr val="4D4A46"/>
                </a:solidFill>
                <a:latin typeface="Quando" panose="02020603060000060704" pitchFamily="18" charset="0"/>
              </a:defRPr>
            </a:lvl1pPr>
          </a:lstStyle>
          <a:p>
            <a:r>
              <a:rPr lang="en-US" dirty="0"/>
              <a:t>Click to edit Master title style</a:t>
            </a:r>
            <a:endParaRPr lang="en-IN" dirty="0"/>
          </a:p>
        </p:txBody>
      </p:sp>
      <p:sp>
        <p:nvSpPr>
          <p:cNvPr id="17" name="Subtitle 2"/>
          <p:cNvSpPr>
            <a:spLocks noGrp="1"/>
          </p:cNvSpPr>
          <p:nvPr>
            <p:ph type="subTitle" idx="1"/>
          </p:nvPr>
        </p:nvSpPr>
        <p:spPr>
          <a:xfrm>
            <a:off x="1813957" y="4026113"/>
            <a:ext cx="6339443" cy="459433"/>
          </a:xfrm>
        </p:spPr>
        <p:txBody>
          <a:bodyPr anchor="ctr">
            <a:normAutofit/>
          </a:bodyPr>
          <a:lstStyle>
            <a:lvl1pPr marL="0" indent="0" algn="l">
              <a:buNone/>
              <a:defRPr sz="2000">
                <a:solidFill>
                  <a:srgbClr val="4D4A46"/>
                </a:solidFill>
                <a:latin typeface="Cinzel" panose="00000500000000000000" pitchFamily="2" charset="0"/>
              </a:defRPr>
            </a:lvl1pPr>
            <a:lvl2pPr marL="304815" indent="0" algn="ctr">
              <a:buNone/>
              <a:defRPr sz="1333"/>
            </a:lvl2pPr>
            <a:lvl3pPr marL="609630" indent="0" algn="ctr">
              <a:buNone/>
              <a:defRPr sz="1200"/>
            </a:lvl3pPr>
            <a:lvl4pPr marL="914446" indent="0" algn="ctr">
              <a:buNone/>
              <a:defRPr sz="1067"/>
            </a:lvl4pPr>
            <a:lvl5pPr marL="1219261" indent="0" algn="ctr">
              <a:buNone/>
              <a:defRPr sz="1067"/>
            </a:lvl5pPr>
            <a:lvl6pPr marL="1524076" indent="0" algn="ctr">
              <a:buNone/>
              <a:defRPr sz="1067"/>
            </a:lvl6pPr>
            <a:lvl7pPr marL="1828891" indent="0" algn="ctr">
              <a:buNone/>
              <a:defRPr sz="1067"/>
            </a:lvl7pPr>
            <a:lvl8pPr marL="2133707" indent="0" algn="ctr">
              <a:buNone/>
              <a:defRPr sz="1067"/>
            </a:lvl8pPr>
            <a:lvl9pPr marL="2438522" indent="0" algn="ctr">
              <a:buNone/>
              <a:defRPr sz="1067"/>
            </a:lvl9pPr>
          </a:lstStyle>
          <a:p>
            <a:r>
              <a:rPr lang="en-US" dirty="0"/>
              <a:t>Click to edit Master subtitle style</a:t>
            </a:r>
            <a:endParaRPr lang="en-IN" dirty="0"/>
          </a:p>
        </p:txBody>
      </p:sp>
      <p:sp>
        <p:nvSpPr>
          <p:cNvPr id="9" name="Slide Number Placeholder 4"/>
          <p:cNvSpPr txBox="1">
            <a:spLocks/>
          </p:cNvSpPr>
          <p:nvPr userDrawn="1"/>
        </p:nvSpPr>
        <p:spPr>
          <a:xfrm>
            <a:off x="11226800" y="5979924"/>
            <a:ext cx="588000" cy="588000"/>
          </a:xfrm>
          <a:prstGeom prst="ellipse">
            <a:avLst/>
          </a:prstGeom>
          <a:ln w="38100">
            <a:solidFill>
              <a:srgbClr val="4D4A46"/>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18C8060-9227-4C66-957D-7B20F13919E5}" type="slidenum">
              <a:rPr lang="en-IN" sz="1600" smtClean="0"/>
              <a:pPr fontAlgn="auto">
                <a:spcBef>
                  <a:spcPts val="0"/>
                </a:spcBef>
                <a:spcAft>
                  <a:spcPts val="0"/>
                </a:spcAft>
              </a:pPr>
              <a:t>‹#›</a:t>
            </a:fld>
            <a:endParaRPr lang="en-IN" sz="1600" dirty="0"/>
          </a:p>
        </p:txBody>
      </p:sp>
    </p:spTree>
    <p:extLst>
      <p:ext uri="{BB962C8B-B14F-4D97-AF65-F5344CB8AC3E}">
        <p14:creationId xmlns:p14="http://schemas.microsoft.com/office/powerpoint/2010/main" val="3322555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cstate="email">
            <a:alphaModFix amt="9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24800" y="684925"/>
            <a:ext cx="3429000" cy="1321676"/>
          </a:xfrm>
        </p:spPr>
        <p:txBody>
          <a:bodyPr/>
          <a:lstStyle>
            <a:lvl1pPr algn="r">
              <a:defRPr kumimoji="0" lang="en-US" sz="4266" b="0" i="0" u="none" strike="noStrike" kern="1200" cap="none" spc="0" normalizeH="0" baseline="0" smtClean="0">
                <a:ln>
                  <a:noFill/>
                </a:ln>
                <a:solidFill>
                  <a:srgbClr val="044A3A"/>
                </a:solidFill>
                <a:effectLst/>
                <a:uLnTx/>
                <a:uFillTx/>
                <a:latin typeface="Quando"/>
                <a:ea typeface="+mn-ea"/>
                <a:cs typeface="+mn-cs"/>
              </a:defRPr>
            </a:lvl1pPr>
          </a:lstStyle>
          <a:p>
            <a:r>
              <a:rPr lang="en-US" dirty="0"/>
              <a:t>Click to edit Master title style</a:t>
            </a:r>
            <a:endParaRPr lang="en-IN" dirty="0"/>
          </a:p>
        </p:txBody>
      </p:sp>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16-04-2021</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10" name="Freeform 6"/>
          <p:cNvSpPr/>
          <p:nvPr/>
        </p:nvSpPr>
        <p:spPr>
          <a:xfrm>
            <a:off x="685800" y="685801"/>
            <a:ext cx="5349064" cy="1818631"/>
          </a:xfrm>
          <a:custGeom>
            <a:avLst/>
            <a:gdLst/>
            <a:ahLst/>
            <a:cxnLst/>
            <a:rect l="l" t="t" r="r" b="b"/>
            <a:pathLst>
              <a:path w="4148248" h="1410365">
                <a:moveTo>
                  <a:pt x="0" y="0"/>
                </a:moveTo>
                <a:lnTo>
                  <a:pt x="4148248" y="0"/>
                </a:lnTo>
                <a:lnTo>
                  <a:pt x="4148248" y="1410365"/>
                </a:lnTo>
                <a:lnTo>
                  <a:pt x="0" y="1410365"/>
                </a:lnTo>
                <a:close/>
              </a:path>
            </a:pathLst>
          </a:custGeom>
          <a:solidFill>
            <a:srgbClr val="044A3A"/>
          </a:solidFill>
        </p:spPr>
      </p:sp>
      <p:sp>
        <p:nvSpPr>
          <p:cNvPr id="12" name="Freeform 8"/>
          <p:cNvSpPr/>
          <p:nvPr/>
        </p:nvSpPr>
        <p:spPr>
          <a:xfrm>
            <a:off x="1671174" y="2534939"/>
            <a:ext cx="5349064" cy="1818631"/>
          </a:xfrm>
          <a:custGeom>
            <a:avLst/>
            <a:gdLst/>
            <a:ahLst/>
            <a:cxnLst/>
            <a:rect l="l" t="t" r="r" b="b"/>
            <a:pathLst>
              <a:path w="4148248" h="1410365">
                <a:moveTo>
                  <a:pt x="0" y="0"/>
                </a:moveTo>
                <a:lnTo>
                  <a:pt x="4148248" y="0"/>
                </a:lnTo>
                <a:lnTo>
                  <a:pt x="4148248" y="1410365"/>
                </a:lnTo>
                <a:lnTo>
                  <a:pt x="0" y="1410365"/>
                </a:lnTo>
                <a:close/>
              </a:path>
            </a:pathLst>
          </a:custGeom>
          <a:solidFill>
            <a:srgbClr val="FFFFFF"/>
          </a:solidFill>
        </p:spPr>
      </p:sp>
      <p:sp>
        <p:nvSpPr>
          <p:cNvPr id="14" name="Freeform 10"/>
          <p:cNvSpPr/>
          <p:nvPr/>
        </p:nvSpPr>
        <p:spPr>
          <a:xfrm>
            <a:off x="689105" y="4353569"/>
            <a:ext cx="5349064" cy="1818631"/>
          </a:xfrm>
          <a:custGeom>
            <a:avLst/>
            <a:gdLst/>
            <a:ahLst/>
            <a:cxnLst/>
            <a:rect l="l" t="t" r="r" b="b"/>
            <a:pathLst>
              <a:path w="4148248" h="1410365">
                <a:moveTo>
                  <a:pt x="0" y="0"/>
                </a:moveTo>
                <a:lnTo>
                  <a:pt x="4148248" y="0"/>
                </a:lnTo>
                <a:lnTo>
                  <a:pt x="4148248" y="1410365"/>
                </a:lnTo>
                <a:lnTo>
                  <a:pt x="0" y="1410365"/>
                </a:lnTo>
                <a:close/>
              </a:path>
            </a:pathLst>
          </a:custGeom>
          <a:solidFill>
            <a:srgbClr val="79D1C3"/>
          </a:solidFill>
        </p:spPr>
      </p:sp>
      <p:sp>
        <p:nvSpPr>
          <p:cNvPr id="24" name="Slide Number Placeholder 4"/>
          <p:cNvSpPr txBox="1">
            <a:spLocks/>
          </p:cNvSpPr>
          <p:nvPr userDrawn="1"/>
        </p:nvSpPr>
        <p:spPr>
          <a:xfrm>
            <a:off x="11226800" y="5979924"/>
            <a:ext cx="588000" cy="588000"/>
          </a:xfrm>
          <a:prstGeom prst="ellipse">
            <a:avLst/>
          </a:prstGeom>
          <a:ln w="38100">
            <a:solidFill>
              <a:srgbClr val="4D4A46"/>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18C8060-9227-4C66-957D-7B20F13919E5}" type="slidenum">
              <a:rPr lang="en-IN" sz="1600" smtClean="0"/>
              <a:pPr fontAlgn="auto">
                <a:spcBef>
                  <a:spcPts val="0"/>
                </a:spcBef>
                <a:spcAft>
                  <a:spcPts val="0"/>
                </a:spcAft>
              </a:pPr>
              <a:t>‹#›</a:t>
            </a:fld>
            <a:endParaRPr lang="en-IN" sz="1600" dirty="0"/>
          </a:p>
        </p:txBody>
      </p:sp>
      <p:sp>
        <p:nvSpPr>
          <p:cNvPr id="26" name="Text Placeholder 25"/>
          <p:cNvSpPr>
            <a:spLocks noGrp="1"/>
          </p:cNvSpPr>
          <p:nvPr userDrawn="1">
            <p:ph type="body" sz="quarter" idx="12" hasCustomPrompt="1"/>
          </p:nvPr>
        </p:nvSpPr>
        <p:spPr>
          <a:xfrm rot="-5400000">
            <a:off x="616351" y="1345515"/>
            <a:ext cx="1300800" cy="499200"/>
          </a:xfrm>
        </p:spPr>
        <p:txBody>
          <a:bodyPr>
            <a:noAutofit/>
          </a:bodyPr>
          <a:lstStyle>
            <a:lvl1pPr marL="0" indent="0" algn="ctr">
              <a:buNone/>
              <a:defRPr kumimoji="0" lang="en-IN" sz="3667" b="0" i="0" u="none" strike="noStrike" kern="1200" cap="none" spc="0" normalizeH="0" baseline="0" dirty="0">
                <a:ln>
                  <a:noFill/>
                </a:ln>
                <a:solidFill>
                  <a:srgbClr val="79D1C3"/>
                </a:solidFill>
                <a:effectLst/>
                <a:uLnTx/>
                <a:uFillTx/>
                <a:latin typeface="Quando"/>
                <a:ea typeface="+mn-ea"/>
                <a:cs typeface="+mn-cs"/>
              </a:defRPr>
            </a:lvl1pPr>
          </a:lstStyle>
          <a:p>
            <a:pPr lvl="0"/>
            <a:r>
              <a:rPr lang="en-IN" dirty="0"/>
              <a:t>01</a:t>
            </a:r>
          </a:p>
        </p:txBody>
      </p:sp>
      <p:sp>
        <p:nvSpPr>
          <p:cNvPr id="27" name="Text Placeholder 25"/>
          <p:cNvSpPr>
            <a:spLocks noGrp="1"/>
          </p:cNvSpPr>
          <p:nvPr userDrawn="1">
            <p:ph type="body" sz="quarter" idx="13" hasCustomPrompt="1"/>
          </p:nvPr>
        </p:nvSpPr>
        <p:spPr>
          <a:xfrm rot="5400000">
            <a:off x="5807535" y="3194653"/>
            <a:ext cx="1300800" cy="499200"/>
          </a:xfrm>
        </p:spPr>
        <p:txBody>
          <a:bodyPr>
            <a:noAutofit/>
          </a:bodyPr>
          <a:lstStyle>
            <a:lvl1pPr marL="0" indent="0" algn="ctr">
              <a:buNone/>
              <a:defRPr kumimoji="0" lang="en-IN" sz="3667" b="0" i="0" u="none" strike="noStrike" kern="1200" cap="none" spc="0" normalizeH="0" baseline="0" dirty="0">
                <a:ln>
                  <a:noFill/>
                </a:ln>
                <a:solidFill>
                  <a:srgbClr val="4D4A46"/>
                </a:solidFill>
                <a:effectLst/>
                <a:uLnTx/>
                <a:uFillTx/>
                <a:latin typeface="Quando"/>
                <a:ea typeface="+mn-ea"/>
                <a:cs typeface="+mn-cs"/>
              </a:defRPr>
            </a:lvl1pPr>
          </a:lstStyle>
          <a:p>
            <a:pPr lvl="0"/>
            <a:r>
              <a:rPr lang="en-IN" dirty="0"/>
              <a:t>02</a:t>
            </a:r>
          </a:p>
        </p:txBody>
      </p:sp>
      <p:sp>
        <p:nvSpPr>
          <p:cNvPr id="29" name="Text Placeholder 28"/>
          <p:cNvSpPr>
            <a:spLocks noGrp="1"/>
          </p:cNvSpPr>
          <p:nvPr userDrawn="1">
            <p:ph type="body" sz="quarter" idx="14" hasCustomPrompt="1"/>
          </p:nvPr>
        </p:nvSpPr>
        <p:spPr>
          <a:xfrm>
            <a:off x="1830917" y="1244600"/>
            <a:ext cx="3503083" cy="762000"/>
          </a:xfrm>
        </p:spPr>
        <p:txBody>
          <a:bodyPr>
            <a:normAutofit/>
          </a:bodyPr>
          <a:lstStyle>
            <a:lvl1pPr marL="0" indent="0">
              <a:buNone/>
              <a:defRPr sz="4000">
                <a:solidFill>
                  <a:schemeClr val="bg1"/>
                </a:solidFill>
                <a:latin typeface="Cinzel" panose="00000500000000000000" pitchFamily="2" charset="0"/>
              </a:defRPr>
            </a:lvl1pPr>
          </a:lstStyle>
          <a:p>
            <a:pPr lvl="0"/>
            <a:r>
              <a:rPr lang="en-IN" sz="4000" dirty="0"/>
              <a:t>Title 1</a:t>
            </a:r>
            <a:endParaRPr lang="en-IN" dirty="0"/>
          </a:p>
        </p:txBody>
      </p:sp>
      <p:sp>
        <p:nvSpPr>
          <p:cNvPr id="30" name="Text Placeholder 28"/>
          <p:cNvSpPr>
            <a:spLocks noGrp="1"/>
          </p:cNvSpPr>
          <p:nvPr userDrawn="1">
            <p:ph type="body" sz="quarter" idx="15" hasCustomPrompt="1"/>
          </p:nvPr>
        </p:nvSpPr>
        <p:spPr>
          <a:xfrm>
            <a:off x="2188214" y="3032747"/>
            <a:ext cx="3503083" cy="762000"/>
          </a:xfrm>
        </p:spPr>
        <p:txBody>
          <a:bodyPr>
            <a:normAutofit/>
          </a:bodyPr>
          <a:lstStyle>
            <a:lvl1pPr marL="0" indent="0">
              <a:buNone/>
              <a:defRPr sz="4000">
                <a:solidFill>
                  <a:srgbClr val="4D4A46"/>
                </a:solidFill>
                <a:latin typeface="Cinzel" panose="00000500000000000000" pitchFamily="2" charset="0"/>
              </a:defRPr>
            </a:lvl1pPr>
          </a:lstStyle>
          <a:p>
            <a:pPr lvl="0"/>
            <a:r>
              <a:rPr lang="en-IN" sz="4000" dirty="0"/>
              <a:t>Title 2</a:t>
            </a:r>
            <a:endParaRPr lang="en-IN" dirty="0"/>
          </a:p>
        </p:txBody>
      </p:sp>
      <p:sp>
        <p:nvSpPr>
          <p:cNvPr id="31" name="Text Placeholder 28"/>
          <p:cNvSpPr>
            <a:spLocks noGrp="1"/>
          </p:cNvSpPr>
          <p:nvPr userDrawn="1">
            <p:ph type="body" sz="quarter" idx="16" hasCustomPrompt="1"/>
          </p:nvPr>
        </p:nvSpPr>
        <p:spPr>
          <a:xfrm>
            <a:off x="1671175" y="4927653"/>
            <a:ext cx="3503083" cy="762000"/>
          </a:xfrm>
        </p:spPr>
        <p:txBody>
          <a:bodyPr>
            <a:normAutofit/>
          </a:bodyPr>
          <a:lstStyle>
            <a:lvl1pPr marL="0" indent="0">
              <a:buNone/>
              <a:defRPr sz="4000">
                <a:solidFill>
                  <a:srgbClr val="4D4A46"/>
                </a:solidFill>
                <a:latin typeface="Cinzel" panose="00000500000000000000" pitchFamily="2" charset="0"/>
              </a:defRPr>
            </a:lvl1pPr>
          </a:lstStyle>
          <a:p>
            <a:pPr lvl="0"/>
            <a:r>
              <a:rPr lang="en-IN" sz="4000" dirty="0"/>
              <a:t>Title 3</a:t>
            </a:r>
            <a:endParaRPr lang="en-IN" dirty="0"/>
          </a:p>
        </p:txBody>
      </p:sp>
      <p:sp>
        <p:nvSpPr>
          <p:cNvPr id="32" name="Text Placeholder 25"/>
          <p:cNvSpPr>
            <a:spLocks noGrp="1"/>
          </p:cNvSpPr>
          <p:nvPr>
            <p:ph type="body" sz="quarter" idx="17" hasCustomPrompt="1"/>
          </p:nvPr>
        </p:nvSpPr>
        <p:spPr>
          <a:xfrm rot="-5400000">
            <a:off x="616351" y="5059053"/>
            <a:ext cx="1300800" cy="499200"/>
          </a:xfrm>
        </p:spPr>
        <p:txBody>
          <a:bodyPr>
            <a:noAutofit/>
          </a:bodyPr>
          <a:lstStyle>
            <a:lvl1pPr marL="0" indent="0" algn="ctr">
              <a:buNone/>
              <a:defRPr kumimoji="0" lang="en-IN" sz="3667" b="0" i="0" u="none" strike="noStrike" kern="1200" cap="none" spc="0" normalizeH="0" baseline="0" dirty="0">
                <a:ln>
                  <a:noFill/>
                </a:ln>
                <a:solidFill>
                  <a:schemeClr val="bg1"/>
                </a:solidFill>
                <a:effectLst/>
                <a:uLnTx/>
                <a:uFillTx/>
                <a:latin typeface="Quando"/>
                <a:ea typeface="+mn-ea"/>
                <a:cs typeface="+mn-cs"/>
              </a:defRPr>
            </a:lvl1pPr>
          </a:lstStyle>
          <a:p>
            <a:pPr lvl="0"/>
            <a:r>
              <a:rPr lang="en-IN" dirty="0"/>
              <a:t>03</a:t>
            </a:r>
          </a:p>
        </p:txBody>
      </p:sp>
    </p:spTree>
    <p:extLst>
      <p:ext uri="{BB962C8B-B14F-4D97-AF65-F5344CB8AC3E}">
        <p14:creationId xmlns:p14="http://schemas.microsoft.com/office/powerpoint/2010/main" val="13753084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E4D4C5"/>
        </a:solidFill>
        <a:effectLst/>
      </p:bgPr>
    </p:bg>
    <p:spTree>
      <p:nvGrpSpPr>
        <p:cNvPr id="1" name=""/>
        <p:cNvGrpSpPr/>
        <p:nvPr/>
      </p:nvGrpSpPr>
      <p:grpSpPr>
        <a:xfrm>
          <a:off x="0" y="0"/>
          <a:ext cx="0" cy="0"/>
          <a:chOff x="0" y="0"/>
          <a:chExt cx="0" cy="0"/>
        </a:xfrm>
      </p:grpSpPr>
      <p:sp>
        <p:nvSpPr>
          <p:cNvPr id="23" name="Content Placeholder 22"/>
          <p:cNvSpPr>
            <a:spLocks noGrp="1"/>
          </p:cNvSpPr>
          <p:nvPr>
            <p:ph sz="quarter" idx="14"/>
          </p:nvPr>
        </p:nvSpPr>
        <p:spPr>
          <a:xfrm>
            <a:off x="5615517" y="2362200"/>
            <a:ext cx="5738283" cy="3098800"/>
          </a:xfrm>
        </p:spPr>
        <p:txBody>
          <a:bodyPr>
            <a:normAutofit/>
          </a:bodyPr>
          <a:lstStyle>
            <a:lvl1pPr>
              <a:defRPr sz="1867">
                <a:solidFill>
                  <a:srgbClr val="4D4A46"/>
                </a:solidFill>
                <a:latin typeface="Montserrat" panose="02000505000000020004" pitchFamily="2" charset="0"/>
              </a:defRPr>
            </a:lvl1pPr>
            <a:lvl2pPr>
              <a:defRPr sz="1600">
                <a:solidFill>
                  <a:srgbClr val="4D4A46"/>
                </a:solidFill>
                <a:latin typeface="Montserrat" panose="02000505000000020004" pitchFamily="2" charset="0"/>
              </a:defRPr>
            </a:lvl2pPr>
            <a:lvl3pPr>
              <a:defRPr sz="1333">
                <a:solidFill>
                  <a:srgbClr val="4D4A46"/>
                </a:solidFill>
                <a:latin typeface="Montserrat" panose="02000505000000020004" pitchFamily="2" charset="0"/>
              </a:defRPr>
            </a:lvl3pPr>
            <a:lvl4pPr>
              <a:defRPr sz="1200">
                <a:solidFill>
                  <a:srgbClr val="4D4A46"/>
                </a:solidFill>
                <a:latin typeface="Montserrat" panose="02000505000000020004" pitchFamily="2" charset="0"/>
              </a:defRPr>
            </a:lvl4pPr>
            <a:lvl5pPr>
              <a:defRPr sz="1200">
                <a:solidFill>
                  <a:srgbClr val="4D4A46"/>
                </a:solidFill>
                <a:latin typeface="Montserrat" panose="02000505000000020004"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5" name="Picture Placeholder 24"/>
          <p:cNvSpPr>
            <a:spLocks noGrp="1"/>
          </p:cNvSpPr>
          <p:nvPr>
            <p:ph type="pic" sz="quarter" idx="15"/>
          </p:nvPr>
        </p:nvSpPr>
        <p:spPr>
          <a:xfrm>
            <a:off x="0" y="1752"/>
            <a:ext cx="5148792" cy="6858000"/>
          </a:xfrm>
        </p:spPr>
        <p:txBody>
          <a:bodyPr/>
          <a:lstStyle/>
          <a:p>
            <a:endParaRPr lang="en-IN"/>
          </a:p>
        </p:txBody>
      </p:sp>
      <p:sp>
        <p:nvSpPr>
          <p:cNvPr id="3" name="Date Placeholder 2"/>
          <p:cNvSpPr>
            <a:spLocks noGrp="1"/>
          </p:cNvSpPr>
          <p:nvPr>
            <p:ph type="dt" sz="half" idx="10"/>
          </p:nvPr>
        </p:nvSpPr>
        <p:spPr>
          <a:xfrm>
            <a:off x="5615517" y="6240461"/>
            <a:ext cx="2743200" cy="365125"/>
          </a:xfrm>
        </p:spPr>
        <p:txBody>
          <a:bodyPr/>
          <a:lstStyle/>
          <a:p>
            <a:fld id="{4EC79741-B067-47F3-8EC1-8C02A9E02212}" type="datetimeFigureOut">
              <a:rPr lang="en-IN" smtClean="0">
                <a:solidFill>
                  <a:prstClr val="black">
                    <a:tint val="75000"/>
                  </a:prstClr>
                </a:solidFill>
              </a:rPr>
              <a:pPr/>
              <a:t>16-04-2021</a:t>
            </a:fld>
            <a:endParaRPr lang="en-IN">
              <a:solidFill>
                <a:prstClr val="black">
                  <a:tint val="75000"/>
                </a:prstClr>
              </a:solidFill>
            </a:endParaRPr>
          </a:p>
        </p:txBody>
      </p:sp>
      <p:sp>
        <p:nvSpPr>
          <p:cNvPr id="5" name="Slide Number Placeholder 4"/>
          <p:cNvSpPr>
            <a:spLocks noGrp="1"/>
          </p:cNvSpPr>
          <p:nvPr>
            <p:ph type="sldNum" sz="quarter" idx="12"/>
          </p:nvPr>
        </p:nvSpPr>
        <p:spPr>
          <a:xfrm>
            <a:off x="11226800" y="5979924"/>
            <a:ext cx="588000" cy="588000"/>
          </a:xfrm>
          <a:prstGeom prst="ellipse">
            <a:avLst/>
          </a:prstGeom>
          <a:ln w="38100">
            <a:solidFill>
              <a:srgbClr val="4D4A46"/>
            </a:solidFill>
          </a:ln>
        </p:spPr>
        <p:txBody>
          <a:bodyPr/>
          <a:lstStyle>
            <a:lvl1pPr algn="ctr">
              <a:defRPr sz="1600">
                <a:solidFill>
                  <a:srgbClr val="4D4A46"/>
                </a:solidFill>
                <a:latin typeface="Rounded M+ 1p Regular" panose="020B0604020202020204" charset="0"/>
                <a:cs typeface="Rounded M+ 1p Regular" panose="020B0604020202020204" charset="0"/>
              </a:defRPr>
            </a:lvl1pPr>
          </a:lstStyle>
          <a:p>
            <a:pPr eaLnBrk="1" fontAlgn="auto" hangingPunct="1">
              <a:spcBef>
                <a:spcPts val="0"/>
              </a:spcBef>
              <a:spcAft>
                <a:spcPts val="0"/>
              </a:spcAft>
            </a:pPr>
            <a:fld id="{518C8060-9227-4C66-957D-7B20F13919E5}" type="slidenum">
              <a:rPr lang="en-IN" smtClean="0"/>
              <a:pPr eaLnBrk="1" fontAlgn="auto" hangingPunct="1">
                <a:spcBef>
                  <a:spcPts val="0"/>
                </a:spcBef>
                <a:spcAft>
                  <a:spcPts val="0"/>
                </a:spcAft>
              </a:pPr>
              <a:t>‹#›</a:t>
            </a:fld>
            <a:endParaRPr lang="en-IN" dirty="0"/>
          </a:p>
        </p:txBody>
      </p:sp>
      <p:sp>
        <p:nvSpPr>
          <p:cNvPr id="15" name="AutoShape 11"/>
          <p:cNvSpPr/>
          <p:nvPr/>
        </p:nvSpPr>
        <p:spPr>
          <a:xfrm>
            <a:off x="5615517" y="2098296"/>
            <a:ext cx="4183561" cy="57403"/>
          </a:xfrm>
          <a:prstGeom prst="rect">
            <a:avLst/>
          </a:prstGeom>
          <a:solidFill>
            <a:srgbClr val="FFFDFD"/>
          </a:solidFill>
        </p:spPr>
      </p:sp>
      <p:sp>
        <p:nvSpPr>
          <p:cNvPr id="19" name="Title 18"/>
          <p:cNvSpPr>
            <a:spLocks noGrp="1"/>
          </p:cNvSpPr>
          <p:nvPr userDrawn="1">
            <p:ph type="title"/>
          </p:nvPr>
        </p:nvSpPr>
        <p:spPr>
          <a:xfrm>
            <a:off x="5615641" y="520750"/>
            <a:ext cx="5738159" cy="911641"/>
          </a:xfrm>
        </p:spPr>
        <p:txBody>
          <a:bodyPr>
            <a:noAutofit/>
          </a:bodyPr>
          <a:lstStyle>
            <a:lvl1pPr>
              <a:defRPr sz="4000">
                <a:solidFill>
                  <a:srgbClr val="4D4A46"/>
                </a:solidFill>
                <a:latin typeface="Quando" panose="02020603060000060704" pitchFamily="18" charset="0"/>
              </a:defRPr>
            </a:lvl1pPr>
          </a:lstStyle>
          <a:p>
            <a:r>
              <a:rPr lang="en-US" dirty="0"/>
              <a:t>Click to edit Master title style</a:t>
            </a:r>
            <a:endParaRPr lang="en-IN" dirty="0"/>
          </a:p>
        </p:txBody>
      </p:sp>
      <p:sp>
        <p:nvSpPr>
          <p:cNvPr id="21" name="Text Placeholder 20"/>
          <p:cNvSpPr>
            <a:spLocks noGrp="1"/>
          </p:cNvSpPr>
          <p:nvPr>
            <p:ph type="body" sz="quarter" idx="13" hasCustomPrompt="1"/>
          </p:nvPr>
        </p:nvSpPr>
        <p:spPr>
          <a:xfrm>
            <a:off x="5615517" y="1701800"/>
            <a:ext cx="5738283" cy="304800"/>
          </a:xfrm>
        </p:spPr>
        <p:txBody>
          <a:bodyPr>
            <a:normAutofit/>
          </a:bodyPr>
          <a:lstStyle>
            <a:lvl1pPr marL="0" indent="0">
              <a:buNone/>
              <a:defRPr sz="1733" baseline="0">
                <a:solidFill>
                  <a:srgbClr val="4D4A46"/>
                </a:solidFill>
                <a:latin typeface="Quando" panose="02020603060000060704" pitchFamily="18" charset="0"/>
              </a:defRPr>
            </a:lvl1pPr>
          </a:lstStyle>
          <a:p>
            <a:pPr lvl="0"/>
            <a:r>
              <a:rPr lang="en-IN" dirty="0"/>
              <a:t>Click here to edit Subtitle Style</a:t>
            </a:r>
          </a:p>
        </p:txBody>
      </p:sp>
    </p:spTree>
    <p:extLst>
      <p:ext uri="{BB962C8B-B14F-4D97-AF65-F5344CB8AC3E}">
        <p14:creationId xmlns:p14="http://schemas.microsoft.com/office/powerpoint/2010/main" val="7814312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rgbClr val="4D4A46"/>
        </a:solidFill>
        <a:effectLst/>
      </p:bgPr>
    </p:bg>
    <p:spTree>
      <p:nvGrpSpPr>
        <p:cNvPr id="1" name=""/>
        <p:cNvGrpSpPr/>
        <p:nvPr/>
      </p:nvGrpSpPr>
      <p:grpSpPr>
        <a:xfrm>
          <a:off x="0" y="0"/>
          <a:ext cx="0" cy="0"/>
          <a:chOff x="0" y="0"/>
          <a:chExt cx="0" cy="0"/>
        </a:xfrm>
      </p:grpSpPr>
      <p:sp>
        <p:nvSpPr>
          <p:cNvPr id="23" name="Content Placeholder 22"/>
          <p:cNvSpPr>
            <a:spLocks noGrp="1"/>
          </p:cNvSpPr>
          <p:nvPr>
            <p:ph sz="quarter" idx="14"/>
          </p:nvPr>
        </p:nvSpPr>
        <p:spPr>
          <a:xfrm>
            <a:off x="5615517" y="2362200"/>
            <a:ext cx="5738283" cy="3098800"/>
          </a:xfrm>
        </p:spPr>
        <p:txBody>
          <a:bodyPr>
            <a:normAutofit/>
          </a:bodyPr>
          <a:lstStyle>
            <a:lvl1pPr>
              <a:defRPr sz="1867">
                <a:solidFill>
                  <a:srgbClr val="E4D4C5"/>
                </a:solidFill>
                <a:latin typeface="Montserrat" panose="02000505000000020004" pitchFamily="2" charset="0"/>
              </a:defRPr>
            </a:lvl1pPr>
            <a:lvl2pPr>
              <a:defRPr sz="1600">
                <a:solidFill>
                  <a:srgbClr val="E4D4C5"/>
                </a:solidFill>
                <a:latin typeface="Montserrat" panose="02000505000000020004" pitchFamily="2" charset="0"/>
              </a:defRPr>
            </a:lvl2pPr>
            <a:lvl3pPr>
              <a:defRPr sz="1333">
                <a:solidFill>
                  <a:srgbClr val="E4D4C5"/>
                </a:solidFill>
                <a:latin typeface="Montserrat" panose="02000505000000020004" pitchFamily="2" charset="0"/>
              </a:defRPr>
            </a:lvl3pPr>
            <a:lvl4pPr>
              <a:defRPr sz="1200">
                <a:solidFill>
                  <a:srgbClr val="E4D4C5"/>
                </a:solidFill>
                <a:latin typeface="Montserrat" panose="02000505000000020004" pitchFamily="2" charset="0"/>
              </a:defRPr>
            </a:lvl4pPr>
            <a:lvl5pPr>
              <a:defRPr sz="1200">
                <a:solidFill>
                  <a:srgbClr val="E4D4C5"/>
                </a:solidFill>
                <a:latin typeface="Montserrat" panose="02000505000000020004"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5" name="Picture Placeholder 24"/>
          <p:cNvSpPr>
            <a:spLocks noGrp="1"/>
          </p:cNvSpPr>
          <p:nvPr>
            <p:ph type="pic" sz="quarter" idx="15"/>
          </p:nvPr>
        </p:nvSpPr>
        <p:spPr>
          <a:xfrm>
            <a:off x="0" y="1752"/>
            <a:ext cx="5148792" cy="6858000"/>
          </a:xfrm>
        </p:spPr>
        <p:txBody>
          <a:bodyPr/>
          <a:lstStyle/>
          <a:p>
            <a:endParaRPr lang="en-IN"/>
          </a:p>
        </p:txBody>
      </p:sp>
      <p:sp>
        <p:nvSpPr>
          <p:cNvPr id="3" name="Date Placeholder 2"/>
          <p:cNvSpPr>
            <a:spLocks noGrp="1"/>
          </p:cNvSpPr>
          <p:nvPr>
            <p:ph type="dt" sz="half" idx="10"/>
          </p:nvPr>
        </p:nvSpPr>
        <p:spPr>
          <a:xfrm>
            <a:off x="5615517" y="6240461"/>
            <a:ext cx="2743200" cy="365125"/>
          </a:xfrm>
        </p:spPr>
        <p:txBody>
          <a:bodyPr/>
          <a:lstStyle/>
          <a:p>
            <a:fld id="{4EC79741-B067-47F3-8EC1-8C02A9E02212}" type="datetimeFigureOut">
              <a:rPr lang="en-IN" smtClean="0">
                <a:solidFill>
                  <a:prstClr val="black">
                    <a:tint val="75000"/>
                  </a:prstClr>
                </a:solidFill>
              </a:rPr>
              <a:pPr/>
              <a:t>16-04-2021</a:t>
            </a:fld>
            <a:endParaRPr lang="en-IN">
              <a:solidFill>
                <a:prstClr val="black">
                  <a:tint val="75000"/>
                </a:prstClr>
              </a:solidFill>
            </a:endParaRPr>
          </a:p>
        </p:txBody>
      </p:sp>
      <p:sp>
        <p:nvSpPr>
          <p:cNvPr id="5" name="Slide Number Placeholder 4"/>
          <p:cNvSpPr>
            <a:spLocks noGrp="1"/>
          </p:cNvSpPr>
          <p:nvPr>
            <p:ph type="sldNum" sz="quarter" idx="12"/>
          </p:nvPr>
        </p:nvSpPr>
        <p:spPr>
          <a:xfrm>
            <a:off x="11226800" y="5979924"/>
            <a:ext cx="588000" cy="588000"/>
          </a:xfrm>
          <a:prstGeom prst="ellipse">
            <a:avLst/>
          </a:prstGeom>
          <a:ln w="38100">
            <a:solidFill>
              <a:srgbClr val="E4D4C5"/>
            </a:solidFill>
          </a:ln>
        </p:spPr>
        <p:txBody>
          <a:bodyPr/>
          <a:lstStyle>
            <a:lvl1pPr algn="ctr">
              <a:defRPr sz="1600">
                <a:solidFill>
                  <a:srgbClr val="E4D4C5"/>
                </a:solidFill>
                <a:latin typeface="Rounded M+ 1p Regular" panose="020B0604020202020204" charset="0"/>
                <a:cs typeface="Rounded M+ 1p Regular" panose="020B0604020202020204" charset="0"/>
              </a:defRPr>
            </a:lvl1pPr>
          </a:lstStyle>
          <a:p>
            <a:pPr eaLnBrk="1" fontAlgn="auto" hangingPunct="1">
              <a:spcBef>
                <a:spcPts val="0"/>
              </a:spcBef>
              <a:spcAft>
                <a:spcPts val="0"/>
              </a:spcAft>
            </a:pPr>
            <a:fld id="{518C8060-9227-4C66-957D-7B20F13919E5}" type="slidenum">
              <a:rPr lang="en-IN" smtClean="0"/>
              <a:pPr eaLnBrk="1" fontAlgn="auto" hangingPunct="1">
                <a:spcBef>
                  <a:spcPts val="0"/>
                </a:spcBef>
                <a:spcAft>
                  <a:spcPts val="0"/>
                </a:spcAft>
              </a:pPr>
              <a:t>‹#›</a:t>
            </a:fld>
            <a:endParaRPr lang="en-IN" dirty="0"/>
          </a:p>
        </p:txBody>
      </p:sp>
      <p:sp>
        <p:nvSpPr>
          <p:cNvPr id="15" name="AutoShape 11"/>
          <p:cNvSpPr/>
          <p:nvPr/>
        </p:nvSpPr>
        <p:spPr>
          <a:xfrm>
            <a:off x="5615517" y="2098296"/>
            <a:ext cx="4183561" cy="57403"/>
          </a:xfrm>
          <a:prstGeom prst="rect">
            <a:avLst/>
          </a:prstGeom>
          <a:solidFill>
            <a:srgbClr val="FFFDFD"/>
          </a:solidFill>
        </p:spPr>
      </p:sp>
      <p:sp>
        <p:nvSpPr>
          <p:cNvPr id="19" name="Title 18"/>
          <p:cNvSpPr>
            <a:spLocks noGrp="1"/>
          </p:cNvSpPr>
          <p:nvPr userDrawn="1">
            <p:ph type="title"/>
          </p:nvPr>
        </p:nvSpPr>
        <p:spPr>
          <a:xfrm>
            <a:off x="5615641" y="520750"/>
            <a:ext cx="5738159" cy="911641"/>
          </a:xfrm>
        </p:spPr>
        <p:txBody>
          <a:bodyPr>
            <a:noAutofit/>
          </a:bodyPr>
          <a:lstStyle>
            <a:lvl1pPr>
              <a:defRPr sz="4000">
                <a:solidFill>
                  <a:srgbClr val="E4D4C5"/>
                </a:solidFill>
                <a:latin typeface="Quando" panose="02020603060000060704" pitchFamily="18" charset="0"/>
              </a:defRPr>
            </a:lvl1pPr>
          </a:lstStyle>
          <a:p>
            <a:r>
              <a:rPr lang="en-US" dirty="0"/>
              <a:t>Click to edit Master title style</a:t>
            </a:r>
            <a:endParaRPr lang="en-IN" dirty="0"/>
          </a:p>
        </p:txBody>
      </p:sp>
      <p:sp>
        <p:nvSpPr>
          <p:cNvPr id="21" name="Text Placeholder 20"/>
          <p:cNvSpPr>
            <a:spLocks noGrp="1"/>
          </p:cNvSpPr>
          <p:nvPr>
            <p:ph type="body" sz="quarter" idx="13" hasCustomPrompt="1"/>
          </p:nvPr>
        </p:nvSpPr>
        <p:spPr>
          <a:xfrm>
            <a:off x="5615517" y="1701800"/>
            <a:ext cx="5738283" cy="304800"/>
          </a:xfrm>
        </p:spPr>
        <p:txBody>
          <a:bodyPr>
            <a:normAutofit/>
          </a:bodyPr>
          <a:lstStyle>
            <a:lvl1pPr marL="0" indent="0">
              <a:buNone/>
              <a:defRPr sz="1733" baseline="0">
                <a:solidFill>
                  <a:srgbClr val="E4D4C5"/>
                </a:solidFill>
                <a:latin typeface="Quando" panose="02020603060000060704" pitchFamily="18" charset="0"/>
              </a:defRPr>
            </a:lvl1pPr>
          </a:lstStyle>
          <a:p>
            <a:pPr lvl="0"/>
            <a:r>
              <a:rPr lang="en-IN" dirty="0"/>
              <a:t>Click here to edit Subtitle Style</a:t>
            </a:r>
          </a:p>
        </p:txBody>
      </p:sp>
    </p:spTree>
    <p:extLst>
      <p:ext uri="{BB962C8B-B14F-4D97-AF65-F5344CB8AC3E}">
        <p14:creationId xmlns:p14="http://schemas.microsoft.com/office/powerpoint/2010/main" val="13117290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E4D4C5"/>
        </a:solidFill>
        <a:effectLst/>
      </p:bgPr>
    </p:bg>
    <p:spTree>
      <p:nvGrpSpPr>
        <p:cNvPr id="1" name=""/>
        <p:cNvGrpSpPr/>
        <p:nvPr/>
      </p:nvGrpSpPr>
      <p:grpSpPr>
        <a:xfrm>
          <a:off x="0" y="0"/>
          <a:ext cx="0" cy="0"/>
          <a:chOff x="0" y="0"/>
          <a:chExt cx="0" cy="0"/>
        </a:xfrm>
      </p:grpSpPr>
      <p:sp>
        <p:nvSpPr>
          <p:cNvPr id="35" name="Date Placeholder 1"/>
          <p:cNvSpPr>
            <a:spLocks noGrp="1"/>
          </p:cNvSpPr>
          <p:nvPr>
            <p:ph type="dt" sz="half" idx="10"/>
          </p:nvPr>
        </p:nvSpPr>
        <p:spPr>
          <a:xfrm>
            <a:off x="838200" y="6356350"/>
            <a:ext cx="2743200" cy="365125"/>
          </a:xfrm>
        </p:spPr>
        <p:txBody>
          <a:bodyPr/>
          <a:lstStyle/>
          <a:p>
            <a:fld id="{DF4EFAA1-6340-4094-B5E4-9E91A8CBE28D}" type="datetimeFigureOut">
              <a:rPr lang="en-IN" smtClean="0">
                <a:solidFill>
                  <a:prstClr val="black">
                    <a:tint val="75000"/>
                  </a:prstClr>
                </a:solidFill>
              </a:rPr>
              <a:pPr/>
              <a:t>16-04-2021</a:t>
            </a:fld>
            <a:endParaRPr lang="en-IN">
              <a:solidFill>
                <a:prstClr val="black">
                  <a:tint val="75000"/>
                </a:prstClr>
              </a:solidFill>
            </a:endParaRPr>
          </a:p>
        </p:txBody>
      </p:sp>
      <p:sp>
        <p:nvSpPr>
          <p:cNvPr id="36" name="Footer Placeholder 2"/>
          <p:cNvSpPr>
            <a:spLocks noGrp="1"/>
          </p:cNvSpPr>
          <p:nvPr>
            <p:ph type="ftr" sz="quarter" idx="11"/>
          </p:nvPr>
        </p:nvSpPr>
        <p:spPr>
          <a:xfrm>
            <a:off x="4038600" y="6356350"/>
            <a:ext cx="4114800" cy="365125"/>
          </a:xfrm>
        </p:spPr>
        <p:txBody>
          <a:bodyPr/>
          <a:lstStyle/>
          <a:p>
            <a:endParaRPr lang="en-IN">
              <a:solidFill>
                <a:prstClr val="black">
                  <a:tint val="75000"/>
                </a:prstClr>
              </a:solidFill>
            </a:endParaRPr>
          </a:p>
        </p:txBody>
      </p:sp>
    </p:spTree>
    <p:extLst>
      <p:ext uri="{BB962C8B-B14F-4D97-AF65-F5344CB8AC3E}">
        <p14:creationId xmlns:p14="http://schemas.microsoft.com/office/powerpoint/2010/main" val="2219237259"/>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3_Blank">
    <p:bg>
      <p:bgPr>
        <a:solidFill>
          <a:srgbClr val="4D4A46"/>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4EFAA1-6340-4094-B5E4-9E91A8CBE28D}" type="datetimeFigureOut">
              <a:rPr lang="en-IN" smtClean="0">
                <a:solidFill>
                  <a:prstClr val="black">
                    <a:tint val="75000"/>
                  </a:prstClr>
                </a:solidFill>
              </a:rPr>
              <a:pPr/>
              <a:t>16-04-2021</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Tree>
    <p:extLst>
      <p:ext uri="{BB962C8B-B14F-4D97-AF65-F5344CB8AC3E}">
        <p14:creationId xmlns:p14="http://schemas.microsoft.com/office/powerpoint/2010/main" val="380074465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Blank">
    <p:bg>
      <p:bgPr>
        <a:solidFill>
          <a:srgbClr val="E4D4C5"/>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C79741-B067-47F3-8EC1-8C02A9E02212}" type="datetimeFigureOut">
              <a:rPr lang="en-IN" smtClean="0">
                <a:solidFill>
                  <a:prstClr val="black">
                    <a:tint val="75000"/>
                  </a:prstClr>
                </a:solidFill>
              </a:rPr>
              <a:pPr/>
              <a:t>16-04-2021</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26" name="AutoShape 7"/>
          <p:cNvSpPr/>
          <p:nvPr/>
        </p:nvSpPr>
        <p:spPr>
          <a:xfrm>
            <a:off x="-96919" y="3106261"/>
            <a:ext cx="4183561" cy="57403"/>
          </a:xfrm>
          <a:prstGeom prst="rect">
            <a:avLst/>
          </a:prstGeom>
          <a:solidFill>
            <a:srgbClr val="FFFDFD"/>
          </a:solidFill>
        </p:spPr>
      </p:sp>
      <p:sp>
        <p:nvSpPr>
          <p:cNvPr id="29" name="Picture Placeholder 28"/>
          <p:cNvSpPr>
            <a:spLocks noGrp="1"/>
          </p:cNvSpPr>
          <p:nvPr>
            <p:ph type="pic" sz="quarter" idx="13"/>
          </p:nvPr>
        </p:nvSpPr>
        <p:spPr>
          <a:xfrm>
            <a:off x="4775200" y="397255"/>
            <a:ext cx="7055908" cy="5334000"/>
          </a:xfrm>
        </p:spPr>
        <p:txBody>
          <a:bodyPr/>
          <a:lstStyle/>
          <a:p>
            <a:endParaRPr lang="en-IN"/>
          </a:p>
        </p:txBody>
      </p:sp>
      <p:sp>
        <p:nvSpPr>
          <p:cNvPr id="30" name="Title 29"/>
          <p:cNvSpPr>
            <a:spLocks noGrp="1"/>
          </p:cNvSpPr>
          <p:nvPr>
            <p:ph type="title"/>
          </p:nvPr>
        </p:nvSpPr>
        <p:spPr>
          <a:xfrm>
            <a:off x="1156340" y="443534"/>
            <a:ext cx="2930303" cy="1157817"/>
          </a:xfrm>
        </p:spPr>
        <p:txBody>
          <a:bodyPr>
            <a:noAutofit/>
          </a:bodyPr>
          <a:lstStyle>
            <a:lvl1pPr>
              <a:defRPr sz="4714">
                <a:solidFill>
                  <a:srgbClr val="4D4A46"/>
                </a:solidFill>
                <a:latin typeface="Quando" panose="02020603060000060704" pitchFamily="18" charset="0"/>
              </a:defRPr>
            </a:lvl1pPr>
          </a:lstStyle>
          <a:p>
            <a:r>
              <a:rPr lang="en-US" dirty="0"/>
              <a:t>Click to edit Master title style</a:t>
            </a:r>
            <a:endParaRPr lang="en-IN" dirty="0"/>
          </a:p>
        </p:txBody>
      </p:sp>
      <p:sp>
        <p:nvSpPr>
          <p:cNvPr id="32" name="Text Placeholder 31"/>
          <p:cNvSpPr>
            <a:spLocks noGrp="1"/>
          </p:cNvSpPr>
          <p:nvPr>
            <p:ph type="body" sz="quarter" idx="14" hasCustomPrompt="1"/>
          </p:nvPr>
        </p:nvSpPr>
        <p:spPr>
          <a:xfrm>
            <a:off x="1156759" y="3431125"/>
            <a:ext cx="2881841" cy="265641"/>
          </a:xfrm>
        </p:spPr>
        <p:txBody>
          <a:bodyPr>
            <a:noAutofit/>
          </a:bodyPr>
          <a:lstStyle>
            <a:lvl1pPr marL="0" indent="0">
              <a:buNone/>
              <a:defRPr sz="1867">
                <a:solidFill>
                  <a:srgbClr val="4D4A46"/>
                </a:solidFill>
                <a:latin typeface="Quando" panose="02020603060000060704" pitchFamily="18" charset="0"/>
              </a:defRPr>
            </a:lvl1pPr>
          </a:lstStyle>
          <a:p>
            <a:pPr lvl="0"/>
            <a:r>
              <a:rPr lang="en-IN" dirty="0"/>
              <a:t>Subtitle</a:t>
            </a:r>
          </a:p>
        </p:txBody>
      </p:sp>
      <p:sp>
        <p:nvSpPr>
          <p:cNvPr id="34" name="Text Placeholder 33"/>
          <p:cNvSpPr>
            <a:spLocks noGrp="1"/>
          </p:cNvSpPr>
          <p:nvPr>
            <p:ph type="body" sz="quarter" idx="15"/>
          </p:nvPr>
        </p:nvSpPr>
        <p:spPr>
          <a:xfrm>
            <a:off x="1156759" y="3835400"/>
            <a:ext cx="2881841" cy="2184400"/>
          </a:xfrm>
        </p:spPr>
        <p:txBody>
          <a:bodyPr>
            <a:normAutofit/>
          </a:bodyPr>
          <a:lstStyle>
            <a:lvl1pPr marL="0" indent="0">
              <a:buNone/>
              <a:defRPr sz="1600">
                <a:solidFill>
                  <a:srgbClr val="4D4A46"/>
                </a:solidFill>
                <a:latin typeface="Montserrat" panose="02000505000000020004" pitchFamily="2" charset="0"/>
              </a:defRPr>
            </a:lvl1pPr>
          </a:lstStyle>
          <a:p>
            <a:pPr lvl="0"/>
            <a:endParaRPr lang="en-IN" dirty="0"/>
          </a:p>
        </p:txBody>
      </p:sp>
      <p:sp>
        <p:nvSpPr>
          <p:cNvPr id="10" name="Slide Number Placeholder 4"/>
          <p:cNvSpPr txBox="1">
            <a:spLocks/>
          </p:cNvSpPr>
          <p:nvPr userDrawn="1"/>
        </p:nvSpPr>
        <p:spPr>
          <a:xfrm>
            <a:off x="11226800" y="5979924"/>
            <a:ext cx="588000" cy="588000"/>
          </a:xfrm>
          <a:prstGeom prst="ellipse">
            <a:avLst/>
          </a:prstGeom>
          <a:ln w="38100">
            <a:solidFill>
              <a:srgbClr val="4D4A46"/>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18C8060-9227-4C66-957D-7B20F13919E5}" type="slidenum">
              <a:rPr lang="en-IN" sz="1600" smtClean="0"/>
              <a:pPr fontAlgn="auto">
                <a:spcBef>
                  <a:spcPts val="0"/>
                </a:spcBef>
                <a:spcAft>
                  <a:spcPts val="0"/>
                </a:spcAft>
              </a:pPr>
              <a:t>‹#›</a:t>
            </a:fld>
            <a:endParaRPr lang="en-IN" sz="1600" dirty="0"/>
          </a:p>
        </p:txBody>
      </p:sp>
    </p:spTree>
    <p:extLst>
      <p:ext uri="{BB962C8B-B14F-4D97-AF65-F5344CB8AC3E}">
        <p14:creationId xmlns:p14="http://schemas.microsoft.com/office/powerpoint/2010/main" val="22581353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LL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250557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16-04-2021</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4"/>
          <p:cNvSpPr txBox="1">
            <a:spLocks/>
          </p:cNvSpPr>
          <p:nvPr userDrawn="1"/>
        </p:nvSpPr>
        <p:spPr>
          <a:xfrm>
            <a:off x="11226800" y="5979924"/>
            <a:ext cx="588000" cy="588000"/>
          </a:xfrm>
          <a:prstGeom prst="ellipse">
            <a:avLst/>
          </a:prstGeom>
          <a:ln w="38100">
            <a:solidFill>
              <a:srgbClr val="4D4A46"/>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18C8060-9227-4C66-957D-7B20F13919E5}" type="slidenum">
              <a:rPr lang="en-IN" sz="1600" smtClean="0"/>
              <a:pPr fontAlgn="auto">
                <a:spcBef>
                  <a:spcPts val="0"/>
                </a:spcBef>
                <a:spcAft>
                  <a:spcPts val="0"/>
                </a:spcAft>
              </a:pPr>
              <a:t>‹#›</a:t>
            </a:fld>
            <a:endParaRPr lang="en-IN" sz="1600" dirty="0"/>
          </a:p>
        </p:txBody>
      </p:sp>
    </p:spTree>
    <p:extLst>
      <p:ext uri="{BB962C8B-B14F-4D97-AF65-F5344CB8AC3E}">
        <p14:creationId xmlns:p14="http://schemas.microsoft.com/office/powerpoint/2010/main" val="348946988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4D4A46"/>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C79741-B067-47F3-8EC1-8C02A9E02212}" type="datetimeFigureOut">
              <a:rPr lang="en-IN" smtClean="0">
                <a:solidFill>
                  <a:prstClr val="black">
                    <a:tint val="75000"/>
                  </a:prstClr>
                </a:solidFill>
              </a:rPr>
              <a:pPr/>
              <a:t>16-04-2021</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26" name="AutoShape 7"/>
          <p:cNvSpPr/>
          <p:nvPr/>
        </p:nvSpPr>
        <p:spPr>
          <a:xfrm>
            <a:off x="-96919" y="3106261"/>
            <a:ext cx="4183561" cy="57403"/>
          </a:xfrm>
          <a:prstGeom prst="rect">
            <a:avLst/>
          </a:prstGeom>
          <a:solidFill>
            <a:srgbClr val="FFFDFD"/>
          </a:solidFill>
        </p:spPr>
      </p:sp>
      <p:sp>
        <p:nvSpPr>
          <p:cNvPr id="29" name="Picture Placeholder 28"/>
          <p:cNvSpPr>
            <a:spLocks noGrp="1"/>
          </p:cNvSpPr>
          <p:nvPr>
            <p:ph type="pic" sz="quarter" idx="13"/>
          </p:nvPr>
        </p:nvSpPr>
        <p:spPr>
          <a:xfrm>
            <a:off x="4775200" y="397255"/>
            <a:ext cx="7055908" cy="5334000"/>
          </a:xfrm>
        </p:spPr>
        <p:txBody>
          <a:bodyPr/>
          <a:lstStyle/>
          <a:p>
            <a:endParaRPr lang="en-IN"/>
          </a:p>
        </p:txBody>
      </p:sp>
      <p:sp>
        <p:nvSpPr>
          <p:cNvPr id="30" name="Title 29"/>
          <p:cNvSpPr>
            <a:spLocks noGrp="1"/>
          </p:cNvSpPr>
          <p:nvPr>
            <p:ph type="title"/>
          </p:nvPr>
        </p:nvSpPr>
        <p:spPr>
          <a:xfrm>
            <a:off x="1156340" y="443534"/>
            <a:ext cx="2930303" cy="1157817"/>
          </a:xfrm>
        </p:spPr>
        <p:txBody>
          <a:bodyPr>
            <a:noAutofit/>
          </a:bodyPr>
          <a:lstStyle>
            <a:lvl1pPr>
              <a:defRPr sz="4714">
                <a:solidFill>
                  <a:srgbClr val="E4D4C5"/>
                </a:solidFill>
                <a:latin typeface="Quando" panose="02020603060000060704" pitchFamily="18" charset="0"/>
              </a:defRPr>
            </a:lvl1pPr>
          </a:lstStyle>
          <a:p>
            <a:r>
              <a:rPr lang="en-US" dirty="0"/>
              <a:t>Click to edit Master title style</a:t>
            </a:r>
            <a:endParaRPr lang="en-IN" dirty="0"/>
          </a:p>
        </p:txBody>
      </p:sp>
      <p:sp>
        <p:nvSpPr>
          <p:cNvPr id="32" name="Text Placeholder 31"/>
          <p:cNvSpPr>
            <a:spLocks noGrp="1"/>
          </p:cNvSpPr>
          <p:nvPr>
            <p:ph type="body" sz="quarter" idx="14" hasCustomPrompt="1"/>
          </p:nvPr>
        </p:nvSpPr>
        <p:spPr>
          <a:xfrm>
            <a:off x="1156759" y="3431125"/>
            <a:ext cx="2881841" cy="265641"/>
          </a:xfrm>
        </p:spPr>
        <p:txBody>
          <a:bodyPr>
            <a:noAutofit/>
          </a:bodyPr>
          <a:lstStyle>
            <a:lvl1pPr marL="0" indent="0">
              <a:buNone/>
              <a:defRPr sz="1867">
                <a:solidFill>
                  <a:srgbClr val="E4D4C5"/>
                </a:solidFill>
                <a:latin typeface="Quando" panose="02020603060000060704" pitchFamily="18" charset="0"/>
              </a:defRPr>
            </a:lvl1pPr>
          </a:lstStyle>
          <a:p>
            <a:pPr lvl="0"/>
            <a:r>
              <a:rPr lang="en-IN" dirty="0"/>
              <a:t>Subtitle</a:t>
            </a:r>
          </a:p>
        </p:txBody>
      </p:sp>
      <p:sp>
        <p:nvSpPr>
          <p:cNvPr id="34" name="Text Placeholder 33"/>
          <p:cNvSpPr>
            <a:spLocks noGrp="1"/>
          </p:cNvSpPr>
          <p:nvPr>
            <p:ph type="body" sz="quarter" idx="15"/>
          </p:nvPr>
        </p:nvSpPr>
        <p:spPr>
          <a:xfrm>
            <a:off x="1156759" y="3835400"/>
            <a:ext cx="2881841" cy="2184400"/>
          </a:xfrm>
        </p:spPr>
        <p:txBody>
          <a:bodyPr>
            <a:normAutofit/>
          </a:bodyPr>
          <a:lstStyle>
            <a:lvl1pPr marL="0" indent="0">
              <a:buNone/>
              <a:defRPr sz="1600">
                <a:solidFill>
                  <a:srgbClr val="E4D4C5"/>
                </a:solidFill>
                <a:latin typeface="Montserrat" panose="02000505000000020004" pitchFamily="2" charset="0"/>
              </a:defRPr>
            </a:lvl1pPr>
          </a:lstStyle>
          <a:p>
            <a:pPr lvl="0"/>
            <a:endParaRPr lang="en-IN" dirty="0"/>
          </a:p>
        </p:txBody>
      </p:sp>
      <p:sp>
        <p:nvSpPr>
          <p:cNvPr id="10" name="Slide Number Placeholder 4"/>
          <p:cNvSpPr txBox="1">
            <a:spLocks/>
          </p:cNvSpPr>
          <p:nvPr userDrawn="1"/>
        </p:nvSpPr>
        <p:spPr>
          <a:xfrm>
            <a:off x="11226800" y="5979924"/>
            <a:ext cx="588000" cy="588000"/>
          </a:xfrm>
          <a:prstGeom prst="ellipse">
            <a:avLst/>
          </a:prstGeom>
          <a:ln w="38100">
            <a:solidFill>
              <a:srgbClr val="E4D4C5"/>
            </a:solidFill>
          </a:ln>
        </p:spPr>
        <p:txBody>
          <a:bodyPr vert="horz" lIns="60960" tIns="30480" rIns="60960" bIns="30480" rtlCol="0" anchor="ctr"/>
          <a:lstStyle>
            <a:defPPr>
              <a:defRPr lang="en-US"/>
            </a:defPPr>
            <a:lvl1pPr marL="0" algn="ctr" defTabSz="914400" rtl="0" eaLnBrk="1" latinLnBrk="0" hangingPunct="1">
              <a:defRPr sz="2400" kern="1200">
                <a:solidFill>
                  <a:srgbClr val="4D4A46"/>
                </a:solidFill>
                <a:latin typeface="Rounded M+ 1p Regular" panose="020B0604020202020204" charset="0"/>
                <a:ea typeface="+mn-ea"/>
                <a:cs typeface="Rounded M+ 1p Regular" panose="020B060402020202020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518C8060-9227-4C66-957D-7B20F13919E5}" type="slidenum">
              <a:rPr lang="en-IN" sz="1600" smtClean="0">
                <a:solidFill>
                  <a:srgbClr val="E4D4C5"/>
                </a:solidFill>
              </a:rPr>
              <a:pPr fontAlgn="auto">
                <a:spcBef>
                  <a:spcPts val="0"/>
                </a:spcBef>
                <a:spcAft>
                  <a:spcPts val="0"/>
                </a:spcAft>
              </a:pPr>
              <a:t>‹#›</a:t>
            </a:fld>
            <a:endParaRPr lang="en-IN" sz="1600" dirty="0">
              <a:solidFill>
                <a:srgbClr val="E4D4C5"/>
              </a:solidFill>
            </a:endParaRPr>
          </a:p>
        </p:txBody>
      </p:sp>
    </p:spTree>
    <p:extLst>
      <p:ext uri="{BB962C8B-B14F-4D97-AF65-F5344CB8AC3E}">
        <p14:creationId xmlns:p14="http://schemas.microsoft.com/office/powerpoint/2010/main" val="24372287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4EC79741-B067-47F3-8EC1-8C02A9E02212}" type="datetimeFigureOut">
              <a:rPr lang="en-IN" smtClean="0">
                <a:solidFill>
                  <a:prstClr val="black">
                    <a:tint val="75000"/>
                  </a:prstClr>
                </a:solidFill>
              </a:rPr>
              <a:pPr/>
              <a:t>16-04-2021</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29489451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10267"/>
            <a:ext cx="10515600" cy="2852209"/>
          </a:xfrm>
        </p:spPr>
        <p:txBody>
          <a:bodyPr anchor="b"/>
          <a:lstStyle>
            <a:lvl1pPr>
              <a:defRPr sz="4000"/>
            </a:lvl1pPr>
          </a:lstStyle>
          <a:p>
            <a:r>
              <a:rPr lang="en-US"/>
              <a:t>Click to edit Master title style</a:t>
            </a:r>
            <a:endParaRPr lang="en-IN"/>
          </a:p>
        </p:txBody>
      </p:sp>
      <p:sp>
        <p:nvSpPr>
          <p:cNvPr id="3" name="Text Placeholder 2"/>
          <p:cNvSpPr>
            <a:spLocks noGrp="1"/>
          </p:cNvSpPr>
          <p:nvPr>
            <p:ph type="body" idx="1"/>
          </p:nvPr>
        </p:nvSpPr>
        <p:spPr>
          <a:xfrm>
            <a:off x="831850" y="4589992"/>
            <a:ext cx="10515600" cy="1499658"/>
          </a:xfrm>
        </p:spPr>
        <p:txBody>
          <a:bodyPr/>
          <a:lstStyle>
            <a:lvl1pPr marL="0" indent="0">
              <a:buNone/>
              <a:defRPr sz="1600">
                <a:solidFill>
                  <a:schemeClr val="tx1">
                    <a:tint val="75000"/>
                  </a:schemeClr>
                </a:solidFill>
              </a:defRPr>
            </a:lvl1pPr>
            <a:lvl2pPr marL="304815" indent="0">
              <a:buNone/>
              <a:defRPr sz="1333">
                <a:solidFill>
                  <a:schemeClr val="tx1">
                    <a:tint val="75000"/>
                  </a:schemeClr>
                </a:solidFill>
              </a:defRPr>
            </a:lvl2pPr>
            <a:lvl3pPr marL="609630" indent="0">
              <a:buNone/>
              <a:defRPr sz="1200">
                <a:solidFill>
                  <a:schemeClr val="tx1">
                    <a:tint val="75000"/>
                  </a:schemeClr>
                </a:solidFill>
              </a:defRPr>
            </a:lvl3pPr>
            <a:lvl4pPr marL="914446" indent="0">
              <a:buNone/>
              <a:defRPr sz="1067">
                <a:solidFill>
                  <a:schemeClr val="tx1">
                    <a:tint val="75000"/>
                  </a:schemeClr>
                </a:solidFill>
              </a:defRPr>
            </a:lvl4pPr>
            <a:lvl5pPr marL="1219261" indent="0">
              <a:buNone/>
              <a:defRPr sz="1067">
                <a:solidFill>
                  <a:schemeClr val="tx1">
                    <a:tint val="75000"/>
                  </a:schemeClr>
                </a:solidFill>
              </a:defRPr>
            </a:lvl5pPr>
            <a:lvl6pPr marL="1524076" indent="0">
              <a:buNone/>
              <a:defRPr sz="1067">
                <a:solidFill>
                  <a:schemeClr val="tx1">
                    <a:tint val="75000"/>
                  </a:schemeClr>
                </a:solidFill>
              </a:defRPr>
            </a:lvl6pPr>
            <a:lvl7pPr marL="1828891" indent="0">
              <a:buNone/>
              <a:defRPr sz="1067">
                <a:solidFill>
                  <a:schemeClr val="tx1">
                    <a:tint val="75000"/>
                  </a:schemeClr>
                </a:solidFill>
              </a:defRPr>
            </a:lvl7pPr>
            <a:lvl8pPr marL="2133707" indent="0">
              <a:buNone/>
              <a:defRPr sz="1067">
                <a:solidFill>
                  <a:schemeClr val="tx1">
                    <a:tint val="75000"/>
                  </a:schemeClr>
                </a:solidFill>
              </a:defRPr>
            </a:lvl8pPr>
            <a:lvl9pPr marL="2438522" indent="0">
              <a:buNone/>
              <a:defRPr sz="106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C79741-B067-47F3-8EC1-8C02A9E02212}" type="datetimeFigureOut">
              <a:rPr lang="en-IN" smtClean="0">
                <a:solidFill>
                  <a:prstClr val="black">
                    <a:tint val="75000"/>
                  </a:prstClr>
                </a:solidFill>
              </a:rPr>
              <a:pPr/>
              <a:t>16-04-2021</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41965048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207000" cy="43518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46800" y="1825625"/>
            <a:ext cx="5207000" cy="43518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4EC79741-B067-47F3-8EC1-8C02A9E02212}" type="datetimeFigureOut">
              <a:rPr lang="en-IN" smtClean="0">
                <a:solidFill>
                  <a:prstClr val="black">
                    <a:tint val="75000"/>
                  </a:prstClr>
                </a:solidFill>
              </a:rPr>
              <a:pPr/>
              <a:t>16-04-2021</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8579374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6091"/>
          </a:xfrm>
        </p:spPr>
        <p:txBody>
          <a:bodyPr/>
          <a:lstStyle/>
          <a:p>
            <a:r>
              <a:rPr lang="en-US"/>
              <a:t>Click to edit Master title style</a:t>
            </a:r>
            <a:endParaRPr lang="en-IN"/>
          </a:p>
        </p:txBody>
      </p:sp>
      <p:sp>
        <p:nvSpPr>
          <p:cNvPr id="3" name="Text Placeholder 2"/>
          <p:cNvSpPr>
            <a:spLocks noGrp="1"/>
          </p:cNvSpPr>
          <p:nvPr>
            <p:ph type="body" idx="1"/>
          </p:nvPr>
        </p:nvSpPr>
        <p:spPr>
          <a:xfrm>
            <a:off x="840317" y="1681692"/>
            <a:ext cx="5157259" cy="823383"/>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Edit Master text styles</a:t>
            </a:r>
          </a:p>
        </p:txBody>
      </p:sp>
      <p:sp>
        <p:nvSpPr>
          <p:cNvPr id="4" name="Content Placeholder 3"/>
          <p:cNvSpPr>
            <a:spLocks noGrp="1"/>
          </p:cNvSpPr>
          <p:nvPr>
            <p:ph sz="half" idx="2"/>
          </p:nvPr>
        </p:nvSpPr>
        <p:spPr>
          <a:xfrm>
            <a:off x="840317" y="2505076"/>
            <a:ext cx="5157259" cy="36851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692"/>
            <a:ext cx="5183717" cy="823383"/>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Edit Master text styles</a:t>
            </a:r>
          </a:p>
        </p:txBody>
      </p:sp>
      <p:sp>
        <p:nvSpPr>
          <p:cNvPr id="6" name="Content Placeholder 5"/>
          <p:cNvSpPr>
            <a:spLocks noGrp="1"/>
          </p:cNvSpPr>
          <p:nvPr>
            <p:ph sz="quarter" idx="4"/>
          </p:nvPr>
        </p:nvSpPr>
        <p:spPr>
          <a:xfrm>
            <a:off x="6172200" y="2505076"/>
            <a:ext cx="5183717" cy="36851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EC79741-B067-47F3-8EC1-8C02A9E02212}" type="datetimeFigureOut">
              <a:rPr lang="en-IN" smtClean="0">
                <a:solidFill>
                  <a:prstClr val="black">
                    <a:tint val="75000"/>
                  </a:prstClr>
                </a:solidFill>
              </a:rPr>
              <a:pPr/>
              <a:t>16-04-2021</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32625289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4EC79741-B067-47F3-8EC1-8C02A9E02212}" type="datetimeFigureOut">
              <a:rPr lang="en-IN" smtClean="0">
                <a:solidFill>
                  <a:prstClr val="black">
                    <a:tint val="75000"/>
                  </a:prstClr>
                </a:solidFill>
              </a:rPr>
              <a:pPr/>
              <a:t>16-04-2021</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318852940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1709" cy="1600200"/>
          </a:xfrm>
        </p:spPr>
        <p:txBody>
          <a:bodyPr anchor="b"/>
          <a:lstStyle>
            <a:lvl1pPr>
              <a:defRPr sz="2133"/>
            </a:lvl1pPr>
          </a:lstStyle>
          <a:p>
            <a:r>
              <a:rPr lang="en-US"/>
              <a:t>Click to edit Master title style</a:t>
            </a:r>
            <a:endParaRPr lang="en-IN"/>
          </a:p>
        </p:txBody>
      </p:sp>
      <p:sp>
        <p:nvSpPr>
          <p:cNvPr id="3" name="Content Placeholder 2"/>
          <p:cNvSpPr>
            <a:spLocks noGrp="1"/>
          </p:cNvSpPr>
          <p:nvPr>
            <p:ph idx="1"/>
          </p:nvPr>
        </p:nvSpPr>
        <p:spPr>
          <a:xfrm>
            <a:off x="5183717" y="987426"/>
            <a:ext cx="6172200" cy="487362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40317" y="2057400"/>
            <a:ext cx="3931709" cy="3812117"/>
          </a:xfrm>
        </p:spPr>
        <p:txBody>
          <a:bodyPr/>
          <a:lstStyle>
            <a:lvl1pPr marL="0" indent="0">
              <a:buNone/>
              <a:defRPr sz="1067"/>
            </a:lvl1pPr>
            <a:lvl2pPr marL="304815" indent="0">
              <a:buNone/>
              <a:defRPr sz="933"/>
            </a:lvl2pPr>
            <a:lvl3pPr marL="609630" indent="0">
              <a:buNone/>
              <a:defRPr sz="800"/>
            </a:lvl3pPr>
            <a:lvl4pPr marL="914446" indent="0">
              <a:buNone/>
              <a:defRPr sz="667"/>
            </a:lvl4pPr>
            <a:lvl5pPr marL="1219261" indent="0">
              <a:buNone/>
              <a:defRPr sz="667"/>
            </a:lvl5pPr>
            <a:lvl6pPr marL="1524076" indent="0">
              <a:buNone/>
              <a:defRPr sz="667"/>
            </a:lvl6pPr>
            <a:lvl7pPr marL="1828891" indent="0">
              <a:buNone/>
              <a:defRPr sz="667"/>
            </a:lvl7pPr>
            <a:lvl8pPr marL="2133707" indent="0">
              <a:buNone/>
              <a:defRPr sz="667"/>
            </a:lvl8pPr>
            <a:lvl9pPr marL="2438522" indent="0">
              <a:buNone/>
              <a:defRPr sz="667"/>
            </a:lvl9pPr>
          </a:lstStyle>
          <a:p>
            <a:pPr lvl="0"/>
            <a:r>
              <a:rPr lang="en-US"/>
              <a:t>Edit Master text styles</a:t>
            </a:r>
          </a:p>
        </p:txBody>
      </p:sp>
      <p:sp>
        <p:nvSpPr>
          <p:cNvPr id="5" name="Date Placeholder 4"/>
          <p:cNvSpPr>
            <a:spLocks noGrp="1"/>
          </p:cNvSpPr>
          <p:nvPr>
            <p:ph type="dt" sz="half" idx="10"/>
          </p:nvPr>
        </p:nvSpPr>
        <p:spPr/>
        <p:txBody>
          <a:bodyPr/>
          <a:lstStyle/>
          <a:p>
            <a:fld id="{4EC79741-B067-47F3-8EC1-8C02A9E02212}" type="datetimeFigureOut">
              <a:rPr lang="en-IN" smtClean="0">
                <a:solidFill>
                  <a:prstClr val="black">
                    <a:tint val="75000"/>
                  </a:prstClr>
                </a:solidFill>
              </a:rPr>
              <a:pPr/>
              <a:t>16-04-2021</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3627460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1709" cy="1600200"/>
          </a:xfrm>
        </p:spPr>
        <p:txBody>
          <a:bodyPr anchor="b"/>
          <a:lstStyle>
            <a:lvl1pPr>
              <a:defRPr sz="2133"/>
            </a:lvl1pPr>
          </a:lstStyle>
          <a:p>
            <a:r>
              <a:rPr lang="en-US"/>
              <a:t>Click to edit Master title style</a:t>
            </a:r>
            <a:endParaRPr lang="en-IN"/>
          </a:p>
        </p:txBody>
      </p:sp>
      <p:sp>
        <p:nvSpPr>
          <p:cNvPr id="3" name="Picture Placeholder 2"/>
          <p:cNvSpPr>
            <a:spLocks noGrp="1"/>
          </p:cNvSpPr>
          <p:nvPr>
            <p:ph type="pic" idx="1"/>
          </p:nvPr>
        </p:nvSpPr>
        <p:spPr>
          <a:xfrm>
            <a:off x="5183717" y="987426"/>
            <a:ext cx="6172200" cy="4873625"/>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IN"/>
          </a:p>
        </p:txBody>
      </p:sp>
      <p:sp>
        <p:nvSpPr>
          <p:cNvPr id="4" name="Text Placeholder 3"/>
          <p:cNvSpPr>
            <a:spLocks noGrp="1"/>
          </p:cNvSpPr>
          <p:nvPr>
            <p:ph type="body" sz="half" idx="2"/>
          </p:nvPr>
        </p:nvSpPr>
        <p:spPr>
          <a:xfrm>
            <a:off x="840317" y="2057400"/>
            <a:ext cx="3931709" cy="3812117"/>
          </a:xfrm>
        </p:spPr>
        <p:txBody>
          <a:bodyPr/>
          <a:lstStyle>
            <a:lvl1pPr marL="0" indent="0">
              <a:buNone/>
              <a:defRPr sz="1067"/>
            </a:lvl1pPr>
            <a:lvl2pPr marL="304815" indent="0">
              <a:buNone/>
              <a:defRPr sz="933"/>
            </a:lvl2pPr>
            <a:lvl3pPr marL="609630" indent="0">
              <a:buNone/>
              <a:defRPr sz="800"/>
            </a:lvl3pPr>
            <a:lvl4pPr marL="914446" indent="0">
              <a:buNone/>
              <a:defRPr sz="667"/>
            </a:lvl4pPr>
            <a:lvl5pPr marL="1219261" indent="0">
              <a:buNone/>
              <a:defRPr sz="667"/>
            </a:lvl5pPr>
            <a:lvl6pPr marL="1524076" indent="0">
              <a:buNone/>
              <a:defRPr sz="667"/>
            </a:lvl6pPr>
            <a:lvl7pPr marL="1828891" indent="0">
              <a:buNone/>
              <a:defRPr sz="667"/>
            </a:lvl7pPr>
            <a:lvl8pPr marL="2133707" indent="0">
              <a:buNone/>
              <a:defRPr sz="667"/>
            </a:lvl8pPr>
            <a:lvl9pPr marL="2438522" indent="0">
              <a:buNone/>
              <a:defRPr sz="667"/>
            </a:lvl9pPr>
          </a:lstStyle>
          <a:p>
            <a:pPr lvl="0"/>
            <a:r>
              <a:rPr lang="en-US"/>
              <a:t>Edit Master text styles</a:t>
            </a:r>
          </a:p>
        </p:txBody>
      </p:sp>
      <p:sp>
        <p:nvSpPr>
          <p:cNvPr id="5" name="Date Placeholder 4"/>
          <p:cNvSpPr>
            <a:spLocks noGrp="1"/>
          </p:cNvSpPr>
          <p:nvPr>
            <p:ph type="dt" sz="half" idx="10"/>
          </p:nvPr>
        </p:nvSpPr>
        <p:spPr/>
        <p:txBody>
          <a:bodyPr/>
          <a:lstStyle/>
          <a:p>
            <a:fld id="{4EC79741-B067-47F3-8EC1-8C02A9E02212}" type="datetimeFigureOut">
              <a:rPr lang="en-IN" smtClean="0">
                <a:solidFill>
                  <a:prstClr val="black">
                    <a:tint val="75000"/>
                  </a:prstClr>
                </a:solidFill>
              </a:rPr>
              <a:pPr/>
              <a:t>16-04-2021</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211154644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4EC79741-B067-47F3-8EC1-8C02A9E02212}" type="datetimeFigureOut">
              <a:rPr lang="en-IN" smtClean="0">
                <a:solidFill>
                  <a:prstClr val="black">
                    <a:tint val="75000"/>
                  </a:prstClr>
                </a:solidFill>
              </a:rPr>
              <a:pPr/>
              <a:t>16-04-2021</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518C8060-9227-4C66-957D-7B20F13919E5}"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152302380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Fullscreen Image">
    <p:spTree>
      <p:nvGrpSpPr>
        <p:cNvPr id="1" name=""/>
        <p:cNvGrpSpPr/>
        <p:nvPr/>
      </p:nvGrpSpPr>
      <p:grpSpPr>
        <a:xfrm>
          <a:off x="0" y="0"/>
          <a:ext cx="0" cy="0"/>
          <a:chOff x="0" y="0"/>
          <a:chExt cx="0" cy="0"/>
        </a:xfrm>
      </p:grpSpPr>
      <p:sp>
        <p:nvSpPr>
          <p:cNvPr id="4" name="Picture Placeholder 3"/>
          <p:cNvSpPr>
            <a:spLocks noGrp="1"/>
          </p:cNvSpPr>
          <p:nvPr>
            <p:ph type="pic" sz="quarter" idx="15"/>
          </p:nvPr>
        </p:nvSpPr>
        <p:spPr>
          <a:xfrm>
            <a:off x="0" y="0"/>
            <a:ext cx="12192000" cy="6858000"/>
          </a:xfrm>
        </p:spPr>
        <p:txBody>
          <a:bodyPr/>
          <a:lstStyle/>
          <a:p>
            <a:r>
              <a:rPr lang="en-US"/>
              <a:t>Click icon to add picture</a:t>
            </a:r>
            <a:endParaRPr lang="en-IN"/>
          </a:p>
        </p:txBody>
      </p:sp>
    </p:spTree>
    <p:extLst>
      <p:ext uri="{BB962C8B-B14F-4D97-AF65-F5344CB8AC3E}">
        <p14:creationId xmlns:p14="http://schemas.microsoft.com/office/powerpoint/2010/main" val="1689706172"/>
      </p:ext>
    </p:extLst>
  </p:cSld>
  <p:clrMapOvr>
    <a:masterClrMapping/>
  </p:clrMapOvr>
  <p:hf sldNum="0"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Right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38232"/>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381000"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Picture Placeholder 13"/>
          <p:cNvSpPr>
            <a:spLocks noGrp="1"/>
          </p:cNvSpPr>
          <p:nvPr>
            <p:ph type="pic" sz="quarter" idx="15"/>
          </p:nvPr>
        </p:nvSpPr>
        <p:spPr>
          <a:xfrm>
            <a:off x="6265864" y="0"/>
            <a:ext cx="5926137" cy="6858000"/>
          </a:xfrm>
        </p:spPr>
        <p:txBody>
          <a:bodyPr/>
          <a:lstStyle/>
          <a:p>
            <a:r>
              <a:rPr lang="en-US"/>
              <a:t>Click icon to add picture</a:t>
            </a:r>
            <a:endParaRPr lang="en-IN"/>
          </a:p>
        </p:txBody>
      </p:sp>
    </p:spTree>
    <p:extLst>
      <p:ext uri="{BB962C8B-B14F-4D97-AF65-F5344CB8AC3E}">
        <p14:creationId xmlns:p14="http://schemas.microsoft.com/office/powerpoint/2010/main" val="4089387349"/>
      </p:ext>
    </p:extLst>
  </p:cSld>
  <p:clrMapOvr>
    <a:masterClrMapping/>
  </p:clrMapOvr>
  <p:hf sldNum="0"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Fullscreen Top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167903"/>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1120588"/>
            <a:ext cx="12192000" cy="5737412"/>
          </a:xfrm>
        </p:spPr>
        <p:txBody>
          <a:bodyPr/>
          <a:lstStyle/>
          <a:p>
            <a:r>
              <a:rPr lang="en-US"/>
              <a:t>Click icon to add picture</a:t>
            </a:r>
            <a:endParaRPr lang="en-IN"/>
          </a:p>
        </p:txBody>
      </p:sp>
    </p:spTree>
    <p:extLst>
      <p:ext uri="{BB962C8B-B14F-4D97-AF65-F5344CB8AC3E}">
        <p14:creationId xmlns:p14="http://schemas.microsoft.com/office/powerpoint/2010/main" val="3858976416"/>
      </p:ext>
    </p:extLst>
  </p:cSld>
  <p:clrMapOvr>
    <a:masterClrMapping/>
  </p:clrMapOvr>
  <p:hf sldNum="0"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Left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5636" y="338232"/>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5637"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Picture Placeholder 3"/>
          <p:cNvSpPr>
            <a:spLocks noGrp="1"/>
          </p:cNvSpPr>
          <p:nvPr>
            <p:ph type="pic" sz="quarter" idx="15"/>
          </p:nvPr>
        </p:nvSpPr>
        <p:spPr>
          <a:xfrm>
            <a:off x="-1" y="0"/>
            <a:ext cx="5926137" cy="6858000"/>
          </a:xfrm>
        </p:spPr>
        <p:txBody>
          <a:bodyPr/>
          <a:lstStyle/>
          <a:p>
            <a:r>
              <a:rPr lang="en-US"/>
              <a:t>Click icon to add picture</a:t>
            </a:r>
            <a:endParaRPr lang="en-IN"/>
          </a:p>
        </p:txBody>
      </p:sp>
    </p:spTree>
    <p:extLst>
      <p:ext uri="{BB962C8B-B14F-4D97-AF65-F5344CB8AC3E}">
        <p14:creationId xmlns:p14="http://schemas.microsoft.com/office/powerpoint/2010/main" val="2271782353"/>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Left Pictures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0460" y="338232"/>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0460"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Picture Placeholder 13"/>
          <p:cNvSpPr>
            <a:spLocks noGrp="1"/>
          </p:cNvSpPr>
          <p:nvPr>
            <p:ph type="pic" sz="quarter" idx="15"/>
          </p:nvPr>
        </p:nvSpPr>
        <p:spPr>
          <a:xfrm>
            <a:off x="-1" y="0"/>
            <a:ext cx="5926137" cy="3430800"/>
          </a:xfrm>
        </p:spPr>
        <p:txBody>
          <a:bodyPr/>
          <a:lstStyle/>
          <a:p>
            <a:r>
              <a:rPr lang="en-US"/>
              <a:t>Click icon to add picture</a:t>
            </a:r>
            <a:endParaRPr lang="en-IN"/>
          </a:p>
        </p:txBody>
      </p:sp>
      <p:sp>
        <p:nvSpPr>
          <p:cNvPr id="5" name="Picture Placeholder 13"/>
          <p:cNvSpPr>
            <a:spLocks noGrp="1"/>
          </p:cNvSpPr>
          <p:nvPr>
            <p:ph type="pic" sz="quarter" idx="16"/>
          </p:nvPr>
        </p:nvSpPr>
        <p:spPr>
          <a:xfrm>
            <a:off x="1" y="3430800"/>
            <a:ext cx="5926137" cy="3430800"/>
          </a:xfrm>
        </p:spPr>
        <p:txBody>
          <a:bodyPr/>
          <a:lstStyle/>
          <a:p>
            <a:r>
              <a:rPr lang="en-US"/>
              <a:t>Click icon to add picture</a:t>
            </a:r>
            <a:endParaRPr lang="en-IN"/>
          </a:p>
        </p:txBody>
      </p:sp>
    </p:spTree>
    <p:extLst>
      <p:ext uri="{BB962C8B-B14F-4D97-AF65-F5344CB8AC3E}">
        <p14:creationId xmlns:p14="http://schemas.microsoft.com/office/powerpoint/2010/main" val="3227233169"/>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Left Pictures 2U 1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0460" y="338232"/>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0460"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Picture Placeholder 13"/>
          <p:cNvSpPr>
            <a:spLocks noGrp="1"/>
          </p:cNvSpPr>
          <p:nvPr>
            <p:ph type="pic" sz="quarter" idx="15"/>
          </p:nvPr>
        </p:nvSpPr>
        <p:spPr>
          <a:xfrm>
            <a:off x="-1" y="0"/>
            <a:ext cx="2962800" cy="3430800"/>
          </a:xfrm>
        </p:spPr>
        <p:txBody>
          <a:bodyPr/>
          <a:lstStyle/>
          <a:p>
            <a:r>
              <a:rPr lang="en-US"/>
              <a:t>Click icon to add picture</a:t>
            </a:r>
            <a:endParaRPr lang="en-IN" dirty="0"/>
          </a:p>
        </p:txBody>
      </p:sp>
      <p:sp>
        <p:nvSpPr>
          <p:cNvPr id="5" name="Picture Placeholder 13"/>
          <p:cNvSpPr>
            <a:spLocks noGrp="1"/>
          </p:cNvSpPr>
          <p:nvPr>
            <p:ph type="pic" sz="quarter" idx="16"/>
          </p:nvPr>
        </p:nvSpPr>
        <p:spPr>
          <a:xfrm>
            <a:off x="1" y="3430800"/>
            <a:ext cx="5926137" cy="3430800"/>
          </a:xfrm>
        </p:spPr>
        <p:txBody>
          <a:bodyPr/>
          <a:lstStyle/>
          <a:p>
            <a:r>
              <a:rPr lang="en-US"/>
              <a:t>Click icon to add picture</a:t>
            </a:r>
            <a:endParaRPr lang="en-IN" dirty="0"/>
          </a:p>
        </p:txBody>
      </p:sp>
      <p:sp>
        <p:nvSpPr>
          <p:cNvPr id="6" name="Picture Placeholder 13"/>
          <p:cNvSpPr>
            <a:spLocks noGrp="1"/>
          </p:cNvSpPr>
          <p:nvPr>
            <p:ph type="pic" sz="quarter" idx="17"/>
          </p:nvPr>
        </p:nvSpPr>
        <p:spPr>
          <a:xfrm>
            <a:off x="2963337" y="-1202"/>
            <a:ext cx="2962800" cy="3430800"/>
          </a:xfrm>
        </p:spPr>
        <p:txBody>
          <a:bodyPr/>
          <a:lstStyle/>
          <a:p>
            <a:r>
              <a:rPr lang="en-US"/>
              <a:t>Click icon to add picture</a:t>
            </a:r>
            <a:endParaRPr lang="en-IN" dirty="0"/>
          </a:p>
        </p:txBody>
      </p:sp>
    </p:spTree>
    <p:extLst>
      <p:ext uri="{BB962C8B-B14F-4D97-AF65-F5344CB8AC3E}">
        <p14:creationId xmlns:p14="http://schemas.microsoft.com/office/powerpoint/2010/main" val="17538832"/>
      </p:ext>
    </p:extLst>
  </p:cSld>
  <p:clrMapOvr>
    <a:masterClrMapping/>
  </p:clrMapOvr>
  <p:hf sldNum="0"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Left Pictures 1U 2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0460" y="338232"/>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0460"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Picture Placeholder 13"/>
          <p:cNvSpPr>
            <a:spLocks noGrp="1"/>
          </p:cNvSpPr>
          <p:nvPr>
            <p:ph type="pic" sz="quarter" idx="15"/>
          </p:nvPr>
        </p:nvSpPr>
        <p:spPr>
          <a:xfrm>
            <a:off x="-1" y="0"/>
            <a:ext cx="5926137" cy="3430800"/>
          </a:xfrm>
        </p:spPr>
        <p:txBody>
          <a:bodyPr/>
          <a:lstStyle/>
          <a:p>
            <a:r>
              <a:rPr lang="en-US"/>
              <a:t>Click icon to add picture</a:t>
            </a:r>
            <a:endParaRPr lang="en-IN"/>
          </a:p>
        </p:txBody>
      </p:sp>
      <p:sp>
        <p:nvSpPr>
          <p:cNvPr id="5" name="Picture Placeholder 13"/>
          <p:cNvSpPr>
            <a:spLocks noGrp="1"/>
          </p:cNvSpPr>
          <p:nvPr>
            <p:ph type="pic" sz="quarter" idx="16"/>
          </p:nvPr>
        </p:nvSpPr>
        <p:spPr>
          <a:xfrm>
            <a:off x="0" y="3430800"/>
            <a:ext cx="2962800" cy="3430800"/>
          </a:xfrm>
        </p:spPr>
        <p:txBody>
          <a:bodyPr/>
          <a:lstStyle/>
          <a:p>
            <a:r>
              <a:rPr lang="en-US"/>
              <a:t>Click icon to add picture</a:t>
            </a:r>
            <a:endParaRPr lang="en-IN"/>
          </a:p>
        </p:txBody>
      </p:sp>
      <p:sp>
        <p:nvSpPr>
          <p:cNvPr id="6" name="Picture Placeholder 13"/>
          <p:cNvSpPr>
            <a:spLocks noGrp="1"/>
          </p:cNvSpPr>
          <p:nvPr>
            <p:ph type="pic" sz="quarter" idx="17"/>
          </p:nvPr>
        </p:nvSpPr>
        <p:spPr>
          <a:xfrm>
            <a:off x="2962800" y="3427200"/>
            <a:ext cx="2962800" cy="3430800"/>
          </a:xfrm>
        </p:spPr>
        <p:txBody>
          <a:bodyPr/>
          <a:lstStyle/>
          <a:p>
            <a:r>
              <a:rPr lang="en-US"/>
              <a:t>Click icon to add picture</a:t>
            </a:r>
            <a:endParaRPr lang="en-IN"/>
          </a:p>
        </p:txBody>
      </p:sp>
    </p:spTree>
    <p:extLst>
      <p:ext uri="{BB962C8B-B14F-4D97-AF65-F5344CB8AC3E}">
        <p14:creationId xmlns:p14="http://schemas.microsoft.com/office/powerpoint/2010/main" val="2105731095"/>
      </p:ext>
    </p:extLst>
  </p:cSld>
  <p:clrMapOvr>
    <a:masterClrMapping/>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Left Pictures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10460" y="338232"/>
            <a:ext cx="5544671" cy="782357"/>
          </a:xfrm>
        </p:spPr>
        <p:txBody>
          <a:bodyPr/>
          <a:lstStyle>
            <a:lvl1pPr>
              <a:defRPr b="1">
                <a:solidFill>
                  <a:schemeClr val="accent4">
                    <a:lumMod val="75000"/>
                  </a:schemeClr>
                </a:solidFill>
                <a:latin typeface="Quicksand" panose="00000500000000000000" pitchFamily="2" charset="0"/>
              </a:defRPr>
            </a:lvl1pPr>
          </a:lstStyle>
          <a:p>
            <a:r>
              <a:rPr lang="en-IN" dirty="0"/>
              <a:t>Slide Title</a:t>
            </a:r>
          </a:p>
        </p:txBody>
      </p:sp>
      <p:sp>
        <p:nvSpPr>
          <p:cNvPr id="7" name="Content Placeholder 6"/>
          <p:cNvSpPr>
            <a:spLocks noGrp="1"/>
          </p:cNvSpPr>
          <p:nvPr>
            <p:ph sz="quarter" idx="13"/>
          </p:nvPr>
        </p:nvSpPr>
        <p:spPr>
          <a:xfrm>
            <a:off x="6310460" y="1452096"/>
            <a:ext cx="5544671" cy="5047316"/>
          </a:xfrm>
        </p:spPr>
        <p:txBody>
          <a:bodyPr>
            <a:normAutofit/>
          </a:bodyPr>
          <a:lstStyle>
            <a:lvl1pPr>
              <a:defRPr sz="3600">
                <a:latin typeface="Quicksand" panose="00000500000000000000" pitchFamily="2" charset="0"/>
              </a:defRPr>
            </a:lvl1pPr>
            <a:lvl2pPr>
              <a:defRPr sz="3600">
                <a:latin typeface="Quicksand" panose="00000500000000000000" pitchFamily="2" charset="0"/>
              </a:defRPr>
            </a:lvl2pPr>
            <a:lvl3pPr>
              <a:defRPr sz="3600">
                <a:latin typeface="Quicksand" panose="00000500000000000000" pitchFamily="2" charset="0"/>
              </a:defRPr>
            </a:lvl3pPr>
            <a:lvl4pPr>
              <a:defRPr sz="3600">
                <a:latin typeface="Quicksand" panose="00000500000000000000" pitchFamily="2" charset="0"/>
              </a:defRPr>
            </a:lvl4pPr>
            <a:lvl5pPr>
              <a:defRPr sz="3600">
                <a:latin typeface="Quicksand" panose="000005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Picture Placeholder 13"/>
          <p:cNvSpPr>
            <a:spLocks noGrp="1"/>
          </p:cNvSpPr>
          <p:nvPr>
            <p:ph type="pic" sz="quarter" idx="16"/>
          </p:nvPr>
        </p:nvSpPr>
        <p:spPr>
          <a:xfrm>
            <a:off x="0" y="3430800"/>
            <a:ext cx="2962800" cy="3430800"/>
          </a:xfrm>
        </p:spPr>
        <p:txBody>
          <a:bodyPr/>
          <a:lstStyle/>
          <a:p>
            <a:r>
              <a:rPr lang="en-US"/>
              <a:t>Click icon to add picture</a:t>
            </a:r>
            <a:endParaRPr lang="en-IN" dirty="0"/>
          </a:p>
        </p:txBody>
      </p:sp>
      <p:sp>
        <p:nvSpPr>
          <p:cNvPr id="6" name="Picture Placeholder 13"/>
          <p:cNvSpPr>
            <a:spLocks noGrp="1"/>
          </p:cNvSpPr>
          <p:nvPr>
            <p:ph type="pic" sz="quarter" idx="17"/>
          </p:nvPr>
        </p:nvSpPr>
        <p:spPr>
          <a:xfrm>
            <a:off x="2962800" y="3427200"/>
            <a:ext cx="2962800" cy="3430800"/>
          </a:xfrm>
        </p:spPr>
        <p:txBody>
          <a:bodyPr/>
          <a:lstStyle/>
          <a:p>
            <a:r>
              <a:rPr lang="en-US"/>
              <a:t>Click icon to add picture</a:t>
            </a:r>
            <a:endParaRPr lang="en-IN" dirty="0"/>
          </a:p>
        </p:txBody>
      </p:sp>
      <p:sp>
        <p:nvSpPr>
          <p:cNvPr id="8" name="Picture Placeholder 13"/>
          <p:cNvSpPr>
            <a:spLocks noGrp="1"/>
          </p:cNvSpPr>
          <p:nvPr>
            <p:ph type="pic" sz="quarter" idx="18"/>
          </p:nvPr>
        </p:nvSpPr>
        <p:spPr>
          <a:xfrm>
            <a:off x="0" y="0"/>
            <a:ext cx="2962800" cy="3430800"/>
          </a:xfrm>
        </p:spPr>
        <p:txBody>
          <a:bodyPr/>
          <a:lstStyle/>
          <a:p>
            <a:r>
              <a:rPr lang="en-US"/>
              <a:t>Click icon to add picture</a:t>
            </a:r>
            <a:endParaRPr lang="en-IN" dirty="0"/>
          </a:p>
        </p:txBody>
      </p:sp>
      <p:sp>
        <p:nvSpPr>
          <p:cNvPr id="9" name="Picture Placeholder 13"/>
          <p:cNvSpPr>
            <a:spLocks noGrp="1"/>
          </p:cNvSpPr>
          <p:nvPr>
            <p:ph type="pic" sz="quarter" idx="19"/>
          </p:nvPr>
        </p:nvSpPr>
        <p:spPr>
          <a:xfrm>
            <a:off x="2962800" y="0"/>
            <a:ext cx="2962800" cy="3430800"/>
          </a:xfrm>
        </p:spPr>
        <p:txBody>
          <a:bodyPr/>
          <a:lstStyle/>
          <a:p>
            <a:r>
              <a:rPr lang="en-US"/>
              <a:t>Click icon to add picture</a:t>
            </a:r>
            <a:endParaRPr lang="en-IN" dirty="0"/>
          </a:p>
        </p:txBody>
      </p:sp>
    </p:spTree>
    <p:extLst>
      <p:ext uri="{BB962C8B-B14F-4D97-AF65-F5344CB8AC3E}">
        <p14:creationId xmlns:p14="http://schemas.microsoft.com/office/powerpoint/2010/main" val="4028010824"/>
      </p:ext>
    </p:extLst>
  </p:cSld>
  <p:clrMapOvr>
    <a:masterClrMapping/>
  </p:clrMapOvr>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2_Fullscreen Top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167903"/>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1120588"/>
            <a:ext cx="4064400" cy="2868706"/>
          </a:xfrm>
        </p:spPr>
        <p:txBody>
          <a:bodyPr/>
          <a:lstStyle/>
          <a:p>
            <a:r>
              <a:rPr lang="en-US"/>
              <a:t>Click icon to add picture</a:t>
            </a:r>
            <a:endParaRPr lang="en-IN"/>
          </a:p>
        </p:txBody>
      </p:sp>
      <p:sp>
        <p:nvSpPr>
          <p:cNvPr id="7" name="Picture Placeholder 3"/>
          <p:cNvSpPr>
            <a:spLocks noGrp="1"/>
          </p:cNvSpPr>
          <p:nvPr>
            <p:ph type="pic" sz="quarter" idx="16"/>
          </p:nvPr>
        </p:nvSpPr>
        <p:spPr>
          <a:xfrm>
            <a:off x="4064400" y="1120588"/>
            <a:ext cx="4064400" cy="2868706"/>
          </a:xfrm>
        </p:spPr>
        <p:txBody>
          <a:bodyPr/>
          <a:lstStyle/>
          <a:p>
            <a:r>
              <a:rPr lang="en-US"/>
              <a:t>Click icon to add picture</a:t>
            </a:r>
            <a:endParaRPr lang="en-IN"/>
          </a:p>
        </p:txBody>
      </p:sp>
      <p:sp>
        <p:nvSpPr>
          <p:cNvPr id="8" name="Picture Placeholder 3"/>
          <p:cNvSpPr>
            <a:spLocks noGrp="1"/>
          </p:cNvSpPr>
          <p:nvPr>
            <p:ph type="pic" sz="quarter" idx="17"/>
          </p:nvPr>
        </p:nvSpPr>
        <p:spPr>
          <a:xfrm>
            <a:off x="8127600" y="1120588"/>
            <a:ext cx="4064400" cy="2868706"/>
          </a:xfrm>
        </p:spPr>
        <p:txBody>
          <a:bodyPr/>
          <a:lstStyle/>
          <a:p>
            <a:r>
              <a:rPr lang="en-US"/>
              <a:t>Click icon to add picture</a:t>
            </a:r>
            <a:endParaRPr lang="en-IN"/>
          </a:p>
        </p:txBody>
      </p:sp>
      <p:sp>
        <p:nvSpPr>
          <p:cNvPr id="9" name="Picture Placeholder 3"/>
          <p:cNvSpPr>
            <a:spLocks noGrp="1"/>
          </p:cNvSpPr>
          <p:nvPr>
            <p:ph type="pic" sz="quarter" idx="18"/>
          </p:nvPr>
        </p:nvSpPr>
        <p:spPr>
          <a:xfrm>
            <a:off x="8127600" y="3989294"/>
            <a:ext cx="4064400" cy="2868706"/>
          </a:xfrm>
        </p:spPr>
        <p:txBody>
          <a:bodyPr/>
          <a:lstStyle/>
          <a:p>
            <a:r>
              <a:rPr lang="en-US"/>
              <a:t>Click icon to add picture</a:t>
            </a:r>
            <a:endParaRPr lang="en-IN"/>
          </a:p>
        </p:txBody>
      </p:sp>
      <p:sp>
        <p:nvSpPr>
          <p:cNvPr id="10" name="Picture Placeholder 3"/>
          <p:cNvSpPr>
            <a:spLocks noGrp="1"/>
          </p:cNvSpPr>
          <p:nvPr>
            <p:ph type="pic" sz="quarter" idx="19"/>
          </p:nvPr>
        </p:nvSpPr>
        <p:spPr>
          <a:xfrm>
            <a:off x="4063800" y="3989294"/>
            <a:ext cx="4064400" cy="2868706"/>
          </a:xfrm>
        </p:spPr>
        <p:txBody>
          <a:bodyPr/>
          <a:lstStyle/>
          <a:p>
            <a:r>
              <a:rPr lang="en-US"/>
              <a:t>Click icon to add picture</a:t>
            </a:r>
            <a:endParaRPr lang="en-IN"/>
          </a:p>
        </p:txBody>
      </p:sp>
      <p:sp>
        <p:nvSpPr>
          <p:cNvPr id="11" name="Picture Placeholder 3"/>
          <p:cNvSpPr>
            <a:spLocks noGrp="1"/>
          </p:cNvSpPr>
          <p:nvPr>
            <p:ph type="pic" sz="quarter" idx="20"/>
          </p:nvPr>
        </p:nvSpPr>
        <p:spPr>
          <a:xfrm>
            <a:off x="-1200" y="3989294"/>
            <a:ext cx="4064400" cy="2868706"/>
          </a:xfrm>
        </p:spPr>
        <p:txBody>
          <a:bodyPr/>
          <a:lstStyle/>
          <a:p>
            <a:r>
              <a:rPr lang="en-US"/>
              <a:t>Click icon to add picture</a:t>
            </a:r>
            <a:endParaRPr lang="en-IN"/>
          </a:p>
        </p:txBody>
      </p:sp>
    </p:spTree>
    <p:extLst>
      <p:ext uri="{BB962C8B-B14F-4D97-AF65-F5344CB8AC3E}">
        <p14:creationId xmlns:p14="http://schemas.microsoft.com/office/powerpoint/2010/main" val="2230923606"/>
      </p:ext>
    </p:extLst>
  </p:cSld>
  <p:clrMapOvr>
    <a:masterClrMapping/>
  </p:clrMapOvr>
  <p:hf sldNum="0"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Fullscreen Top Title 2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167903"/>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1120588"/>
            <a:ext cx="6098400" cy="5737412"/>
          </a:xfrm>
        </p:spPr>
        <p:txBody>
          <a:bodyPr/>
          <a:lstStyle/>
          <a:p>
            <a:r>
              <a:rPr lang="en-US"/>
              <a:t>Click icon to add picture</a:t>
            </a:r>
            <a:endParaRPr lang="en-IN"/>
          </a:p>
        </p:txBody>
      </p:sp>
      <p:sp>
        <p:nvSpPr>
          <p:cNvPr id="5" name="Picture Placeholder 3"/>
          <p:cNvSpPr>
            <a:spLocks noGrp="1"/>
          </p:cNvSpPr>
          <p:nvPr>
            <p:ph type="pic" sz="quarter" idx="16"/>
          </p:nvPr>
        </p:nvSpPr>
        <p:spPr>
          <a:xfrm>
            <a:off x="6093600" y="1120588"/>
            <a:ext cx="6098400" cy="5737412"/>
          </a:xfrm>
        </p:spPr>
        <p:txBody>
          <a:bodyPr/>
          <a:lstStyle/>
          <a:p>
            <a:r>
              <a:rPr lang="en-US"/>
              <a:t>Click icon to add picture</a:t>
            </a:r>
            <a:endParaRPr lang="en-IN"/>
          </a:p>
        </p:txBody>
      </p:sp>
    </p:spTree>
    <p:extLst>
      <p:ext uri="{BB962C8B-B14F-4D97-AF65-F5344CB8AC3E}">
        <p14:creationId xmlns:p14="http://schemas.microsoft.com/office/powerpoint/2010/main" val="2087011981"/>
      </p:ext>
    </p:extLst>
  </p:cSld>
  <p:clrMapOvr>
    <a:masterClrMapping/>
  </p:clrMapOvr>
  <p:hf sldNum="0"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Fullscreen Top Title 4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167903"/>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4800" y="1120588"/>
            <a:ext cx="6098400" cy="2868706"/>
          </a:xfrm>
        </p:spPr>
        <p:txBody>
          <a:bodyPr/>
          <a:lstStyle/>
          <a:p>
            <a:r>
              <a:rPr lang="en-US"/>
              <a:t>Click icon to add picture</a:t>
            </a:r>
            <a:endParaRPr lang="en-IN"/>
          </a:p>
        </p:txBody>
      </p:sp>
      <p:sp>
        <p:nvSpPr>
          <p:cNvPr id="5" name="Picture Placeholder 3"/>
          <p:cNvSpPr>
            <a:spLocks noGrp="1"/>
          </p:cNvSpPr>
          <p:nvPr>
            <p:ph type="pic" sz="quarter" idx="16"/>
          </p:nvPr>
        </p:nvSpPr>
        <p:spPr>
          <a:xfrm>
            <a:off x="6096000" y="1120588"/>
            <a:ext cx="6098400" cy="2868706"/>
          </a:xfrm>
        </p:spPr>
        <p:txBody>
          <a:bodyPr/>
          <a:lstStyle/>
          <a:p>
            <a:r>
              <a:rPr lang="en-US"/>
              <a:t>Click icon to add picture</a:t>
            </a:r>
            <a:endParaRPr lang="en-IN"/>
          </a:p>
        </p:txBody>
      </p:sp>
      <p:sp>
        <p:nvSpPr>
          <p:cNvPr id="6" name="Picture Placeholder 3"/>
          <p:cNvSpPr>
            <a:spLocks noGrp="1"/>
          </p:cNvSpPr>
          <p:nvPr>
            <p:ph type="pic" sz="quarter" idx="17"/>
          </p:nvPr>
        </p:nvSpPr>
        <p:spPr>
          <a:xfrm>
            <a:off x="-8965" y="3998260"/>
            <a:ext cx="6098400" cy="2868706"/>
          </a:xfrm>
        </p:spPr>
        <p:txBody>
          <a:bodyPr/>
          <a:lstStyle/>
          <a:p>
            <a:r>
              <a:rPr lang="en-US"/>
              <a:t>Click icon to add picture</a:t>
            </a:r>
            <a:endParaRPr lang="en-IN"/>
          </a:p>
        </p:txBody>
      </p:sp>
      <p:sp>
        <p:nvSpPr>
          <p:cNvPr id="8" name="Picture Placeholder 3"/>
          <p:cNvSpPr>
            <a:spLocks noGrp="1"/>
          </p:cNvSpPr>
          <p:nvPr>
            <p:ph type="pic" sz="quarter" idx="18"/>
          </p:nvPr>
        </p:nvSpPr>
        <p:spPr>
          <a:xfrm>
            <a:off x="6098400" y="3998260"/>
            <a:ext cx="6098400" cy="2868706"/>
          </a:xfrm>
        </p:spPr>
        <p:txBody>
          <a:bodyPr/>
          <a:lstStyle/>
          <a:p>
            <a:r>
              <a:rPr lang="en-US"/>
              <a:t>Click icon to add picture</a:t>
            </a:r>
            <a:endParaRPr lang="en-IN"/>
          </a:p>
        </p:txBody>
      </p:sp>
    </p:spTree>
    <p:extLst>
      <p:ext uri="{BB962C8B-B14F-4D97-AF65-F5344CB8AC3E}">
        <p14:creationId xmlns:p14="http://schemas.microsoft.com/office/powerpoint/2010/main" val="1318119876"/>
      </p:ext>
    </p:extLst>
  </p:cSld>
  <p:clrMapOvr>
    <a:masterClrMapping/>
  </p:clrMapOvr>
  <p:hf sldNum="0"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Fullscreen Bottom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5923244"/>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0"/>
            <a:ext cx="12192000" cy="5737412"/>
          </a:xfrm>
        </p:spPr>
        <p:txBody>
          <a:bodyPr/>
          <a:lstStyle/>
          <a:p>
            <a:r>
              <a:rPr lang="en-US"/>
              <a:t>Click icon to add picture</a:t>
            </a:r>
            <a:endParaRPr lang="en-IN"/>
          </a:p>
        </p:txBody>
      </p:sp>
    </p:spTree>
    <p:extLst>
      <p:ext uri="{BB962C8B-B14F-4D97-AF65-F5344CB8AC3E}">
        <p14:creationId xmlns:p14="http://schemas.microsoft.com/office/powerpoint/2010/main" val="2247401226"/>
      </p:ext>
    </p:extLst>
  </p:cSld>
  <p:clrMapOvr>
    <a:masterClrMapping/>
  </p:clrMapOvr>
  <p:hf sldNum="0"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Fullscreen Bottom Title 2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5923244"/>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0"/>
            <a:ext cx="6096000" cy="5737412"/>
          </a:xfrm>
        </p:spPr>
        <p:txBody>
          <a:bodyPr/>
          <a:lstStyle/>
          <a:p>
            <a:r>
              <a:rPr lang="en-US"/>
              <a:t>Click icon to add picture</a:t>
            </a:r>
            <a:endParaRPr lang="en-IN"/>
          </a:p>
        </p:txBody>
      </p:sp>
      <p:sp>
        <p:nvSpPr>
          <p:cNvPr id="5" name="Picture Placeholder 3"/>
          <p:cNvSpPr>
            <a:spLocks noGrp="1"/>
          </p:cNvSpPr>
          <p:nvPr>
            <p:ph type="pic" sz="quarter" idx="16"/>
          </p:nvPr>
        </p:nvSpPr>
        <p:spPr>
          <a:xfrm>
            <a:off x="6096000" y="0"/>
            <a:ext cx="6096000" cy="5737412"/>
          </a:xfrm>
        </p:spPr>
        <p:txBody>
          <a:bodyPr/>
          <a:lstStyle/>
          <a:p>
            <a:r>
              <a:rPr lang="en-US"/>
              <a:t>Click icon to add picture</a:t>
            </a:r>
            <a:endParaRPr lang="en-IN"/>
          </a:p>
        </p:txBody>
      </p:sp>
    </p:spTree>
    <p:extLst>
      <p:ext uri="{BB962C8B-B14F-4D97-AF65-F5344CB8AC3E}">
        <p14:creationId xmlns:p14="http://schemas.microsoft.com/office/powerpoint/2010/main" val="1204259491"/>
      </p:ext>
    </p:extLst>
  </p:cSld>
  <p:clrMapOvr>
    <a:masterClrMapping/>
  </p:clrMapOvr>
  <p:hf sldNum="0"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Fullscreen Bottom Title 4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5923244"/>
            <a:ext cx="11506200" cy="782357"/>
          </a:xfrm>
        </p:spPr>
        <p:txBody>
          <a:bodyPr/>
          <a:lstStyle>
            <a:lvl1pPr algn="ctr">
              <a:defRPr b="1">
                <a:solidFill>
                  <a:schemeClr val="accent4">
                    <a:lumMod val="75000"/>
                  </a:schemeClr>
                </a:solidFill>
                <a:latin typeface="Quicksand" panose="00000500000000000000" pitchFamily="2" charset="0"/>
              </a:defRPr>
            </a:lvl1pPr>
          </a:lstStyle>
          <a:p>
            <a:r>
              <a:rPr lang="en-IN" dirty="0"/>
              <a:t>Slide Title</a:t>
            </a:r>
          </a:p>
        </p:txBody>
      </p:sp>
      <p:sp>
        <p:nvSpPr>
          <p:cNvPr id="4" name="Picture Placeholder 3"/>
          <p:cNvSpPr>
            <a:spLocks noGrp="1"/>
          </p:cNvSpPr>
          <p:nvPr>
            <p:ph type="pic" sz="quarter" idx="15"/>
          </p:nvPr>
        </p:nvSpPr>
        <p:spPr>
          <a:xfrm>
            <a:off x="0" y="0"/>
            <a:ext cx="6096000" cy="2868706"/>
          </a:xfrm>
        </p:spPr>
        <p:txBody>
          <a:bodyPr/>
          <a:lstStyle/>
          <a:p>
            <a:r>
              <a:rPr lang="en-US"/>
              <a:t>Click icon to add picture</a:t>
            </a:r>
            <a:endParaRPr lang="en-IN"/>
          </a:p>
        </p:txBody>
      </p:sp>
      <p:sp>
        <p:nvSpPr>
          <p:cNvPr id="5" name="Picture Placeholder 3"/>
          <p:cNvSpPr>
            <a:spLocks noGrp="1"/>
          </p:cNvSpPr>
          <p:nvPr>
            <p:ph type="pic" sz="quarter" idx="16"/>
          </p:nvPr>
        </p:nvSpPr>
        <p:spPr>
          <a:xfrm>
            <a:off x="6096000" y="0"/>
            <a:ext cx="6096000" cy="2868706"/>
          </a:xfrm>
        </p:spPr>
        <p:txBody>
          <a:bodyPr/>
          <a:lstStyle/>
          <a:p>
            <a:r>
              <a:rPr lang="en-US"/>
              <a:t>Click icon to add picture</a:t>
            </a:r>
            <a:endParaRPr lang="en-IN"/>
          </a:p>
        </p:txBody>
      </p:sp>
      <p:sp>
        <p:nvSpPr>
          <p:cNvPr id="6" name="Picture Placeholder 3"/>
          <p:cNvSpPr>
            <a:spLocks noGrp="1"/>
          </p:cNvSpPr>
          <p:nvPr>
            <p:ph type="pic" sz="quarter" idx="17"/>
          </p:nvPr>
        </p:nvSpPr>
        <p:spPr>
          <a:xfrm>
            <a:off x="0" y="2868706"/>
            <a:ext cx="6096000" cy="2868706"/>
          </a:xfrm>
        </p:spPr>
        <p:txBody>
          <a:bodyPr/>
          <a:lstStyle/>
          <a:p>
            <a:r>
              <a:rPr lang="en-US"/>
              <a:t>Click icon to add picture</a:t>
            </a:r>
            <a:endParaRPr lang="en-IN"/>
          </a:p>
        </p:txBody>
      </p:sp>
      <p:sp>
        <p:nvSpPr>
          <p:cNvPr id="7" name="Picture Placeholder 3"/>
          <p:cNvSpPr>
            <a:spLocks noGrp="1"/>
          </p:cNvSpPr>
          <p:nvPr>
            <p:ph type="pic" sz="quarter" idx="18"/>
          </p:nvPr>
        </p:nvSpPr>
        <p:spPr>
          <a:xfrm>
            <a:off x="6096000" y="2868706"/>
            <a:ext cx="6096000" cy="2868706"/>
          </a:xfrm>
        </p:spPr>
        <p:txBody>
          <a:bodyPr/>
          <a:lstStyle/>
          <a:p>
            <a:r>
              <a:rPr lang="en-US"/>
              <a:t>Click icon to add picture</a:t>
            </a:r>
            <a:endParaRPr lang="en-IN"/>
          </a:p>
        </p:txBody>
      </p:sp>
    </p:spTree>
    <p:extLst>
      <p:ext uri="{BB962C8B-B14F-4D97-AF65-F5344CB8AC3E}">
        <p14:creationId xmlns:p14="http://schemas.microsoft.com/office/powerpoint/2010/main" val="2100727636"/>
      </p:ext>
    </p:extLst>
  </p:cSld>
  <p:clrMapOvr>
    <a:masterClrMapping/>
  </p:clrMapOvr>
  <p:hf sldNum="0"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586B75A-687E-405C-8A0B-8D00578BA2C3}" type="datetimeFigureOut">
              <a:rPr lang="en-US" smtClean="0">
                <a:solidFill>
                  <a:prstClr val="black">
                    <a:tint val="75000"/>
                  </a:prstClr>
                </a:solidFill>
              </a:rPr>
              <a:pPr/>
              <a:t>4/16/2021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4FAB73BC-B049-4115-A692-8D63A059BFB8}" type="slidenum">
              <a:rPr lang="en-US">
                <a:solidFill>
                  <a:prstClr val="black"/>
                </a:solidFill>
                <a:latin typeface="Calibri" panose="020F0502020204030204"/>
              </a:rPr>
              <a:pPr eaLnBrk="1" fontAlgn="auto" hangingPunct="1">
                <a:spcBef>
                  <a:spcPts val="0"/>
                </a:spcBef>
                <a:spcAft>
                  <a:spcPts val="0"/>
                </a:spcAft>
              </a:pPr>
              <a:t>‹#›</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99777120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b="1">
                <a:latin typeface="Quicksand" panose="00000500000000000000" pitchFamily="2" charset="0"/>
              </a:defRPr>
            </a:lvl1pPr>
          </a:lstStyle>
          <a:p>
            <a:r>
              <a:rPr lang="en-US" dirty="0"/>
              <a:t>Click to edit Master title style</a:t>
            </a:r>
            <a:endParaRPr lang="en-IN" dirty="0"/>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solidFill>
                  <a:prstClr val="black">
                    <a:tint val="75000"/>
                  </a:prstClr>
                </a:solidFill>
              </a:rPr>
              <a:pPr/>
              <a:t>4/16/2021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4FAB73BC-B049-4115-A692-8D63A059BFB8}" type="slidenum">
              <a:rPr lang="en-US">
                <a:solidFill>
                  <a:prstClr val="black"/>
                </a:solidFill>
                <a:latin typeface="Calibri" panose="020F0502020204030204"/>
              </a:rPr>
              <a:pPr eaLnBrk="1" fontAlgn="auto" hangingPunct="1">
                <a:spcBef>
                  <a:spcPts val="0"/>
                </a:spcBef>
                <a:spcAft>
                  <a:spcPts val="0"/>
                </a:spcAft>
              </a:pPr>
              <a:t>‹#›</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73014579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6"/>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6"/>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5586B75A-687E-405C-8A0B-8D00578BA2C3}" type="datetimeFigureOut">
              <a:rPr lang="en-US" smtClean="0">
                <a:solidFill>
                  <a:prstClr val="black">
                    <a:tint val="75000"/>
                  </a:prstClr>
                </a:solidFill>
              </a:rPr>
              <a:pPr/>
              <a:t>4/16/2021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4FAB73BC-B049-4115-A692-8D63A059BFB8}" type="slidenum">
              <a:rPr lang="en-US">
                <a:solidFill>
                  <a:prstClr val="black"/>
                </a:solidFill>
                <a:latin typeface="Calibri" panose="020F0502020204030204"/>
              </a:rPr>
              <a:pPr eaLnBrk="1" fontAlgn="auto" hangingPunct="1">
                <a:spcBef>
                  <a:spcPts val="0"/>
                </a:spcBef>
                <a:spcAft>
                  <a:spcPts val="0"/>
                </a:spcAft>
              </a:pPr>
              <a:t>‹#›</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70855090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5586B75A-687E-405C-8A0B-8D00578BA2C3}" type="datetimeFigureOut">
              <a:rPr lang="en-US" smtClean="0">
                <a:solidFill>
                  <a:prstClr val="black">
                    <a:tint val="75000"/>
                  </a:prstClr>
                </a:solidFill>
              </a:rPr>
              <a:pPr/>
              <a:t>4/16/2021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4FAB73BC-B049-4115-A692-8D63A059BFB8}" type="slidenum">
              <a:rPr lang="en-US">
                <a:solidFill>
                  <a:prstClr val="black"/>
                </a:solidFill>
                <a:latin typeface="Calibri" panose="020F0502020204030204"/>
              </a:rPr>
              <a:pPr eaLnBrk="1" fontAlgn="auto" hangingPunct="1">
                <a:spcBef>
                  <a:spcPts val="0"/>
                </a:spcBef>
                <a:spcAft>
                  <a:spcPts val="0"/>
                </a:spcAft>
              </a:pPr>
              <a:t>‹#›</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14881021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257549"/>
            <a:ext cx="10515600" cy="845110"/>
          </a:xfrm>
        </p:spPr>
        <p:txBody>
          <a:bodyPr/>
          <a:lstStyle>
            <a:lvl1pPr algn="ctr">
              <a:defRPr b="1">
                <a:solidFill>
                  <a:schemeClr val="accent4">
                    <a:lumMod val="75000"/>
                  </a:schemeClr>
                </a:solidFill>
                <a:latin typeface="Quicksand" panose="00000500000000000000" pitchFamily="2" charset="0"/>
              </a:defRPr>
            </a:lvl1pPr>
          </a:lstStyle>
          <a:p>
            <a:r>
              <a:rPr lang="en-US" dirty="0"/>
              <a:t>Click to edit Master title style</a:t>
            </a:r>
            <a:endParaRPr lang="en-IN" dirty="0"/>
          </a:p>
        </p:txBody>
      </p:sp>
      <p:sp>
        <p:nvSpPr>
          <p:cNvPr id="3" name="Date Placeholder 2"/>
          <p:cNvSpPr>
            <a:spLocks noGrp="1"/>
          </p:cNvSpPr>
          <p:nvPr>
            <p:ph type="dt" sz="half" idx="10"/>
          </p:nvPr>
        </p:nvSpPr>
        <p:spPr/>
        <p:txBody>
          <a:bodyPr/>
          <a:lstStyle/>
          <a:p>
            <a:fld id="{5586B75A-687E-405C-8A0B-8D00578BA2C3}" type="datetimeFigureOut">
              <a:rPr lang="en-US" smtClean="0">
                <a:solidFill>
                  <a:prstClr val="black">
                    <a:tint val="75000"/>
                  </a:prstClr>
                </a:solidFill>
              </a:rPr>
              <a:pPr/>
              <a:t>4/16/2021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eaLnBrk="1" fontAlgn="auto" hangingPunct="1">
              <a:spcBef>
                <a:spcPts val="0"/>
              </a:spcBef>
              <a:spcAft>
                <a:spcPts val="0"/>
              </a:spcAft>
            </a:pPr>
            <a:fld id="{4FAB73BC-B049-4115-A692-8D63A059BFB8}" type="slidenum">
              <a:rPr lang="en-US">
                <a:solidFill>
                  <a:prstClr val="black"/>
                </a:solidFill>
                <a:latin typeface="Calibri" panose="020F0502020204030204"/>
              </a:rPr>
              <a:pPr eaLnBrk="1" fontAlgn="auto" hangingPunct="1">
                <a:spcBef>
                  <a:spcPts val="0"/>
                </a:spcBef>
                <a:spcAft>
                  <a:spcPts val="0"/>
                </a:spcAft>
              </a:pPr>
              <a:t>‹#›</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09613583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solidFill>
            <a:srgbClr val="202020"/>
          </a:solidFill>
        </p:spPr>
        <p:txBody>
          <a:bodyPr anchor="b"/>
          <a:lstStyle>
            <a:lvl1pPr algn="ctr">
              <a:defRPr sz="6000">
                <a:solidFill>
                  <a:srgbClr val="FFF000"/>
                </a:solidFill>
              </a:defRPr>
            </a:lvl1pPr>
          </a:lstStyle>
          <a:p>
            <a:r>
              <a:rPr lang="en-US" dirty="0"/>
              <a:t>Click to edit Master title style</a:t>
            </a:r>
            <a:endParaRPr lang="en-IN"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aseline="0">
                <a:solidFill>
                  <a:srgbClr val="FAFAFA"/>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dirty="0"/>
              <a:t>Click to edit Master subtitle style</a:t>
            </a:r>
            <a:endParaRPr lang="en-IN" dirty="0"/>
          </a:p>
        </p:txBody>
      </p:sp>
      <p:sp>
        <p:nvSpPr>
          <p:cNvPr id="4" name="Date Placeholder 3"/>
          <p:cNvSpPr>
            <a:spLocks noGrp="1"/>
          </p:cNvSpPr>
          <p:nvPr>
            <p:ph type="dt" sz="half" idx="10"/>
          </p:nvPr>
        </p:nvSpPr>
        <p:spPr/>
        <p:txBody>
          <a:bodyPr/>
          <a:lstStyle/>
          <a:p>
            <a:fld id="{B895A955-4C71-4F2F-9DC1-B77B892139D1}" type="datetimeFigureOut">
              <a:rPr lang="en-IN" smtClean="0">
                <a:solidFill>
                  <a:prstClr val="black">
                    <a:tint val="75000"/>
                  </a:prstClr>
                </a:solidFill>
              </a:rPr>
              <a:pPr/>
              <a:t>16-04-2021</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eaLnBrk="1" fontAlgn="auto" hangingPunct="1">
              <a:spcBef>
                <a:spcPts val="0"/>
              </a:spcBef>
              <a:spcAft>
                <a:spcPts val="0"/>
              </a:spcAft>
            </a:pPr>
            <a:fld id="{646C5284-2CD5-4106-8490-412A0B22A271}" type="slidenum">
              <a:rPr lang="en-IN">
                <a:solidFill>
                  <a:prstClr val="black"/>
                </a:solidFill>
                <a:latin typeface="Calibri" panose="020F0502020204030204"/>
              </a:rPr>
              <a:pPr eaLnBrk="1" fontAlgn="auto" hangingPunct="1">
                <a:spcBef>
                  <a:spcPts val="0"/>
                </a:spcBef>
                <a:spcAft>
                  <a:spcPts val="0"/>
                </a:spcAft>
              </a:pPr>
              <a:t>‹#›</a:t>
            </a:fld>
            <a:endParaRPr lang="en-IN">
              <a:solidFill>
                <a:prstClr val="black"/>
              </a:solidFill>
              <a:latin typeface="Calibri" panose="020F0502020204030204"/>
            </a:endParaRPr>
          </a:p>
        </p:txBody>
      </p:sp>
    </p:spTree>
    <p:extLst>
      <p:ext uri="{BB962C8B-B14F-4D97-AF65-F5344CB8AC3E}">
        <p14:creationId xmlns:p14="http://schemas.microsoft.com/office/powerpoint/2010/main" val="243873745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Title+Number+Foo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36800" y="356630"/>
            <a:ext cx="7518400" cy="471365"/>
          </a:xfrm>
          <a:prstGeom prst="rect">
            <a:avLst/>
          </a:prstGeom>
        </p:spPr>
        <p:txBody>
          <a:bodyPr wrap="none" lIns="0" tIns="0" rIns="0" bIns="0" anchor="ctr">
            <a:noAutofit/>
          </a:bodyPr>
          <a:lstStyle>
            <a:lvl1pPr algn="ctr">
              <a:defRPr sz="3200" b="1" baseline="0">
                <a:solidFill>
                  <a:schemeClr val="tx1">
                    <a:lumMod val="90000"/>
                    <a:lumOff val="10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3352800" y="825953"/>
            <a:ext cx="5486400" cy="267661"/>
          </a:xfrm>
          <a:prstGeom prst="rect">
            <a:avLst/>
          </a:prstGeom>
        </p:spPr>
        <p:txBody>
          <a:bodyPr wrap="square" lIns="0" tIns="0" rIns="0" bIns="0" anchor="ctr">
            <a:noAutofit/>
          </a:bodyPr>
          <a:lstStyle>
            <a:lvl1pPr marL="0" indent="0" algn="ctr">
              <a:buNone/>
              <a:defRPr sz="1600" b="1" i="0" baseline="0">
                <a:solidFill>
                  <a:schemeClr val="bg1">
                    <a:lumMod val="75000"/>
                  </a:schemeClr>
                </a:solidFill>
                <a:latin typeface="+mn-lt"/>
              </a:defRPr>
            </a:lvl1pPr>
            <a:lvl2pPr marL="609616" indent="0">
              <a:buNone/>
              <a:defRPr sz="1600"/>
            </a:lvl2pPr>
            <a:lvl3pPr marL="1219231" indent="0">
              <a:buNone/>
              <a:defRPr sz="1333"/>
            </a:lvl3pPr>
            <a:lvl4pPr marL="1828845" indent="0">
              <a:buNone/>
              <a:defRPr sz="1200"/>
            </a:lvl4pPr>
            <a:lvl5pPr marL="2438461" indent="0">
              <a:buNone/>
              <a:defRPr sz="1200"/>
            </a:lvl5pPr>
            <a:lvl6pPr marL="3048076" indent="0">
              <a:buNone/>
              <a:defRPr sz="1200"/>
            </a:lvl6pPr>
            <a:lvl7pPr marL="3657692" indent="0">
              <a:buNone/>
              <a:defRPr sz="1200"/>
            </a:lvl7pPr>
            <a:lvl8pPr marL="4267307" indent="0">
              <a:buNone/>
              <a:defRPr sz="1200"/>
            </a:lvl8pPr>
            <a:lvl9pPr marL="4876922" indent="0">
              <a:buNone/>
              <a:defRPr sz="1200"/>
            </a:lvl9pPr>
          </a:lstStyle>
          <a:p>
            <a:pPr lvl="0"/>
            <a:r>
              <a:rPr lang="en-US" dirty="0"/>
              <a:t>Subtext Goes Here</a:t>
            </a:r>
          </a:p>
        </p:txBody>
      </p:sp>
    </p:spTree>
    <p:extLst>
      <p:ext uri="{BB962C8B-B14F-4D97-AF65-F5344CB8AC3E}">
        <p14:creationId xmlns:p14="http://schemas.microsoft.com/office/powerpoint/2010/main" val="2076201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animEffect transition="in" filter="fade">
                                      <p:cBhvr>
                                        <p:cTn id="13"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theme" Target="../theme/theme3.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slideLayout" Target="../slideLayouts/slideLayout82.xml"/><Relationship Id="rId39" Type="http://schemas.openxmlformats.org/officeDocument/2006/relationships/slideLayout" Target="../slideLayouts/slideLayout95.xml"/><Relationship Id="rId21" Type="http://schemas.openxmlformats.org/officeDocument/2006/relationships/slideLayout" Target="../slideLayouts/slideLayout77.xml"/><Relationship Id="rId34" Type="http://schemas.openxmlformats.org/officeDocument/2006/relationships/slideLayout" Target="../slideLayouts/slideLayout90.xml"/><Relationship Id="rId7" Type="http://schemas.openxmlformats.org/officeDocument/2006/relationships/slideLayout" Target="../slideLayouts/slideLayout6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29" Type="http://schemas.openxmlformats.org/officeDocument/2006/relationships/slideLayout" Target="../slideLayouts/slideLayout85.xml"/><Relationship Id="rId41" Type="http://schemas.openxmlformats.org/officeDocument/2006/relationships/theme" Target="../theme/theme4.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slideLayout" Target="../slideLayouts/slideLayout80.xml"/><Relationship Id="rId32" Type="http://schemas.openxmlformats.org/officeDocument/2006/relationships/slideLayout" Target="../slideLayouts/slideLayout88.xml"/><Relationship Id="rId37" Type="http://schemas.openxmlformats.org/officeDocument/2006/relationships/slideLayout" Target="../slideLayouts/slideLayout93.xml"/><Relationship Id="rId40" Type="http://schemas.openxmlformats.org/officeDocument/2006/relationships/slideLayout" Target="../slideLayouts/slideLayout96.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28" Type="http://schemas.openxmlformats.org/officeDocument/2006/relationships/slideLayout" Target="../slideLayouts/slideLayout84.xml"/><Relationship Id="rId36" Type="http://schemas.openxmlformats.org/officeDocument/2006/relationships/slideLayout" Target="../slideLayouts/slideLayout92.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31" Type="http://schemas.openxmlformats.org/officeDocument/2006/relationships/slideLayout" Target="../slideLayouts/slideLayout87.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slideLayout" Target="../slideLayouts/slideLayout83.xml"/><Relationship Id="rId30" Type="http://schemas.openxmlformats.org/officeDocument/2006/relationships/slideLayout" Target="../slideLayouts/slideLayout86.xml"/><Relationship Id="rId35" Type="http://schemas.openxmlformats.org/officeDocument/2006/relationships/slideLayout" Target="../slideLayouts/slideLayout91.xml"/><Relationship Id="rId8" Type="http://schemas.openxmlformats.org/officeDocument/2006/relationships/slideLayout" Target="../slideLayouts/slideLayout64.xml"/><Relationship Id="rId3" Type="http://schemas.openxmlformats.org/officeDocument/2006/relationships/slideLayout" Target="../slideLayouts/slideLayout59.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slideLayout" Target="../slideLayouts/slideLayout81.xml"/><Relationship Id="rId33" Type="http://schemas.openxmlformats.org/officeDocument/2006/relationships/slideLayout" Target="../slideLayouts/slideLayout89.xml"/><Relationship Id="rId38" Type="http://schemas.openxmlformats.org/officeDocument/2006/relationships/slideLayout" Target="../slideLayouts/slideLayout9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7" name="Rectangle 11"/>
          <p:cNvSpPr>
            <a:spLocks noGrp="1" noChangeArrowheads="1"/>
          </p:cNvSpPr>
          <p:nvPr>
            <p:ph type="dt" sz="half" idx="2"/>
          </p:nvPr>
        </p:nvSpPr>
        <p:spPr bwMode="auto">
          <a:xfrm>
            <a:off x="1131589" y="6245225"/>
            <a:ext cx="2535238"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effectLst>
                  <a:outerShdw blurRad="38100" dist="38100" dir="2700000" algn="tl">
                    <a:srgbClr val="000000"/>
                  </a:outerShdw>
                </a:effectLst>
                <a:latin typeface="Aileron Heavy" panose="00000A00000000000000" pitchFamily="50" charset="0"/>
              </a:defRPr>
            </a:lvl1pPr>
          </a:lstStyle>
          <a:p>
            <a:pPr>
              <a:defRPr/>
            </a:pPr>
            <a:endParaRPr lang="en-US" altLang="en-US"/>
          </a:p>
        </p:txBody>
      </p:sp>
      <p:sp>
        <p:nvSpPr>
          <p:cNvPr id="4108" name="Rectangle 12"/>
          <p:cNvSpPr>
            <a:spLocks noGrp="1" noChangeArrowheads="1"/>
          </p:cNvSpPr>
          <p:nvPr>
            <p:ph type="ftr" sz="quarter" idx="3"/>
          </p:nvPr>
        </p:nvSpPr>
        <p:spPr bwMode="auto">
          <a:xfrm>
            <a:off x="4585989"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effectLst>
                  <a:outerShdw blurRad="38100" dist="38100" dir="2700000" algn="tl">
                    <a:srgbClr val="000000"/>
                  </a:outerShdw>
                </a:effectLst>
                <a:latin typeface="Aileron Heavy" panose="00000A00000000000000" pitchFamily="50" charset="0"/>
              </a:defRPr>
            </a:lvl1pPr>
          </a:lstStyle>
          <a:p>
            <a:pPr>
              <a:defRPr/>
            </a:pPr>
            <a:endParaRPr lang="en-US" altLang="en-US"/>
          </a:p>
        </p:txBody>
      </p:sp>
      <p:sp>
        <p:nvSpPr>
          <p:cNvPr id="4109" name="Rectangle 13"/>
          <p:cNvSpPr>
            <a:spLocks noGrp="1" noChangeArrowheads="1"/>
          </p:cNvSpPr>
          <p:nvPr>
            <p:ph type="sldNum" sz="quarter" idx="4"/>
          </p:nvPr>
        </p:nvSpPr>
        <p:spPr bwMode="auto">
          <a:xfrm>
            <a:off x="9264352" y="6245225"/>
            <a:ext cx="253523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effectLst>
                  <a:outerShdw blurRad="38100" dist="38100" dir="2700000" algn="tl">
                    <a:srgbClr val="000000"/>
                  </a:outerShdw>
                </a:effectLst>
                <a:latin typeface="Aileron Heavy" panose="00000A00000000000000" pitchFamily="50" charset="0"/>
              </a:defRPr>
            </a:lvl1pPr>
          </a:lstStyle>
          <a:p>
            <a:pPr>
              <a:defRPr/>
            </a:pPr>
            <a:fld id="{3C920912-4BAD-4D4F-A4EA-DA05ACA91813}" type="slidenum">
              <a:rPr lang="en-US" altLang="en-US" smtClean="0"/>
              <a:pPr>
                <a:defRPr/>
              </a:pPr>
              <a:t>‹#›</a:t>
            </a:fld>
            <a:endParaRPr lang="en-US" altLang="en-US"/>
          </a:p>
        </p:txBody>
      </p:sp>
      <p:sp>
        <p:nvSpPr>
          <p:cNvPr id="4110" name="Rectangle 14"/>
          <p:cNvSpPr>
            <a:spLocks noGrp="1" noRot="1" noChangeArrowheads="1"/>
          </p:cNvSpPr>
          <p:nvPr>
            <p:ph type="title"/>
          </p:nvPr>
        </p:nvSpPr>
        <p:spPr bwMode="auto">
          <a:xfrm>
            <a:off x="488302" y="247650"/>
            <a:ext cx="11180763"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4111" name="Rectangle 15"/>
          <p:cNvSpPr>
            <a:spLocks noGrp="1" noRot="1" noChangeArrowheads="1"/>
          </p:cNvSpPr>
          <p:nvPr>
            <p:ph type="body" idx="1"/>
          </p:nvPr>
        </p:nvSpPr>
        <p:spPr bwMode="auto">
          <a:xfrm>
            <a:off x="503205" y="1882776"/>
            <a:ext cx="11183938"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1202026325"/>
      </p:ext>
    </p:extLst>
  </p:cSld>
  <p:clrMap bg1="dk2" tx1="lt1" bg2="dk1" tx2="lt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10"/>
                                        </p:tgtEl>
                                        <p:attrNameLst>
                                          <p:attrName>style.visibility</p:attrName>
                                        </p:attrNameLst>
                                      </p:cBhvr>
                                      <p:to>
                                        <p:strVal val="visible"/>
                                      </p:to>
                                    </p:set>
                                    <p:animEffect transition="in" filter="fade">
                                      <p:cBhvr>
                                        <p:cTn id="7" dur="2000"/>
                                        <p:tgtEl>
                                          <p:spTgt spid="41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11">
                                            <p:txEl>
                                              <p:pRg st="0" end="0"/>
                                            </p:txEl>
                                          </p:spTgt>
                                        </p:tgtEl>
                                        <p:attrNameLst>
                                          <p:attrName>style.visibility</p:attrName>
                                        </p:attrNameLst>
                                      </p:cBhvr>
                                      <p:to>
                                        <p:strVal val="visible"/>
                                      </p:to>
                                    </p:set>
                                    <p:animEffect transition="in" filter="fade">
                                      <p:cBhvr>
                                        <p:cTn id="12" dur="2000"/>
                                        <p:tgtEl>
                                          <p:spTgt spid="41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111">
                                            <p:txEl>
                                              <p:pRg st="1" end="1"/>
                                            </p:txEl>
                                          </p:spTgt>
                                        </p:tgtEl>
                                        <p:attrNameLst>
                                          <p:attrName>style.visibility</p:attrName>
                                        </p:attrNameLst>
                                      </p:cBhvr>
                                      <p:to>
                                        <p:strVal val="visible"/>
                                      </p:to>
                                    </p:set>
                                    <p:animEffect transition="in" filter="fade">
                                      <p:cBhvr>
                                        <p:cTn id="17" dur="2000"/>
                                        <p:tgtEl>
                                          <p:spTgt spid="41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111">
                                            <p:txEl>
                                              <p:pRg st="2" end="2"/>
                                            </p:txEl>
                                          </p:spTgt>
                                        </p:tgtEl>
                                        <p:attrNameLst>
                                          <p:attrName>style.visibility</p:attrName>
                                        </p:attrNameLst>
                                      </p:cBhvr>
                                      <p:to>
                                        <p:strVal val="visible"/>
                                      </p:to>
                                    </p:set>
                                    <p:animEffect transition="in" filter="fade">
                                      <p:cBhvr>
                                        <p:cTn id="22" dur="2000"/>
                                        <p:tgtEl>
                                          <p:spTgt spid="4111">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111">
                                            <p:txEl>
                                              <p:pRg st="3" end="3"/>
                                            </p:txEl>
                                          </p:spTgt>
                                        </p:tgtEl>
                                        <p:attrNameLst>
                                          <p:attrName>style.visibility</p:attrName>
                                        </p:attrNameLst>
                                      </p:cBhvr>
                                      <p:to>
                                        <p:strVal val="visible"/>
                                      </p:to>
                                    </p:set>
                                    <p:animEffect transition="in" filter="fade">
                                      <p:cBhvr>
                                        <p:cTn id="25" dur="2000"/>
                                        <p:tgtEl>
                                          <p:spTgt spid="4111">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111">
                                            <p:txEl>
                                              <p:pRg st="4" end="4"/>
                                            </p:txEl>
                                          </p:spTgt>
                                        </p:tgtEl>
                                        <p:attrNameLst>
                                          <p:attrName>style.visibility</p:attrName>
                                        </p:attrNameLst>
                                      </p:cBhvr>
                                      <p:to>
                                        <p:strVal val="visible"/>
                                      </p:to>
                                    </p:set>
                                    <p:animEffect transition="in" filter="fade">
                                      <p:cBhvr>
                                        <p:cTn id="28" dur="2000"/>
                                        <p:tgtEl>
                                          <p:spTgt spid="41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p:bldP spid="4111" grpId="0" build="p">
        <p:tmplLst>
          <p:tmpl lvl="1">
            <p:tnLst>
              <p:par>
                <p:cTn presetID="10" presetClass="entr" presetSubtype="0" fill="hold" nodeType="click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2">
            <p:tnLst>
              <p:par>
                <p:cTn presetID="10" presetClass="entr" presetSubtype="0" fill="hold" nodeType="click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Lst>
      </p:bldP>
    </p:bldLst>
  </p:timing>
  <p:txStyles>
    <p:titleStyle>
      <a:lvl1pPr algn="l" rtl="0" eaLnBrk="1" fontAlgn="base" hangingPunct="1">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2pPr>
      <a:lvl3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3pPr>
      <a:lvl4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4pPr>
      <a:lvl5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5pPr>
      <a:lvl6pPr marL="4572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6pPr>
      <a:lvl7pPr marL="9144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7pPr>
      <a:lvl8pPr marL="13716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8pPr>
      <a:lvl9pPr marL="18288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9pPr>
    </p:titleStyle>
    <p:bodyStyle>
      <a:lvl1pPr marL="0" indent="0" algn="l" rtl="0" eaLnBrk="1" fontAlgn="base" hangingPunct="1">
        <a:spcBef>
          <a:spcPct val="20000"/>
        </a:spcBef>
        <a:spcAft>
          <a:spcPct val="0"/>
        </a:spcAft>
        <a:buClr>
          <a:schemeClr val="hlink"/>
        </a:buClr>
        <a:buFont typeface="Wingdings" panose="05000000000000000000" pitchFamily="2" charset="2"/>
        <a:buNone/>
        <a:defRPr sz="3200" b="1" kern="1200" cap="all" baseline="0">
          <a:solidFill>
            <a:schemeClr val="accent1"/>
          </a:solidFill>
          <a:effectLst/>
          <a:latin typeface="+mn-lt"/>
          <a:ea typeface="+mn-ea"/>
          <a:cs typeface="+mn-cs"/>
        </a:defRPr>
      </a:lvl1pPr>
      <a:lvl2pPr marL="914400" indent="-457200" algn="l" rtl="0" eaLnBrk="1" fontAlgn="base" hangingPunct="1">
        <a:spcBef>
          <a:spcPct val="20000"/>
        </a:spcBef>
        <a:spcAft>
          <a:spcPct val="0"/>
        </a:spcAft>
        <a:buClr>
          <a:schemeClr val="accent2"/>
        </a:buClr>
        <a:buFont typeface="Raleway" panose="020B0503030101060003" pitchFamily="34" charset="0"/>
        <a:buChar char="@"/>
        <a:defRPr sz="2800" kern="1200">
          <a:solidFill>
            <a:schemeClr val="tx1"/>
          </a:solidFill>
          <a:effectLst/>
          <a:latin typeface="+mn-lt"/>
          <a:ea typeface="+mn-ea"/>
          <a:cs typeface="+mn-cs"/>
        </a:defRPr>
      </a:lvl2pPr>
      <a:lvl3pPr marL="1257300" indent="-342900" algn="l" rtl="0" eaLnBrk="1" fontAlgn="base" hangingPunct="1">
        <a:spcBef>
          <a:spcPct val="20000"/>
        </a:spcBef>
        <a:spcAft>
          <a:spcPct val="0"/>
        </a:spcAft>
        <a:buClr>
          <a:schemeClr val="hlink"/>
        </a:buClr>
        <a:buFont typeface="Wingdings" panose="05000000000000000000" pitchFamily="2" charset="2"/>
        <a:buChar char="ü"/>
        <a:defRPr sz="2400" kern="1200">
          <a:solidFill>
            <a:schemeClr val="tx1"/>
          </a:solidFill>
          <a:effectLst/>
          <a:latin typeface="+mn-lt"/>
          <a:ea typeface="+mn-ea"/>
          <a:cs typeface="+mn-cs"/>
        </a:defRPr>
      </a:lvl3pPr>
      <a:lvl4pPr marL="1714500" indent="-342900" algn="l" rtl="0" eaLnBrk="1" fontAlgn="base" hangingPunct="1">
        <a:spcBef>
          <a:spcPct val="20000"/>
        </a:spcBef>
        <a:spcAft>
          <a:spcPct val="0"/>
        </a:spcAft>
        <a:buClr>
          <a:schemeClr val="accent2"/>
        </a:buClr>
        <a:buFont typeface="Courier New" panose="02070309020205020404" pitchFamily="49" charset="0"/>
        <a:buChar char="o"/>
        <a:defRPr sz="2000" kern="1200">
          <a:solidFill>
            <a:schemeClr val="tx1"/>
          </a:solidFill>
          <a:effectLst/>
          <a:latin typeface="+mn-lt"/>
          <a:ea typeface="+mn-ea"/>
          <a:cs typeface="+mn-cs"/>
        </a:defRPr>
      </a:lvl4pPr>
      <a:lvl5pPr marL="2171700" indent="-342900" algn="l" rtl="0" eaLnBrk="1" fontAlgn="base" hangingPunct="1">
        <a:spcBef>
          <a:spcPct val="20000"/>
        </a:spcBef>
        <a:spcAft>
          <a:spcPct val="0"/>
        </a:spcAft>
        <a:buClr>
          <a:schemeClr val="hlink"/>
        </a:buClr>
        <a:buFont typeface="Arial" panose="020B0604020202020204" pitchFamily="34" charset="0"/>
        <a:buChar char="•"/>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DE8BA6D-3717-4B0E-8684-2EA883DC6150}" type="datetimeFigureOut">
              <a:rPr lang="en-US" smtClean="0">
                <a:solidFill>
                  <a:prstClr val="black">
                    <a:tint val="75000"/>
                  </a:prstClr>
                </a:solidFill>
                <a:latin typeface="Calibri" panose="020F0502020204030204"/>
              </a:rPr>
              <a:pPr eaLnBrk="1" fontAlgn="auto" hangingPunct="1">
                <a:spcBef>
                  <a:spcPts val="0"/>
                </a:spcBef>
                <a:spcAft>
                  <a:spcPts val="0"/>
                </a:spcAft>
              </a:pPr>
              <a:t>4/16/2021</a:t>
            </a:fld>
            <a:endParaRPr 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55AEA7C0-7E7A-459D-AD31-882AA96DADF3}" type="slidenum">
              <a:rPr lang="en-US" smtClean="0">
                <a:solidFill>
                  <a:prstClr val="black">
                    <a:tint val="75000"/>
                  </a:prstClr>
                </a:solidFill>
                <a:latin typeface="Calibri" panose="020F0502020204030204"/>
              </a:rPr>
              <a:pPr eaLnBrk="1" fontAlgn="auto" hangingPunct="1">
                <a:spcBef>
                  <a:spcPts val="0"/>
                </a:spcBef>
                <a:spcAft>
                  <a:spcPts val="0"/>
                </a:spcAft>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277670469"/>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7" name="Rectangle 11"/>
          <p:cNvSpPr>
            <a:spLocks noGrp="1" noChangeArrowheads="1"/>
          </p:cNvSpPr>
          <p:nvPr>
            <p:ph type="dt" sz="half" idx="2"/>
          </p:nvPr>
        </p:nvSpPr>
        <p:spPr bwMode="auto">
          <a:xfrm>
            <a:off x="1131589" y="6245225"/>
            <a:ext cx="2535238"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effectLst>
                  <a:outerShdw blurRad="38100" dist="38100" dir="2700000" algn="tl">
                    <a:srgbClr val="000000"/>
                  </a:outerShdw>
                </a:effectLst>
                <a:latin typeface="Aileron Heavy" panose="00000A00000000000000" pitchFamily="50" charset="0"/>
              </a:defRPr>
            </a:lvl1pPr>
          </a:lstStyle>
          <a:p>
            <a:pPr>
              <a:defRPr/>
            </a:pPr>
            <a:endParaRPr lang="en-US" altLang="en-US">
              <a:solidFill>
                <a:srgbClr val="FFFFFF"/>
              </a:solidFill>
            </a:endParaRPr>
          </a:p>
        </p:txBody>
      </p:sp>
      <p:sp>
        <p:nvSpPr>
          <p:cNvPr id="4108" name="Rectangle 12"/>
          <p:cNvSpPr>
            <a:spLocks noGrp="1" noChangeArrowheads="1"/>
          </p:cNvSpPr>
          <p:nvPr>
            <p:ph type="ftr" sz="quarter" idx="3"/>
          </p:nvPr>
        </p:nvSpPr>
        <p:spPr bwMode="auto">
          <a:xfrm>
            <a:off x="4585989"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effectLst>
                  <a:outerShdw blurRad="38100" dist="38100" dir="2700000" algn="tl">
                    <a:srgbClr val="000000"/>
                  </a:outerShdw>
                </a:effectLst>
                <a:latin typeface="Aileron Heavy" panose="00000A00000000000000" pitchFamily="50" charset="0"/>
              </a:defRPr>
            </a:lvl1pPr>
          </a:lstStyle>
          <a:p>
            <a:pPr>
              <a:defRPr/>
            </a:pPr>
            <a:endParaRPr lang="en-US" altLang="en-US">
              <a:solidFill>
                <a:srgbClr val="FFFFFF"/>
              </a:solidFill>
            </a:endParaRPr>
          </a:p>
        </p:txBody>
      </p:sp>
      <p:sp>
        <p:nvSpPr>
          <p:cNvPr id="4109" name="Rectangle 13"/>
          <p:cNvSpPr>
            <a:spLocks noGrp="1" noChangeArrowheads="1"/>
          </p:cNvSpPr>
          <p:nvPr>
            <p:ph type="sldNum" sz="quarter" idx="4"/>
          </p:nvPr>
        </p:nvSpPr>
        <p:spPr bwMode="auto">
          <a:xfrm>
            <a:off x="9264352" y="6245225"/>
            <a:ext cx="253523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effectLst>
                  <a:outerShdw blurRad="38100" dist="38100" dir="2700000" algn="tl">
                    <a:srgbClr val="000000"/>
                  </a:outerShdw>
                </a:effectLst>
                <a:latin typeface="Aileron Heavy" panose="00000A00000000000000" pitchFamily="50" charset="0"/>
              </a:defRPr>
            </a:lvl1pPr>
          </a:lstStyle>
          <a:p>
            <a:pPr>
              <a:defRPr/>
            </a:pPr>
            <a:fld id="{853ED4D5-391E-4CEF-84BD-80FE40117C92}" type="slidenum">
              <a:rPr lang="en-US" altLang="en-US" smtClean="0">
                <a:solidFill>
                  <a:srgbClr val="FFFFFF"/>
                </a:solidFill>
              </a:rPr>
              <a:pPr>
                <a:defRPr/>
              </a:pPr>
              <a:t>‹#›</a:t>
            </a:fld>
            <a:endParaRPr lang="en-US" altLang="en-US">
              <a:solidFill>
                <a:srgbClr val="FFFFFF"/>
              </a:solidFill>
            </a:endParaRPr>
          </a:p>
        </p:txBody>
      </p:sp>
      <p:sp>
        <p:nvSpPr>
          <p:cNvPr id="4110" name="Rectangle 14"/>
          <p:cNvSpPr>
            <a:spLocks noGrp="1" noRot="1" noChangeArrowheads="1"/>
          </p:cNvSpPr>
          <p:nvPr>
            <p:ph type="title"/>
          </p:nvPr>
        </p:nvSpPr>
        <p:spPr bwMode="auto">
          <a:xfrm>
            <a:off x="488302" y="247650"/>
            <a:ext cx="11180763"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4111" name="Rectangle 15"/>
          <p:cNvSpPr>
            <a:spLocks noGrp="1" noRot="1" noChangeArrowheads="1"/>
          </p:cNvSpPr>
          <p:nvPr>
            <p:ph type="body" idx="1"/>
          </p:nvPr>
        </p:nvSpPr>
        <p:spPr bwMode="auto">
          <a:xfrm>
            <a:off x="503205" y="1882776"/>
            <a:ext cx="11183938"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2267584594"/>
      </p:ext>
    </p:extLst>
  </p:cSld>
  <p:clrMap bg1="dk2" tx1="lt1" bg2="dk1" tx2="lt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 id="2147483785" r:id="rId18"/>
    <p:sldLayoutId id="2147483786" r:id="rId19"/>
    <p:sldLayoutId id="2147483787" r:id="rId20"/>
    <p:sldLayoutId id="2147483788" r:id="rId21"/>
    <p:sldLayoutId id="2147483789" r:id="rId22"/>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10"/>
                                        </p:tgtEl>
                                        <p:attrNameLst>
                                          <p:attrName>style.visibility</p:attrName>
                                        </p:attrNameLst>
                                      </p:cBhvr>
                                      <p:to>
                                        <p:strVal val="visible"/>
                                      </p:to>
                                    </p:set>
                                    <p:animEffect transition="in" filter="fade">
                                      <p:cBhvr>
                                        <p:cTn id="7" dur="2000"/>
                                        <p:tgtEl>
                                          <p:spTgt spid="41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11">
                                            <p:txEl>
                                              <p:pRg st="0" end="0"/>
                                            </p:txEl>
                                          </p:spTgt>
                                        </p:tgtEl>
                                        <p:attrNameLst>
                                          <p:attrName>style.visibility</p:attrName>
                                        </p:attrNameLst>
                                      </p:cBhvr>
                                      <p:to>
                                        <p:strVal val="visible"/>
                                      </p:to>
                                    </p:set>
                                    <p:animEffect transition="in" filter="fade">
                                      <p:cBhvr>
                                        <p:cTn id="12" dur="2000"/>
                                        <p:tgtEl>
                                          <p:spTgt spid="41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111">
                                            <p:txEl>
                                              <p:pRg st="1" end="1"/>
                                            </p:txEl>
                                          </p:spTgt>
                                        </p:tgtEl>
                                        <p:attrNameLst>
                                          <p:attrName>style.visibility</p:attrName>
                                        </p:attrNameLst>
                                      </p:cBhvr>
                                      <p:to>
                                        <p:strVal val="visible"/>
                                      </p:to>
                                    </p:set>
                                    <p:animEffect transition="in" filter="fade">
                                      <p:cBhvr>
                                        <p:cTn id="17" dur="2000"/>
                                        <p:tgtEl>
                                          <p:spTgt spid="41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111">
                                            <p:txEl>
                                              <p:pRg st="2" end="2"/>
                                            </p:txEl>
                                          </p:spTgt>
                                        </p:tgtEl>
                                        <p:attrNameLst>
                                          <p:attrName>style.visibility</p:attrName>
                                        </p:attrNameLst>
                                      </p:cBhvr>
                                      <p:to>
                                        <p:strVal val="visible"/>
                                      </p:to>
                                    </p:set>
                                    <p:animEffect transition="in" filter="fade">
                                      <p:cBhvr>
                                        <p:cTn id="22" dur="2000"/>
                                        <p:tgtEl>
                                          <p:spTgt spid="4111">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111">
                                            <p:txEl>
                                              <p:pRg st="3" end="3"/>
                                            </p:txEl>
                                          </p:spTgt>
                                        </p:tgtEl>
                                        <p:attrNameLst>
                                          <p:attrName>style.visibility</p:attrName>
                                        </p:attrNameLst>
                                      </p:cBhvr>
                                      <p:to>
                                        <p:strVal val="visible"/>
                                      </p:to>
                                    </p:set>
                                    <p:animEffect transition="in" filter="fade">
                                      <p:cBhvr>
                                        <p:cTn id="25" dur="2000"/>
                                        <p:tgtEl>
                                          <p:spTgt spid="4111">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111">
                                            <p:txEl>
                                              <p:pRg st="4" end="4"/>
                                            </p:txEl>
                                          </p:spTgt>
                                        </p:tgtEl>
                                        <p:attrNameLst>
                                          <p:attrName>style.visibility</p:attrName>
                                        </p:attrNameLst>
                                      </p:cBhvr>
                                      <p:to>
                                        <p:strVal val="visible"/>
                                      </p:to>
                                    </p:set>
                                    <p:animEffect transition="in" filter="fade">
                                      <p:cBhvr>
                                        <p:cTn id="28" dur="2000"/>
                                        <p:tgtEl>
                                          <p:spTgt spid="41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p:bldP spid="4111" grpId="0" build="p">
        <p:tmplLst>
          <p:tmpl lvl="1">
            <p:tnLst>
              <p:par>
                <p:cTn presetID="10" presetClass="entr" presetSubtype="0" fill="hold" nodeType="click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2">
            <p:tnLst>
              <p:par>
                <p:cTn presetID="10" presetClass="entr" presetSubtype="0" fill="hold" nodeType="click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4111"/>
                        </p:tgtEl>
                        <p:attrNameLst>
                          <p:attrName>style.visibility</p:attrName>
                        </p:attrNameLst>
                      </p:cBhvr>
                      <p:to>
                        <p:strVal val="visible"/>
                      </p:to>
                    </p:set>
                    <p:animEffect transition="in" filter="fade">
                      <p:cBhvr>
                        <p:cTn dur="2000"/>
                        <p:tgtEl>
                          <p:spTgt spid="4111"/>
                        </p:tgtEl>
                      </p:cBhvr>
                    </p:animEffect>
                  </p:childTnLst>
                </p:cTn>
              </p:par>
            </p:tnLst>
          </p:tmpl>
        </p:tmplLst>
      </p:bldP>
    </p:bldLst>
  </p:timing>
  <p:txStyles>
    <p:titleStyle>
      <a:lvl1pPr algn="l" rtl="0" eaLnBrk="1" fontAlgn="base" hangingPunct="1">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2pPr>
      <a:lvl3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3pPr>
      <a:lvl4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4pPr>
      <a:lvl5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5pPr>
      <a:lvl6pPr marL="4572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6pPr>
      <a:lvl7pPr marL="9144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7pPr>
      <a:lvl8pPr marL="13716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8pPr>
      <a:lvl9pPr marL="18288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9pPr>
    </p:titleStyle>
    <p:bodyStyle>
      <a:lvl1pPr marL="0" indent="0" algn="l" rtl="0" eaLnBrk="1" fontAlgn="base" hangingPunct="1">
        <a:spcBef>
          <a:spcPct val="20000"/>
        </a:spcBef>
        <a:spcAft>
          <a:spcPct val="0"/>
        </a:spcAft>
        <a:buClr>
          <a:schemeClr val="hlink"/>
        </a:buClr>
        <a:buFont typeface="Wingdings" panose="05000000000000000000" pitchFamily="2" charset="2"/>
        <a:buNone/>
        <a:defRPr sz="3200" b="1" kern="1200" cap="all" baseline="0">
          <a:solidFill>
            <a:schemeClr val="accent1"/>
          </a:solidFill>
          <a:effectLst/>
          <a:latin typeface="+mn-lt"/>
          <a:ea typeface="+mn-ea"/>
          <a:cs typeface="+mn-cs"/>
        </a:defRPr>
      </a:lvl1pPr>
      <a:lvl2pPr marL="914400" indent="-457200" algn="l" rtl="0" eaLnBrk="1" fontAlgn="base" hangingPunct="1">
        <a:spcBef>
          <a:spcPct val="20000"/>
        </a:spcBef>
        <a:spcAft>
          <a:spcPct val="0"/>
        </a:spcAft>
        <a:buClr>
          <a:schemeClr val="accent2"/>
        </a:buClr>
        <a:buFont typeface="Raleway" panose="020B0503030101060003" pitchFamily="34" charset="0"/>
        <a:buChar char="@"/>
        <a:defRPr sz="2800" kern="1200">
          <a:solidFill>
            <a:schemeClr val="tx1"/>
          </a:solidFill>
          <a:effectLst/>
          <a:latin typeface="+mn-lt"/>
          <a:ea typeface="+mn-ea"/>
          <a:cs typeface="+mn-cs"/>
        </a:defRPr>
      </a:lvl2pPr>
      <a:lvl3pPr marL="1257300" indent="-342900" algn="l" rtl="0" eaLnBrk="1" fontAlgn="base" hangingPunct="1">
        <a:spcBef>
          <a:spcPct val="20000"/>
        </a:spcBef>
        <a:spcAft>
          <a:spcPct val="0"/>
        </a:spcAft>
        <a:buClr>
          <a:schemeClr val="hlink"/>
        </a:buClr>
        <a:buFont typeface="Wingdings" panose="05000000000000000000" pitchFamily="2" charset="2"/>
        <a:buChar char="ü"/>
        <a:defRPr sz="2400" kern="1200">
          <a:solidFill>
            <a:schemeClr val="tx1"/>
          </a:solidFill>
          <a:effectLst/>
          <a:latin typeface="+mn-lt"/>
          <a:ea typeface="+mn-ea"/>
          <a:cs typeface="+mn-cs"/>
        </a:defRPr>
      </a:lvl3pPr>
      <a:lvl4pPr marL="1714500" indent="-342900" algn="l" rtl="0" eaLnBrk="1" fontAlgn="base" hangingPunct="1">
        <a:spcBef>
          <a:spcPct val="20000"/>
        </a:spcBef>
        <a:spcAft>
          <a:spcPct val="0"/>
        </a:spcAft>
        <a:buClr>
          <a:schemeClr val="accent2"/>
        </a:buClr>
        <a:buFont typeface="Courier New" panose="02070309020205020404" pitchFamily="49" charset="0"/>
        <a:buChar char="o"/>
        <a:defRPr sz="2000" kern="1200">
          <a:solidFill>
            <a:schemeClr val="tx1"/>
          </a:solidFill>
          <a:effectLst/>
          <a:latin typeface="+mn-lt"/>
          <a:ea typeface="+mn-ea"/>
          <a:cs typeface="+mn-cs"/>
        </a:defRPr>
      </a:lvl4pPr>
      <a:lvl5pPr marL="2171700" indent="-342900" algn="l" rtl="0" eaLnBrk="1" fontAlgn="base" hangingPunct="1">
        <a:spcBef>
          <a:spcPct val="20000"/>
        </a:spcBef>
        <a:spcAft>
          <a:spcPct val="0"/>
        </a:spcAft>
        <a:buClr>
          <a:schemeClr val="hlink"/>
        </a:buClr>
        <a:buFont typeface="Arial" panose="020B0604020202020204" pitchFamily="34" charset="0"/>
        <a:buChar char="•"/>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6091"/>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86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eaLnBrk="1" fontAlgn="auto" hangingPunct="1">
              <a:spcBef>
                <a:spcPts val="0"/>
              </a:spcBef>
              <a:spcAft>
                <a:spcPts val="0"/>
              </a:spcAft>
            </a:pPr>
            <a:fld id="{4EC79741-B067-47F3-8EC1-8C02A9E02212}" type="datetimeFigureOut">
              <a:rPr lang="en-IN" smtClean="0">
                <a:solidFill>
                  <a:prstClr val="black">
                    <a:tint val="75000"/>
                  </a:prstClr>
                </a:solidFill>
                <a:latin typeface="Calibri" panose="020F0502020204030204"/>
              </a:rPr>
              <a:pPr eaLnBrk="1" fontAlgn="auto" hangingPunct="1">
                <a:spcBef>
                  <a:spcPts val="0"/>
                </a:spcBef>
                <a:spcAft>
                  <a:spcPts val="0"/>
                </a:spcAft>
              </a:pPr>
              <a:t>16-04-2021</a:t>
            </a:fld>
            <a:endParaRPr lang="en-IN">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eaLnBrk="1" fontAlgn="auto" hangingPunct="1">
              <a:spcBef>
                <a:spcPts val="0"/>
              </a:spcBef>
              <a:spcAft>
                <a:spcPts val="0"/>
              </a:spcAft>
            </a:pPr>
            <a:endParaRPr lang="en-IN">
              <a:solidFill>
                <a:prstClr val="black">
                  <a:tint val="75000"/>
                </a:prstClr>
              </a:solidFill>
              <a:latin typeface="Calibri" panose="020F0502020204030204"/>
            </a:endParaRPr>
          </a:p>
        </p:txBody>
      </p:sp>
    </p:spTree>
    <p:extLst>
      <p:ext uri="{BB962C8B-B14F-4D97-AF65-F5344CB8AC3E}">
        <p14:creationId xmlns:p14="http://schemas.microsoft.com/office/powerpoint/2010/main" val="3550481118"/>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 id="2147483878" r:id="rId17"/>
    <p:sldLayoutId id="2147483879" r:id="rId18"/>
    <p:sldLayoutId id="2147483880" r:id="rId19"/>
    <p:sldLayoutId id="2147483881" r:id="rId20"/>
    <p:sldLayoutId id="2147483882" r:id="rId21"/>
    <p:sldLayoutId id="2147483883" r:id="rId22"/>
    <p:sldLayoutId id="2147483884" r:id="rId23"/>
    <p:sldLayoutId id="2147483885" r:id="rId24"/>
    <p:sldLayoutId id="2147483886" r:id="rId25"/>
    <p:sldLayoutId id="2147483887" r:id="rId26"/>
    <p:sldLayoutId id="2147483888" r:id="rId27"/>
    <p:sldLayoutId id="2147483889" r:id="rId28"/>
    <p:sldLayoutId id="2147483890" r:id="rId29"/>
    <p:sldLayoutId id="2147483891" r:id="rId30"/>
    <p:sldLayoutId id="2147483892" r:id="rId31"/>
    <p:sldLayoutId id="2147483893" r:id="rId32"/>
    <p:sldLayoutId id="2147483894" r:id="rId33"/>
    <p:sldLayoutId id="2147483895" r:id="rId34"/>
    <p:sldLayoutId id="2147483896" r:id="rId35"/>
    <p:sldLayoutId id="2147483897" r:id="rId36"/>
    <p:sldLayoutId id="2147483898" r:id="rId37"/>
    <p:sldLayoutId id="2147483899" r:id="rId38"/>
    <p:sldLayoutId id="2147483900" r:id="rId39"/>
    <p:sldLayoutId id="2147483901" r:id="rId40"/>
  </p:sldLayoutIdLst>
  <p:txStyles>
    <p:titleStyle>
      <a:lvl1pPr algn="l" defTabSz="609630" rtl="0" eaLnBrk="1" latinLnBrk="0" hangingPunct="1">
        <a:lnSpc>
          <a:spcPct val="90000"/>
        </a:lnSpc>
        <a:spcBef>
          <a:spcPct val="0"/>
        </a:spcBef>
        <a:buNone/>
        <a:defRPr sz="2933" kern="1200">
          <a:solidFill>
            <a:schemeClr val="tx1"/>
          </a:solidFill>
          <a:latin typeface="+mj-lt"/>
          <a:ea typeface="+mj-ea"/>
          <a:cs typeface="+mj-cs"/>
        </a:defRPr>
      </a:lvl1pPr>
    </p:titleStyle>
    <p:bodyStyle>
      <a:lvl1pPr marL="152408" indent="-152408" algn="l" defTabSz="609630" rtl="0" eaLnBrk="1" latinLnBrk="0" hangingPunct="1">
        <a:lnSpc>
          <a:spcPct val="90000"/>
        </a:lnSpc>
        <a:spcBef>
          <a:spcPts val="667"/>
        </a:spcBef>
        <a:buFont typeface="Arial" panose="020B0604020202020204" pitchFamily="34" charset="0"/>
        <a:buChar char="•"/>
        <a:defRPr sz="1867" kern="1200">
          <a:solidFill>
            <a:schemeClr val="tx1"/>
          </a:solidFill>
          <a:latin typeface="+mn-lt"/>
          <a:ea typeface="+mn-ea"/>
          <a:cs typeface="+mn-cs"/>
        </a:defRPr>
      </a:lvl1pPr>
      <a:lvl2pPr marL="457223" indent="-152408" algn="l" defTabSz="609630" rtl="0" eaLnBrk="1" latinLnBrk="0" hangingPunct="1">
        <a:lnSpc>
          <a:spcPct val="90000"/>
        </a:lnSpc>
        <a:spcBef>
          <a:spcPts val="333"/>
        </a:spcBef>
        <a:buFont typeface="Arial" panose="020B0604020202020204" pitchFamily="34" charset="0"/>
        <a:buChar char="•"/>
        <a:defRPr sz="1600" kern="1200">
          <a:solidFill>
            <a:schemeClr val="tx1"/>
          </a:solidFill>
          <a:latin typeface="+mn-lt"/>
          <a:ea typeface="+mn-ea"/>
          <a:cs typeface="+mn-cs"/>
        </a:defRPr>
      </a:lvl2pPr>
      <a:lvl3pPr marL="762038" indent="-152408" algn="l" defTabSz="609630" rtl="0" eaLnBrk="1" latinLnBrk="0" hangingPunct="1">
        <a:lnSpc>
          <a:spcPct val="90000"/>
        </a:lnSpc>
        <a:spcBef>
          <a:spcPts val="333"/>
        </a:spcBef>
        <a:buFont typeface="Arial" panose="020B0604020202020204" pitchFamily="34" charset="0"/>
        <a:buChar char="•"/>
        <a:defRPr sz="1333" kern="1200">
          <a:solidFill>
            <a:schemeClr val="tx1"/>
          </a:solidFill>
          <a:latin typeface="+mn-lt"/>
          <a:ea typeface="+mn-ea"/>
          <a:cs typeface="+mn-cs"/>
        </a:defRPr>
      </a:lvl3pPr>
      <a:lvl4pPr marL="1066853"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4pPr>
      <a:lvl5pPr marL="1371669"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5pPr>
      <a:lvl6pPr marL="1676484"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6pPr>
      <a:lvl7pPr marL="1981299"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7pPr>
      <a:lvl8pPr marL="2286114"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8pPr>
      <a:lvl9pPr marL="2590930"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5.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6.xml"/><Relationship Id="rId1" Type="http://schemas.openxmlformats.org/officeDocument/2006/relationships/tags" Target="../tags/tag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6.xml"/><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24000" b="-24000"/>
          </a:stretch>
        </a:blipFill>
        <a:effectLst/>
      </p:bgPr>
    </p:bg>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8054269" y="1340768"/>
            <a:ext cx="4968551" cy="530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5400" b="1" kern="1200">
                <a:solidFill>
                  <a:schemeClr val="tx2"/>
                </a:solidFill>
                <a:effectLst/>
                <a:latin typeface="+mj-lt"/>
                <a:ea typeface="+mj-ea"/>
                <a:cs typeface="+mj-cs"/>
              </a:defRPr>
            </a:lvl1pPr>
            <a:lvl2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2pPr>
            <a:lvl3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3pPr>
            <a:lvl4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4pPr>
            <a:lvl5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5pPr>
            <a:lvl6pPr marL="4572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6pPr>
            <a:lvl7pPr marL="9144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7pPr>
            <a:lvl8pPr marL="13716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8pPr>
            <a:lvl9pPr marL="18288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9pPr>
          </a:lstStyle>
          <a:p>
            <a:endParaRPr lang="en-US" altLang="en-US" sz="2000" cap="all" dirty="0">
              <a:solidFill>
                <a:srgbClr val="171717"/>
              </a:solidFill>
              <a:latin typeface="Lato Heavy" panose="020F0502020204030203" pitchFamily="34" charset="0"/>
              <a:ea typeface="Lato Heavy" panose="020F0502020204030203" pitchFamily="34" charset="0"/>
              <a:cs typeface="Lato Heavy" panose="020F0502020204030203" pitchFamily="34" charset="0"/>
            </a:endParaRPr>
          </a:p>
        </p:txBody>
      </p:sp>
      <p:pic>
        <p:nvPicPr>
          <p:cNvPr id="6" name="Picture 5"/>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35360" y="5921239"/>
            <a:ext cx="1539684" cy="676113"/>
          </a:xfrm>
          <a:prstGeom prst="rect">
            <a:avLst/>
          </a:prstGeom>
          <a:effectLst>
            <a:glow rad="127000">
              <a:schemeClr val="tx1"/>
            </a:glow>
          </a:effectLst>
        </p:spPr>
      </p:pic>
      <p:sp>
        <p:nvSpPr>
          <p:cNvPr id="7" name="Rectangle 6"/>
          <p:cNvSpPr/>
          <p:nvPr/>
        </p:nvSpPr>
        <p:spPr>
          <a:xfrm>
            <a:off x="3791744" y="6067529"/>
            <a:ext cx="4593609" cy="954107"/>
          </a:xfrm>
          <a:prstGeom prst="rect">
            <a:avLst/>
          </a:prstGeom>
          <a:solidFill>
            <a:schemeClr val="bg1">
              <a:lumMod val="75000"/>
              <a:lumOff val="25000"/>
              <a:alpha val="90000"/>
            </a:schemeClr>
          </a:solidFill>
        </p:spPr>
        <p:txBody>
          <a:bodyPr wrap="square">
            <a:spAutoFit/>
          </a:bodyPr>
          <a:lstStyle/>
          <a:p>
            <a:pPr algn="ctr">
              <a:defRPr/>
            </a:pPr>
            <a:r>
              <a:rPr lang="en-GB" sz="2800" b="1" cap="all" dirty="0">
                <a:solidFill>
                  <a:srgbClr val="FF9B36"/>
                </a:solidFill>
                <a:latin typeface="Raleway" panose="020B0503030101060003" pitchFamily="34" charset="0"/>
              </a:rPr>
              <a:t>By Mother Prachi, evolve </a:t>
            </a:r>
            <a:r>
              <a:rPr lang="en-GB" sz="2800" b="1" cap="all" dirty="0" err="1">
                <a:solidFill>
                  <a:srgbClr val="FF9B36"/>
                </a:solidFill>
                <a:latin typeface="Raleway" panose="020B0503030101060003" pitchFamily="34" charset="0"/>
              </a:rPr>
              <a:t>pune</a:t>
            </a:r>
            <a:endParaRPr lang="en-IN" sz="2800" b="1" cap="all" dirty="0">
              <a:solidFill>
                <a:srgbClr val="FF9B36"/>
              </a:solidFill>
              <a:latin typeface="Raleway" panose="020B0503030101060003" pitchFamily="34" charset="0"/>
            </a:endParaRPr>
          </a:p>
        </p:txBody>
      </p:sp>
      <p:sp>
        <p:nvSpPr>
          <p:cNvPr id="2" name="Rectangle 1"/>
          <p:cNvSpPr/>
          <p:nvPr/>
        </p:nvSpPr>
        <p:spPr>
          <a:xfrm>
            <a:off x="4655840" y="3284984"/>
            <a:ext cx="6910866" cy="2308324"/>
          </a:xfrm>
          <a:prstGeom prst="rect">
            <a:avLst/>
          </a:prstGeom>
        </p:spPr>
        <p:txBody>
          <a:bodyPr wrap="none">
            <a:spAutoFit/>
          </a:bodyPr>
          <a:lstStyle/>
          <a:p>
            <a:r>
              <a:rPr lang="en-US" altLang="en-US" sz="9600" b="1" dirty="0">
                <a:solidFill>
                  <a:srgbClr val="000000"/>
                </a:solidFill>
                <a:latin typeface="Great Vibes" panose="02000507080000020002" pitchFamily="50" charset="0"/>
                <a:ea typeface="Lato Heavy" panose="020F0502020204030203" pitchFamily="34" charset="0"/>
                <a:cs typeface="Lato Heavy" panose="020F0502020204030203" pitchFamily="34" charset="0"/>
              </a:rPr>
              <a:t>M</a:t>
            </a:r>
            <a:r>
              <a:rPr lang="en-IN" altLang="en-US" sz="9600" b="1" dirty="0">
                <a:solidFill>
                  <a:srgbClr val="000000"/>
                </a:solidFill>
                <a:latin typeface="Great Vibes" panose="02000507080000020002" pitchFamily="50" charset="0"/>
                <a:ea typeface="Lato Heavy" panose="020F0502020204030203" pitchFamily="34" charset="0"/>
                <a:cs typeface="Lato Heavy" panose="020F0502020204030203" pitchFamily="34" charset="0"/>
              </a:rPr>
              <a:t>antra Jam</a:t>
            </a:r>
          </a:p>
          <a:p>
            <a:r>
              <a:rPr lang="en-IN" altLang="en-US" sz="4800" b="1" dirty="0">
                <a:solidFill>
                  <a:schemeClr val="accent3"/>
                </a:solidFill>
                <a:latin typeface="Great Vibes" panose="02000507080000020002" pitchFamily="50" charset="0"/>
                <a:ea typeface="Lato Heavy" panose="020F0502020204030203" pitchFamily="34" charset="0"/>
                <a:cs typeface="Lato Heavy" panose="020F0502020204030203" pitchFamily="34" charset="0"/>
              </a:rPr>
              <a:t>Shlokas from Vedic Scriptures</a:t>
            </a:r>
            <a:endParaRPr lang="en-US" altLang="en-US" sz="4800" b="1" dirty="0">
              <a:solidFill>
                <a:schemeClr val="accent3"/>
              </a:solidFill>
              <a:latin typeface="Great Vibes" panose="02000507080000020002" pitchFamily="50" charset="0"/>
              <a:ea typeface="Lato Heavy" panose="020F0502020204030203" pitchFamily="34" charset="0"/>
              <a:cs typeface="Lato Heavy" panose="020F0502020204030203" pitchFamily="34" charset="0"/>
            </a:endParaRPr>
          </a:p>
        </p:txBody>
      </p:sp>
    </p:spTree>
    <p:custDataLst>
      <p:tags r:id="rId1"/>
    </p:custDataLst>
    <p:extLst>
      <p:ext uri="{BB962C8B-B14F-4D97-AF65-F5344CB8AC3E}">
        <p14:creationId xmlns:p14="http://schemas.microsoft.com/office/powerpoint/2010/main" val="29572514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nodePh="1">
                                  <p:stCondLst>
                                    <p:cond delay="0"/>
                                  </p:stCondLst>
                                  <p:endCondLst>
                                    <p:cond evt="begin" delay="0">
                                      <p:tn val="5"/>
                                    </p:cond>
                                  </p:end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Box 2"/>
          <p:cNvSpPr txBox="1">
            <a:spLocks noChangeArrowheads="1"/>
          </p:cNvSpPr>
          <p:nvPr/>
        </p:nvSpPr>
        <p:spPr bwMode="auto">
          <a:xfrm>
            <a:off x="4871864" y="1991886"/>
            <a:ext cx="7200800"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20624" indent="-384048" algn="ctr" eaLnBrk="1" fontAlgn="auto" hangingPunct="1">
              <a:spcAft>
                <a:spcPts val="0"/>
              </a:spcAft>
              <a:buClr>
                <a:srgbClr val="FFFFFF">
                  <a:lumMod val="40000"/>
                  <a:lumOff val="60000"/>
                </a:srgbClr>
              </a:buClr>
              <a:defRPr/>
            </a:pPr>
            <a:r>
              <a:rPr lang="en-IN" sz="3600" b="1" dirty="0">
                <a:solidFill>
                  <a:srgbClr val="FFFFFF"/>
                </a:solidFill>
                <a:latin typeface="ScaGoudy" panose="00000400000000000000" pitchFamily="2" charset="0"/>
              </a:rPr>
              <a:t>With the inspiration of </a:t>
            </a:r>
            <a:endParaRPr lang="en-IN" sz="2800" b="1" dirty="0">
              <a:solidFill>
                <a:srgbClr val="FFFFFF"/>
              </a:solidFill>
              <a:latin typeface="ScaGoudy" panose="00000400000000000000" pitchFamily="2" charset="0"/>
            </a:endParaRPr>
          </a:p>
          <a:p>
            <a:pPr marL="420624" indent="-384048" algn="ctr" eaLnBrk="1" fontAlgn="auto" hangingPunct="1">
              <a:spcAft>
                <a:spcPts val="0"/>
              </a:spcAft>
              <a:buClr>
                <a:srgbClr val="FFFFFF">
                  <a:lumMod val="40000"/>
                  <a:lumOff val="60000"/>
                </a:srgbClr>
              </a:buClr>
              <a:defRPr/>
            </a:pPr>
            <a:endParaRPr lang="en-IN" sz="2800" b="1" dirty="0">
              <a:solidFill>
                <a:srgbClr val="FD9B36"/>
              </a:solidFill>
              <a:latin typeface="ScaGoudy" panose="00000400000000000000" pitchFamily="2" charset="0"/>
            </a:endParaRPr>
          </a:p>
          <a:p>
            <a:pPr marL="420624" indent="-384048" algn="ctr" eaLnBrk="1" fontAlgn="auto" hangingPunct="1">
              <a:spcAft>
                <a:spcPts val="0"/>
              </a:spcAft>
              <a:buClr>
                <a:srgbClr val="FFFFFF">
                  <a:lumMod val="40000"/>
                  <a:lumOff val="60000"/>
                </a:srgbClr>
              </a:buClr>
              <a:defRPr/>
            </a:pPr>
            <a:r>
              <a:rPr lang="en-IN" altLang="en-US" sz="2400" b="1" dirty="0">
                <a:solidFill>
                  <a:srgbClr val="FD9B36"/>
                </a:solidFill>
                <a:latin typeface="ScaGoudy" panose="00000400000000000000" pitchFamily="2" charset="0"/>
              </a:rPr>
              <a:t>His Divine Grace</a:t>
            </a:r>
            <a:endParaRPr lang="en-IN" altLang="en-US" sz="2800" b="1" dirty="0">
              <a:solidFill>
                <a:srgbClr val="FD9B36"/>
              </a:solidFill>
              <a:latin typeface="ScaGoudy" panose="00000400000000000000" pitchFamily="2" charset="0"/>
            </a:endParaRPr>
          </a:p>
          <a:p>
            <a:pPr marL="420624" indent="-384048" algn="ctr" eaLnBrk="1" fontAlgn="auto" hangingPunct="1">
              <a:spcAft>
                <a:spcPts val="0"/>
              </a:spcAft>
              <a:buClr>
                <a:srgbClr val="FFFFFF">
                  <a:lumMod val="40000"/>
                  <a:lumOff val="60000"/>
                </a:srgbClr>
              </a:buClr>
              <a:defRPr/>
            </a:pPr>
            <a:r>
              <a:rPr lang="en-IN" altLang="en-US" sz="2900" b="1" dirty="0">
                <a:solidFill>
                  <a:srgbClr val="FD9B36"/>
                </a:solidFill>
                <a:latin typeface="ScaGoudy" panose="00000400000000000000" pitchFamily="2" charset="0"/>
              </a:rPr>
              <a:t>A.C. Bhaktivedanta Swami Srila Prabhupada</a:t>
            </a:r>
          </a:p>
          <a:p>
            <a:pPr marL="420624" indent="-384048" algn="ctr" eaLnBrk="1" fontAlgn="auto" hangingPunct="1">
              <a:spcAft>
                <a:spcPts val="0"/>
              </a:spcAft>
              <a:buClr>
                <a:srgbClr val="FFFFFF">
                  <a:lumMod val="40000"/>
                  <a:lumOff val="60000"/>
                </a:srgbClr>
              </a:buClr>
              <a:defRPr/>
            </a:pPr>
            <a:r>
              <a:rPr lang="en-IN" altLang="en-US" b="1" dirty="0">
                <a:solidFill>
                  <a:srgbClr val="FFFFFF"/>
                </a:solidFill>
                <a:latin typeface="ScaGoudy" panose="00000400000000000000" pitchFamily="2" charset="0"/>
              </a:rPr>
              <a:t>Founder Acarya of the International Society for Krishna Consciousness</a:t>
            </a:r>
            <a:endParaRPr lang="en-IN" altLang="en-US" dirty="0">
              <a:solidFill>
                <a:srgbClr val="FFFFFF"/>
              </a:solidFill>
              <a:latin typeface="Raleway"/>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680" y="-8181"/>
            <a:ext cx="4752975" cy="6874359"/>
          </a:xfrm>
          <a:prstGeom prst="rect">
            <a:avLst/>
          </a:prstGeom>
        </p:spPr>
      </p:pic>
    </p:spTree>
    <p:custDataLst>
      <p:tags r:id="rId1"/>
    </p:custDataLst>
    <p:extLst>
      <p:ext uri="{BB962C8B-B14F-4D97-AF65-F5344CB8AC3E}">
        <p14:creationId xmlns:p14="http://schemas.microsoft.com/office/powerpoint/2010/main" val="8593599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fade">
                                      <p:cBhvr>
                                        <p:cTn id="7" dur="1000"/>
                                        <p:tgtEl>
                                          <p:spTgt spid="17411"/>
                                        </p:tgtEl>
                                      </p:cBhvr>
                                    </p:animEffect>
                                    <p:anim calcmode="lin" valueType="num">
                                      <p:cBhvr>
                                        <p:cTn id="8" dur="1000" fill="hold"/>
                                        <p:tgtEl>
                                          <p:spTgt spid="17411"/>
                                        </p:tgtEl>
                                        <p:attrNameLst>
                                          <p:attrName>ppt_x</p:attrName>
                                        </p:attrNameLst>
                                      </p:cBhvr>
                                      <p:tavLst>
                                        <p:tav tm="0">
                                          <p:val>
                                            <p:strVal val="#ppt_x"/>
                                          </p:val>
                                        </p:tav>
                                        <p:tav tm="100000">
                                          <p:val>
                                            <p:strVal val="#ppt_x"/>
                                          </p:val>
                                        </p:tav>
                                      </p:tavLst>
                                    </p:anim>
                                    <p:anim calcmode="lin" valueType="num">
                                      <p:cBhvr>
                                        <p:cTn id="9" dur="1000" fill="hold"/>
                                        <p:tgtEl>
                                          <p:spTgt spid="174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01955" y="540342"/>
            <a:ext cx="5798701" cy="2616101"/>
          </a:xfrm>
          <a:prstGeom prst="rect">
            <a:avLst/>
          </a:prstGeom>
        </p:spPr>
        <p:txBody>
          <a:bodyPr wrap="square">
            <a:spAutoFit/>
          </a:bodyPr>
          <a:lstStyle/>
          <a:p>
            <a:pPr algn="ctr" eaLnBrk="1" fontAlgn="auto" hangingPunct="1">
              <a:spcBef>
                <a:spcPts val="0"/>
              </a:spcBef>
              <a:spcAft>
                <a:spcPts val="0"/>
              </a:spcAft>
            </a:pPr>
            <a:r>
              <a:rPr lang="en-US" sz="3600" b="1" i="1" dirty="0" err="1">
                <a:solidFill>
                  <a:srgbClr val="C00000"/>
                </a:solidFill>
                <a:latin typeface="ScaGoudy" panose="00000400000000000000" pitchFamily="2" charset="0"/>
              </a:rPr>
              <a:t>oà</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ajïäna-timirändhasya</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jïänäïjana-çaläkayä</a:t>
            </a:r>
            <a:endParaRPr lang="en-US" sz="3600" b="1" i="1" dirty="0">
              <a:solidFill>
                <a:srgbClr val="C00000"/>
              </a:solidFill>
              <a:latin typeface="ScaGoudy" panose="00000400000000000000" pitchFamily="2" charset="0"/>
            </a:endParaRPr>
          </a:p>
          <a:p>
            <a:pPr algn="ctr" eaLnBrk="1" fontAlgn="auto" hangingPunct="1">
              <a:spcBef>
                <a:spcPts val="0"/>
              </a:spcBef>
              <a:spcAft>
                <a:spcPts val="0"/>
              </a:spcAft>
            </a:pPr>
            <a:r>
              <a:rPr lang="en-US" sz="3600" b="1" i="1" dirty="0" err="1">
                <a:solidFill>
                  <a:srgbClr val="C00000"/>
                </a:solidFill>
                <a:latin typeface="ScaGoudy" panose="00000400000000000000" pitchFamily="2" charset="0"/>
              </a:rPr>
              <a:t>cakñur</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unmélitaà</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yena</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tasmai</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çré-gurave</a:t>
            </a:r>
            <a:r>
              <a:rPr lang="en-US" sz="3600" b="1" i="1" dirty="0">
                <a:solidFill>
                  <a:srgbClr val="C00000"/>
                </a:solidFill>
                <a:latin typeface="ScaGoudy" panose="00000400000000000000" pitchFamily="2" charset="0"/>
              </a:rPr>
              <a:t> </a:t>
            </a:r>
            <a:r>
              <a:rPr lang="en-US" sz="3600" b="1" i="1" dirty="0" err="1">
                <a:solidFill>
                  <a:srgbClr val="C00000"/>
                </a:solidFill>
                <a:latin typeface="ScaGoudy" panose="00000400000000000000" pitchFamily="2" charset="0"/>
              </a:rPr>
              <a:t>namaù</a:t>
            </a:r>
            <a:endParaRPr lang="en-US" sz="3600" b="1" i="1" dirty="0">
              <a:solidFill>
                <a:srgbClr val="C00000"/>
              </a:solidFill>
              <a:latin typeface="ScaGoudy" panose="00000400000000000000" pitchFamily="2" charset="0"/>
            </a:endParaRPr>
          </a:p>
          <a:p>
            <a:pPr algn="ctr" eaLnBrk="1" fontAlgn="auto" hangingPunct="1">
              <a:spcBef>
                <a:spcPts val="0"/>
              </a:spcBef>
              <a:spcAft>
                <a:spcPts val="0"/>
              </a:spcAft>
            </a:pPr>
            <a:endParaRPr lang="en-US" sz="2000" b="1" i="1" dirty="0">
              <a:solidFill>
                <a:srgbClr val="C00000"/>
              </a:solidFill>
              <a:latin typeface="ScaGoudy" panose="00000400000000000000" pitchFamily="2" charset="0"/>
            </a:endParaRPr>
          </a:p>
        </p:txBody>
      </p:sp>
      <p:sp>
        <p:nvSpPr>
          <p:cNvPr id="3" name="Rectangle 2"/>
          <p:cNvSpPr/>
          <p:nvPr/>
        </p:nvSpPr>
        <p:spPr>
          <a:xfrm>
            <a:off x="6177679" y="3501008"/>
            <a:ext cx="5798701" cy="2554545"/>
          </a:xfrm>
          <a:prstGeom prst="rect">
            <a:avLst/>
          </a:prstGeom>
        </p:spPr>
        <p:txBody>
          <a:bodyPr wrap="square">
            <a:spAutoFit/>
          </a:bodyPr>
          <a:lstStyle/>
          <a:p>
            <a:pPr algn="just" eaLnBrk="1" fontAlgn="auto" hangingPunct="1">
              <a:spcBef>
                <a:spcPts val="0"/>
              </a:spcBef>
              <a:spcAft>
                <a:spcPts val="0"/>
              </a:spcAft>
            </a:pPr>
            <a:r>
              <a:rPr lang="en-IN" sz="3200" dirty="0">
                <a:solidFill>
                  <a:prstClr val="black">
                    <a:lumMod val="95000"/>
                    <a:lumOff val="5000"/>
                  </a:prstClr>
                </a:solidFill>
                <a:latin typeface="ScaGoudy" panose="00000400000000000000" pitchFamily="2" charset="0"/>
                <a:ea typeface="Adobe Song Std L" panose="02020300000000000000" pitchFamily="18" charset="-128"/>
              </a:rPr>
              <a:t>I was born in the darkest ignorance, and my spiritual master opened my eyes with the torch of knowledge. I offer my respectful obeisances unto him. </a:t>
            </a: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2787"/>
          <a:stretch/>
        </p:blipFill>
        <p:spPr>
          <a:xfrm>
            <a:off x="0" y="0"/>
            <a:ext cx="5962129" cy="7029400"/>
          </a:xfrm>
          <a:prstGeom prst="rect">
            <a:avLst/>
          </a:prstGeom>
        </p:spPr>
      </p:pic>
    </p:spTree>
    <p:extLst>
      <p:ext uri="{BB962C8B-B14F-4D97-AF65-F5344CB8AC3E}">
        <p14:creationId xmlns:p14="http://schemas.microsoft.com/office/powerpoint/2010/main" val="227575204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291138" cy="6913754"/>
          </a:xfrm>
          <a:prstGeom prst="rect">
            <a:avLst/>
          </a:prstGeom>
        </p:spPr>
      </p:pic>
      <p:sp>
        <p:nvSpPr>
          <p:cNvPr id="8" name="Rectangle 7"/>
          <p:cNvSpPr/>
          <p:nvPr/>
        </p:nvSpPr>
        <p:spPr>
          <a:xfrm>
            <a:off x="5687163" y="463982"/>
            <a:ext cx="6171771" cy="2554545"/>
          </a:xfrm>
          <a:prstGeom prst="rect">
            <a:avLst/>
          </a:prstGeom>
        </p:spPr>
        <p:txBody>
          <a:bodyPr wrap="square">
            <a:spAutoFit/>
          </a:bodyPr>
          <a:lstStyle/>
          <a:p>
            <a:pPr algn="ctr" eaLnBrk="1" fontAlgn="auto" hangingPunct="1">
              <a:spcBef>
                <a:spcPts val="0"/>
              </a:spcBef>
              <a:spcAft>
                <a:spcPts val="0"/>
              </a:spcAft>
            </a:pPr>
            <a:r>
              <a:rPr lang="en-US" sz="4000" b="1" i="1" dirty="0" err="1">
                <a:solidFill>
                  <a:srgbClr val="C00000"/>
                </a:solidFill>
                <a:latin typeface="ScaGoudy" panose="00000400000000000000" pitchFamily="2" charset="0"/>
              </a:rPr>
              <a:t>namah</a:t>
            </a:r>
            <a:r>
              <a:rPr lang="en-US" sz="4000" b="1" i="1" dirty="0">
                <a:solidFill>
                  <a:srgbClr val="C00000"/>
                </a:solidFill>
                <a:latin typeface="ScaGoudy" panose="00000400000000000000" pitchFamily="2" charset="0"/>
              </a:rPr>
              <a:t> om </a:t>
            </a:r>
            <a:r>
              <a:rPr lang="en-US" sz="4000" b="1" i="1" dirty="0" err="1">
                <a:solidFill>
                  <a:srgbClr val="C00000"/>
                </a:solidFill>
                <a:latin typeface="ScaGoudy" panose="00000400000000000000" pitchFamily="2" charset="0"/>
              </a:rPr>
              <a:t>vishnu-padaya</a:t>
            </a:r>
            <a:r>
              <a:rPr lang="en-US" sz="4000" b="1" i="1" dirty="0">
                <a:solidFill>
                  <a:srgbClr val="C00000"/>
                </a:solidFill>
                <a:latin typeface="ScaGoudy" panose="00000400000000000000" pitchFamily="2" charset="0"/>
              </a:rPr>
              <a:t> </a:t>
            </a:r>
            <a:r>
              <a:rPr lang="en-US" sz="4000" b="1" i="1" dirty="0" err="1">
                <a:solidFill>
                  <a:srgbClr val="C00000"/>
                </a:solidFill>
                <a:latin typeface="ScaGoudy" panose="00000400000000000000" pitchFamily="2" charset="0"/>
              </a:rPr>
              <a:t>krishna-preshthaya</a:t>
            </a:r>
            <a:r>
              <a:rPr lang="en-US" sz="4000" b="1" i="1" dirty="0">
                <a:solidFill>
                  <a:srgbClr val="C00000"/>
                </a:solidFill>
                <a:latin typeface="ScaGoudy" panose="00000400000000000000" pitchFamily="2" charset="0"/>
              </a:rPr>
              <a:t> </a:t>
            </a:r>
            <a:r>
              <a:rPr lang="en-US" sz="4000" b="1" i="1" dirty="0" err="1">
                <a:solidFill>
                  <a:srgbClr val="C00000"/>
                </a:solidFill>
                <a:latin typeface="ScaGoudy" panose="00000400000000000000" pitchFamily="2" charset="0"/>
              </a:rPr>
              <a:t>bhutale</a:t>
            </a:r>
            <a:endParaRPr lang="en-US" sz="4000" b="1" i="1" dirty="0">
              <a:solidFill>
                <a:srgbClr val="C00000"/>
              </a:solidFill>
              <a:latin typeface="ScaGoudy" panose="00000400000000000000" pitchFamily="2" charset="0"/>
            </a:endParaRPr>
          </a:p>
          <a:p>
            <a:pPr algn="ctr" eaLnBrk="1" fontAlgn="auto" hangingPunct="1">
              <a:spcBef>
                <a:spcPts val="0"/>
              </a:spcBef>
              <a:spcAft>
                <a:spcPts val="0"/>
              </a:spcAft>
            </a:pPr>
            <a:r>
              <a:rPr lang="en-US" sz="4000" b="1" i="1" dirty="0" err="1">
                <a:solidFill>
                  <a:srgbClr val="C00000"/>
                </a:solidFill>
                <a:latin typeface="ScaGoudy" panose="00000400000000000000" pitchFamily="2" charset="0"/>
              </a:rPr>
              <a:t>srimati</a:t>
            </a:r>
            <a:r>
              <a:rPr lang="en-US" sz="4000" b="1" i="1" dirty="0">
                <a:solidFill>
                  <a:srgbClr val="C00000"/>
                </a:solidFill>
                <a:latin typeface="ScaGoudy" panose="00000400000000000000" pitchFamily="2" charset="0"/>
              </a:rPr>
              <a:t> bhaktivedanta-</a:t>
            </a:r>
            <a:r>
              <a:rPr lang="en-US" sz="4000" b="1" i="1" dirty="0" err="1">
                <a:solidFill>
                  <a:srgbClr val="C00000"/>
                </a:solidFill>
                <a:latin typeface="ScaGoudy" panose="00000400000000000000" pitchFamily="2" charset="0"/>
              </a:rPr>
              <a:t>svamin</a:t>
            </a:r>
            <a:r>
              <a:rPr lang="en-US" sz="4000" b="1" i="1" dirty="0">
                <a:solidFill>
                  <a:srgbClr val="C00000"/>
                </a:solidFill>
                <a:latin typeface="ScaGoudy" panose="00000400000000000000" pitchFamily="2" charset="0"/>
              </a:rPr>
              <a:t> </a:t>
            </a:r>
            <a:r>
              <a:rPr lang="en-US" sz="4000" b="1" i="1" dirty="0" err="1">
                <a:solidFill>
                  <a:srgbClr val="C00000"/>
                </a:solidFill>
                <a:latin typeface="ScaGoudy" panose="00000400000000000000" pitchFamily="2" charset="0"/>
              </a:rPr>
              <a:t>iti</a:t>
            </a:r>
            <a:r>
              <a:rPr lang="en-US" sz="4000" b="1" i="1" dirty="0">
                <a:solidFill>
                  <a:srgbClr val="C00000"/>
                </a:solidFill>
                <a:latin typeface="ScaGoudy" panose="00000400000000000000" pitchFamily="2" charset="0"/>
              </a:rPr>
              <a:t> </a:t>
            </a:r>
            <a:r>
              <a:rPr lang="en-US" sz="4000" b="1" i="1" dirty="0" err="1">
                <a:solidFill>
                  <a:srgbClr val="C00000"/>
                </a:solidFill>
                <a:latin typeface="ScaGoudy" panose="00000400000000000000" pitchFamily="2" charset="0"/>
              </a:rPr>
              <a:t>namine</a:t>
            </a:r>
            <a:endParaRPr lang="en-US" sz="4000" b="1" i="1" dirty="0">
              <a:solidFill>
                <a:srgbClr val="C00000"/>
              </a:solidFill>
              <a:latin typeface="ScaGoudy" panose="00000400000000000000" pitchFamily="2" charset="0"/>
            </a:endParaRPr>
          </a:p>
        </p:txBody>
      </p:sp>
      <p:sp>
        <p:nvSpPr>
          <p:cNvPr id="9" name="Rectangle 8"/>
          <p:cNvSpPr/>
          <p:nvPr/>
        </p:nvSpPr>
        <p:spPr>
          <a:xfrm>
            <a:off x="5662887" y="3250821"/>
            <a:ext cx="6265761" cy="3046988"/>
          </a:xfrm>
          <a:prstGeom prst="rect">
            <a:avLst/>
          </a:prstGeom>
        </p:spPr>
        <p:txBody>
          <a:bodyPr wrap="square">
            <a:spAutoFit/>
          </a:bodyPr>
          <a:lstStyle/>
          <a:p>
            <a:pPr algn="just" eaLnBrk="1" fontAlgn="auto" hangingPunct="1">
              <a:spcBef>
                <a:spcPts val="0"/>
              </a:spcBef>
              <a:spcAft>
                <a:spcPts val="0"/>
              </a:spcAft>
            </a:pPr>
            <a:r>
              <a:rPr lang="en-IN" sz="3200" dirty="0">
                <a:solidFill>
                  <a:prstClr val="black">
                    <a:lumMod val="95000"/>
                    <a:lumOff val="5000"/>
                  </a:prstClr>
                </a:solidFill>
                <a:latin typeface="ScaGoudy" panose="00000400000000000000" pitchFamily="2" charset="0"/>
                <a:ea typeface="Adobe Song Std L" panose="02020300000000000000" pitchFamily="18" charset="-128"/>
              </a:rPr>
              <a:t>I offer my respectful obeisances unto His Divine Grace A.C. Bhaktivedanta Swami Prabhupada, who is very dear to Lord Krishna, having taken shelter at His lotus feet. </a:t>
            </a:r>
          </a:p>
        </p:txBody>
      </p:sp>
    </p:spTree>
    <p:extLst>
      <p:ext uri="{BB962C8B-B14F-4D97-AF65-F5344CB8AC3E}">
        <p14:creationId xmlns:p14="http://schemas.microsoft.com/office/powerpoint/2010/main" val="340868037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80" y="-27384"/>
            <a:ext cx="5361709" cy="6885384"/>
          </a:xfrm>
          <a:prstGeom prst="rect">
            <a:avLst/>
          </a:prstGeom>
        </p:spPr>
      </p:pic>
      <p:sp>
        <p:nvSpPr>
          <p:cNvPr id="8" name="Rectangle 7"/>
          <p:cNvSpPr/>
          <p:nvPr/>
        </p:nvSpPr>
        <p:spPr>
          <a:xfrm>
            <a:off x="5688228" y="217493"/>
            <a:ext cx="6171771" cy="2800767"/>
          </a:xfrm>
          <a:prstGeom prst="rect">
            <a:avLst/>
          </a:prstGeom>
        </p:spPr>
        <p:txBody>
          <a:bodyPr wrap="square">
            <a:spAutoFit/>
          </a:bodyPr>
          <a:lstStyle/>
          <a:p>
            <a:pPr algn="ctr" eaLnBrk="1" fontAlgn="auto" hangingPunct="1">
              <a:spcBef>
                <a:spcPts val="0"/>
              </a:spcBef>
              <a:spcAft>
                <a:spcPts val="0"/>
              </a:spcAft>
            </a:pPr>
            <a:r>
              <a:rPr lang="en-US" sz="4400" b="1" i="1" dirty="0" err="1">
                <a:solidFill>
                  <a:srgbClr val="C00000"/>
                </a:solidFill>
                <a:latin typeface="ScaGoudy" panose="00000400000000000000" pitchFamily="2" charset="0"/>
              </a:rPr>
              <a:t>namas</a:t>
            </a:r>
            <a:r>
              <a:rPr lang="en-US" sz="4400" b="1" i="1" dirty="0">
                <a:solidFill>
                  <a:srgbClr val="C00000"/>
                </a:solidFill>
                <a:latin typeface="ScaGoudy" panose="00000400000000000000" pitchFamily="2" charset="0"/>
              </a:rPr>
              <a:t> </a:t>
            </a:r>
            <a:r>
              <a:rPr lang="en-US" sz="4400" b="1" i="1" dirty="0" err="1">
                <a:solidFill>
                  <a:srgbClr val="C00000"/>
                </a:solidFill>
                <a:latin typeface="ScaGoudy" panose="00000400000000000000" pitchFamily="2" charset="0"/>
              </a:rPr>
              <a:t>te</a:t>
            </a:r>
            <a:r>
              <a:rPr lang="en-US" sz="4400" b="1" i="1" dirty="0">
                <a:solidFill>
                  <a:srgbClr val="C00000"/>
                </a:solidFill>
                <a:latin typeface="ScaGoudy" panose="00000400000000000000" pitchFamily="2" charset="0"/>
              </a:rPr>
              <a:t> </a:t>
            </a:r>
            <a:r>
              <a:rPr lang="en-US" sz="4400" b="1" i="1" dirty="0" err="1">
                <a:solidFill>
                  <a:srgbClr val="C00000"/>
                </a:solidFill>
                <a:latin typeface="ScaGoudy" panose="00000400000000000000" pitchFamily="2" charset="0"/>
              </a:rPr>
              <a:t>sarasvate</a:t>
            </a:r>
            <a:r>
              <a:rPr lang="en-US" sz="4400" b="1" i="1" dirty="0">
                <a:solidFill>
                  <a:srgbClr val="C00000"/>
                </a:solidFill>
                <a:latin typeface="ScaGoudy" panose="00000400000000000000" pitchFamily="2" charset="0"/>
              </a:rPr>
              <a:t> </a:t>
            </a:r>
            <a:r>
              <a:rPr lang="en-US" sz="4400" b="1" i="1" dirty="0" err="1">
                <a:solidFill>
                  <a:srgbClr val="C00000"/>
                </a:solidFill>
                <a:latin typeface="ScaGoudy" panose="00000400000000000000" pitchFamily="2" charset="0"/>
              </a:rPr>
              <a:t>deve</a:t>
            </a:r>
            <a:r>
              <a:rPr lang="en-US" sz="4400" b="1" i="1" dirty="0">
                <a:solidFill>
                  <a:srgbClr val="C00000"/>
                </a:solidFill>
                <a:latin typeface="ScaGoudy" panose="00000400000000000000" pitchFamily="2" charset="0"/>
              </a:rPr>
              <a:t> </a:t>
            </a:r>
            <a:r>
              <a:rPr lang="en-US" sz="4400" b="1" i="1" dirty="0" err="1">
                <a:solidFill>
                  <a:srgbClr val="C00000"/>
                </a:solidFill>
                <a:latin typeface="ScaGoudy" panose="00000400000000000000" pitchFamily="2" charset="0"/>
              </a:rPr>
              <a:t>gaura-vani-pracharine</a:t>
            </a:r>
            <a:endParaRPr lang="en-US" sz="4400" b="1" i="1" dirty="0">
              <a:solidFill>
                <a:srgbClr val="C00000"/>
              </a:solidFill>
              <a:latin typeface="ScaGoudy" panose="00000400000000000000" pitchFamily="2" charset="0"/>
            </a:endParaRPr>
          </a:p>
          <a:p>
            <a:pPr algn="ctr" eaLnBrk="1" fontAlgn="auto" hangingPunct="1">
              <a:spcBef>
                <a:spcPts val="0"/>
              </a:spcBef>
              <a:spcAft>
                <a:spcPts val="0"/>
              </a:spcAft>
            </a:pPr>
            <a:r>
              <a:rPr lang="en-US" sz="4400" b="1" i="1" dirty="0" err="1">
                <a:solidFill>
                  <a:srgbClr val="C00000"/>
                </a:solidFill>
                <a:latin typeface="ScaGoudy" panose="00000400000000000000" pitchFamily="2" charset="0"/>
              </a:rPr>
              <a:t>nirvishesha-shunyavadi-paschatya-desha-tarine</a:t>
            </a:r>
            <a:endParaRPr lang="en-US" sz="4400" b="1" i="1" dirty="0">
              <a:solidFill>
                <a:srgbClr val="C00000"/>
              </a:solidFill>
              <a:latin typeface="ScaGoudy" panose="00000400000000000000" pitchFamily="2" charset="0"/>
            </a:endParaRPr>
          </a:p>
        </p:txBody>
      </p:sp>
      <p:sp>
        <p:nvSpPr>
          <p:cNvPr id="9" name="Rectangle 8"/>
          <p:cNvSpPr/>
          <p:nvPr/>
        </p:nvSpPr>
        <p:spPr>
          <a:xfrm>
            <a:off x="5663952" y="3091796"/>
            <a:ext cx="6265761" cy="3539430"/>
          </a:xfrm>
          <a:prstGeom prst="rect">
            <a:avLst/>
          </a:prstGeom>
        </p:spPr>
        <p:txBody>
          <a:bodyPr wrap="square">
            <a:spAutoFit/>
          </a:bodyPr>
          <a:lstStyle/>
          <a:p>
            <a:pPr algn="just" eaLnBrk="1" fontAlgn="auto" hangingPunct="1">
              <a:spcBef>
                <a:spcPts val="0"/>
              </a:spcBef>
              <a:spcAft>
                <a:spcPts val="0"/>
              </a:spcAft>
            </a:pPr>
            <a:r>
              <a:rPr lang="en-IN" sz="3200" dirty="0">
                <a:solidFill>
                  <a:prstClr val="black">
                    <a:lumMod val="95000"/>
                    <a:lumOff val="5000"/>
                  </a:prstClr>
                </a:solidFill>
                <a:latin typeface="ScaGoudy" panose="00000400000000000000" pitchFamily="2" charset="0"/>
                <a:ea typeface="Adobe Song Std L" panose="02020300000000000000" pitchFamily="18" charset="-128"/>
              </a:rPr>
              <a:t>Our respectful obeisances are unto you, O spiritual master, servant of Sarasvati Goswami. You are kindly preaching the message of Lord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Chaitanyadeva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and delivering the Western countries, which are filled with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impersonalism</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and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voidism</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a:t>
            </a:r>
          </a:p>
        </p:txBody>
      </p:sp>
    </p:spTree>
    <p:extLst>
      <p:ext uri="{BB962C8B-B14F-4D97-AF65-F5344CB8AC3E}">
        <p14:creationId xmlns:p14="http://schemas.microsoft.com/office/powerpoint/2010/main" val="424341844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603" y="-69817"/>
            <a:ext cx="5110184" cy="6955201"/>
          </a:xfrm>
          <a:prstGeom prst="rect">
            <a:avLst/>
          </a:prstGeom>
        </p:spPr>
      </p:pic>
      <p:sp>
        <p:nvSpPr>
          <p:cNvPr id="8" name="Rectangle 7"/>
          <p:cNvSpPr/>
          <p:nvPr/>
        </p:nvSpPr>
        <p:spPr>
          <a:xfrm>
            <a:off x="5525337" y="797940"/>
            <a:ext cx="6329098" cy="2554545"/>
          </a:xfrm>
          <a:prstGeom prst="rect">
            <a:avLst/>
          </a:prstGeom>
        </p:spPr>
        <p:txBody>
          <a:bodyPr wrap="square">
            <a:spAutoFit/>
          </a:bodyPr>
          <a:lstStyle/>
          <a:p>
            <a:pPr algn="ctr" eaLnBrk="1" fontAlgn="auto" hangingPunct="1">
              <a:spcBef>
                <a:spcPts val="0"/>
              </a:spcBef>
              <a:spcAft>
                <a:spcPts val="0"/>
              </a:spcAft>
            </a:pPr>
            <a:r>
              <a:rPr lang="en-US" sz="4000" b="1" i="1" dirty="0" err="1">
                <a:solidFill>
                  <a:srgbClr val="C00000"/>
                </a:solidFill>
                <a:latin typeface="ScaGoudy" panose="00000400000000000000" pitchFamily="2" charset="0"/>
              </a:rPr>
              <a:t>çré-kåñëa-caitanya</a:t>
            </a:r>
            <a:endParaRPr lang="en-US" sz="4000" b="1" i="1" dirty="0">
              <a:solidFill>
                <a:srgbClr val="C00000"/>
              </a:solidFill>
              <a:latin typeface="ScaGoudy" panose="00000400000000000000" pitchFamily="2" charset="0"/>
            </a:endParaRPr>
          </a:p>
          <a:p>
            <a:pPr algn="ctr" eaLnBrk="1" fontAlgn="auto" hangingPunct="1">
              <a:spcBef>
                <a:spcPts val="0"/>
              </a:spcBef>
              <a:spcAft>
                <a:spcPts val="0"/>
              </a:spcAft>
            </a:pPr>
            <a:r>
              <a:rPr lang="en-US" sz="4000" b="1" i="1" dirty="0" err="1">
                <a:solidFill>
                  <a:srgbClr val="C00000"/>
                </a:solidFill>
                <a:latin typeface="ScaGoudy" panose="00000400000000000000" pitchFamily="2" charset="0"/>
              </a:rPr>
              <a:t>prabhu-nityänanda</a:t>
            </a:r>
            <a:endParaRPr lang="en-US" sz="4000" b="1" i="1" dirty="0">
              <a:solidFill>
                <a:srgbClr val="C00000"/>
              </a:solidFill>
              <a:latin typeface="ScaGoudy" panose="00000400000000000000" pitchFamily="2" charset="0"/>
            </a:endParaRPr>
          </a:p>
          <a:p>
            <a:pPr algn="ctr" eaLnBrk="1" fontAlgn="auto" hangingPunct="1">
              <a:spcBef>
                <a:spcPts val="0"/>
              </a:spcBef>
              <a:spcAft>
                <a:spcPts val="0"/>
              </a:spcAft>
            </a:pPr>
            <a:r>
              <a:rPr lang="en-US" sz="4000" b="1" i="1" dirty="0" err="1">
                <a:solidFill>
                  <a:srgbClr val="C00000"/>
                </a:solidFill>
                <a:latin typeface="ScaGoudy" panose="00000400000000000000" pitchFamily="2" charset="0"/>
              </a:rPr>
              <a:t>çré-advaita</a:t>
            </a:r>
            <a:r>
              <a:rPr lang="en-US" sz="4000" b="1" i="1" dirty="0">
                <a:solidFill>
                  <a:srgbClr val="C00000"/>
                </a:solidFill>
                <a:latin typeface="ScaGoudy" panose="00000400000000000000" pitchFamily="2" charset="0"/>
              </a:rPr>
              <a:t> </a:t>
            </a:r>
            <a:r>
              <a:rPr lang="en-US" sz="4000" b="1" i="1" dirty="0" err="1">
                <a:solidFill>
                  <a:srgbClr val="C00000"/>
                </a:solidFill>
                <a:latin typeface="ScaGoudy" panose="00000400000000000000" pitchFamily="2" charset="0"/>
              </a:rPr>
              <a:t>gadädhara</a:t>
            </a:r>
            <a:endParaRPr lang="en-US" sz="4000" b="1" i="1" dirty="0">
              <a:solidFill>
                <a:srgbClr val="C00000"/>
              </a:solidFill>
              <a:latin typeface="ScaGoudy" panose="00000400000000000000" pitchFamily="2" charset="0"/>
            </a:endParaRPr>
          </a:p>
          <a:p>
            <a:pPr algn="ctr" eaLnBrk="1" fontAlgn="auto" hangingPunct="1">
              <a:spcBef>
                <a:spcPts val="0"/>
              </a:spcBef>
              <a:spcAft>
                <a:spcPts val="0"/>
              </a:spcAft>
            </a:pPr>
            <a:r>
              <a:rPr lang="en-US" sz="4000" b="1" i="1" dirty="0" err="1">
                <a:solidFill>
                  <a:srgbClr val="C00000"/>
                </a:solidFill>
                <a:latin typeface="ScaGoudy" panose="00000400000000000000" pitchFamily="2" charset="0"/>
              </a:rPr>
              <a:t>çréväsädi-gaura-bhakta-vånda</a:t>
            </a:r>
            <a:endParaRPr lang="en-US" sz="4000" b="1" i="1" dirty="0">
              <a:solidFill>
                <a:srgbClr val="C00000"/>
              </a:solidFill>
              <a:latin typeface="ScaGoudy" panose="00000400000000000000" pitchFamily="2" charset="0"/>
            </a:endParaRPr>
          </a:p>
        </p:txBody>
      </p:sp>
      <p:sp>
        <p:nvSpPr>
          <p:cNvPr id="9" name="Rectangle 8"/>
          <p:cNvSpPr/>
          <p:nvPr/>
        </p:nvSpPr>
        <p:spPr>
          <a:xfrm>
            <a:off x="5397555" y="3584779"/>
            <a:ext cx="6603101" cy="2062103"/>
          </a:xfrm>
          <a:prstGeom prst="rect">
            <a:avLst/>
          </a:prstGeom>
        </p:spPr>
        <p:txBody>
          <a:bodyPr wrap="square">
            <a:spAutoFit/>
          </a:bodyPr>
          <a:lstStyle/>
          <a:p>
            <a:pPr algn="just" eaLnBrk="1" fontAlgn="auto" hangingPunct="1">
              <a:spcBef>
                <a:spcPts val="0"/>
              </a:spcBef>
              <a:spcAft>
                <a:spcPts val="0"/>
              </a:spcAft>
            </a:pPr>
            <a:r>
              <a:rPr lang="en-IN" sz="3200" dirty="0">
                <a:solidFill>
                  <a:prstClr val="black">
                    <a:lumMod val="95000"/>
                    <a:lumOff val="5000"/>
                  </a:prstClr>
                </a:solidFill>
                <a:latin typeface="ScaGoudy" panose="00000400000000000000" pitchFamily="2" charset="0"/>
                <a:ea typeface="Adobe Song Std L" panose="02020300000000000000" pitchFamily="18" charset="-128"/>
              </a:rPr>
              <a:t>I offer my obeisances to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Çré</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Kåñëa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Caitanya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Prabhu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Nityänanda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Çré</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Advaita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Gadädhara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t>
            </a:r>
            <a:r>
              <a:rPr lang="en-IN" sz="3200" dirty="0" err="1">
                <a:solidFill>
                  <a:prstClr val="black">
                    <a:lumMod val="95000"/>
                    <a:lumOff val="5000"/>
                  </a:prstClr>
                </a:solidFill>
                <a:latin typeface="ScaGoudy" panose="00000400000000000000" pitchFamily="2" charset="0"/>
                <a:ea typeface="Adobe Song Std L" panose="02020300000000000000" pitchFamily="18" charset="-128"/>
              </a:rPr>
              <a:t>Çréväsa</a:t>
            </a:r>
            <a:r>
              <a:rPr lang="en-IN" sz="3200" dirty="0">
                <a:solidFill>
                  <a:prstClr val="black">
                    <a:lumMod val="95000"/>
                    <a:lumOff val="5000"/>
                  </a:prstClr>
                </a:solidFill>
                <a:latin typeface="ScaGoudy" panose="00000400000000000000" pitchFamily="2" charset="0"/>
                <a:ea typeface="Adobe Song Std L" panose="02020300000000000000" pitchFamily="18" charset="-128"/>
              </a:rPr>
              <a:t> and all others in the line of devotion.</a:t>
            </a:r>
          </a:p>
        </p:txBody>
      </p:sp>
    </p:spTree>
    <p:extLst>
      <p:ext uri="{BB962C8B-B14F-4D97-AF65-F5344CB8AC3E}">
        <p14:creationId xmlns:p14="http://schemas.microsoft.com/office/powerpoint/2010/main" val="336431561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Grp="1" noChangeAspect="1" noChangeArrowheads="1"/>
          </p:cNvPicPr>
          <p:nvPr>
            <p:ph/>
          </p:nvPr>
        </p:nvPicPr>
        <p:blipFill>
          <a:blip r:embed="rId3"/>
          <a:srcRect/>
          <a:stretch>
            <a:fillRect/>
          </a:stretch>
        </p:blipFill>
        <p:spPr>
          <a:xfrm>
            <a:off x="0" y="0"/>
            <a:ext cx="12192000" cy="6858000"/>
          </a:xfrm>
        </p:spPr>
      </p:pic>
      <p:sp>
        <p:nvSpPr>
          <p:cNvPr id="4" name="Text Box 3"/>
          <p:cNvSpPr txBox="1">
            <a:spLocks noChangeArrowheads="1"/>
          </p:cNvSpPr>
          <p:nvPr/>
        </p:nvSpPr>
        <p:spPr bwMode="auto">
          <a:xfrm>
            <a:off x="4840819" y="1473201"/>
            <a:ext cx="7147983" cy="3221039"/>
          </a:xfrm>
          <a:prstGeom prst="rect">
            <a:avLst/>
          </a:prstGeom>
          <a:noFill/>
          <a:ln w="9525">
            <a:noFill/>
            <a:miter lim="800000"/>
            <a:headEnd/>
            <a:tailEnd/>
          </a:ln>
        </p:spPr>
        <p:txBody>
          <a:bodyPr anchor="ctr" anchorCtr="1"/>
          <a:lstStyle/>
          <a:p>
            <a:pPr algn="ctr" eaLnBrk="1" fontAlgn="auto" hangingPunct="1">
              <a:spcBef>
                <a:spcPct val="50000"/>
              </a:spcBef>
              <a:spcAft>
                <a:spcPts val="0"/>
              </a:spcAft>
              <a:defRPr/>
            </a:pPr>
            <a:r>
              <a:rPr lang="en-US" sz="3600" b="1" dirty="0">
                <a:solidFill>
                  <a:srgbClr val="C00000"/>
                </a:solidFill>
                <a:latin typeface="Gill Sans MT Pro Book" pitchFamily="34" charset="0"/>
                <a:ea typeface="MS Gothic" pitchFamily="49" charset="-128"/>
                <a:cs typeface="Calibri" pitchFamily="34" charset="0"/>
              </a:rPr>
              <a:t>HARE KRISHNA HARE KRISHNA</a:t>
            </a:r>
            <a:br>
              <a:rPr lang="en-US" sz="3600" b="1" dirty="0">
                <a:solidFill>
                  <a:srgbClr val="C00000"/>
                </a:solidFill>
                <a:latin typeface="Gill Sans MT Pro Book" pitchFamily="34" charset="0"/>
                <a:ea typeface="MS Gothic" pitchFamily="49" charset="-128"/>
                <a:cs typeface="Calibri" pitchFamily="34" charset="0"/>
              </a:rPr>
            </a:br>
            <a:r>
              <a:rPr lang="en-US" sz="3600" b="1" dirty="0" err="1">
                <a:solidFill>
                  <a:srgbClr val="C00000"/>
                </a:solidFill>
                <a:latin typeface="Gill Sans MT Pro Book" pitchFamily="34" charset="0"/>
                <a:ea typeface="MS Gothic" pitchFamily="49" charset="-128"/>
                <a:cs typeface="Calibri" pitchFamily="34" charset="0"/>
              </a:rPr>
              <a:t>KRISHNA</a:t>
            </a:r>
            <a:r>
              <a:rPr lang="en-US" sz="3600" b="1" dirty="0">
                <a:solidFill>
                  <a:srgbClr val="C00000"/>
                </a:solidFill>
                <a:latin typeface="Gill Sans MT Pro Book" pitchFamily="34" charset="0"/>
                <a:ea typeface="MS Gothic" pitchFamily="49" charset="-128"/>
                <a:cs typeface="Calibri" pitchFamily="34" charset="0"/>
              </a:rPr>
              <a:t> </a:t>
            </a:r>
            <a:r>
              <a:rPr lang="en-US" sz="3600" b="1" dirty="0" err="1">
                <a:solidFill>
                  <a:srgbClr val="C00000"/>
                </a:solidFill>
                <a:latin typeface="Gill Sans MT Pro Book" pitchFamily="34" charset="0"/>
                <a:ea typeface="MS Gothic" pitchFamily="49" charset="-128"/>
                <a:cs typeface="Calibri" pitchFamily="34" charset="0"/>
              </a:rPr>
              <a:t>KRISHNA</a:t>
            </a:r>
            <a:r>
              <a:rPr lang="en-US" sz="3600" b="1" dirty="0">
                <a:solidFill>
                  <a:srgbClr val="C00000"/>
                </a:solidFill>
                <a:latin typeface="Gill Sans MT Pro Book" pitchFamily="34" charset="0"/>
                <a:ea typeface="MS Gothic" pitchFamily="49" charset="-128"/>
                <a:cs typeface="Calibri" pitchFamily="34" charset="0"/>
              </a:rPr>
              <a:t> HARE </a:t>
            </a:r>
            <a:r>
              <a:rPr lang="en-US" sz="3600" b="1" dirty="0" err="1">
                <a:solidFill>
                  <a:srgbClr val="C00000"/>
                </a:solidFill>
                <a:latin typeface="Gill Sans MT Pro Book" pitchFamily="34" charset="0"/>
                <a:ea typeface="MS Gothic" pitchFamily="49" charset="-128"/>
                <a:cs typeface="Calibri" pitchFamily="34" charset="0"/>
              </a:rPr>
              <a:t>HARE</a:t>
            </a:r>
            <a:br>
              <a:rPr lang="en-US" sz="3600" b="1" dirty="0">
                <a:solidFill>
                  <a:srgbClr val="C00000"/>
                </a:solidFill>
                <a:latin typeface="Gill Sans MT Pro Book" pitchFamily="34" charset="0"/>
                <a:ea typeface="MS Gothic" pitchFamily="49" charset="-128"/>
                <a:cs typeface="Calibri" pitchFamily="34" charset="0"/>
              </a:rPr>
            </a:br>
            <a:r>
              <a:rPr lang="en-US" sz="3600" b="1" dirty="0" err="1">
                <a:solidFill>
                  <a:srgbClr val="C00000"/>
                </a:solidFill>
                <a:latin typeface="Gill Sans MT Pro Book" pitchFamily="34" charset="0"/>
                <a:ea typeface="MS Gothic" pitchFamily="49" charset="-128"/>
                <a:cs typeface="Calibri" pitchFamily="34" charset="0"/>
              </a:rPr>
              <a:t>HARE</a:t>
            </a:r>
            <a:r>
              <a:rPr lang="en-US" sz="3600" b="1" dirty="0">
                <a:solidFill>
                  <a:srgbClr val="C00000"/>
                </a:solidFill>
                <a:latin typeface="Gill Sans MT Pro Book" pitchFamily="34" charset="0"/>
                <a:ea typeface="MS Gothic" pitchFamily="49" charset="-128"/>
                <a:cs typeface="Calibri" pitchFamily="34" charset="0"/>
              </a:rPr>
              <a:t> RAMA HARE RAMA</a:t>
            </a:r>
            <a:br>
              <a:rPr lang="en-US" sz="3600" b="1" dirty="0">
                <a:solidFill>
                  <a:srgbClr val="C00000"/>
                </a:solidFill>
                <a:latin typeface="Gill Sans MT Pro Book" pitchFamily="34" charset="0"/>
                <a:ea typeface="MS Gothic" pitchFamily="49" charset="-128"/>
                <a:cs typeface="Calibri" pitchFamily="34" charset="0"/>
              </a:rPr>
            </a:br>
            <a:r>
              <a:rPr lang="en-US" sz="3600" b="1" dirty="0" err="1">
                <a:solidFill>
                  <a:srgbClr val="C00000"/>
                </a:solidFill>
                <a:latin typeface="Gill Sans MT Pro Book" pitchFamily="34" charset="0"/>
                <a:ea typeface="MS Gothic" pitchFamily="49" charset="-128"/>
                <a:cs typeface="Calibri" pitchFamily="34" charset="0"/>
              </a:rPr>
              <a:t>RAMA</a:t>
            </a:r>
            <a:r>
              <a:rPr lang="en-US" sz="3600" b="1" dirty="0">
                <a:solidFill>
                  <a:srgbClr val="C00000"/>
                </a:solidFill>
                <a:latin typeface="Gill Sans MT Pro Book" pitchFamily="34" charset="0"/>
                <a:ea typeface="MS Gothic" pitchFamily="49" charset="-128"/>
                <a:cs typeface="Calibri" pitchFamily="34" charset="0"/>
              </a:rPr>
              <a:t> </a:t>
            </a:r>
            <a:r>
              <a:rPr lang="en-US" sz="3600" b="1" dirty="0" err="1">
                <a:solidFill>
                  <a:srgbClr val="C00000"/>
                </a:solidFill>
                <a:latin typeface="Gill Sans MT Pro Book" pitchFamily="34" charset="0"/>
                <a:ea typeface="MS Gothic" pitchFamily="49" charset="-128"/>
                <a:cs typeface="Calibri" pitchFamily="34" charset="0"/>
              </a:rPr>
              <a:t>RAMA</a:t>
            </a:r>
            <a:r>
              <a:rPr lang="en-US" sz="3600" b="1" dirty="0">
                <a:solidFill>
                  <a:srgbClr val="C00000"/>
                </a:solidFill>
                <a:latin typeface="Gill Sans MT Pro Book" pitchFamily="34" charset="0"/>
                <a:ea typeface="MS Gothic" pitchFamily="49" charset="-128"/>
                <a:cs typeface="Calibri" pitchFamily="34" charset="0"/>
              </a:rPr>
              <a:t> HARE </a:t>
            </a:r>
            <a:r>
              <a:rPr lang="en-US" sz="3600" b="1" dirty="0" err="1">
                <a:solidFill>
                  <a:srgbClr val="C00000"/>
                </a:solidFill>
                <a:latin typeface="Gill Sans MT Pro Book" pitchFamily="34" charset="0"/>
                <a:ea typeface="MS Gothic" pitchFamily="49" charset="-128"/>
                <a:cs typeface="Calibri" pitchFamily="34" charset="0"/>
              </a:rPr>
              <a:t>HARE</a:t>
            </a:r>
            <a:endParaRPr lang="en-US" sz="3600" b="1" dirty="0">
              <a:solidFill>
                <a:srgbClr val="C00000"/>
              </a:solidFill>
              <a:latin typeface="Gill Sans MT Pro Book" pitchFamily="34" charset="0"/>
              <a:ea typeface="MS Gothic" pitchFamily="49" charset="-128"/>
              <a:cs typeface="Calibri" pitchFamily="34" charset="0"/>
            </a:endParaRPr>
          </a:p>
        </p:txBody>
      </p:sp>
    </p:spTree>
    <p:extLst>
      <p:ext uri="{BB962C8B-B14F-4D97-AF65-F5344CB8AC3E}">
        <p14:creationId xmlns:p14="http://schemas.microsoft.com/office/powerpoint/2010/main" val="192936616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BCFB7ED-D9B4-4E32-98F1-CC6AADE54AD6}"/>
              </a:ext>
            </a:extLst>
          </p:cNvPr>
          <p:cNvSpPr>
            <a:spLocks noGrp="1"/>
          </p:cNvSpPr>
          <p:nvPr>
            <p:ph type="title"/>
          </p:nvPr>
        </p:nvSpPr>
        <p:spPr>
          <a:xfrm>
            <a:off x="335360" y="388468"/>
            <a:ext cx="5328591" cy="4480692"/>
          </a:xfrm>
        </p:spPr>
        <p:txBody>
          <a:bodyPr/>
          <a:lstStyle/>
          <a:p>
            <a:r>
              <a:rPr lang="en-US" dirty="0"/>
              <a:t>Lord Chaitanya </a:t>
            </a:r>
            <a:r>
              <a:rPr lang="en-US" dirty="0" err="1"/>
              <a:t>Mahaprabhu’s</a:t>
            </a:r>
            <a:r>
              <a:rPr lang="en-US" dirty="0"/>
              <a:t> Pastimes:</a:t>
            </a:r>
            <a:br>
              <a:rPr lang="en-US" dirty="0"/>
            </a:br>
            <a:br>
              <a:rPr lang="en-US" dirty="0"/>
            </a:br>
            <a:r>
              <a:rPr lang="en-US" dirty="0"/>
              <a:t>Worship of Krishna or Worship of Demi Gods</a:t>
            </a:r>
            <a:endParaRPr lang="en-IN" dirty="0"/>
          </a:p>
        </p:txBody>
      </p:sp>
      <p:pic>
        <p:nvPicPr>
          <p:cNvPr id="7" name="Picture Placeholder 6">
            <a:extLst>
              <a:ext uri="{FF2B5EF4-FFF2-40B4-BE49-F238E27FC236}">
                <a16:creationId xmlns:a16="http://schemas.microsoft.com/office/drawing/2014/main" id="{BCBC78B3-1D45-4B65-BC88-56D3FFE2CAC9}"/>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7362" b="7362"/>
          <a:stretch>
            <a:fillRect/>
          </a:stretch>
        </p:blipFill>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3F29D3C-1EB6-4C0F-AA92-F29E557A6F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82139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6832C4-B31E-439D-8088-27C41BABF61C}"/>
              </a:ext>
            </a:extLst>
          </p:cNvPr>
          <p:cNvSpPr>
            <a:spLocks noGrp="1"/>
          </p:cNvSpPr>
          <p:nvPr>
            <p:ph type="title"/>
          </p:nvPr>
        </p:nvSpPr>
        <p:spPr>
          <a:xfrm>
            <a:off x="335360" y="366952"/>
            <a:ext cx="5328591" cy="4048644"/>
          </a:xfrm>
        </p:spPr>
        <p:txBody>
          <a:bodyPr/>
          <a:lstStyle/>
          <a:p>
            <a:pPr algn="ctr"/>
            <a:r>
              <a:rPr lang="en-IN" sz="2400" dirty="0">
                <a:effectLst/>
              </a:rPr>
              <a:t>Bg. 7.23</a:t>
            </a:r>
            <a:br>
              <a:rPr lang="en-IN" sz="2400" dirty="0">
                <a:effectLst/>
              </a:rPr>
            </a:br>
            <a:br>
              <a:rPr lang="en-IN" sz="2400" dirty="0">
                <a:effectLst/>
              </a:rPr>
            </a:br>
            <a:r>
              <a:rPr lang="hi-IN" sz="2400" b="0" dirty="0">
                <a:effectLst/>
              </a:rPr>
              <a:t>अन्तवत्तु फलं तेषां तद्भ‍वत्यल्पमेधसाम् ।</a:t>
            </a:r>
            <a:br>
              <a:rPr lang="hi-IN" sz="2400" b="0" dirty="0">
                <a:effectLst/>
              </a:rPr>
            </a:br>
            <a:r>
              <a:rPr lang="hi-IN" sz="2400" b="0" dirty="0">
                <a:effectLst/>
              </a:rPr>
              <a:t>देवान्देवयजो यान्ति मद्भ‍क्ता यान्ति मामपि ॥ २३ ॥</a:t>
            </a:r>
            <a:br>
              <a:rPr lang="hi-IN" sz="2400" b="0" dirty="0">
                <a:effectLst/>
              </a:rPr>
            </a:br>
            <a:r>
              <a:rPr lang="en-IN" sz="2400" b="0" dirty="0" err="1">
                <a:effectLst/>
              </a:rPr>
              <a:t>antavat</a:t>
            </a:r>
            <a:r>
              <a:rPr lang="en-IN" sz="2400" b="0" dirty="0">
                <a:effectLst/>
              </a:rPr>
              <a:t> </a:t>
            </a:r>
            <a:r>
              <a:rPr lang="en-IN" sz="2400" b="0" dirty="0" err="1">
                <a:effectLst/>
              </a:rPr>
              <a:t>tu</a:t>
            </a:r>
            <a:r>
              <a:rPr lang="en-IN" sz="2400" b="0" dirty="0">
                <a:effectLst/>
              </a:rPr>
              <a:t> </a:t>
            </a:r>
            <a:r>
              <a:rPr lang="en-IN" sz="2400" b="0" dirty="0" err="1">
                <a:effectLst/>
              </a:rPr>
              <a:t>phalaṁ</a:t>
            </a:r>
            <a:r>
              <a:rPr lang="en-IN" sz="2400" b="0" dirty="0">
                <a:effectLst/>
              </a:rPr>
              <a:t> </a:t>
            </a:r>
            <a:r>
              <a:rPr lang="en-IN" sz="2400" b="0" dirty="0" err="1">
                <a:effectLst/>
              </a:rPr>
              <a:t>teṣāṁ</a:t>
            </a:r>
            <a:br>
              <a:rPr lang="en-IN" sz="2400" b="0" dirty="0">
                <a:effectLst/>
              </a:rPr>
            </a:br>
            <a:r>
              <a:rPr lang="en-IN" sz="2400" b="0" dirty="0">
                <a:effectLst/>
              </a:rPr>
              <a:t>tad </a:t>
            </a:r>
            <a:r>
              <a:rPr lang="en-IN" sz="2400" b="0" dirty="0" err="1">
                <a:effectLst/>
              </a:rPr>
              <a:t>bhavaty</a:t>
            </a:r>
            <a:r>
              <a:rPr lang="en-IN" sz="2400" b="0" dirty="0">
                <a:effectLst/>
              </a:rPr>
              <a:t> </a:t>
            </a:r>
            <a:r>
              <a:rPr lang="en-IN" sz="2400" b="0" dirty="0" err="1">
                <a:effectLst/>
              </a:rPr>
              <a:t>alpa-medhasām</a:t>
            </a:r>
            <a:br>
              <a:rPr lang="en-IN" sz="2400" b="0" dirty="0">
                <a:effectLst/>
              </a:rPr>
            </a:br>
            <a:r>
              <a:rPr lang="en-IN" sz="2400" b="0" dirty="0" err="1">
                <a:effectLst/>
              </a:rPr>
              <a:t>devān</a:t>
            </a:r>
            <a:r>
              <a:rPr lang="en-IN" sz="2400" b="0" dirty="0">
                <a:effectLst/>
              </a:rPr>
              <a:t> deva-</a:t>
            </a:r>
            <a:r>
              <a:rPr lang="en-IN" sz="2400" b="0" dirty="0" err="1">
                <a:effectLst/>
              </a:rPr>
              <a:t>yajo</a:t>
            </a:r>
            <a:r>
              <a:rPr lang="en-IN" sz="2400" b="0" dirty="0">
                <a:effectLst/>
              </a:rPr>
              <a:t> </a:t>
            </a:r>
            <a:r>
              <a:rPr lang="en-IN" sz="2400" b="0" dirty="0" err="1">
                <a:effectLst/>
              </a:rPr>
              <a:t>yānti</a:t>
            </a:r>
            <a:br>
              <a:rPr lang="en-IN" sz="2400" b="0" dirty="0">
                <a:effectLst/>
              </a:rPr>
            </a:br>
            <a:r>
              <a:rPr lang="en-IN" sz="2400" b="0" dirty="0">
                <a:effectLst/>
              </a:rPr>
              <a:t>mad-</a:t>
            </a:r>
            <a:r>
              <a:rPr lang="en-IN" sz="2400" b="0" dirty="0" err="1">
                <a:effectLst/>
              </a:rPr>
              <a:t>bhaktā</a:t>
            </a:r>
            <a:r>
              <a:rPr lang="en-IN" sz="2400" b="0" dirty="0">
                <a:effectLst/>
              </a:rPr>
              <a:t> </a:t>
            </a:r>
            <a:r>
              <a:rPr lang="en-IN" sz="2400" b="0" dirty="0" err="1">
                <a:effectLst/>
              </a:rPr>
              <a:t>yānti</a:t>
            </a:r>
            <a:r>
              <a:rPr lang="en-IN" sz="2400" b="0" dirty="0">
                <a:effectLst/>
              </a:rPr>
              <a:t> </a:t>
            </a:r>
            <a:r>
              <a:rPr lang="en-IN" sz="2400" b="0" dirty="0" err="1">
                <a:effectLst/>
              </a:rPr>
              <a:t>mām</a:t>
            </a:r>
            <a:r>
              <a:rPr lang="en-IN" sz="2400" b="0" dirty="0">
                <a:effectLst/>
              </a:rPr>
              <a:t> </a:t>
            </a:r>
            <a:r>
              <a:rPr lang="en-IN" sz="2400" b="0" dirty="0" err="1">
                <a:effectLst/>
              </a:rPr>
              <a:t>api</a:t>
            </a:r>
            <a:endParaRPr lang="en-IN" sz="2800" dirty="0"/>
          </a:p>
        </p:txBody>
      </p:sp>
      <p:sp>
        <p:nvSpPr>
          <p:cNvPr id="6" name="TextBox 5">
            <a:extLst>
              <a:ext uri="{FF2B5EF4-FFF2-40B4-BE49-F238E27FC236}">
                <a16:creationId xmlns:a16="http://schemas.microsoft.com/office/drawing/2014/main" id="{DE89E2C2-F117-454B-A665-5195021AF2A5}"/>
              </a:ext>
            </a:extLst>
          </p:cNvPr>
          <p:cNvSpPr txBox="1"/>
          <p:nvPr/>
        </p:nvSpPr>
        <p:spPr>
          <a:xfrm>
            <a:off x="5653143" y="2877670"/>
            <a:ext cx="914400" cy="914400"/>
          </a:xfrm>
          <a:prstGeom prst="rect">
            <a:avLst/>
          </a:prstGeom>
          <a:noFill/>
        </p:spPr>
        <p:txBody>
          <a:bodyPr wrap="square" rtlCol="0">
            <a:spAutoFit/>
          </a:bodyPr>
          <a:lstStyle/>
          <a:p>
            <a:endParaRPr lang="en-IN" dirty="0"/>
          </a:p>
        </p:txBody>
      </p:sp>
      <p:sp>
        <p:nvSpPr>
          <p:cNvPr id="7" name="TextBox 6">
            <a:extLst>
              <a:ext uri="{FF2B5EF4-FFF2-40B4-BE49-F238E27FC236}">
                <a16:creationId xmlns:a16="http://schemas.microsoft.com/office/drawing/2014/main" id="{CEF29954-A47F-4CF9-B669-FFFC7897D950}"/>
              </a:ext>
            </a:extLst>
          </p:cNvPr>
          <p:cNvSpPr txBox="1"/>
          <p:nvPr/>
        </p:nvSpPr>
        <p:spPr>
          <a:xfrm>
            <a:off x="0" y="4797152"/>
            <a:ext cx="5807968" cy="1938992"/>
          </a:xfrm>
          <a:prstGeom prst="rect">
            <a:avLst/>
          </a:prstGeom>
          <a:noFill/>
        </p:spPr>
        <p:txBody>
          <a:bodyPr wrap="square" rtlCol="0">
            <a:spAutoFit/>
          </a:bodyPr>
          <a:lstStyle/>
          <a:p>
            <a:pPr algn="ctr"/>
            <a:r>
              <a:rPr lang="en-US" sz="2000" b="1" dirty="0">
                <a:solidFill>
                  <a:srgbClr val="FFFF00"/>
                </a:solidFill>
              </a:rPr>
              <a:t>Translation</a:t>
            </a:r>
          </a:p>
          <a:p>
            <a:pPr algn="ctr"/>
            <a:r>
              <a:rPr lang="en-US" sz="2000" b="1" dirty="0">
                <a:solidFill>
                  <a:srgbClr val="FFFF00"/>
                </a:solidFill>
              </a:rPr>
              <a:t>Men of small intelligence worship the demigods, and their fruits are limited and temporary. Those who worship the demigods go to the planets of the demigods, but My devotees ultimately reach My supreme planet.</a:t>
            </a:r>
            <a:endParaRPr lang="en-IN" sz="1600" dirty="0"/>
          </a:p>
        </p:txBody>
      </p:sp>
      <p:pic>
        <p:nvPicPr>
          <p:cNvPr id="8" name="Picture Placeholder 7">
            <a:extLst>
              <a:ext uri="{FF2B5EF4-FFF2-40B4-BE49-F238E27FC236}">
                <a16:creationId xmlns:a16="http://schemas.microsoft.com/office/drawing/2014/main" id="{FA3FAE05-A0BC-487E-9B89-F509679EEFC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3869" r="3869"/>
          <a:stretch>
            <a:fillRect/>
          </a:stretch>
        </p:blipFill>
        <p:spPr/>
      </p:pic>
    </p:spTree>
    <p:extLst>
      <p:ext uri="{BB962C8B-B14F-4D97-AF65-F5344CB8AC3E}">
        <p14:creationId xmlns:p14="http://schemas.microsoft.com/office/powerpoint/2010/main" val="34851997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a:xfrm>
            <a:off x="15926" y="166328"/>
            <a:ext cx="5976664" cy="6525343"/>
          </a:xfrm>
        </p:spPr>
        <p:txBody>
          <a:bodyPr/>
          <a:lstStyle/>
          <a:p>
            <a:pPr algn="ctr"/>
            <a:br>
              <a:rPr lang="en-IN" sz="2800" b="0" dirty="0">
                <a:effectLst/>
              </a:rPr>
            </a:br>
            <a:br>
              <a:rPr lang="en-IN" sz="2800" b="0" dirty="0">
                <a:effectLst/>
              </a:rPr>
            </a:br>
            <a:br>
              <a:rPr lang="en-IN" sz="2800" b="0" dirty="0">
                <a:effectLst/>
              </a:rPr>
            </a:br>
            <a:br>
              <a:rPr lang="en-IN" sz="2800" b="0" dirty="0">
                <a:effectLst/>
              </a:rPr>
            </a:br>
            <a:r>
              <a:rPr lang="en-IN" sz="2400" dirty="0">
                <a:effectLst/>
              </a:rPr>
              <a:t>Bg. 9.23</a:t>
            </a:r>
            <a:br>
              <a:rPr lang="en-IN" sz="2400" dirty="0">
                <a:effectLst/>
              </a:rPr>
            </a:br>
            <a:br>
              <a:rPr lang="en-IN" sz="2400" dirty="0">
                <a:effectLst/>
              </a:rPr>
            </a:br>
            <a:r>
              <a:rPr lang="hi-IN" sz="2400" b="0" dirty="0">
                <a:effectLst/>
              </a:rPr>
              <a:t>येऽप्यन्यदेवताभक्ता यजन्ते श्रद्धयान्विता: ।</a:t>
            </a:r>
            <a:br>
              <a:rPr lang="hi-IN" sz="2400" b="0" dirty="0">
                <a:effectLst/>
              </a:rPr>
            </a:br>
            <a:r>
              <a:rPr lang="hi-IN" sz="2400" b="0" dirty="0">
                <a:effectLst/>
              </a:rPr>
              <a:t>तेऽपि मामेव कौन्तेय यजन्त्यविधिपूर्वकम् ॥ २३ ॥</a:t>
            </a:r>
            <a:br>
              <a:rPr lang="hi-IN" sz="2400" b="0" dirty="0">
                <a:effectLst/>
              </a:rPr>
            </a:br>
            <a:r>
              <a:rPr lang="en-IN" sz="2400" b="0" dirty="0">
                <a:effectLst/>
              </a:rPr>
              <a:t>ye ’</a:t>
            </a:r>
            <a:r>
              <a:rPr lang="en-IN" sz="2400" b="0" dirty="0" err="1">
                <a:effectLst/>
              </a:rPr>
              <a:t>py</a:t>
            </a:r>
            <a:r>
              <a:rPr lang="en-IN" sz="2400" b="0" dirty="0">
                <a:effectLst/>
              </a:rPr>
              <a:t> </a:t>
            </a:r>
            <a:r>
              <a:rPr lang="en-IN" sz="2400" b="0" dirty="0" err="1">
                <a:effectLst/>
              </a:rPr>
              <a:t>anya-devatā-bhaktā</a:t>
            </a:r>
            <a:br>
              <a:rPr lang="en-IN" sz="2400" b="0" dirty="0">
                <a:effectLst/>
              </a:rPr>
            </a:br>
            <a:r>
              <a:rPr lang="en-IN" sz="2400" b="0" dirty="0" err="1">
                <a:effectLst/>
              </a:rPr>
              <a:t>yajante</a:t>
            </a:r>
            <a:r>
              <a:rPr lang="en-IN" sz="2400" b="0" dirty="0">
                <a:effectLst/>
              </a:rPr>
              <a:t> </a:t>
            </a:r>
            <a:r>
              <a:rPr lang="en-IN" sz="2400" b="0" dirty="0" err="1">
                <a:effectLst/>
              </a:rPr>
              <a:t>śraddhayānvitāḥ</a:t>
            </a:r>
            <a:br>
              <a:rPr lang="en-IN" sz="2400" b="0" dirty="0">
                <a:effectLst/>
              </a:rPr>
            </a:br>
            <a:r>
              <a:rPr lang="en-IN" sz="2400" b="0" dirty="0" err="1">
                <a:effectLst/>
              </a:rPr>
              <a:t>te</a:t>
            </a:r>
            <a:r>
              <a:rPr lang="en-IN" sz="2400" b="0" dirty="0">
                <a:effectLst/>
              </a:rPr>
              <a:t> ’pi </a:t>
            </a:r>
            <a:r>
              <a:rPr lang="en-IN" sz="2400" b="0" dirty="0" err="1">
                <a:effectLst/>
              </a:rPr>
              <a:t>mām</a:t>
            </a:r>
            <a:r>
              <a:rPr lang="en-IN" sz="2400" b="0" dirty="0">
                <a:effectLst/>
              </a:rPr>
              <a:t> </a:t>
            </a:r>
            <a:r>
              <a:rPr lang="en-IN" sz="2400" b="0" dirty="0" err="1">
                <a:effectLst/>
              </a:rPr>
              <a:t>eva</a:t>
            </a:r>
            <a:r>
              <a:rPr lang="en-IN" sz="2400" b="0" dirty="0">
                <a:effectLst/>
              </a:rPr>
              <a:t> </a:t>
            </a:r>
            <a:r>
              <a:rPr lang="en-IN" sz="2400" b="0" dirty="0" err="1">
                <a:effectLst/>
              </a:rPr>
              <a:t>kaunteya</a:t>
            </a:r>
            <a:br>
              <a:rPr lang="en-IN" sz="2400" b="0" dirty="0">
                <a:effectLst/>
              </a:rPr>
            </a:br>
            <a:r>
              <a:rPr lang="en-IN" sz="2400" b="0" dirty="0" err="1">
                <a:effectLst/>
              </a:rPr>
              <a:t>yajanty</a:t>
            </a:r>
            <a:r>
              <a:rPr lang="en-IN" sz="2400" b="0" dirty="0">
                <a:effectLst/>
              </a:rPr>
              <a:t> </a:t>
            </a:r>
            <a:r>
              <a:rPr lang="en-IN" sz="2400" b="0" dirty="0" err="1">
                <a:effectLst/>
              </a:rPr>
              <a:t>avidhi-pūrvakam</a:t>
            </a:r>
            <a:br>
              <a:rPr lang="en-IN" b="0" dirty="0">
                <a:effectLst/>
              </a:rPr>
            </a:br>
            <a:br>
              <a:rPr lang="en-IN" sz="3200" b="0" dirty="0">
                <a:effectLst/>
              </a:rPr>
            </a:br>
            <a:r>
              <a:rPr lang="en-US" sz="2400" dirty="0">
                <a:solidFill>
                  <a:srgbClr val="FFFF00"/>
                </a:solidFill>
                <a:effectLst/>
              </a:rPr>
              <a:t>Translation</a:t>
            </a:r>
            <a:br>
              <a:rPr lang="en-US" sz="2400" dirty="0">
                <a:solidFill>
                  <a:srgbClr val="FFFF00"/>
                </a:solidFill>
                <a:effectLst/>
              </a:rPr>
            </a:br>
            <a:r>
              <a:rPr lang="en-US" sz="2400" dirty="0">
                <a:solidFill>
                  <a:srgbClr val="FFFF00"/>
                </a:solidFill>
                <a:effectLst/>
              </a:rPr>
              <a:t>Those who are devotees of other gods and who worship them with faith actually worship only Me, O son of </a:t>
            </a:r>
            <a:r>
              <a:rPr lang="en-US" sz="2400" dirty="0" err="1">
                <a:solidFill>
                  <a:srgbClr val="FFFF00"/>
                </a:solidFill>
                <a:effectLst/>
              </a:rPr>
              <a:t>Kuntī</a:t>
            </a:r>
            <a:r>
              <a:rPr lang="en-US" sz="2400" dirty="0">
                <a:solidFill>
                  <a:srgbClr val="FFFF00"/>
                </a:solidFill>
                <a:effectLst/>
              </a:rPr>
              <a:t>, but they do so in a wrong way.</a:t>
            </a:r>
            <a:br>
              <a:rPr lang="en-US" sz="2400" dirty="0">
                <a:solidFill>
                  <a:srgbClr val="FFFF00"/>
                </a:solidFill>
                <a:effectLst/>
              </a:rPr>
            </a:br>
            <a:br>
              <a:rPr lang="en-US" sz="2400" dirty="0">
                <a:solidFill>
                  <a:srgbClr val="FFFF00"/>
                </a:solidFill>
                <a:effectLst/>
              </a:rPr>
            </a:br>
            <a:br>
              <a:rPr lang="en-US" sz="3200" dirty="0">
                <a:solidFill>
                  <a:srgbClr val="FFFF00"/>
                </a:solidFill>
                <a:effectLst/>
              </a:rPr>
            </a:br>
            <a:br>
              <a:rPr lang="en-IN" sz="2000" b="0" dirty="0">
                <a:solidFill>
                  <a:schemeClr val="accent2">
                    <a:lumMod val="60000"/>
                    <a:lumOff val="40000"/>
                  </a:schemeClr>
                </a:solidFill>
                <a:effectLst/>
              </a:rPr>
            </a:br>
            <a:br>
              <a:rPr lang="en-US" b="0" dirty="0">
                <a:effectLst/>
              </a:rPr>
            </a:br>
            <a:endParaRPr lang="en-US" altLang="en-US" sz="2800" dirty="0"/>
          </a:p>
        </p:txBody>
      </p:sp>
      <p:pic>
        <p:nvPicPr>
          <p:cNvPr id="5" name="Picture Placeholder 4">
            <a:extLst>
              <a:ext uri="{FF2B5EF4-FFF2-40B4-BE49-F238E27FC236}">
                <a16:creationId xmlns:a16="http://schemas.microsoft.com/office/drawing/2014/main" id="{3886C734-1BDF-4125-B2C1-AD6B6E84AA83}"/>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7362" b="7362"/>
          <a:stretch>
            <a:fillRect/>
          </a:stretch>
        </p:blipFill>
        <p:spPr/>
      </p:pic>
    </p:spTree>
    <p:extLst>
      <p:ext uri="{BB962C8B-B14F-4D97-AF65-F5344CB8AC3E}">
        <p14:creationId xmlns:p14="http://schemas.microsoft.com/office/powerpoint/2010/main" val="22585133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73B85-0427-422F-940A-728DA1A6F156}"/>
              </a:ext>
            </a:extLst>
          </p:cNvPr>
          <p:cNvSpPr>
            <a:spLocks noGrp="1"/>
          </p:cNvSpPr>
          <p:nvPr>
            <p:ph type="title"/>
          </p:nvPr>
        </p:nvSpPr>
        <p:spPr>
          <a:xfrm>
            <a:off x="335360" y="366953"/>
            <a:ext cx="10873208" cy="1292695"/>
          </a:xfrm>
        </p:spPr>
        <p:txBody>
          <a:bodyPr/>
          <a:lstStyle/>
          <a:p>
            <a:pPr algn="ctr"/>
            <a:r>
              <a:rPr lang="en-IN" dirty="0"/>
              <a:t>Worshipping Krishna or Worshipping Demigods</a:t>
            </a:r>
          </a:p>
        </p:txBody>
      </p:sp>
      <p:graphicFrame>
        <p:nvGraphicFramePr>
          <p:cNvPr id="5" name="Table 4">
            <a:extLst>
              <a:ext uri="{FF2B5EF4-FFF2-40B4-BE49-F238E27FC236}">
                <a16:creationId xmlns:a16="http://schemas.microsoft.com/office/drawing/2014/main" id="{6A790DA9-2E95-485C-AE8D-CDECD98310B8}"/>
              </a:ext>
            </a:extLst>
          </p:cNvPr>
          <p:cNvGraphicFramePr>
            <a:graphicFrameLocks noGrp="1"/>
          </p:cNvGraphicFramePr>
          <p:nvPr>
            <p:extLst>
              <p:ext uri="{D42A27DB-BD31-4B8C-83A1-F6EECF244321}">
                <p14:modId xmlns:p14="http://schemas.microsoft.com/office/powerpoint/2010/main" val="216217644"/>
              </p:ext>
            </p:extLst>
          </p:nvPr>
        </p:nvGraphicFramePr>
        <p:xfrm>
          <a:off x="623392" y="1916832"/>
          <a:ext cx="10945216" cy="4575389"/>
        </p:xfrm>
        <a:graphic>
          <a:graphicData uri="http://schemas.openxmlformats.org/drawingml/2006/table">
            <a:tbl>
              <a:tblPr firstRow="1" bandRow="1">
                <a:tableStyleId>{5C22544A-7EE6-4342-B048-85BDC9FD1C3A}</a:tableStyleId>
              </a:tblPr>
              <a:tblGrid>
                <a:gridCol w="5472608">
                  <a:extLst>
                    <a:ext uri="{9D8B030D-6E8A-4147-A177-3AD203B41FA5}">
                      <a16:colId xmlns:a16="http://schemas.microsoft.com/office/drawing/2014/main" val="2306303393"/>
                    </a:ext>
                  </a:extLst>
                </a:gridCol>
                <a:gridCol w="5472608">
                  <a:extLst>
                    <a:ext uri="{9D8B030D-6E8A-4147-A177-3AD203B41FA5}">
                      <a16:colId xmlns:a16="http://schemas.microsoft.com/office/drawing/2014/main" val="3298408858"/>
                    </a:ext>
                  </a:extLst>
                </a:gridCol>
              </a:tblGrid>
              <a:tr h="419076">
                <a:tc>
                  <a:txBody>
                    <a:bodyPr/>
                    <a:lstStyle/>
                    <a:p>
                      <a:r>
                        <a:rPr lang="en-IN" dirty="0"/>
                        <a:t>Supreme Lord Worship</a:t>
                      </a:r>
                    </a:p>
                  </a:txBody>
                  <a:tcPr/>
                </a:tc>
                <a:tc>
                  <a:txBody>
                    <a:bodyPr/>
                    <a:lstStyle/>
                    <a:p>
                      <a:r>
                        <a:rPr lang="en-IN" dirty="0"/>
                        <a:t>Demi God Worship</a:t>
                      </a:r>
                    </a:p>
                  </a:txBody>
                  <a:tcPr/>
                </a:tc>
                <a:extLst>
                  <a:ext uri="{0D108BD9-81ED-4DB2-BD59-A6C34878D82A}">
                    <a16:rowId xmlns:a16="http://schemas.microsoft.com/office/drawing/2014/main" val="1166691769"/>
                  </a:ext>
                </a:extLst>
              </a:tr>
              <a:tr h="723336">
                <a:tc>
                  <a:txBody>
                    <a:bodyPr/>
                    <a:lstStyle/>
                    <a:p>
                      <a:r>
                        <a:rPr lang="en-IN" dirty="0"/>
                        <a:t>Eternal &amp; Permanent </a:t>
                      </a:r>
                    </a:p>
                  </a:txBody>
                  <a:tcPr/>
                </a:tc>
                <a:tc>
                  <a:txBody>
                    <a:bodyPr/>
                    <a:lstStyle/>
                    <a:p>
                      <a:r>
                        <a:rPr lang="en-IN" dirty="0"/>
                        <a:t>Benedictions are temporary and perishable (Brahma, Shiva)</a:t>
                      </a:r>
                    </a:p>
                  </a:txBody>
                  <a:tcPr/>
                </a:tc>
                <a:extLst>
                  <a:ext uri="{0D108BD9-81ED-4DB2-BD59-A6C34878D82A}">
                    <a16:rowId xmlns:a16="http://schemas.microsoft.com/office/drawing/2014/main" val="3069057558"/>
                  </a:ext>
                </a:extLst>
              </a:tr>
              <a:tr h="1033337">
                <a:tc>
                  <a:txBody>
                    <a:bodyPr/>
                    <a:lstStyle/>
                    <a:p>
                      <a:r>
                        <a:rPr lang="en-IN" dirty="0"/>
                        <a:t>Worshipper is in the mode of goodness/ pure goodness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Worshipper is in the mode of passion or ignorance</a:t>
                      </a:r>
                    </a:p>
                    <a:p>
                      <a:endParaRPr lang="en-IN" dirty="0"/>
                    </a:p>
                  </a:txBody>
                  <a:tcPr/>
                </a:tc>
                <a:extLst>
                  <a:ext uri="{0D108BD9-81ED-4DB2-BD59-A6C34878D82A}">
                    <a16:rowId xmlns:a16="http://schemas.microsoft.com/office/drawing/2014/main" val="1093400386"/>
                  </a:ext>
                </a:extLst>
              </a:tr>
              <a:tr h="419076">
                <a:tc>
                  <a:txBody>
                    <a:bodyPr/>
                    <a:lstStyle/>
                    <a:p>
                      <a:r>
                        <a:rPr lang="en-IN" dirty="0"/>
                        <a:t>Loving relationship</a:t>
                      </a:r>
                    </a:p>
                  </a:txBody>
                  <a:tcPr/>
                </a:tc>
                <a:tc>
                  <a:txBody>
                    <a:bodyPr/>
                    <a:lstStyle/>
                    <a:p>
                      <a:r>
                        <a:rPr lang="en-IN" dirty="0"/>
                        <a:t>Give and Take relationship</a:t>
                      </a:r>
                    </a:p>
                  </a:txBody>
                  <a:tcPr/>
                </a:tc>
                <a:extLst>
                  <a:ext uri="{0D108BD9-81ED-4DB2-BD59-A6C34878D82A}">
                    <a16:rowId xmlns:a16="http://schemas.microsoft.com/office/drawing/2014/main" val="767862915"/>
                  </a:ext>
                </a:extLst>
              </a:tr>
              <a:tr h="723336">
                <a:tc>
                  <a:txBody>
                    <a:bodyPr/>
                    <a:lstStyle/>
                    <a:p>
                      <a:r>
                        <a:rPr lang="en-IN" dirty="0"/>
                        <a:t>Fully Independent</a:t>
                      </a:r>
                    </a:p>
                  </a:txBody>
                  <a:tcPr/>
                </a:tc>
                <a:tc>
                  <a:txBody>
                    <a:bodyPr/>
                    <a:lstStyle/>
                    <a:p>
                      <a:r>
                        <a:rPr lang="en-IN" dirty="0"/>
                        <a:t>Dependent upon the Supreme Lord to give benediction</a:t>
                      </a:r>
                    </a:p>
                  </a:txBody>
                  <a:tcPr/>
                </a:tc>
                <a:extLst>
                  <a:ext uri="{0D108BD9-81ED-4DB2-BD59-A6C34878D82A}">
                    <a16:rowId xmlns:a16="http://schemas.microsoft.com/office/drawing/2014/main" val="3623288528"/>
                  </a:ext>
                </a:extLst>
              </a:tr>
              <a:tr h="419076">
                <a:tc>
                  <a:txBody>
                    <a:bodyPr/>
                    <a:lstStyle/>
                    <a:p>
                      <a:r>
                        <a:rPr lang="en-IN" dirty="0"/>
                        <a:t>Like feeding stomach</a:t>
                      </a:r>
                    </a:p>
                  </a:txBody>
                  <a:tcPr/>
                </a:tc>
                <a:tc>
                  <a:txBody>
                    <a:bodyPr/>
                    <a:lstStyle/>
                    <a:p>
                      <a:r>
                        <a:rPr lang="en-IN" dirty="0"/>
                        <a:t>Like feeding other body parts</a:t>
                      </a:r>
                    </a:p>
                  </a:txBody>
                  <a:tcPr/>
                </a:tc>
                <a:extLst>
                  <a:ext uri="{0D108BD9-81ED-4DB2-BD59-A6C34878D82A}">
                    <a16:rowId xmlns:a16="http://schemas.microsoft.com/office/drawing/2014/main" val="3471881246"/>
                  </a:ext>
                </a:extLst>
              </a:tr>
              <a:tr h="419076">
                <a:tc>
                  <a:txBody>
                    <a:bodyPr/>
                    <a:lstStyle/>
                    <a:p>
                      <a:r>
                        <a:rPr lang="en-IN" dirty="0"/>
                        <a:t>Performed by most intelligent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Performed by less intelligent </a:t>
                      </a:r>
                    </a:p>
                  </a:txBody>
                  <a:tcPr/>
                </a:tc>
                <a:extLst>
                  <a:ext uri="{0D108BD9-81ED-4DB2-BD59-A6C34878D82A}">
                    <a16:rowId xmlns:a16="http://schemas.microsoft.com/office/drawing/2014/main" val="678173034"/>
                  </a:ext>
                </a:extLst>
              </a:tr>
              <a:tr h="419076">
                <a:tc>
                  <a:txBody>
                    <a:bodyPr/>
                    <a:lstStyle/>
                    <a:p>
                      <a:r>
                        <a:rPr lang="en-IN" dirty="0" err="1"/>
                        <a:t>Eg.</a:t>
                      </a:r>
                      <a:r>
                        <a:rPr lang="en-IN" dirty="0"/>
                        <a:t> – Parent (Loving)</a:t>
                      </a:r>
                    </a:p>
                  </a:txBody>
                  <a:tcPr/>
                </a:tc>
                <a:tc>
                  <a:txBody>
                    <a:bodyPr/>
                    <a:lstStyle/>
                    <a:p>
                      <a:r>
                        <a:rPr lang="en-IN" dirty="0" err="1"/>
                        <a:t>Eg.</a:t>
                      </a:r>
                      <a:r>
                        <a:rPr lang="en-IN" dirty="0"/>
                        <a:t> Shopkeeper</a:t>
                      </a:r>
                    </a:p>
                  </a:txBody>
                  <a:tcPr/>
                </a:tc>
                <a:extLst>
                  <a:ext uri="{0D108BD9-81ED-4DB2-BD59-A6C34878D82A}">
                    <a16:rowId xmlns:a16="http://schemas.microsoft.com/office/drawing/2014/main" val="2078703889"/>
                  </a:ext>
                </a:extLst>
              </a:tr>
            </a:tbl>
          </a:graphicData>
        </a:graphic>
      </p:graphicFrame>
    </p:spTree>
    <p:extLst>
      <p:ext uri="{BB962C8B-B14F-4D97-AF65-F5344CB8AC3E}">
        <p14:creationId xmlns:p14="http://schemas.microsoft.com/office/powerpoint/2010/main" val="3226209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4F56FC8E-99C4-4EC1-8211-F2DF6CC5B8E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5063" r="15063"/>
          <a:stretch>
            <a:fillRect/>
          </a:stretch>
        </p:blipFill>
        <p:spPr>
          <a:xfrm>
            <a:off x="5663951" y="0"/>
            <a:ext cx="6526833" cy="6857999"/>
          </a:xfrm>
        </p:spPr>
      </p:pic>
      <p:sp>
        <p:nvSpPr>
          <p:cNvPr id="4" name="Text Placeholder 3">
            <a:extLst>
              <a:ext uri="{FF2B5EF4-FFF2-40B4-BE49-F238E27FC236}">
                <a16:creationId xmlns:a16="http://schemas.microsoft.com/office/drawing/2014/main" id="{3DA3D529-1B11-431A-955D-F9C189D5BA4F}"/>
              </a:ext>
            </a:extLst>
          </p:cNvPr>
          <p:cNvSpPr>
            <a:spLocks noGrp="1"/>
          </p:cNvSpPr>
          <p:nvPr>
            <p:ph type="body" sz="half" idx="2"/>
          </p:nvPr>
        </p:nvSpPr>
        <p:spPr/>
        <p:txBody>
          <a:bodyPr/>
          <a:lstStyle/>
          <a:p>
            <a:r>
              <a:rPr lang="en-IN" dirty="0"/>
              <a:t>Lord </a:t>
            </a:r>
            <a:r>
              <a:rPr lang="en-IN" dirty="0" err="1"/>
              <a:t>Chaitanaya</a:t>
            </a:r>
            <a:r>
              <a:rPr lang="en-IN" dirty="0"/>
              <a:t> </a:t>
            </a:r>
            <a:r>
              <a:rPr lang="en-IN" dirty="0" err="1"/>
              <a:t>Mahaprabhu’s</a:t>
            </a:r>
            <a:r>
              <a:rPr lang="en-IN" dirty="0"/>
              <a:t> Wedding </a:t>
            </a:r>
            <a:r>
              <a:rPr lang="en-IN" dirty="0" err="1"/>
              <a:t>Passtimes</a:t>
            </a:r>
            <a:endParaRPr lang="en-IN" dirty="0"/>
          </a:p>
        </p:txBody>
      </p:sp>
    </p:spTree>
    <p:extLst>
      <p:ext uri="{BB962C8B-B14F-4D97-AF65-F5344CB8AC3E}">
        <p14:creationId xmlns:p14="http://schemas.microsoft.com/office/powerpoint/2010/main" val="4183018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E6BD52A-DE33-45F2-A170-F3496CB48431}"/>
              </a:ext>
            </a:extLst>
          </p:cNvPr>
          <p:cNvSpPr>
            <a:spLocks noGrp="1"/>
          </p:cNvSpPr>
          <p:nvPr>
            <p:ph type="body" sz="half" idx="2"/>
          </p:nvPr>
        </p:nvSpPr>
        <p:spPr/>
        <p:txBody>
          <a:bodyPr/>
          <a:lstStyle/>
          <a:p>
            <a:r>
              <a:rPr lang="en-IN" dirty="0"/>
              <a:t>Quiz Time </a:t>
            </a:r>
            <a:r>
              <a:rPr lang="en-IN" dirty="0">
                <a:sym typeface="Wingdings" panose="05000000000000000000" pitchFamily="2" charset="2"/>
              </a:rPr>
              <a:t> </a:t>
            </a:r>
          </a:p>
          <a:p>
            <a:endParaRPr lang="en-IN" dirty="0"/>
          </a:p>
        </p:txBody>
      </p:sp>
    </p:spTree>
    <p:extLst>
      <p:ext uri="{BB962C8B-B14F-4D97-AF65-F5344CB8AC3E}">
        <p14:creationId xmlns:p14="http://schemas.microsoft.com/office/powerpoint/2010/main" val="3443392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31D31F6D-84D4-40EE-B1D5-B9C3E65D4AB0}"/>
              </a:ext>
            </a:extLst>
          </p:cNvPr>
          <p:cNvPicPr>
            <a:picLocks noGrp="1" noChangeAspect="1"/>
          </p:cNvPicPr>
          <p:nvPr>
            <p:ph type="pic" sz="quarter" idx="15"/>
          </p:nvPr>
        </p:nvPicPr>
        <p:blipFill rotWithShape="1">
          <a:blip r:embed="rId3">
            <a:extLst>
              <a:ext uri="{28A0092B-C50C-407E-A947-70E740481C1C}">
                <a14:useLocalDpi xmlns:a14="http://schemas.microsoft.com/office/drawing/2010/main" val="0"/>
              </a:ext>
            </a:extLst>
          </a:blip>
          <a:srcRect b="15642"/>
          <a:stretch/>
        </p:blipFill>
        <p:spPr>
          <a:xfrm>
            <a:off x="0" y="0"/>
            <a:ext cx="12192000" cy="6858000"/>
          </a:xfrm>
        </p:spPr>
      </p:pic>
      <p:sp>
        <p:nvSpPr>
          <p:cNvPr id="14" name="TextBox 13">
            <a:extLst>
              <a:ext uri="{FF2B5EF4-FFF2-40B4-BE49-F238E27FC236}">
                <a16:creationId xmlns:a16="http://schemas.microsoft.com/office/drawing/2014/main" id="{8078A90F-3CB9-4E79-9549-1D703A7D7B3F}"/>
              </a:ext>
            </a:extLst>
          </p:cNvPr>
          <p:cNvSpPr txBox="1"/>
          <p:nvPr/>
        </p:nvSpPr>
        <p:spPr>
          <a:xfrm>
            <a:off x="483825" y="4779422"/>
            <a:ext cx="4123245" cy="1323439"/>
          </a:xfrm>
          <a:prstGeom prst="rect">
            <a:avLst/>
          </a:prstGeom>
          <a:noFill/>
        </p:spPr>
        <p:txBody>
          <a:bodyPr wrap="none" rtlCol="0">
            <a:spAutoFit/>
          </a:bodyPr>
          <a:lstStyle/>
          <a:p>
            <a:pPr eaLnBrk="1" fontAlgn="auto" hangingPunct="1">
              <a:spcBef>
                <a:spcPts val="0"/>
              </a:spcBef>
              <a:spcAft>
                <a:spcPts val="0"/>
              </a:spcAft>
              <a:defRPr/>
            </a:pPr>
            <a:r>
              <a:rPr lang="en-IN" sz="8000" dirty="0">
                <a:solidFill>
                  <a:srgbClr val="F2FEE4"/>
                </a:solidFill>
                <a:latin typeface="Kollektif" panose="020B0604020101010102" pitchFamily="34" charset="0"/>
              </a:rPr>
              <a:t>EVOLVE</a:t>
            </a:r>
          </a:p>
        </p:txBody>
      </p:sp>
      <p:sp>
        <p:nvSpPr>
          <p:cNvPr id="15" name="TextBox 14">
            <a:extLst>
              <a:ext uri="{FF2B5EF4-FFF2-40B4-BE49-F238E27FC236}">
                <a16:creationId xmlns:a16="http://schemas.microsoft.com/office/drawing/2014/main" id="{5C180B49-EAFE-4D3A-84BA-479EB2EDD26E}"/>
              </a:ext>
            </a:extLst>
          </p:cNvPr>
          <p:cNvSpPr txBox="1"/>
          <p:nvPr/>
        </p:nvSpPr>
        <p:spPr>
          <a:xfrm>
            <a:off x="547784" y="4517812"/>
            <a:ext cx="1997663" cy="523220"/>
          </a:xfrm>
          <a:prstGeom prst="rect">
            <a:avLst/>
          </a:prstGeom>
          <a:noFill/>
        </p:spPr>
        <p:txBody>
          <a:bodyPr wrap="none" rtlCol="0">
            <a:spAutoFit/>
          </a:bodyPr>
          <a:lstStyle/>
          <a:p>
            <a:pPr eaLnBrk="1" fontAlgn="auto" hangingPunct="1">
              <a:spcBef>
                <a:spcPts val="0"/>
              </a:spcBef>
              <a:spcAft>
                <a:spcPts val="0"/>
              </a:spcAft>
              <a:defRPr/>
            </a:pPr>
            <a:r>
              <a:rPr lang="en-IN" sz="2800" dirty="0">
                <a:solidFill>
                  <a:srgbClr val="F2FEE4"/>
                </a:solidFill>
                <a:latin typeface="Great Vibes" panose="02000507080000020002" pitchFamily="50" charset="0"/>
              </a:rPr>
              <a:t>Sublime Living</a:t>
            </a:r>
          </a:p>
        </p:txBody>
      </p:sp>
      <p:sp>
        <p:nvSpPr>
          <p:cNvPr id="16" name="TextBox 15">
            <a:extLst>
              <a:ext uri="{FF2B5EF4-FFF2-40B4-BE49-F238E27FC236}">
                <a16:creationId xmlns:a16="http://schemas.microsoft.com/office/drawing/2014/main" id="{88CCBE8A-95F1-4DE7-9CD3-755BC4C71732}"/>
              </a:ext>
            </a:extLst>
          </p:cNvPr>
          <p:cNvSpPr txBox="1"/>
          <p:nvPr/>
        </p:nvSpPr>
        <p:spPr>
          <a:xfrm>
            <a:off x="2323775" y="5917122"/>
            <a:ext cx="2180405" cy="523220"/>
          </a:xfrm>
          <a:prstGeom prst="rect">
            <a:avLst/>
          </a:prstGeom>
          <a:noFill/>
        </p:spPr>
        <p:txBody>
          <a:bodyPr wrap="none" rtlCol="0">
            <a:spAutoFit/>
          </a:bodyPr>
          <a:lstStyle/>
          <a:p>
            <a:pPr eaLnBrk="1" fontAlgn="auto" hangingPunct="1">
              <a:spcBef>
                <a:spcPts val="0"/>
              </a:spcBef>
              <a:spcAft>
                <a:spcPts val="0"/>
              </a:spcAft>
              <a:defRPr/>
            </a:pPr>
            <a:r>
              <a:rPr lang="en-IN" sz="2800" dirty="0">
                <a:solidFill>
                  <a:srgbClr val="F2FEE4"/>
                </a:solidFill>
                <a:latin typeface="Great Vibes" panose="02000507080000020002" pitchFamily="50" charset="0"/>
              </a:rPr>
              <a:t>High Thinking</a:t>
            </a:r>
          </a:p>
        </p:txBody>
      </p:sp>
      <p:cxnSp>
        <p:nvCxnSpPr>
          <p:cNvPr id="17" name="Straight Connector 16">
            <a:extLst>
              <a:ext uri="{FF2B5EF4-FFF2-40B4-BE49-F238E27FC236}">
                <a16:creationId xmlns:a16="http://schemas.microsoft.com/office/drawing/2014/main" id="{EFD66C20-FC95-4039-8C40-B2F214B9D83E}"/>
              </a:ext>
            </a:extLst>
          </p:cNvPr>
          <p:cNvCxnSpPr>
            <a:cxnSpLocks/>
          </p:cNvCxnSpPr>
          <p:nvPr/>
        </p:nvCxnSpPr>
        <p:spPr>
          <a:xfrm>
            <a:off x="547784" y="6149396"/>
            <a:ext cx="1709423" cy="0"/>
          </a:xfrm>
          <a:prstGeom prst="line">
            <a:avLst/>
          </a:prstGeom>
          <a:ln w="28575">
            <a:solidFill>
              <a:srgbClr val="F2FEE4"/>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93E5AC5-1A9E-4B7D-AD16-70E4BDE0A3BB}"/>
              </a:ext>
            </a:extLst>
          </p:cNvPr>
          <p:cNvCxnSpPr>
            <a:cxnSpLocks/>
            <a:stCxn id="14" idx="0"/>
          </p:cNvCxnSpPr>
          <p:nvPr/>
        </p:nvCxnSpPr>
        <p:spPr>
          <a:xfrm>
            <a:off x="2545448" y="4779422"/>
            <a:ext cx="1886923" cy="0"/>
          </a:xfrm>
          <a:prstGeom prst="line">
            <a:avLst/>
          </a:prstGeom>
          <a:ln w="28575">
            <a:solidFill>
              <a:srgbClr val="F2FEE4"/>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B694C8D-11E9-4FAD-9B77-F8EFFA988CF0}"/>
              </a:ext>
            </a:extLst>
          </p:cNvPr>
          <p:cNvSpPr txBox="1"/>
          <p:nvPr/>
        </p:nvSpPr>
        <p:spPr>
          <a:xfrm>
            <a:off x="483825" y="856034"/>
            <a:ext cx="3562881" cy="1107996"/>
          </a:xfrm>
          <a:prstGeom prst="rect">
            <a:avLst/>
          </a:prstGeom>
          <a:noFill/>
        </p:spPr>
        <p:txBody>
          <a:bodyPr wrap="square" rtlCol="0">
            <a:spAutoFit/>
          </a:bodyPr>
          <a:lstStyle/>
          <a:p>
            <a:pPr algn="ctr" eaLnBrk="1" fontAlgn="auto" hangingPunct="1">
              <a:spcBef>
                <a:spcPts val="0"/>
              </a:spcBef>
              <a:spcAft>
                <a:spcPts val="0"/>
              </a:spcAft>
              <a:defRPr/>
            </a:pPr>
            <a:r>
              <a:rPr lang="en-IN" sz="6600" dirty="0">
                <a:solidFill>
                  <a:srgbClr val="F2FEE4"/>
                </a:solidFill>
                <a:latin typeface="Great Vibes" panose="02000507080000020002" pitchFamily="50" charset="0"/>
              </a:rPr>
              <a:t>Thank you</a:t>
            </a:r>
          </a:p>
        </p:txBody>
      </p:sp>
      <p:cxnSp>
        <p:nvCxnSpPr>
          <p:cNvPr id="21" name="Straight Connector 20">
            <a:extLst>
              <a:ext uri="{FF2B5EF4-FFF2-40B4-BE49-F238E27FC236}">
                <a16:creationId xmlns:a16="http://schemas.microsoft.com/office/drawing/2014/main" id="{2EBA3DF8-FC46-4C26-AB8C-AD1EC58A0101}"/>
              </a:ext>
            </a:extLst>
          </p:cNvPr>
          <p:cNvCxnSpPr/>
          <p:nvPr/>
        </p:nvCxnSpPr>
        <p:spPr>
          <a:xfrm>
            <a:off x="719847" y="1799617"/>
            <a:ext cx="3200400" cy="0"/>
          </a:xfrm>
          <a:prstGeom prst="line">
            <a:avLst/>
          </a:prstGeom>
          <a:ln w="28575">
            <a:solidFill>
              <a:srgbClr val="F2FEE4"/>
            </a:solidFill>
          </a:ln>
        </p:spPr>
        <p:style>
          <a:lnRef idx="1">
            <a:schemeClr val="dk1"/>
          </a:lnRef>
          <a:fillRef idx="0">
            <a:schemeClr val="dk1"/>
          </a:fillRef>
          <a:effectRef idx="0">
            <a:schemeClr val="dk1"/>
          </a:effectRef>
          <a:fontRef idx="minor">
            <a:schemeClr val="tx1"/>
          </a:fontRef>
        </p:style>
      </p:cxnSp>
      <p:pic>
        <p:nvPicPr>
          <p:cNvPr id="23" name="Picture 22">
            <a:extLst>
              <a:ext uri="{FF2B5EF4-FFF2-40B4-BE49-F238E27FC236}">
                <a16:creationId xmlns:a16="http://schemas.microsoft.com/office/drawing/2014/main" id="{D5EEF2AA-8B19-4EF1-B820-74D6BE67B4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1155" y="5099398"/>
            <a:ext cx="3167020" cy="742007"/>
          </a:xfrm>
          <a:prstGeom prst="rect">
            <a:avLst/>
          </a:prstGeom>
        </p:spPr>
      </p:pic>
      <p:pic>
        <p:nvPicPr>
          <p:cNvPr id="25" name="Picture 24">
            <a:extLst>
              <a:ext uri="{FF2B5EF4-FFF2-40B4-BE49-F238E27FC236}">
                <a16:creationId xmlns:a16="http://schemas.microsoft.com/office/drawing/2014/main" id="{1E4846F1-7389-4931-BAFE-474D092557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77066" y="5099398"/>
            <a:ext cx="3092240" cy="742007"/>
          </a:xfrm>
          <a:prstGeom prst="rect">
            <a:avLst/>
          </a:prstGeom>
        </p:spPr>
      </p:pic>
    </p:spTree>
    <p:extLst>
      <p:ext uri="{BB962C8B-B14F-4D97-AF65-F5344CB8AC3E}">
        <p14:creationId xmlns:p14="http://schemas.microsoft.com/office/powerpoint/2010/main" val="248795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22" presetClass="entr" presetSubtype="8"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20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Effect transition="in" filter="fade">
                                      <p:cBhvr>
                                        <p:cTn id="13" dur="1000"/>
                                        <p:tgtEl>
                                          <p:spTgt spid="14">
                                            <p:txEl>
                                              <p:pRg st="0" end="0"/>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15">
                                            <p:txEl>
                                              <p:pRg st="0" end="0"/>
                                            </p:txEl>
                                          </p:spTgt>
                                        </p:tgtEl>
                                        <p:attrNameLst>
                                          <p:attrName>style.visibility</p:attrName>
                                        </p:attrNameLst>
                                      </p:cBhvr>
                                      <p:to>
                                        <p:strVal val="visible"/>
                                      </p:to>
                                    </p:set>
                                    <p:animEffect transition="in" filter="wipe(left)">
                                      <p:cBhvr>
                                        <p:cTn id="16" dur="2000"/>
                                        <p:tgtEl>
                                          <p:spTgt spid="15">
                                            <p:txEl>
                                              <p:pRg st="0" end="0"/>
                                            </p:txEl>
                                          </p:spTgt>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2000"/>
                                        <p:tgtEl>
                                          <p:spTgt spid="16"/>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2000"/>
                                        <p:tgtEl>
                                          <p:spTgt spid="18"/>
                                        </p:tgtEl>
                                      </p:cBhvr>
                                    </p:animEffect>
                                  </p:childTnLst>
                                </p:cTn>
                              </p:par>
                              <p:par>
                                <p:cTn id="24" presetID="22" presetClass="entr" presetSubtype="2"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right)">
                                      <p:cBhvr>
                                        <p:cTn id="26"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0.9"/>
</p:tagLst>
</file>

<file path=ppt/tags/tag2.xml><?xml version="1.0" encoding="utf-8"?>
<p:tagLst xmlns:a="http://schemas.openxmlformats.org/drawingml/2006/main" xmlns:r="http://schemas.openxmlformats.org/officeDocument/2006/relationships" xmlns:p="http://schemas.openxmlformats.org/presentationml/2006/main">
  <p:tag name="TIMING" val="|0.8"/>
</p:tagLst>
</file>

<file path=ppt/theme/theme1.xml><?xml version="1.0" encoding="utf-8"?>
<a:theme xmlns:a="http://schemas.openxmlformats.org/drawingml/2006/main" name="gita-life-theme">
  <a:themeElements>
    <a:clrScheme name="gita-life-theme">
      <a:dk1>
        <a:srgbClr val="1D1D1D"/>
      </a:dk1>
      <a:lt1>
        <a:srgbClr val="FFFFFF"/>
      </a:lt1>
      <a:dk2>
        <a:srgbClr val="1D1D1D"/>
      </a:dk2>
      <a:lt2>
        <a:srgbClr val="FFFFFF"/>
      </a:lt2>
      <a:accent1>
        <a:srgbClr val="FD9B36"/>
      </a:accent1>
      <a:accent2>
        <a:srgbClr val="FD9B36"/>
      </a:accent2>
      <a:accent3>
        <a:srgbClr val="FFFFFF"/>
      </a:accent3>
      <a:accent4>
        <a:srgbClr val="FFFFFF"/>
      </a:accent4>
      <a:accent5>
        <a:srgbClr val="FFFFFF"/>
      </a:accent5>
      <a:accent6>
        <a:srgbClr val="FFFFFF"/>
      </a:accent6>
      <a:hlink>
        <a:srgbClr val="FD9B36"/>
      </a:hlink>
      <a:folHlink>
        <a:srgbClr val="FD9B36"/>
      </a:folHlink>
    </a:clrScheme>
    <a:fontScheme name="Heading">
      <a:majorFont>
        <a:latin typeface="Aileron Heavy"/>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Glass Layers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Glass Layers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Glass Layers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Glass Layers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Glass Layers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Glass Layers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ita-life-theme" id="{8936E4DE-0131-4AF6-822A-5A50FE20A7AB}" vid="{AE08E2C4-7AB9-4926-878F-C89257C3BD1F}"/>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gita-life-theme">
  <a:themeElements>
    <a:clrScheme name="gita-life-theme">
      <a:dk1>
        <a:srgbClr val="1D1D1D"/>
      </a:dk1>
      <a:lt1>
        <a:srgbClr val="FFFFFF"/>
      </a:lt1>
      <a:dk2>
        <a:srgbClr val="1D1D1D"/>
      </a:dk2>
      <a:lt2>
        <a:srgbClr val="FFFFFF"/>
      </a:lt2>
      <a:accent1>
        <a:srgbClr val="FD9B36"/>
      </a:accent1>
      <a:accent2>
        <a:srgbClr val="FD9B36"/>
      </a:accent2>
      <a:accent3>
        <a:srgbClr val="FFFFFF"/>
      </a:accent3>
      <a:accent4>
        <a:srgbClr val="FFFFFF"/>
      </a:accent4>
      <a:accent5>
        <a:srgbClr val="FFFFFF"/>
      </a:accent5>
      <a:accent6>
        <a:srgbClr val="FFFFFF"/>
      </a:accent6>
      <a:hlink>
        <a:srgbClr val="FD9B36"/>
      </a:hlink>
      <a:folHlink>
        <a:srgbClr val="FD9B36"/>
      </a:folHlink>
    </a:clrScheme>
    <a:fontScheme name="Heading">
      <a:majorFont>
        <a:latin typeface="Aileron Heavy"/>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Glass Layers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Glass Layers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Glass Layers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Glass Layers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Glass Layers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Glass Layers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ita-life-theme" id="{FC979614-3954-413D-A32F-4478D5657BCB}" vid="{EE38EEDA-14DD-46A6-93BC-D8E8694656FF}"/>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gita-life-theme</Template>
  <TotalTime>1385</TotalTime>
  <Words>492</Words>
  <Application>Microsoft Office PowerPoint</Application>
  <PresentationFormat>Widescreen</PresentationFormat>
  <Paragraphs>59</Paragraphs>
  <Slides>15</Slides>
  <Notes>8</Notes>
  <HiddenSlides>0</HiddenSlides>
  <MMClips>0</MMClips>
  <ScaleCrop>false</ScaleCrop>
  <HeadingPairs>
    <vt:vector size="6" baseType="variant">
      <vt:variant>
        <vt:lpstr>Fonts Used</vt:lpstr>
      </vt:variant>
      <vt:variant>
        <vt:i4>20</vt:i4>
      </vt:variant>
      <vt:variant>
        <vt:lpstr>Theme</vt:lpstr>
      </vt:variant>
      <vt:variant>
        <vt:i4>4</vt:i4>
      </vt:variant>
      <vt:variant>
        <vt:lpstr>Slide Titles</vt:lpstr>
      </vt:variant>
      <vt:variant>
        <vt:i4>15</vt:i4>
      </vt:variant>
    </vt:vector>
  </HeadingPairs>
  <TitlesOfParts>
    <vt:vector size="39" baseType="lpstr">
      <vt:lpstr>Rounded M+ 1p Regular</vt:lpstr>
      <vt:lpstr>Aileron Heavy</vt:lpstr>
      <vt:lpstr>MS Gothic</vt:lpstr>
      <vt:lpstr>Kollektif</vt:lpstr>
      <vt:lpstr>Arial Black</vt:lpstr>
      <vt:lpstr>Great Vibes</vt:lpstr>
      <vt:lpstr>Montserrat</vt:lpstr>
      <vt:lpstr>Raleway</vt:lpstr>
      <vt:lpstr>ScaGoudy</vt:lpstr>
      <vt:lpstr>Gill Sans MT Pro Book</vt:lpstr>
      <vt:lpstr>Calibri Light</vt:lpstr>
      <vt:lpstr>Adobe Song Std L</vt:lpstr>
      <vt:lpstr>Wingdings</vt:lpstr>
      <vt:lpstr>Arial</vt:lpstr>
      <vt:lpstr>Quicksand</vt:lpstr>
      <vt:lpstr>Lato Heavy</vt:lpstr>
      <vt:lpstr>Courier New</vt:lpstr>
      <vt:lpstr>Quando</vt:lpstr>
      <vt:lpstr>Cinzel</vt:lpstr>
      <vt:lpstr>Calibri</vt:lpstr>
      <vt:lpstr>gita-life-theme</vt:lpstr>
      <vt:lpstr>1_Office Theme</vt:lpstr>
      <vt:lpstr>1_gita-life-theme</vt:lpstr>
      <vt:lpstr>2_Custom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Lord Chaitanya Mahaprabhu’s Pastimes:  Worship of Krishna or Worship of Demi Gods</vt:lpstr>
      <vt:lpstr>PowerPoint Presentation</vt:lpstr>
      <vt:lpstr>Bg. 7.23  अन्तवत्तु फलं तेषां तद्भ‍वत्यल्पमेधसाम् । देवान्देवयजो यान्ति मद्भ‍क्ता यान्ति मामपि ॥ २३ ॥ antavat tu phalaṁ teṣāṁ tad bhavaty alpa-medhasām devān deva-yajo yānti mad-bhaktā yānti mām api</vt:lpstr>
      <vt:lpstr>    Bg. 9.23  येऽप्यन्यदेवताभक्ता यजन्ते श्रद्धयान्विता: । तेऽपि मामेव कौन्तेय यजन्त्यविधिपूर्वकम् ॥ २३ ॥ ye ’py anya-devatā-bhaktā yajante śraddhayānvitāḥ te ’pi mām eva kaunteya yajanty avidhi-pūrvakam  Translation Those who are devotees of other gods and who worship them with faith actually worship only Me, O son of Kuntī, but they do so in a wrong way.     </vt:lpstr>
      <vt:lpstr>Worshipping Krishna or Worshipping Demigods</vt:lpstr>
      <vt:lpstr>PowerPoint Presentation</vt:lpstr>
      <vt:lpstr>PowerPoint Presentation</vt:lpstr>
      <vt:lpstr>PowerPoint Presentation</vt:lpstr>
    </vt:vector>
  </TitlesOfParts>
  <Company>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Bhagavad-gita Introduction</dc:title>
  <dc:creator>HG Madan Sundar Prabhu</dc:creator>
  <cp:lastModifiedBy>Dr. Dipasha Sharma</cp:lastModifiedBy>
  <cp:revision>236</cp:revision>
  <dcterms:created xsi:type="dcterms:W3CDTF">2007-11-13T19:50:23Z</dcterms:created>
  <dcterms:modified xsi:type="dcterms:W3CDTF">2021-04-16T13:00:53Z</dcterms:modified>
</cp:coreProperties>
</file>