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54" r:id="rId2"/>
    <p:sldMasterId id="2147483767" r:id="rId3"/>
    <p:sldMasterId id="2147483861" r:id="rId4"/>
  </p:sldMasterIdLst>
  <p:notesMasterIdLst>
    <p:notesMasterId r:id="rId20"/>
  </p:notesMasterIdLst>
  <p:sldIdLst>
    <p:sldId id="370" r:id="rId5"/>
    <p:sldId id="371" r:id="rId6"/>
    <p:sldId id="372" r:id="rId7"/>
    <p:sldId id="373" r:id="rId8"/>
    <p:sldId id="374" r:id="rId9"/>
    <p:sldId id="375" r:id="rId10"/>
    <p:sldId id="376" r:id="rId11"/>
    <p:sldId id="359" r:id="rId12"/>
    <p:sldId id="390" r:id="rId13"/>
    <p:sldId id="383" r:id="rId14"/>
    <p:sldId id="387" r:id="rId15"/>
    <p:sldId id="389" r:id="rId16"/>
    <p:sldId id="388" r:id="rId17"/>
    <p:sldId id="391" r:id="rId18"/>
    <p:sldId id="382" r:id="rId19"/>
  </p:sldIdLst>
  <p:sldSz cx="12192000" cy="6858000"/>
  <p:notesSz cx="6858000" cy="9144000"/>
  <p:embeddedFontLst>
    <p:embeddedFont>
      <p:font typeface="Adobe Song Std L" panose="02020300000000000000" charset="-128"/>
      <p:regular r:id="rId21"/>
    </p:embeddedFont>
    <p:embeddedFont>
      <p:font typeface="Aileron Heavy" panose="020B0604020202020204" charset="0"/>
      <p:bold r:id="rId22"/>
      <p:boldItalic r:id="rId23"/>
    </p:embeddedFont>
    <p:embeddedFont>
      <p:font typeface="Arial Black" panose="020B0A04020102020204" pitchFamily="34" charset="0"/>
      <p:bold r:id="rId24"/>
    </p:embeddedFon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Cinzel" panose="020B0604020202020204" charset="0"/>
      <p:regular r:id="rId31"/>
      <p:bold r:id="rId32"/>
    </p:embeddedFont>
    <p:embeddedFont>
      <p:font typeface="Great Vibes" panose="020B0604020202020204" charset="0"/>
      <p:regular r:id="rId33"/>
    </p:embeddedFont>
    <p:embeddedFont>
      <p:font typeface="Lato Heavy" panose="020B0604020202020204" charset="0"/>
      <p:bold r:id="rId34"/>
      <p:boldItalic r:id="rId35"/>
    </p:embeddedFont>
    <p:embeddedFont>
      <p:font typeface="Montserrat" panose="020B0604020202020204" charset="0"/>
      <p:regular r:id="rId36"/>
      <p:bold r:id="rId37"/>
      <p:italic r:id="rId38"/>
      <p:boldItalic r:id="rId39"/>
    </p:embeddedFont>
    <p:embeddedFont>
      <p:font typeface="MS Gothic" panose="020B0609070205080204" pitchFamily="49" charset="-128"/>
      <p:regular r:id="rId40"/>
    </p:embeddedFont>
    <p:embeddedFont>
      <p:font typeface="Quando" panose="020B0604020202020204" charset="0"/>
      <p:regular r:id="rId41"/>
    </p:embeddedFont>
    <p:embeddedFont>
      <p:font typeface="Raleway" panose="020B0604020202020204" charset="0"/>
      <p:regular r:id="rId42"/>
      <p:bold r:id="rId43"/>
      <p:italic r:id="rId44"/>
      <p:boldItalic r:id="rId45"/>
    </p:embeddedFont>
    <p:embeddedFont>
      <p:font typeface="ScaGoudy" panose="020B0604020202020204"/>
      <p:regular r:id="rId46"/>
      <p:bold r:id="rId47"/>
      <p:italic r:id="rId48"/>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rayer" id="{2A0C82CB-8020-42AC-8433-9C40C55C6F39}">
          <p14:sldIdLst>
            <p14:sldId id="370"/>
            <p14:sldId id="371"/>
            <p14:sldId id="372"/>
            <p14:sldId id="373"/>
            <p14:sldId id="374"/>
            <p14:sldId id="375"/>
            <p14:sldId id="376"/>
          </p14:sldIdLst>
        </p14:section>
        <p14:section name="16" id="{03235285-4631-4933-B66D-4EB05A115345}">
          <p14:sldIdLst>
            <p14:sldId id="359"/>
            <p14:sldId id="390"/>
            <p14:sldId id="383"/>
            <p14:sldId id="387"/>
            <p14:sldId id="389"/>
            <p14:sldId id="388"/>
            <p14:sldId id="391"/>
            <p14:sldId id="38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00000"/>
    <a:srgbClr val="749AD2"/>
    <a:srgbClr val="4778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1" autoAdjust="0"/>
    <p:restoredTop sz="82312" autoAdjust="0"/>
  </p:normalViewPr>
  <p:slideViewPr>
    <p:cSldViewPr>
      <p:cViewPr varScale="1">
        <p:scale>
          <a:sx n="71" d="100"/>
          <a:sy n="71" d="100"/>
        </p:scale>
        <p:origin x="1099"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9.fntdata"/><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font" Target="fonts/font28.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20" Type="http://schemas.openxmlformats.org/officeDocument/2006/relationships/notesMaster" Target="notesMasters/notesMaster1.xml"/><Relationship Id="rId41"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07199-BEDE-47D0-A7E8-160C97CD3445}" type="datetimeFigureOut">
              <a:rPr lang="en-US" smtClean="0"/>
              <a:t>3/12/2021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E5B33-8DFF-4C2F-AAC9-AB3EE42B1AF4}" type="slidenum">
              <a:rPr lang="en-US" smtClean="0"/>
              <a:t>‹#›</a:t>
            </a:fld>
            <a:endParaRPr lang="en-US"/>
          </a:p>
        </p:txBody>
      </p:sp>
    </p:spTree>
    <p:extLst>
      <p:ext uri="{BB962C8B-B14F-4D97-AF65-F5344CB8AC3E}">
        <p14:creationId xmlns:p14="http://schemas.microsoft.com/office/powerpoint/2010/main" val="583389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53E8DF8-9DBA-4DCF-A88B-7C61DC39DDE3}" type="slidenum">
              <a:rPr lang="en-IN">
                <a:solidFill>
                  <a:prstClr val="black"/>
                </a:solidFill>
              </a:rPr>
              <a:pPr>
                <a:defRPr/>
              </a:pPr>
              <a:t>1</a:t>
            </a:fld>
            <a:endParaRPr lang="en-IN">
              <a:solidFill>
                <a:prstClr val="black"/>
              </a:solidFill>
            </a:endParaRPr>
          </a:p>
        </p:txBody>
      </p:sp>
    </p:spTree>
    <p:extLst>
      <p:ext uri="{BB962C8B-B14F-4D97-AF65-F5344CB8AC3E}">
        <p14:creationId xmlns:p14="http://schemas.microsoft.com/office/powerpoint/2010/main" val="24747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IN" dirty="0"/>
          </a:p>
        </p:txBody>
      </p:sp>
      <p:sp>
        <p:nvSpPr>
          <p:cNvPr id="4" name="Slide Number Placeholder 3"/>
          <p:cNvSpPr>
            <a:spLocks noGrp="1"/>
          </p:cNvSpPr>
          <p:nvPr>
            <p:ph type="sldNum" sz="quarter" idx="10"/>
          </p:nvPr>
        </p:nvSpPr>
        <p:spPr/>
        <p:txBody>
          <a:bodyPr/>
          <a:lstStyle/>
          <a:p>
            <a:pPr>
              <a:defRPr/>
            </a:pPr>
            <a:fld id="{053E8DF8-9DBA-4DCF-A88B-7C61DC39DDE3}" type="slidenum">
              <a:rPr lang="en-IN">
                <a:solidFill>
                  <a:prstClr val="black"/>
                </a:solidFill>
              </a:rPr>
              <a:pPr>
                <a:defRPr/>
              </a:pPr>
              <a:t>2</a:t>
            </a:fld>
            <a:endParaRPr lang="en-IN">
              <a:solidFill>
                <a:prstClr val="black"/>
              </a:solidFill>
            </a:endParaRPr>
          </a:p>
        </p:txBody>
      </p:sp>
    </p:spTree>
    <p:extLst>
      <p:ext uri="{BB962C8B-B14F-4D97-AF65-F5344CB8AC3E}">
        <p14:creationId xmlns:p14="http://schemas.microsoft.com/office/powerpoint/2010/main" val="2705545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1"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58240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3270832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61735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2907790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88230E3-2809-4650-9896-39304998BABD}" type="slidenum">
              <a:rPr lang="en-US">
                <a:solidFill>
                  <a:prstClr val="black"/>
                </a:solidFill>
              </a:rPr>
              <a:pPr/>
              <a:t>7</a:t>
            </a:fld>
            <a:endParaRPr lang="en-US">
              <a:solidFill>
                <a:prstClr val="black"/>
              </a:solidFill>
            </a:endParaRPr>
          </a:p>
        </p:txBody>
      </p:sp>
      <p:sp>
        <p:nvSpPr>
          <p:cNvPr id="131075" name="Rectangle 2"/>
          <p:cNvSpPr>
            <a:spLocks noGrp="1" noRot="1" noChangeAspect="1" noChangeArrowheads="1" noTextEdit="1"/>
          </p:cNvSpPr>
          <p:nvPr>
            <p:ph type="sldImg"/>
          </p:nvPr>
        </p:nvSpPr>
        <p:spPr>
          <a:xfrm>
            <a:off x="381000" y="685800"/>
            <a:ext cx="6096000" cy="3429000"/>
          </a:xfrm>
          <a:ln/>
        </p:spPr>
      </p:sp>
      <p:sp>
        <p:nvSpPr>
          <p:cNvPr id="131076" name="Rectangle 3"/>
          <p:cNvSpPr>
            <a:spLocks noGrp="1" noChangeArrowheads="1"/>
          </p:cNvSpPr>
          <p:nvPr>
            <p:ph type="body" idx="1"/>
          </p:nvPr>
        </p:nvSpPr>
        <p:spPr>
          <a:xfrm>
            <a:off x="685800" y="4343400"/>
            <a:ext cx="5486400" cy="4114800"/>
          </a:xfrm>
          <a:noFill/>
          <a:ln/>
        </p:spPr>
        <p:txBody>
          <a:bodyPr/>
          <a:lstStyle/>
          <a:p>
            <a:endParaRPr lang="en-US" dirty="0"/>
          </a:p>
        </p:txBody>
      </p:sp>
    </p:spTree>
    <p:extLst>
      <p:ext uri="{BB962C8B-B14F-4D97-AF65-F5344CB8AC3E}">
        <p14:creationId xmlns:p14="http://schemas.microsoft.com/office/powerpoint/2010/main" val="4188210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FC91E7B-5E4F-4CC0-B7A2-0E59C3B62087}" type="slidenum">
              <a:rPr lang="en-IN" smtClean="0">
                <a:solidFill>
                  <a:prstClr val="black"/>
                </a:solidFill>
              </a:rPr>
              <a:pPr/>
              <a:t>15</a:t>
            </a:fld>
            <a:endParaRPr lang="en-IN">
              <a:solidFill>
                <a:prstClr val="black"/>
              </a:solidFill>
            </a:endParaRPr>
          </a:p>
        </p:txBody>
      </p:sp>
    </p:spTree>
    <p:extLst>
      <p:ext uri="{BB962C8B-B14F-4D97-AF65-F5344CB8AC3E}">
        <p14:creationId xmlns:p14="http://schemas.microsoft.com/office/powerpoint/2010/main" val="2542610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1A40B1C0-B3DB-451B-AE00-050192BC973B}" type="slidenum">
              <a:rPr lang="en-US" altLang="en-US" smtClean="0"/>
              <a:pPr>
                <a:defRPr/>
              </a:pPr>
              <a:t>‹#›</a:t>
            </a:fld>
            <a:endParaRPr lang="en-US" altLang="en-US"/>
          </a:p>
        </p:txBody>
      </p:sp>
    </p:spTree>
    <p:extLst>
      <p:ext uri="{BB962C8B-B14F-4D97-AF65-F5344CB8AC3E}">
        <p14:creationId xmlns:p14="http://schemas.microsoft.com/office/powerpoint/2010/main" val="2455798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White BG)">
    <p:bg>
      <p:bgPr>
        <a:solidFill>
          <a:schemeClr val="tx2"/>
        </a:solidFill>
        <a:effectLst/>
      </p:bgPr>
    </p:bg>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solidFill>
                  <a:schemeClr val="bg1"/>
                </a:solidFill>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solidFill>
                  <a:srgbClr val="128FF9"/>
                </a:solidFill>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solidFill>
                  <a:srgbClr val="128FF9"/>
                </a:solidFill>
                <a:effectLst/>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solidFill>
                  <a:srgbClr val="128FF9"/>
                </a:solidFill>
                <a:effectLst/>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409064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hank You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0" y="1"/>
            <a:ext cx="12192000" cy="40050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299364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picTx" preserve="1">
  <p:cSld name="Thank You Layou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solidFill>
                  <a:schemeClr val="bg1"/>
                </a:solidFill>
                <a:effectLst/>
              </a:defRPr>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0" y="1"/>
            <a:ext cx="12192000" cy="4005063"/>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solidFill>
                  <a:srgbClr val="128FF9"/>
                </a:solidFill>
              </a:defRPr>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102325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52926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solidFill>
                  <a:schemeClr val="bg1"/>
                </a:solidFill>
                <a:effectLst/>
              </a:defRPr>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2976785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4192"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154013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solidFill>
                  <a:schemeClr val="bg1"/>
                </a:solidFill>
              </a:defRPr>
            </a:lvl1pPr>
          </a:lstStyle>
          <a:p>
            <a:r>
              <a:rPr lang="en-US"/>
              <a:t>Click to edit Master title style</a:t>
            </a:r>
            <a:endParaRPr lang="en-IN" dirty="0"/>
          </a:p>
        </p:txBody>
      </p:sp>
      <p:sp>
        <p:nvSpPr>
          <p:cNvPr id="3" name="Picture Placeholder 2"/>
          <p:cNvSpPr>
            <a:spLocks noGrp="1"/>
          </p:cNvSpPr>
          <p:nvPr>
            <p:ph type="pic" idx="1"/>
          </p:nvPr>
        </p:nvSpPr>
        <p:spPr>
          <a:xfrm>
            <a:off x="0"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141058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Content Placeholder 2"/>
          <p:cNvSpPr>
            <a:spLocks noGrp="1"/>
          </p:cNvSpPr>
          <p:nvPr>
            <p:ph idx="1" hasCustomPrompt="1"/>
          </p:nvPr>
        </p:nvSpPr>
        <p:spPr>
          <a:xfrm>
            <a:off x="485127" y="1871980"/>
            <a:ext cx="11183938" cy="4191000"/>
          </a:xfrm>
        </p:spPr>
        <p:txBody>
          <a:bodyPr/>
          <a:lstStyle>
            <a:lvl1pPr>
              <a:defRPr>
                <a:solidFill>
                  <a:schemeClr val="accent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B44D38E7-A6AC-4906-9AAA-4AB9F06357D4}" type="slidenum">
              <a:rPr lang="en-US" altLang="en-US" smtClean="0"/>
              <a:pPr>
                <a:defRPr/>
              </a:pPr>
              <a:t>‹#›</a:t>
            </a:fld>
            <a:endParaRPr lang="en-US" altLang="en-US"/>
          </a:p>
        </p:txBody>
      </p:sp>
    </p:spTree>
    <p:extLst>
      <p:ext uri="{BB962C8B-B14F-4D97-AF65-F5344CB8AC3E}">
        <p14:creationId xmlns:p14="http://schemas.microsoft.com/office/powerpoint/2010/main" val="715805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488302" y="1892300"/>
            <a:ext cx="11183938" cy="4191000"/>
          </a:xfrm>
        </p:spPr>
        <p:txBody>
          <a:bodyPr/>
          <a:lstStyle>
            <a:lvl1pPr>
              <a:defRPr>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708924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11A0C490-70B2-4D52-89E3-BAB99B13DF7B}" type="slidenum">
              <a:rPr lang="en-US" altLang="en-US" smtClean="0"/>
              <a:pPr>
                <a:defRPr/>
              </a:pPr>
              <a:t>‹#›</a:t>
            </a:fld>
            <a:endParaRPr lang="en-US" altLang="en-US"/>
          </a:p>
        </p:txBody>
      </p:sp>
    </p:spTree>
    <p:extLst>
      <p:ext uri="{BB962C8B-B14F-4D97-AF65-F5344CB8AC3E}">
        <p14:creationId xmlns:p14="http://schemas.microsoft.com/office/powerpoint/2010/main" val="254410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rgbClr val="128FF9"/>
                </a:solidFill>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rgbClr val="128FF9"/>
                </a:solidFill>
                <a:effectLst/>
              </a:defRPr>
            </a:lvl1pPr>
          </a:lstStyle>
          <a:p>
            <a:pPr>
              <a:defRPr/>
            </a:pPr>
            <a:endParaRPr lang="en-US" altLang="en-US"/>
          </a:p>
        </p:txBody>
      </p:sp>
      <p:sp>
        <p:nvSpPr>
          <p:cNvPr id="5" name="Footer Placeholder 4"/>
          <p:cNvSpPr>
            <a:spLocks noGrp="1"/>
          </p:cNvSpPr>
          <p:nvPr>
            <p:ph type="ftr" sz="quarter" idx="11"/>
          </p:nvPr>
        </p:nvSpPr>
        <p:spPr/>
        <p:txBody>
          <a:bodyPr/>
          <a:lstStyle>
            <a:lvl1pPr>
              <a:defRPr>
                <a:solidFill>
                  <a:srgbClr val="128FF9"/>
                </a:solidFill>
                <a:effectLst/>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solidFill>
                  <a:srgbClr val="128FF9"/>
                </a:solidFill>
                <a:effectLst/>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472070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F337958E-F9EA-4841-82B6-D7D0DBBA1F0E}" type="slidenum">
              <a:rPr lang="en-US" altLang="en-US" smtClean="0"/>
              <a:pPr>
                <a:defRPr/>
              </a:pPr>
              <a:t>‹#›</a:t>
            </a:fld>
            <a:endParaRPr lang="en-US" altLang="en-US"/>
          </a:p>
        </p:txBody>
      </p:sp>
    </p:spTree>
    <p:extLst>
      <p:ext uri="{BB962C8B-B14F-4D97-AF65-F5344CB8AC3E}">
        <p14:creationId xmlns:p14="http://schemas.microsoft.com/office/powerpoint/2010/main" val="269720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Two Conten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2759640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E71EBF64-BFF6-4827-8459-F01B7B3DC05F}" type="slidenum">
              <a:rPr lang="en-US" altLang="en-US" smtClean="0"/>
              <a:pPr>
                <a:defRPr/>
              </a:pPr>
              <a:t>‹#›</a:t>
            </a:fld>
            <a:endParaRPr lang="en-US" altLang="en-US"/>
          </a:p>
        </p:txBody>
      </p:sp>
    </p:spTree>
    <p:extLst>
      <p:ext uri="{BB962C8B-B14F-4D97-AF65-F5344CB8AC3E}">
        <p14:creationId xmlns:p14="http://schemas.microsoft.com/office/powerpoint/2010/main" val="517252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solidFill>
                  <a:srgbClr val="128FF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lvl1pPr>
              <a:defRPr>
                <a:solidFill>
                  <a:srgbClr val="128FF9"/>
                </a:solidFill>
              </a:defRPr>
            </a:lvl1pPr>
            <a:lvl2pPr>
              <a:buClr>
                <a:srgbClr val="128FF9"/>
              </a:buClr>
              <a:defRPr>
                <a:solidFill>
                  <a:schemeClr val="bg1"/>
                </a:solidFill>
              </a:defRPr>
            </a:lvl2pPr>
            <a:lvl3pPr>
              <a:buClr>
                <a:srgbClr val="128FF9"/>
              </a:buClr>
              <a:defRPr>
                <a:solidFill>
                  <a:schemeClr val="bg1"/>
                </a:solidFill>
              </a:defRPr>
            </a:lvl3pPr>
            <a:lvl4pPr>
              <a:buClr>
                <a:srgbClr val="128FF9"/>
              </a:buClr>
              <a:defRPr>
                <a:solidFill>
                  <a:schemeClr val="bg1"/>
                </a:solidFill>
              </a:defRPr>
            </a:lvl4pPr>
            <a:lvl5pPr>
              <a:buClr>
                <a:srgbClr val="128FF9"/>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lang="en-US" sz="2400" b="1" kern="1200" dirty="0" smtClean="0">
                <a:solidFill>
                  <a:srgbClr val="128FF9"/>
                </a:solidFill>
                <a:effectLst/>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lang="en-US" dirty="0" smtClean="0">
                <a:solidFill>
                  <a:srgbClr val="128FF9"/>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IN" dirty="0">
                <a:solidFill>
                  <a:schemeClr val="bg1"/>
                </a:solidFill>
              </a:defRPr>
            </a:lvl5pPr>
          </a:lstStyle>
          <a:p>
            <a:pPr lvl="0"/>
            <a:r>
              <a:rPr lang="en-US" dirty="0"/>
              <a:t>EDIT MASTER TEXT STYLES</a:t>
            </a:r>
          </a:p>
          <a:p>
            <a:pPr lvl="1">
              <a:buClr>
                <a:srgbClr val="128FF9"/>
              </a:buClr>
            </a:pPr>
            <a:r>
              <a:rPr lang="en-US" dirty="0"/>
              <a:t>Second level</a:t>
            </a:r>
          </a:p>
          <a:p>
            <a:pPr lvl="2">
              <a:buClr>
                <a:srgbClr val="128FF9"/>
              </a:buClr>
            </a:pPr>
            <a:r>
              <a:rPr lang="en-US" dirty="0"/>
              <a:t>Third level</a:t>
            </a:r>
          </a:p>
          <a:p>
            <a:pPr lvl="3">
              <a:buClr>
                <a:srgbClr val="128FF9"/>
              </a:buClr>
            </a:pPr>
            <a:r>
              <a:rPr lang="en-US" dirty="0"/>
              <a:t>Fourth level</a:t>
            </a:r>
          </a:p>
          <a:p>
            <a:pPr lvl="4">
              <a:buClr>
                <a:srgbClr val="128FF9"/>
              </a:buClr>
            </a:pPr>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955494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Date Placeholder 2"/>
          <p:cNvSpPr>
            <a:spLocks noGrp="1"/>
          </p:cNvSpPr>
          <p:nvPr>
            <p:ph type="dt" sz="half" idx="10"/>
          </p:nvPr>
        </p:nvSpPr>
        <p:spPr/>
        <p:txBody>
          <a:bodyPr/>
          <a:lstStyle>
            <a:lvl1pPr>
              <a:defRPr/>
            </a:lvl1pPr>
          </a:lstStyle>
          <a:p>
            <a:pPr>
              <a:defRPr/>
            </a:pPr>
            <a:endParaRPr lang="en-US" altLang="en-US"/>
          </a:p>
        </p:txBody>
      </p:sp>
      <p:sp>
        <p:nvSpPr>
          <p:cNvPr id="4" name="Footer Placeholder 3"/>
          <p:cNvSpPr>
            <a:spLocks noGrp="1"/>
          </p:cNvSpPr>
          <p:nvPr>
            <p:ph type="ftr" sz="quarter" idx="11"/>
          </p:nvPr>
        </p:nvSpPr>
        <p:spPr/>
        <p:txBody>
          <a:bodyPr/>
          <a:lstStyle>
            <a:lvl1pPr>
              <a:defRPr/>
            </a:lvl1pPr>
          </a:lstStyle>
          <a:p>
            <a:pPr>
              <a:defRPr/>
            </a:pPr>
            <a:endParaRPr lang="en-US" altLang="en-US"/>
          </a:p>
        </p:txBody>
      </p:sp>
      <p:sp>
        <p:nvSpPr>
          <p:cNvPr id="5" name="Slide Number Placeholder 4"/>
          <p:cNvSpPr>
            <a:spLocks noGrp="1"/>
          </p:cNvSpPr>
          <p:nvPr>
            <p:ph type="sldNum" sz="quarter" idx="12"/>
          </p:nvPr>
        </p:nvSpPr>
        <p:spPr/>
        <p:txBody>
          <a:bodyPr/>
          <a:lstStyle>
            <a:lvl1pPr>
              <a:defRPr/>
            </a:lvl1pPr>
          </a:lstStyle>
          <a:p>
            <a:pPr>
              <a:defRPr/>
            </a:pPr>
            <a:fld id="{D1488A5C-E6AF-4F86-95E1-0A50E713FDE8}" type="slidenum">
              <a:rPr lang="en-US" altLang="en-US" smtClean="0"/>
              <a:pPr>
                <a:defRPr/>
              </a:pPr>
              <a:t>‹#›</a:t>
            </a:fld>
            <a:endParaRPr lang="en-US" altLang="en-US"/>
          </a:p>
        </p:txBody>
      </p:sp>
    </p:spTree>
    <p:extLst>
      <p:ext uri="{BB962C8B-B14F-4D97-AF65-F5344CB8AC3E}">
        <p14:creationId xmlns:p14="http://schemas.microsoft.com/office/powerpoint/2010/main" val="4238162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ltLang="en-US"/>
          </a:p>
        </p:txBody>
      </p:sp>
      <p:sp>
        <p:nvSpPr>
          <p:cNvPr id="4" name="Slide Number Placeholder 3"/>
          <p:cNvSpPr>
            <a:spLocks noGrp="1"/>
          </p:cNvSpPr>
          <p:nvPr>
            <p:ph type="sldNum" sz="quarter" idx="12"/>
          </p:nvPr>
        </p:nvSpPr>
        <p:spPr/>
        <p:txBody>
          <a:bodyPr/>
          <a:lstStyle>
            <a:lvl1pPr>
              <a:defRPr/>
            </a:lvl1pPr>
          </a:lstStyle>
          <a:p>
            <a:pPr>
              <a:defRPr/>
            </a:pPr>
            <a:fld id="{3AD72E5D-A7A2-4C61-B979-5F5A0A8D139E}" type="slidenum">
              <a:rPr lang="en-US" altLang="en-US" smtClean="0"/>
              <a:pPr>
                <a:defRPr/>
              </a:pPr>
              <a:t>‹#›</a:t>
            </a:fld>
            <a:endParaRPr lang="en-US" altLang="en-US"/>
          </a:p>
        </p:txBody>
      </p:sp>
    </p:spTree>
    <p:extLst>
      <p:ext uri="{BB962C8B-B14F-4D97-AF65-F5344CB8AC3E}">
        <p14:creationId xmlns:p14="http://schemas.microsoft.com/office/powerpoint/2010/main" val="2167028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5159896"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40319"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A512D969-1324-4B27-9C7B-F21ABFBF125E}" type="slidenum">
              <a:rPr lang="en-US" altLang="en-US" smtClean="0"/>
              <a:pPr>
                <a:defRPr/>
              </a:pPr>
              <a:t>‹#›</a:t>
            </a:fld>
            <a:endParaRPr lang="en-US" altLang="en-US"/>
          </a:p>
        </p:txBody>
      </p:sp>
    </p:spTree>
    <p:extLst>
      <p:ext uri="{BB962C8B-B14F-4D97-AF65-F5344CB8AC3E}">
        <p14:creationId xmlns:p14="http://schemas.microsoft.com/office/powerpoint/2010/main" val="1812511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D066DEEC-3AA6-4B7F-B340-34AB0FB4BBA0}" type="slidenum">
              <a:rPr lang="en-US" altLang="en-US" smtClean="0"/>
              <a:pPr>
                <a:defRPr/>
              </a:pPr>
              <a:t>‹#›</a:t>
            </a:fld>
            <a:endParaRPr lang="en-US" altLang="en-US"/>
          </a:p>
        </p:txBody>
      </p:sp>
    </p:spTree>
    <p:extLst>
      <p:ext uri="{BB962C8B-B14F-4D97-AF65-F5344CB8AC3E}">
        <p14:creationId xmlns:p14="http://schemas.microsoft.com/office/powerpoint/2010/main" val="2422719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7951" y="244478"/>
            <a:ext cx="2796116"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2" y="244478"/>
            <a:ext cx="8185151"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53FC4E6-FAC1-406D-82A0-07A52F723E3A}" type="slidenum">
              <a:rPr lang="en-US" altLang="en-US" smtClean="0"/>
              <a:pPr>
                <a:defRPr/>
              </a:pPr>
              <a:t>‹#›</a:t>
            </a:fld>
            <a:endParaRPr lang="en-US" altLang="en-US"/>
          </a:p>
        </p:txBody>
      </p:sp>
    </p:spTree>
    <p:extLst>
      <p:ext uri="{BB962C8B-B14F-4D97-AF65-F5344CB8AC3E}">
        <p14:creationId xmlns:p14="http://schemas.microsoft.com/office/powerpoint/2010/main" val="994417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44476"/>
            <a:ext cx="11180233" cy="14319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1117601"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557434"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B2121C7E-2CC6-450B-BE5A-0F72394D0AF1}" type="slidenum">
              <a:rPr lang="en-US" altLang="en-US" smtClean="0"/>
              <a:pPr>
                <a:defRPr/>
              </a:pPr>
              <a:t>‹#›</a:t>
            </a:fld>
            <a:endParaRPr lang="en-US" altLang="en-US"/>
          </a:p>
        </p:txBody>
      </p:sp>
    </p:spTree>
    <p:extLst>
      <p:ext uri="{BB962C8B-B14F-4D97-AF65-F5344CB8AC3E}">
        <p14:creationId xmlns:p14="http://schemas.microsoft.com/office/powerpoint/2010/main" val="2571839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222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286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596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941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48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2783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8124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8436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514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821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3/12/2021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36981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a:lstStyle>
            <a:lvl1pPr>
              <a:defRPr/>
            </a:lvl1pPr>
          </a:lstStyle>
          <a:p>
            <a:endParaRPr lang="en-US">
              <a:solidFill>
                <a:prstClr val="black">
                  <a:tint val="75000"/>
                </a:prstClr>
              </a:solidFill>
            </a:endParaRP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248400"/>
            <a:ext cx="2540000" cy="457200"/>
          </a:xfrm>
        </p:spPr>
        <p:txBody>
          <a:bodyPr/>
          <a:lstStyle>
            <a:lvl1pPr>
              <a:defRPr/>
            </a:lvl1pPr>
          </a:lstStyle>
          <a:p>
            <a:fld id="{78DE336E-F748-4206-B8C1-12BED8AE60F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71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lvl1pPr>
          </a:lstStyle>
          <a:p>
            <a:pPr>
              <a:defRPr/>
            </a:pPr>
            <a:endParaRPr lang="en-US" altLang="en-US">
              <a:solidFill>
                <a:srgbClr val="FFFFFF"/>
              </a:solidFill>
            </a:endParaRPr>
          </a:p>
        </p:txBody>
      </p:sp>
      <p:sp>
        <p:nvSpPr>
          <p:cNvPr id="12" name="Rectangle 12"/>
          <p:cNvSpPr>
            <a:spLocks noGrp="1" noChangeArrowheads="1"/>
          </p:cNvSpPr>
          <p:nvPr>
            <p:ph type="ftr" sz="quarter" idx="11"/>
          </p:nvPr>
        </p:nvSpPr>
        <p:spPr>
          <a:xfrm>
            <a:off x="4624388" y="6245225"/>
            <a:ext cx="3860800" cy="476250"/>
          </a:xfrm>
        </p:spPr>
        <p:txBody>
          <a:bodyPr/>
          <a:lstStyle>
            <a:lvl1pPr>
              <a:defRPr/>
            </a:lvl1pPr>
          </a:lstStyle>
          <a:p>
            <a:pPr>
              <a:defRPr/>
            </a:pPr>
            <a:endParaRPr lang="en-US" altLang="en-US">
              <a:solidFill>
                <a:srgbClr val="FFFFFF"/>
              </a:solidFill>
            </a:endParaRPr>
          </a:p>
        </p:txBody>
      </p:sp>
      <p:sp>
        <p:nvSpPr>
          <p:cNvPr id="13" name="Rectangle 13"/>
          <p:cNvSpPr>
            <a:spLocks noGrp="1" noChangeArrowheads="1"/>
          </p:cNvSpPr>
          <p:nvPr>
            <p:ph type="sldNum" sz="quarter" idx="12"/>
          </p:nvPr>
        </p:nvSpPr>
        <p:spPr/>
        <p:txBody>
          <a:bodyPr/>
          <a:lstStyle>
            <a:lvl1pPr>
              <a:defRPr/>
            </a:lvl1pPr>
          </a:lstStyle>
          <a:p>
            <a:pPr>
              <a:defRPr/>
            </a:pPr>
            <a:fld id="{30896918-7BF7-405E-8680-57D71C62E235}"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161303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White BG)">
    <p:bg>
      <p:bgPr>
        <a:solidFill>
          <a:schemeClr val="tx2"/>
        </a:solidFill>
        <a:effectLst/>
      </p:bgPr>
    </p:bg>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solidFill>
                  <a:schemeClr val="bg1"/>
                </a:solidFill>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solidFill>
                  <a:srgbClr val="128FF9"/>
                </a:solidFill>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solidFill>
                  <a:srgbClr val="128FF9"/>
                </a:solidFill>
                <a:effectLst/>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solidFill>
                  <a:srgbClr val="128FF9"/>
                </a:solidFill>
                <a:effectLst/>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365247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Content Placeholder 2"/>
          <p:cNvSpPr>
            <a:spLocks noGrp="1"/>
          </p:cNvSpPr>
          <p:nvPr>
            <p:ph idx="1" hasCustomPrompt="1"/>
          </p:nvPr>
        </p:nvSpPr>
        <p:spPr>
          <a:xfrm>
            <a:off x="485127" y="1871980"/>
            <a:ext cx="11183938" cy="4191000"/>
          </a:xfrm>
        </p:spPr>
        <p:txBody>
          <a:bodyPr/>
          <a:lstStyle>
            <a:lvl1pPr>
              <a:defRPr>
                <a:solidFill>
                  <a:schemeClr val="accent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045BA936-26FA-46BC-B800-CD9D750135BA}"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16568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488302" y="1892300"/>
            <a:ext cx="11183938" cy="4191000"/>
          </a:xfrm>
        </p:spPr>
        <p:txBody>
          <a:bodyPr/>
          <a:lstStyle>
            <a:lvl1pPr>
              <a:defRPr>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932056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25D6FBC9-9E3C-4990-A0F8-5742AA20FF18}"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622531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rgbClr val="128FF9"/>
                </a:solidFill>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rgbClr val="128FF9"/>
                </a:solidFill>
                <a:effectLst/>
              </a:defRPr>
            </a:lvl1pPr>
          </a:lstStyle>
          <a:p>
            <a:pPr>
              <a:defRPr/>
            </a:pPr>
            <a:endParaRPr lang="en-US" altLang="en-US"/>
          </a:p>
        </p:txBody>
      </p:sp>
      <p:sp>
        <p:nvSpPr>
          <p:cNvPr id="5" name="Footer Placeholder 4"/>
          <p:cNvSpPr>
            <a:spLocks noGrp="1"/>
          </p:cNvSpPr>
          <p:nvPr>
            <p:ph type="ftr" sz="quarter" idx="11"/>
          </p:nvPr>
        </p:nvSpPr>
        <p:spPr/>
        <p:txBody>
          <a:bodyPr/>
          <a:lstStyle>
            <a:lvl1pPr>
              <a:defRPr>
                <a:solidFill>
                  <a:srgbClr val="128FF9"/>
                </a:solidFill>
                <a:effectLst/>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solidFill>
                  <a:srgbClr val="128FF9"/>
                </a:solidFill>
                <a:effectLst/>
              </a:defRPr>
            </a:lvl1pPr>
          </a:lstStyle>
          <a:p>
            <a:pPr>
              <a:defRPr/>
            </a:pPr>
            <a:fld id="{853ED4D5-391E-4CEF-84BD-80FE40117C92}" type="slidenum">
              <a:rPr lang="en-US" altLang="en-US" smtClean="0"/>
              <a:pPr>
                <a:defRPr/>
              </a:pPr>
              <a:t>‹#›</a:t>
            </a:fld>
            <a:endParaRPr lang="en-US" altLang="en-US"/>
          </a:p>
        </p:txBody>
      </p:sp>
    </p:spTree>
    <p:extLst>
      <p:ext uri="{BB962C8B-B14F-4D97-AF65-F5344CB8AC3E}">
        <p14:creationId xmlns:p14="http://schemas.microsoft.com/office/powerpoint/2010/main" val="29972737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D6720E9E-5DE8-432E-AC21-9870E19994FF}"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148145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Two Conten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355678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pPr>
              <a:defRPr/>
            </a:pPr>
            <a:fld id="{F7568DB5-3E61-4EC6-BABB-93ABD8F36AFE}"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0825947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woTxTwoObj" preserve="1">
  <p:cSld name="Comparis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solidFill>
                  <a:srgbClr val="128FF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lvl1pPr>
              <a:defRPr>
                <a:solidFill>
                  <a:srgbClr val="128FF9"/>
                </a:solidFill>
              </a:defRPr>
            </a:lvl1pPr>
            <a:lvl2pPr>
              <a:buClr>
                <a:srgbClr val="128FF9"/>
              </a:buClr>
              <a:defRPr>
                <a:solidFill>
                  <a:schemeClr val="bg1"/>
                </a:solidFill>
              </a:defRPr>
            </a:lvl2pPr>
            <a:lvl3pPr>
              <a:buClr>
                <a:srgbClr val="128FF9"/>
              </a:buClr>
              <a:defRPr>
                <a:solidFill>
                  <a:schemeClr val="bg1"/>
                </a:solidFill>
              </a:defRPr>
            </a:lvl3pPr>
            <a:lvl4pPr>
              <a:buClr>
                <a:srgbClr val="128FF9"/>
              </a:buClr>
              <a:defRPr>
                <a:solidFill>
                  <a:schemeClr val="bg1"/>
                </a:solidFill>
              </a:defRPr>
            </a:lvl4pPr>
            <a:lvl5pPr>
              <a:buClr>
                <a:srgbClr val="128FF9"/>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lang="en-US" sz="2400" b="1" kern="1200" dirty="0" smtClean="0">
                <a:solidFill>
                  <a:srgbClr val="128FF9"/>
                </a:solidFill>
                <a:effectLst/>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lang="en-US" dirty="0" smtClean="0">
                <a:solidFill>
                  <a:srgbClr val="128FF9"/>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IN" dirty="0">
                <a:solidFill>
                  <a:schemeClr val="bg1"/>
                </a:solidFill>
              </a:defRPr>
            </a:lvl5pPr>
          </a:lstStyle>
          <a:p>
            <a:pPr lvl="0"/>
            <a:r>
              <a:rPr lang="en-US" dirty="0"/>
              <a:t>EDIT MASTER TEXT STYLES</a:t>
            </a:r>
          </a:p>
          <a:p>
            <a:pPr lvl="1">
              <a:buClr>
                <a:srgbClr val="128FF9"/>
              </a:buClr>
            </a:pPr>
            <a:r>
              <a:rPr lang="en-US" dirty="0"/>
              <a:t>Second level</a:t>
            </a:r>
          </a:p>
          <a:p>
            <a:pPr lvl="2">
              <a:buClr>
                <a:srgbClr val="128FF9"/>
              </a:buClr>
            </a:pPr>
            <a:r>
              <a:rPr lang="en-US" dirty="0"/>
              <a:t>Third level</a:t>
            </a:r>
          </a:p>
          <a:p>
            <a:pPr lvl="3">
              <a:buClr>
                <a:srgbClr val="128FF9"/>
              </a:buClr>
            </a:pPr>
            <a:r>
              <a:rPr lang="en-US" dirty="0"/>
              <a:t>Fourth level</a:t>
            </a:r>
          </a:p>
          <a:p>
            <a:pPr lvl="4">
              <a:buClr>
                <a:srgbClr val="128FF9"/>
              </a:buClr>
            </a:pPr>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910415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Date Placeholder 2"/>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pPr>
              <a:defRPr/>
            </a:pPr>
            <a:fld id="{0C3B052C-DA6A-47A2-957B-0BEDF41EB728}"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257000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pPr>
              <a:defRPr/>
            </a:pPr>
            <a:fld id="{24E6B2D9-1560-444C-97EF-F30CB772872A}"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89888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5159896"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40319"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E23801B2-BA13-4478-A82F-1E72F1620023}"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028755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93131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solidFill>
                  <a:schemeClr val="bg1"/>
                </a:solidFill>
                <a:effectLst/>
              </a:defRPr>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028065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30223"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05472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solidFill>
                  <a:schemeClr val="bg1"/>
                </a:solidFill>
              </a:defRPr>
            </a:lvl1pPr>
          </a:lstStyle>
          <a:p>
            <a:r>
              <a:rPr lang="en-US"/>
              <a:t>Click to edit Master title style</a:t>
            </a:r>
            <a:endParaRPr lang="en-IN" dirty="0"/>
          </a:p>
        </p:txBody>
      </p:sp>
      <p:sp>
        <p:nvSpPr>
          <p:cNvPr id="3" name="Picture Placeholder 2"/>
          <p:cNvSpPr>
            <a:spLocks noGrp="1"/>
          </p:cNvSpPr>
          <p:nvPr>
            <p:ph type="pic" idx="1"/>
          </p:nvPr>
        </p:nvSpPr>
        <p:spPr>
          <a:xfrm>
            <a:off x="0"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877688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Thank You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14266" y="1"/>
            <a:ext cx="12177734" cy="40050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19991196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Thank You Layou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solidFill>
                  <a:schemeClr val="bg1"/>
                </a:solidFill>
                <a:effectLst/>
              </a:defRPr>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14266" y="1"/>
            <a:ext cx="12177734" cy="4005063"/>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solidFill>
                  <a:srgbClr val="128FF9"/>
                </a:solidFill>
              </a:defRPr>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32707317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6F6CA3D2-39F2-442F-8D31-5B31DBE64157}"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7545900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7951" y="244478"/>
            <a:ext cx="2796116"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2" y="244478"/>
            <a:ext cx="8185151"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1BA646F6-1E08-4E45-8A7B-9482F24445B1}"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449305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44476"/>
            <a:ext cx="11180233" cy="14319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1117601"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557434"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A233BA09-41AA-4F34-9D73-1838F92B95C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566883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Layout (light)">
    <p:bg>
      <p:bgPr>
        <a:solidFill>
          <a:srgbClr val="4D4A46"/>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grpSp>
        <p:nvGrpSpPr>
          <p:cNvPr id="7" name="Group 3"/>
          <p:cNvGrpSpPr/>
          <p:nvPr userDrawn="1"/>
        </p:nvGrpSpPr>
        <p:grpSpPr>
          <a:xfrm>
            <a:off x="1225609" y="804923"/>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7" y="3459936"/>
            <a:ext cx="6339443" cy="660400"/>
          </a:xfrm>
        </p:spPr>
        <p:txBody>
          <a:bodyPr anchor="ctr"/>
          <a:lstStyle>
            <a:lvl1pPr algn="l">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7" y="4006249"/>
            <a:ext cx="6339443" cy="459433"/>
          </a:xfrm>
        </p:spPr>
        <p:txBody>
          <a:bodyPr anchor="ctr">
            <a:normAutofit/>
          </a:bodyPr>
          <a:lstStyle>
            <a:lvl1pPr marL="0" indent="0" algn="l">
              <a:buNone/>
              <a:defRPr sz="2000">
                <a:solidFill>
                  <a:srgbClr val="E4D4C5"/>
                </a:solidFill>
                <a:latin typeface="Cinzel" panose="00000500000000000000" pitchFamily="2" charset="0"/>
              </a:defRPr>
            </a:lvl1pPr>
            <a:lvl2pPr marL="304815" indent="0" algn="ctr">
              <a:buNone/>
              <a:defRPr sz="1333"/>
            </a:lvl2pPr>
            <a:lvl3pPr marL="609630" indent="0" algn="ctr">
              <a:buNone/>
              <a:defRPr sz="1200"/>
            </a:lvl3pPr>
            <a:lvl4pPr marL="914446" indent="0" algn="ctr">
              <a:buNone/>
              <a:defRPr sz="1067"/>
            </a:lvl4pPr>
            <a:lvl5pPr marL="1219261" indent="0" algn="ctr">
              <a:buNone/>
              <a:defRPr sz="1067"/>
            </a:lvl5pPr>
            <a:lvl6pPr marL="1524076" indent="0" algn="ctr">
              <a:buNone/>
              <a:defRPr sz="1067"/>
            </a:lvl6pPr>
            <a:lvl7pPr marL="1828891" indent="0" algn="ctr">
              <a:buNone/>
              <a:defRPr sz="1067"/>
            </a:lvl7pPr>
            <a:lvl8pPr marL="2133707" indent="0" algn="ctr">
              <a:buNone/>
              <a:defRPr sz="1067"/>
            </a:lvl8pPr>
            <a:lvl9pPr marL="2438522"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solidFill>
                  <a:srgbClr val="E4D4C5"/>
                </a:solidFill>
              </a:rPr>
              <a:pPr fontAlgn="auto">
                <a:spcBef>
                  <a:spcPts val="0"/>
                </a:spcBef>
                <a:spcAft>
                  <a:spcPts val="0"/>
                </a:spcAft>
              </a:pPr>
              <a:t>‹#›</a:t>
            </a:fld>
            <a:endParaRPr lang="en-IN" sz="1600" dirty="0">
              <a:solidFill>
                <a:srgbClr val="E4D4C5"/>
              </a:solidFill>
            </a:endParaRPr>
          </a:p>
        </p:txBody>
      </p:sp>
    </p:spTree>
    <p:extLst>
      <p:ext uri="{BB962C8B-B14F-4D97-AF65-F5344CB8AC3E}">
        <p14:creationId xmlns:p14="http://schemas.microsoft.com/office/powerpoint/2010/main" val="17401595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Layout (dark)">
    <p:bg>
      <p:bgPr>
        <a:solidFill>
          <a:srgbClr val="E4D4C5"/>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grpSp>
        <p:nvGrpSpPr>
          <p:cNvPr id="7" name="Group 3"/>
          <p:cNvGrpSpPr/>
          <p:nvPr userDrawn="1"/>
        </p:nvGrpSpPr>
        <p:grpSpPr>
          <a:xfrm>
            <a:off x="1225609" y="804923"/>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7" y="3479800"/>
            <a:ext cx="6339443" cy="660400"/>
          </a:xfrm>
        </p:spPr>
        <p:txBody>
          <a:bodyPr anchor="ctr"/>
          <a:lstStyle>
            <a:lvl1pPr algn="l">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7" y="4026113"/>
            <a:ext cx="6339443" cy="459433"/>
          </a:xfrm>
        </p:spPr>
        <p:txBody>
          <a:bodyPr anchor="ctr">
            <a:normAutofit/>
          </a:bodyPr>
          <a:lstStyle>
            <a:lvl1pPr marL="0" indent="0" algn="l">
              <a:buNone/>
              <a:defRPr sz="2000">
                <a:solidFill>
                  <a:srgbClr val="4D4A46"/>
                </a:solidFill>
                <a:latin typeface="Cinzel" panose="00000500000000000000" pitchFamily="2" charset="0"/>
              </a:defRPr>
            </a:lvl1pPr>
            <a:lvl2pPr marL="304815" indent="0" algn="ctr">
              <a:buNone/>
              <a:defRPr sz="1333"/>
            </a:lvl2pPr>
            <a:lvl3pPr marL="609630" indent="0" algn="ctr">
              <a:buNone/>
              <a:defRPr sz="1200"/>
            </a:lvl3pPr>
            <a:lvl4pPr marL="914446" indent="0" algn="ctr">
              <a:buNone/>
              <a:defRPr sz="1067"/>
            </a:lvl4pPr>
            <a:lvl5pPr marL="1219261" indent="0" algn="ctr">
              <a:buNone/>
              <a:defRPr sz="1067"/>
            </a:lvl5pPr>
            <a:lvl6pPr marL="1524076" indent="0" algn="ctr">
              <a:buNone/>
              <a:defRPr sz="1067"/>
            </a:lvl6pPr>
            <a:lvl7pPr marL="1828891" indent="0" algn="ctr">
              <a:buNone/>
              <a:defRPr sz="1067"/>
            </a:lvl7pPr>
            <a:lvl8pPr marL="2133707" indent="0" algn="ctr">
              <a:buNone/>
              <a:defRPr sz="1067"/>
            </a:lvl8pPr>
            <a:lvl9pPr marL="2438522"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3322555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24800" y="684925"/>
            <a:ext cx="3429000" cy="1321676"/>
          </a:xfrm>
        </p:spPr>
        <p:txBody>
          <a:bodyPr/>
          <a:lstStyle>
            <a:lvl1pPr algn="r">
              <a:defRPr kumimoji="0" lang="en-US" sz="4266" b="0" i="0" u="none" strike="noStrike" kern="1200" cap="none" spc="0" normalizeH="0" baseline="0" smtClean="0">
                <a:ln>
                  <a:noFill/>
                </a:ln>
                <a:solidFill>
                  <a:srgbClr val="044A3A"/>
                </a:solidFill>
                <a:effectLst/>
                <a:uLnTx/>
                <a:uFillTx/>
                <a:latin typeface="Quando"/>
                <a:ea typeface="+mn-ea"/>
                <a:cs typeface="+mn-cs"/>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10" name="Freeform 6"/>
          <p:cNvSpPr/>
          <p:nvPr/>
        </p:nvSpPr>
        <p:spPr>
          <a:xfrm>
            <a:off x="685800" y="685801"/>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044A3A"/>
          </a:solidFill>
        </p:spPr>
      </p:sp>
      <p:sp>
        <p:nvSpPr>
          <p:cNvPr id="12" name="Freeform 8"/>
          <p:cNvSpPr/>
          <p:nvPr/>
        </p:nvSpPr>
        <p:spPr>
          <a:xfrm>
            <a:off x="1671174" y="2534939"/>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FFFFFF"/>
          </a:solidFill>
        </p:spPr>
      </p:sp>
      <p:sp>
        <p:nvSpPr>
          <p:cNvPr id="14" name="Freeform 10"/>
          <p:cNvSpPr/>
          <p:nvPr/>
        </p:nvSpPr>
        <p:spPr>
          <a:xfrm>
            <a:off x="689105" y="4353569"/>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79D1C3"/>
          </a:solidFill>
        </p:spPr>
      </p:sp>
      <p:sp>
        <p:nvSpPr>
          <p:cNvPr id="24"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
        <p:nvSpPr>
          <p:cNvPr id="26" name="Text Placeholder 25"/>
          <p:cNvSpPr>
            <a:spLocks noGrp="1"/>
          </p:cNvSpPr>
          <p:nvPr userDrawn="1">
            <p:ph type="body" sz="quarter" idx="12" hasCustomPrompt="1"/>
          </p:nvPr>
        </p:nvSpPr>
        <p:spPr>
          <a:xfrm rot="-5400000">
            <a:off x="616351" y="1345515"/>
            <a:ext cx="1300800" cy="499200"/>
          </a:xfrm>
        </p:spPr>
        <p:txBody>
          <a:bodyPr>
            <a:noAutofit/>
          </a:bodyPr>
          <a:lstStyle>
            <a:lvl1pPr marL="0" indent="0" algn="ctr">
              <a:buNone/>
              <a:defRPr kumimoji="0" lang="en-IN" sz="3667" b="0" i="0" u="none" strike="noStrike" kern="1200" cap="none" spc="0" normalizeH="0" baseline="0" dirty="0">
                <a:ln>
                  <a:noFill/>
                </a:ln>
                <a:solidFill>
                  <a:srgbClr val="79D1C3"/>
                </a:solidFill>
                <a:effectLst/>
                <a:uLnTx/>
                <a:uFillTx/>
                <a:latin typeface="Quando"/>
                <a:ea typeface="+mn-ea"/>
                <a:cs typeface="+mn-cs"/>
              </a:defRPr>
            </a:lvl1pPr>
          </a:lstStyle>
          <a:p>
            <a:pPr lvl="0"/>
            <a:r>
              <a:rPr lang="en-IN" dirty="0"/>
              <a:t>01</a:t>
            </a:r>
          </a:p>
        </p:txBody>
      </p:sp>
      <p:sp>
        <p:nvSpPr>
          <p:cNvPr id="27" name="Text Placeholder 25"/>
          <p:cNvSpPr>
            <a:spLocks noGrp="1"/>
          </p:cNvSpPr>
          <p:nvPr userDrawn="1">
            <p:ph type="body" sz="quarter" idx="13" hasCustomPrompt="1"/>
          </p:nvPr>
        </p:nvSpPr>
        <p:spPr>
          <a:xfrm rot="5400000">
            <a:off x="5807535" y="3194653"/>
            <a:ext cx="1300800" cy="499200"/>
          </a:xfrm>
        </p:spPr>
        <p:txBody>
          <a:bodyPr>
            <a:noAutofit/>
          </a:bodyPr>
          <a:lstStyle>
            <a:lvl1pPr marL="0" indent="0" algn="ctr">
              <a:buNone/>
              <a:defRPr kumimoji="0" lang="en-IN" sz="3667" b="0" i="0" u="none" strike="noStrike" kern="1200" cap="none" spc="0" normalizeH="0" baseline="0" dirty="0">
                <a:ln>
                  <a:noFill/>
                </a:ln>
                <a:solidFill>
                  <a:srgbClr val="4D4A46"/>
                </a:solidFill>
                <a:effectLst/>
                <a:uLnTx/>
                <a:uFillTx/>
                <a:latin typeface="Quando"/>
                <a:ea typeface="+mn-ea"/>
                <a:cs typeface="+mn-cs"/>
              </a:defRPr>
            </a:lvl1pPr>
          </a:lstStyle>
          <a:p>
            <a:pPr lvl="0"/>
            <a:r>
              <a:rPr lang="en-IN" dirty="0"/>
              <a:t>02</a:t>
            </a:r>
          </a:p>
        </p:txBody>
      </p:sp>
      <p:sp>
        <p:nvSpPr>
          <p:cNvPr id="29" name="Text Placeholder 28"/>
          <p:cNvSpPr>
            <a:spLocks noGrp="1"/>
          </p:cNvSpPr>
          <p:nvPr userDrawn="1">
            <p:ph type="body" sz="quarter" idx="14" hasCustomPrompt="1"/>
          </p:nvPr>
        </p:nvSpPr>
        <p:spPr>
          <a:xfrm>
            <a:off x="1830917" y="1244600"/>
            <a:ext cx="3503083" cy="762000"/>
          </a:xfrm>
        </p:spPr>
        <p:txBody>
          <a:bodyPr>
            <a:normAutofit/>
          </a:bodyPr>
          <a:lstStyle>
            <a:lvl1pPr marL="0" indent="0">
              <a:buNone/>
              <a:defRPr sz="4000">
                <a:solidFill>
                  <a:schemeClr val="bg1"/>
                </a:solidFill>
                <a:latin typeface="Cinzel" panose="00000500000000000000" pitchFamily="2" charset="0"/>
              </a:defRPr>
            </a:lvl1pPr>
          </a:lstStyle>
          <a:p>
            <a:pPr lvl="0"/>
            <a:r>
              <a:rPr lang="en-IN" sz="4000" dirty="0"/>
              <a:t>Title 1</a:t>
            </a:r>
            <a:endParaRPr lang="en-IN" dirty="0"/>
          </a:p>
        </p:txBody>
      </p:sp>
      <p:sp>
        <p:nvSpPr>
          <p:cNvPr id="30" name="Text Placeholder 28"/>
          <p:cNvSpPr>
            <a:spLocks noGrp="1"/>
          </p:cNvSpPr>
          <p:nvPr userDrawn="1">
            <p:ph type="body" sz="quarter" idx="15" hasCustomPrompt="1"/>
          </p:nvPr>
        </p:nvSpPr>
        <p:spPr>
          <a:xfrm>
            <a:off x="2188214" y="3032747"/>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2</a:t>
            </a:r>
            <a:endParaRPr lang="en-IN" dirty="0"/>
          </a:p>
        </p:txBody>
      </p:sp>
      <p:sp>
        <p:nvSpPr>
          <p:cNvPr id="31" name="Text Placeholder 28"/>
          <p:cNvSpPr>
            <a:spLocks noGrp="1"/>
          </p:cNvSpPr>
          <p:nvPr userDrawn="1">
            <p:ph type="body" sz="quarter" idx="16" hasCustomPrompt="1"/>
          </p:nvPr>
        </p:nvSpPr>
        <p:spPr>
          <a:xfrm>
            <a:off x="1671175" y="4927653"/>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3</a:t>
            </a:r>
            <a:endParaRPr lang="en-IN" dirty="0"/>
          </a:p>
        </p:txBody>
      </p:sp>
      <p:sp>
        <p:nvSpPr>
          <p:cNvPr id="32" name="Text Placeholder 25"/>
          <p:cNvSpPr>
            <a:spLocks noGrp="1"/>
          </p:cNvSpPr>
          <p:nvPr>
            <p:ph type="body" sz="quarter" idx="17" hasCustomPrompt="1"/>
          </p:nvPr>
        </p:nvSpPr>
        <p:spPr>
          <a:xfrm rot="-5400000">
            <a:off x="616351" y="5059053"/>
            <a:ext cx="1300800" cy="499200"/>
          </a:xfrm>
        </p:spPr>
        <p:txBody>
          <a:bodyPr>
            <a:noAutofit/>
          </a:bodyPr>
          <a:lstStyle>
            <a:lvl1pPr marL="0" indent="0" algn="ctr">
              <a:buNone/>
              <a:defRPr kumimoji="0" lang="en-IN" sz="3667" b="0" i="0" u="none" strike="noStrike" kern="1200" cap="none" spc="0" normalizeH="0" baseline="0" dirty="0">
                <a:ln>
                  <a:noFill/>
                </a:ln>
                <a:solidFill>
                  <a:schemeClr val="bg1"/>
                </a:solidFill>
                <a:effectLst/>
                <a:uLnTx/>
                <a:uFillTx/>
                <a:latin typeface="Quando"/>
                <a:ea typeface="+mn-ea"/>
                <a:cs typeface="+mn-cs"/>
              </a:defRPr>
            </a:lvl1pPr>
          </a:lstStyle>
          <a:p>
            <a:pPr lvl="0"/>
            <a:r>
              <a:rPr lang="en-IN" dirty="0"/>
              <a:t>03</a:t>
            </a:r>
          </a:p>
        </p:txBody>
      </p:sp>
    </p:spTree>
    <p:extLst>
      <p:ext uri="{BB962C8B-B14F-4D97-AF65-F5344CB8AC3E}">
        <p14:creationId xmlns:p14="http://schemas.microsoft.com/office/powerpoint/2010/main" val="13753084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E4D4C5"/>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7" y="2362200"/>
            <a:ext cx="5738283" cy="3098800"/>
          </a:xfrm>
        </p:spPr>
        <p:txBody>
          <a:bodyPr>
            <a:normAutofit/>
          </a:bodyPr>
          <a:lstStyle>
            <a:lvl1pPr>
              <a:defRPr sz="1867">
                <a:solidFill>
                  <a:srgbClr val="4D4A46"/>
                </a:solidFill>
                <a:latin typeface="Montserrat" panose="02000505000000020004" pitchFamily="2" charset="0"/>
              </a:defRPr>
            </a:lvl1pPr>
            <a:lvl2pPr>
              <a:defRPr sz="1600">
                <a:solidFill>
                  <a:srgbClr val="4D4A46"/>
                </a:solidFill>
                <a:latin typeface="Montserrat" panose="02000505000000020004" pitchFamily="2" charset="0"/>
              </a:defRPr>
            </a:lvl2pPr>
            <a:lvl3pPr>
              <a:defRPr sz="1333">
                <a:solidFill>
                  <a:srgbClr val="4D4A46"/>
                </a:solidFill>
                <a:latin typeface="Montserrat" panose="02000505000000020004" pitchFamily="2" charset="0"/>
              </a:defRPr>
            </a:lvl3pPr>
            <a:lvl4pPr>
              <a:defRPr sz="1200">
                <a:solidFill>
                  <a:srgbClr val="4D4A46"/>
                </a:solidFill>
                <a:latin typeface="Montserrat" panose="02000505000000020004" pitchFamily="2" charset="0"/>
              </a:defRPr>
            </a:lvl4pPr>
            <a:lvl5pPr>
              <a:defRPr sz="1200">
                <a:solidFill>
                  <a:srgbClr val="4D4A46"/>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1"/>
            <a:ext cx="2743200" cy="365125"/>
          </a:xfrm>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4D4A46"/>
            </a:solidFill>
          </a:ln>
        </p:spPr>
        <p:txBody>
          <a:bodyPr/>
          <a:lstStyle>
            <a:lvl1pPr algn="ctr">
              <a:defRPr sz="1600">
                <a:solidFill>
                  <a:srgbClr val="4D4A46"/>
                </a:solidFill>
                <a:latin typeface="Rounded M+ 1p Regular" panose="020B0604020202020204" charset="0"/>
                <a:cs typeface="Rounded M+ 1p Regular" panose="020B0604020202020204" charset="0"/>
              </a:defRPr>
            </a:lvl1pPr>
          </a:lstStyle>
          <a:p>
            <a:pPr eaLnBrk="1" fontAlgn="auto" hangingPunct="1">
              <a:spcBef>
                <a:spcPts val="0"/>
              </a:spcBef>
              <a:spcAft>
                <a:spcPts val="0"/>
              </a:spcAft>
            </a:pPr>
            <a:fld id="{518C8060-9227-4C66-957D-7B20F13919E5}" type="slidenum">
              <a:rPr lang="en-IN" smtClean="0"/>
              <a:pPr eaLnBrk="1" fontAlgn="auto" hangingPunct="1">
                <a:spcBef>
                  <a:spcPts val="0"/>
                </a:spcBef>
                <a:spcAft>
                  <a:spcPts val="0"/>
                </a:spcAft>
              </a:pPr>
              <a:t>‹#›</a:t>
            </a:fld>
            <a:endParaRPr lang="en-IN" dirty="0"/>
          </a:p>
        </p:txBody>
      </p:sp>
      <p:sp>
        <p:nvSpPr>
          <p:cNvPr id="15" name="AutoShape 11"/>
          <p:cNvSpPr/>
          <p:nvPr/>
        </p:nvSpPr>
        <p:spPr>
          <a:xfrm>
            <a:off x="5615517" y="2098296"/>
            <a:ext cx="4183561" cy="57403"/>
          </a:xfrm>
          <a:prstGeom prst="rect">
            <a:avLst/>
          </a:prstGeom>
          <a:solidFill>
            <a:srgbClr val="FFFDFD"/>
          </a:solidFill>
        </p:spPr>
      </p:sp>
      <p:sp>
        <p:nvSpPr>
          <p:cNvPr id="19" name="Title 18"/>
          <p:cNvSpPr>
            <a:spLocks noGrp="1"/>
          </p:cNvSpPr>
          <p:nvPr userDrawn="1">
            <p:ph type="title"/>
          </p:nvPr>
        </p:nvSpPr>
        <p:spPr>
          <a:xfrm>
            <a:off x="5615641" y="520750"/>
            <a:ext cx="5738159" cy="911641"/>
          </a:xfrm>
        </p:spPr>
        <p:txBody>
          <a:bodyPr>
            <a:noAutofit/>
          </a:bodyPr>
          <a:lstStyle>
            <a:lvl1pPr>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7" y="1701800"/>
            <a:ext cx="5738283" cy="304800"/>
          </a:xfrm>
        </p:spPr>
        <p:txBody>
          <a:bodyPr>
            <a:normAutofit/>
          </a:bodyPr>
          <a:lstStyle>
            <a:lvl1pPr marL="0" indent="0">
              <a:buNone/>
              <a:defRPr sz="1733" baseline="0">
                <a:solidFill>
                  <a:srgbClr val="4D4A46"/>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7814312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4D4A46"/>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7" y="2362200"/>
            <a:ext cx="5738283" cy="3098800"/>
          </a:xfrm>
        </p:spPr>
        <p:txBody>
          <a:bodyPr>
            <a:normAutofit/>
          </a:bodyPr>
          <a:lstStyle>
            <a:lvl1pPr>
              <a:defRPr sz="1867">
                <a:solidFill>
                  <a:srgbClr val="E4D4C5"/>
                </a:solidFill>
                <a:latin typeface="Montserrat" panose="02000505000000020004" pitchFamily="2" charset="0"/>
              </a:defRPr>
            </a:lvl1pPr>
            <a:lvl2pPr>
              <a:defRPr sz="1600">
                <a:solidFill>
                  <a:srgbClr val="E4D4C5"/>
                </a:solidFill>
                <a:latin typeface="Montserrat" panose="02000505000000020004" pitchFamily="2" charset="0"/>
              </a:defRPr>
            </a:lvl2pPr>
            <a:lvl3pPr>
              <a:defRPr sz="1333">
                <a:solidFill>
                  <a:srgbClr val="E4D4C5"/>
                </a:solidFill>
                <a:latin typeface="Montserrat" panose="02000505000000020004" pitchFamily="2" charset="0"/>
              </a:defRPr>
            </a:lvl3pPr>
            <a:lvl4pPr>
              <a:defRPr sz="1200">
                <a:solidFill>
                  <a:srgbClr val="E4D4C5"/>
                </a:solidFill>
                <a:latin typeface="Montserrat" panose="02000505000000020004" pitchFamily="2" charset="0"/>
              </a:defRPr>
            </a:lvl4pPr>
            <a:lvl5pPr>
              <a:defRPr sz="1200">
                <a:solidFill>
                  <a:srgbClr val="E4D4C5"/>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1"/>
            <a:ext cx="2743200" cy="365125"/>
          </a:xfrm>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E4D4C5"/>
            </a:solidFill>
          </a:ln>
        </p:spPr>
        <p:txBody>
          <a:bodyPr/>
          <a:lstStyle>
            <a:lvl1pPr algn="ctr">
              <a:defRPr sz="1600">
                <a:solidFill>
                  <a:srgbClr val="E4D4C5"/>
                </a:solidFill>
                <a:latin typeface="Rounded M+ 1p Regular" panose="020B0604020202020204" charset="0"/>
                <a:cs typeface="Rounded M+ 1p Regular" panose="020B0604020202020204" charset="0"/>
              </a:defRPr>
            </a:lvl1pPr>
          </a:lstStyle>
          <a:p>
            <a:pPr eaLnBrk="1" fontAlgn="auto" hangingPunct="1">
              <a:spcBef>
                <a:spcPts val="0"/>
              </a:spcBef>
              <a:spcAft>
                <a:spcPts val="0"/>
              </a:spcAft>
            </a:pPr>
            <a:fld id="{518C8060-9227-4C66-957D-7B20F13919E5}" type="slidenum">
              <a:rPr lang="en-IN" smtClean="0"/>
              <a:pPr eaLnBrk="1" fontAlgn="auto" hangingPunct="1">
                <a:spcBef>
                  <a:spcPts val="0"/>
                </a:spcBef>
                <a:spcAft>
                  <a:spcPts val="0"/>
                </a:spcAft>
              </a:pPr>
              <a:t>‹#›</a:t>
            </a:fld>
            <a:endParaRPr lang="en-IN" dirty="0"/>
          </a:p>
        </p:txBody>
      </p:sp>
      <p:sp>
        <p:nvSpPr>
          <p:cNvPr id="15" name="AutoShape 11"/>
          <p:cNvSpPr/>
          <p:nvPr/>
        </p:nvSpPr>
        <p:spPr>
          <a:xfrm>
            <a:off x="5615517" y="2098296"/>
            <a:ext cx="4183561" cy="57403"/>
          </a:xfrm>
          <a:prstGeom prst="rect">
            <a:avLst/>
          </a:prstGeom>
          <a:solidFill>
            <a:srgbClr val="FFFDFD"/>
          </a:solidFill>
        </p:spPr>
      </p:sp>
      <p:sp>
        <p:nvSpPr>
          <p:cNvPr id="19" name="Title 18"/>
          <p:cNvSpPr>
            <a:spLocks noGrp="1"/>
          </p:cNvSpPr>
          <p:nvPr userDrawn="1">
            <p:ph type="title"/>
          </p:nvPr>
        </p:nvSpPr>
        <p:spPr>
          <a:xfrm>
            <a:off x="5615641" y="520750"/>
            <a:ext cx="5738159" cy="911641"/>
          </a:xfrm>
        </p:spPr>
        <p:txBody>
          <a:bodyPr>
            <a:noAutofit/>
          </a:bodyPr>
          <a:lstStyle>
            <a:lvl1pPr>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7" y="1701800"/>
            <a:ext cx="5738283" cy="304800"/>
          </a:xfrm>
        </p:spPr>
        <p:txBody>
          <a:bodyPr>
            <a:normAutofit/>
          </a:bodyPr>
          <a:lstStyle>
            <a:lvl1pPr marL="0" indent="0">
              <a:buNone/>
              <a:defRPr sz="1733" baseline="0">
                <a:solidFill>
                  <a:srgbClr val="E4D4C5"/>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13117290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E4D4C5"/>
        </a:solidFill>
        <a:effectLst/>
      </p:bgPr>
    </p:bg>
    <p:spTree>
      <p:nvGrpSpPr>
        <p:cNvPr id="1" name=""/>
        <p:cNvGrpSpPr/>
        <p:nvPr/>
      </p:nvGrpSpPr>
      <p:grpSpPr>
        <a:xfrm>
          <a:off x="0" y="0"/>
          <a:ext cx="0" cy="0"/>
          <a:chOff x="0" y="0"/>
          <a:chExt cx="0" cy="0"/>
        </a:xfrm>
      </p:grpSpPr>
      <p:sp>
        <p:nvSpPr>
          <p:cNvPr id="35" name="Date Placeholder 1"/>
          <p:cNvSpPr>
            <a:spLocks noGrp="1"/>
          </p:cNvSpPr>
          <p:nvPr>
            <p:ph type="dt" sz="half" idx="10"/>
          </p:nvPr>
        </p:nvSpPr>
        <p:spPr>
          <a:xfrm>
            <a:off x="838200" y="6356350"/>
            <a:ext cx="2743200" cy="365125"/>
          </a:xfrm>
        </p:spPr>
        <p:txBody>
          <a:bodyPr/>
          <a:lstStyle/>
          <a:p>
            <a:fld id="{DF4EFAA1-6340-4094-B5E4-9E91A8CBE28D}" type="datetimeFigureOut">
              <a:rPr lang="en-IN" smtClean="0">
                <a:solidFill>
                  <a:prstClr val="black">
                    <a:tint val="75000"/>
                  </a:prstClr>
                </a:solidFill>
              </a:rPr>
              <a:pPr/>
              <a:t>12-03-2021</a:t>
            </a:fld>
            <a:endParaRPr lang="en-IN">
              <a:solidFill>
                <a:prstClr val="black">
                  <a:tint val="75000"/>
                </a:prstClr>
              </a:solidFill>
            </a:endParaRPr>
          </a:p>
        </p:txBody>
      </p:sp>
      <p:sp>
        <p:nvSpPr>
          <p:cNvPr id="36" name="Footer Placeholder 2"/>
          <p:cNvSpPr>
            <a:spLocks noGrp="1"/>
          </p:cNvSpPr>
          <p:nvPr>
            <p:ph type="ftr" sz="quarter" idx="11"/>
          </p:nvPr>
        </p:nvSpPr>
        <p:spPr>
          <a:xfrm>
            <a:off x="4038600" y="6356350"/>
            <a:ext cx="4114800" cy="365125"/>
          </a:xfrm>
        </p:spPr>
        <p:txBody>
          <a:bodyPr/>
          <a:lstStyle/>
          <a:p>
            <a:endParaRPr lang="en-IN">
              <a:solidFill>
                <a:prstClr val="black">
                  <a:tint val="75000"/>
                </a:prstClr>
              </a:solidFill>
            </a:endParaRPr>
          </a:p>
        </p:txBody>
      </p:sp>
    </p:spTree>
    <p:extLst>
      <p:ext uri="{BB962C8B-B14F-4D97-AF65-F5344CB8AC3E}">
        <p14:creationId xmlns:p14="http://schemas.microsoft.com/office/powerpoint/2010/main" val="2219237259"/>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3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EFAA1-6340-4094-B5E4-9E91A8CBE28D}" type="datetimeFigureOut">
              <a:rPr lang="en-IN" smtClean="0">
                <a:solidFill>
                  <a:prstClr val="black">
                    <a:tint val="75000"/>
                  </a:prstClr>
                </a:solidFill>
              </a:rPr>
              <a:pPr/>
              <a:t>12-03-2021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Tree>
    <p:extLst>
      <p:ext uri="{BB962C8B-B14F-4D97-AF65-F5344CB8AC3E}">
        <p14:creationId xmlns:p14="http://schemas.microsoft.com/office/powerpoint/2010/main" val="38007446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E4D4C5"/>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1"/>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0" y="443534"/>
            <a:ext cx="2930303" cy="1157817"/>
          </a:xfrm>
        </p:spPr>
        <p:txBody>
          <a:bodyPr>
            <a:noAutofit/>
          </a:bodyPr>
          <a:lstStyle>
            <a:lvl1pPr>
              <a:defRPr sz="4714">
                <a:solidFill>
                  <a:srgbClr val="4D4A46"/>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59" y="3431125"/>
            <a:ext cx="2881841" cy="265641"/>
          </a:xfrm>
        </p:spPr>
        <p:txBody>
          <a:bodyPr>
            <a:noAutofit/>
          </a:bodyPr>
          <a:lstStyle>
            <a:lvl1pPr marL="0" indent="0">
              <a:buNone/>
              <a:defRPr sz="1867">
                <a:solidFill>
                  <a:srgbClr val="4D4A46"/>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59" y="3835400"/>
            <a:ext cx="2881841" cy="2184400"/>
          </a:xfrm>
        </p:spPr>
        <p:txBody>
          <a:bodyPr>
            <a:normAutofit/>
          </a:bodyPr>
          <a:lstStyle>
            <a:lvl1pPr marL="0" indent="0">
              <a:buNone/>
              <a:defRPr sz="1600">
                <a:solidFill>
                  <a:srgbClr val="4D4A46"/>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22581353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50557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34894698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1"/>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0" y="443534"/>
            <a:ext cx="2930303" cy="1157817"/>
          </a:xfrm>
        </p:spPr>
        <p:txBody>
          <a:bodyPr>
            <a:noAutofit/>
          </a:bodyPr>
          <a:lstStyle>
            <a:lvl1pPr>
              <a:defRPr sz="4714">
                <a:solidFill>
                  <a:srgbClr val="E4D4C5"/>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59" y="3431125"/>
            <a:ext cx="2881841" cy="265641"/>
          </a:xfrm>
        </p:spPr>
        <p:txBody>
          <a:bodyPr>
            <a:noAutofit/>
          </a:bodyPr>
          <a:lstStyle>
            <a:lvl1pPr marL="0" indent="0">
              <a:buNone/>
              <a:defRPr sz="1867">
                <a:solidFill>
                  <a:srgbClr val="E4D4C5"/>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59" y="3835400"/>
            <a:ext cx="2881841" cy="2184400"/>
          </a:xfrm>
        </p:spPr>
        <p:txBody>
          <a:bodyPr>
            <a:normAutofit/>
          </a:bodyPr>
          <a:lstStyle>
            <a:lvl1pPr marL="0" indent="0">
              <a:buNone/>
              <a:defRPr sz="1600">
                <a:solidFill>
                  <a:srgbClr val="E4D4C5"/>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solidFill>
                  <a:srgbClr val="E4D4C5"/>
                </a:solidFill>
              </a:rPr>
              <a:pPr fontAlgn="auto">
                <a:spcBef>
                  <a:spcPts val="0"/>
                </a:spcBef>
                <a:spcAft>
                  <a:spcPts val="0"/>
                </a:spcAft>
              </a:pPr>
              <a:t>‹#›</a:t>
            </a:fld>
            <a:endParaRPr lang="en-IN" sz="1600" dirty="0">
              <a:solidFill>
                <a:srgbClr val="E4D4C5"/>
              </a:solidFill>
            </a:endParaRPr>
          </a:p>
        </p:txBody>
      </p:sp>
    </p:spTree>
    <p:extLst>
      <p:ext uri="{BB962C8B-B14F-4D97-AF65-F5344CB8AC3E}">
        <p14:creationId xmlns:p14="http://schemas.microsoft.com/office/powerpoint/2010/main" val="24372287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948945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0267"/>
            <a:ext cx="10515600" cy="2852209"/>
          </a:xfrm>
        </p:spPr>
        <p:txBody>
          <a:bodyPr anchor="b"/>
          <a:lstStyle>
            <a:lvl1pPr>
              <a:defRPr sz="4000"/>
            </a:lvl1pPr>
          </a:lstStyle>
          <a:p>
            <a:r>
              <a:rPr lang="en-US"/>
              <a:t>Click to edit Master title style</a:t>
            </a:r>
            <a:endParaRPr lang="en-IN"/>
          </a:p>
        </p:txBody>
      </p:sp>
      <p:sp>
        <p:nvSpPr>
          <p:cNvPr id="3" name="Text Placeholder 2"/>
          <p:cNvSpPr>
            <a:spLocks noGrp="1"/>
          </p:cNvSpPr>
          <p:nvPr>
            <p:ph type="body" idx="1"/>
          </p:nvPr>
        </p:nvSpPr>
        <p:spPr>
          <a:xfrm>
            <a:off x="831850" y="4589992"/>
            <a:ext cx="10515600" cy="1499658"/>
          </a:xfrm>
        </p:spPr>
        <p:txBody>
          <a:bodyPr/>
          <a:lstStyle>
            <a:lvl1pPr marL="0" indent="0">
              <a:buNone/>
              <a:defRPr sz="1600">
                <a:solidFill>
                  <a:schemeClr val="tx1">
                    <a:tint val="75000"/>
                  </a:schemeClr>
                </a:solidFill>
              </a:defRPr>
            </a:lvl1pPr>
            <a:lvl2pPr marL="304815" indent="0">
              <a:buNone/>
              <a:defRPr sz="1333">
                <a:solidFill>
                  <a:schemeClr val="tx1">
                    <a:tint val="75000"/>
                  </a:schemeClr>
                </a:solidFill>
              </a:defRPr>
            </a:lvl2pPr>
            <a:lvl3pPr marL="609630" indent="0">
              <a:buNone/>
              <a:defRPr sz="1200">
                <a:solidFill>
                  <a:schemeClr val="tx1">
                    <a:tint val="75000"/>
                  </a:schemeClr>
                </a:solidFill>
              </a:defRPr>
            </a:lvl3pPr>
            <a:lvl4pPr marL="914446" indent="0">
              <a:buNone/>
              <a:defRPr sz="1067">
                <a:solidFill>
                  <a:schemeClr val="tx1">
                    <a:tint val="75000"/>
                  </a:schemeClr>
                </a:solidFill>
              </a:defRPr>
            </a:lvl4pPr>
            <a:lvl5pPr marL="1219261" indent="0">
              <a:buNone/>
              <a:defRPr sz="1067">
                <a:solidFill>
                  <a:schemeClr val="tx1">
                    <a:tint val="75000"/>
                  </a:schemeClr>
                </a:solidFill>
              </a:defRPr>
            </a:lvl5pPr>
            <a:lvl6pPr marL="1524076" indent="0">
              <a:buNone/>
              <a:defRPr sz="1067">
                <a:solidFill>
                  <a:schemeClr val="tx1">
                    <a:tint val="75000"/>
                  </a:schemeClr>
                </a:solidFill>
              </a:defRPr>
            </a:lvl6pPr>
            <a:lvl7pPr marL="1828891" indent="0">
              <a:buNone/>
              <a:defRPr sz="1067">
                <a:solidFill>
                  <a:schemeClr val="tx1">
                    <a:tint val="75000"/>
                  </a:schemeClr>
                </a:solidFill>
              </a:defRPr>
            </a:lvl7pPr>
            <a:lvl8pPr marL="2133707" indent="0">
              <a:buNone/>
              <a:defRPr sz="1067">
                <a:solidFill>
                  <a:schemeClr val="tx1">
                    <a:tint val="75000"/>
                  </a:schemeClr>
                </a:solidFill>
              </a:defRPr>
            </a:lvl8pPr>
            <a:lvl9pPr marL="2438522" indent="0">
              <a:buNone/>
              <a:defRPr sz="10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4196504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46800" y="1825625"/>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857937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6091"/>
          </a:xfrm>
        </p:spPr>
        <p:txBody>
          <a:bodyPr/>
          <a:lstStyle/>
          <a:p>
            <a:r>
              <a:rPr lang="en-US"/>
              <a:t>Click to edit Master title style</a:t>
            </a:r>
            <a:endParaRPr lang="en-IN"/>
          </a:p>
        </p:txBody>
      </p:sp>
      <p:sp>
        <p:nvSpPr>
          <p:cNvPr id="3" name="Text Placeholder 2"/>
          <p:cNvSpPr>
            <a:spLocks noGrp="1"/>
          </p:cNvSpPr>
          <p:nvPr>
            <p:ph type="body" idx="1"/>
          </p:nvPr>
        </p:nvSpPr>
        <p:spPr>
          <a:xfrm>
            <a:off x="840317" y="1681692"/>
            <a:ext cx="5157259" cy="823383"/>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Edit Master text styles</a:t>
            </a:r>
          </a:p>
        </p:txBody>
      </p:sp>
      <p:sp>
        <p:nvSpPr>
          <p:cNvPr id="4" name="Content Placeholder 3"/>
          <p:cNvSpPr>
            <a:spLocks noGrp="1"/>
          </p:cNvSpPr>
          <p:nvPr>
            <p:ph sz="half" idx="2"/>
          </p:nvPr>
        </p:nvSpPr>
        <p:spPr>
          <a:xfrm>
            <a:off x="840317" y="2505076"/>
            <a:ext cx="5157259"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692"/>
            <a:ext cx="5183717" cy="823383"/>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Edit Master text styles</a:t>
            </a:r>
          </a:p>
        </p:txBody>
      </p:sp>
      <p:sp>
        <p:nvSpPr>
          <p:cNvPr id="6" name="Content Placeholder 5"/>
          <p:cNvSpPr>
            <a:spLocks noGrp="1"/>
          </p:cNvSpPr>
          <p:nvPr>
            <p:ph sz="quarter" idx="4"/>
          </p:nvPr>
        </p:nvSpPr>
        <p:spPr>
          <a:xfrm>
            <a:off x="6172200" y="2505076"/>
            <a:ext cx="5183717"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2625289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1885294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1709" cy="1600200"/>
          </a:xfrm>
        </p:spPr>
        <p:txBody>
          <a:bodyPr anchor="b"/>
          <a:lstStyle>
            <a:lvl1pPr>
              <a:defRPr sz="2133"/>
            </a:lvl1pPr>
          </a:lstStyle>
          <a:p>
            <a:r>
              <a:rPr lang="en-US"/>
              <a:t>Click to edit Master title style</a:t>
            </a:r>
            <a:endParaRPr lang="en-IN"/>
          </a:p>
        </p:txBody>
      </p:sp>
      <p:sp>
        <p:nvSpPr>
          <p:cNvPr id="3" name="Content Placeholder 2"/>
          <p:cNvSpPr>
            <a:spLocks noGrp="1"/>
          </p:cNvSpPr>
          <p:nvPr>
            <p:ph idx="1"/>
          </p:nvPr>
        </p:nvSpPr>
        <p:spPr>
          <a:xfrm>
            <a:off x="5183717" y="987426"/>
            <a:ext cx="6172200" cy="487362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40317" y="2057400"/>
            <a:ext cx="3931709" cy="3812117"/>
          </a:xfrm>
        </p:spPr>
        <p:txBody>
          <a:bodyPr/>
          <a:lstStyle>
            <a:lvl1pPr marL="0" indent="0">
              <a:buNone/>
              <a:defRPr sz="1067"/>
            </a:lvl1pPr>
            <a:lvl2pPr marL="304815" indent="0">
              <a:buNone/>
              <a:defRPr sz="933"/>
            </a:lvl2pPr>
            <a:lvl3pPr marL="609630" indent="0">
              <a:buNone/>
              <a:defRPr sz="800"/>
            </a:lvl3pPr>
            <a:lvl4pPr marL="914446" indent="0">
              <a:buNone/>
              <a:defRPr sz="667"/>
            </a:lvl4pPr>
            <a:lvl5pPr marL="1219261" indent="0">
              <a:buNone/>
              <a:defRPr sz="667"/>
            </a:lvl5pPr>
            <a:lvl6pPr marL="1524076" indent="0">
              <a:buNone/>
              <a:defRPr sz="667"/>
            </a:lvl6pPr>
            <a:lvl7pPr marL="1828891" indent="0">
              <a:buNone/>
              <a:defRPr sz="667"/>
            </a:lvl7pPr>
            <a:lvl8pPr marL="2133707" indent="0">
              <a:buNone/>
              <a:defRPr sz="667"/>
            </a:lvl8pPr>
            <a:lvl9pPr marL="2438522"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627460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1709" cy="1600200"/>
          </a:xfrm>
        </p:spPr>
        <p:txBody>
          <a:bodyPr anchor="b"/>
          <a:lstStyle>
            <a:lvl1pPr>
              <a:defRPr sz="2133"/>
            </a:lvl1pPr>
          </a:lstStyle>
          <a:p>
            <a:r>
              <a:rPr lang="en-US"/>
              <a:t>Click to edit Master title style</a:t>
            </a:r>
            <a:endParaRPr lang="en-IN"/>
          </a:p>
        </p:txBody>
      </p:sp>
      <p:sp>
        <p:nvSpPr>
          <p:cNvPr id="3" name="Picture Placeholder 2"/>
          <p:cNvSpPr>
            <a:spLocks noGrp="1"/>
          </p:cNvSpPr>
          <p:nvPr>
            <p:ph type="pic" idx="1"/>
          </p:nvPr>
        </p:nvSpPr>
        <p:spPr>
          <a:xfrm>
            <a:off x="5183717" y="987426"/>
            <a:ext cx="6172200" cy="4873625"/>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IN"/>
          </a:p>
        </p:txBody>
      </p:sp>
      <p:sp>
        <p:nvSpPr>
          <p:cNvPr id="4" name="Text Placeholder 3"/>
          <p:cNvSpPr>
            <a:spLocks noGrp="1"/>
          </p:cNvSpPr>
          <p:nvPr>
            <p:ph type="body" sz="half" idx="2"/>
          </p:nvPr>
        </p:nvSpPr>
        <p:spPr>
          <a:xfrm>
            <a:off x="840317" y="2057400"/>
            <a:ext cx="3931709" cy="3812117"/>
          </a:xfrm>
        </p:spPr>
        <p:txBody>
          <a:bodyPr/>
          <a:lstStyle>
            <a:lvl1pPr marL="0" indent="0">
              <a:buNone/>
              <a:defRPr sz="1067"/>
            </a:lvl1pPr>
            <a:lvl2pPr marL="304815" indent="0">
              <a:buNone/>
              <a:defRPr sz="933"/>
            </a:lvl2pPr>
            <a:lvl3pPr marL="609630" indent="0">
              <a:buNone/>
              <a:defRPr sz="800"/>
            </a:lvl3pPr>
            <a:lvl4pPr marL="914446" indent="0">
              <a:buNone/>
              <a:defRPr sz="667"/>
            </a:lvl4pPr>
            <a:lvl5pPr marL="1219261" indent="0">
              <a:buNone/>
              <a:defRPr sz="667"/>
            </a:lvl5pPr>
            <a:lvl6pPr marL="1524076" indent="0">
              <a:buNone/>
              <a:defRPr sz="667"/>
            </a:lvl6pPr>
            <a:lvl7pPr marL="1828891" indent="0">
              <a:buNone/>
              <a:defRPr sz="667"/>
            </a:lvl7pPr>
            <a:lvl8pPr marL="2133707" indent="0">
              <a:buNone/>
              <a:defRPr sz="667"/>
            </a:lvl8pPr>
            <a:lvl9pPr marL="2438522"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111546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12-03-2021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15230238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Fullscreen Imag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0" y="0"/>
            <a:ext cx="12192000" cy="6858000"/>
          </a:xfrm>
        </p:spPr>
        <p:txBody>
          <a:bodyPr/>
          <a:lstStyle/>
          <a:p>
            <a:r>
              <a:rPr lang="en-US"/>
              <a:t>Click icon to add picture</a:t>
            </a:r>
            <a:endParaRPr lang="en-IN"/>
          </a:p>
        </p:txBody>
      </p:sp>
    </p:spTree>
    <p:extLst>
      <p:ext uri="{BB962C8B-B14F-4D97-AF65-F5344CB8AC3E}">
        <p14:creationId xmlns:p14="http://schemas.microsoft.com/office/powerpoint/2010/main" val="1689706172"/>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Righ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38100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6265864"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4089387349"/>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3858976416"/>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Lef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5636"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5637"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Picture Placeholder 3"/>
          <p:cNvSpPr>
            <a:spLocks noGrp="1"/>
          </p:cNvSpPr>
          <p:nvPr>
            <p:ph type="pic" sz="quarter" idx="15"/>
          </p:nvPr>
        </p:nvSpPr>
        <p:spPr>
          <a:xfrm>
            <a:off x="-1"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2271782353"/>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Left Pictures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1" y="3430800"/>
            <a:ext cx="5926137" cy="3430800"/>
          </a:xfrm>
        </p:spPr>
        <p:txBody>
          <a:bodyPr/>
          <a:lstStyle/>
          <a:p>
            <a:r>
              <a:rPr lang="en-US"/>
              <a:t>Click icon to add picture</a:t>
            </a:r>
            <a:endParaRPr lang="en-IN"/>
          </a:p>
        </p:txBody>
      </p:sp>
    </p:spTree>
    <p:extLst>
      <p:ext uri="{BB962C8B-B14F-4D97-AF65-F5344CB8AC3E}">
        <p14:creationId xmlns:p14="http://schemas.microsoft.com/office/powerpoint/2010/main" val="3227233169"/>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Left Pictures 2U 1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2962800" cy="3430800"/>
          </a:xfrm>
        </p:spPr>
        <p:txBody>
          <a:bodyPr/>
          <a:lstStyle/>
          <a:p>
            <a:r>
              <a:rPr lang="en-US"/>
              <a:t>Click icon to add picture</a:t>
            </a:r>
            <a:endParaRPr lang="en-IN" dirty="0"/>
          </a:p>
        </p:txBody>
      </p:sp>
      <p:sp>
        <p:nvSpPr>
          <p:cNvPr id="5" name="Picture Placeholder 13"/>
          <p:cNvSpPr>
            <a:spLocks noGrp="1"/>
          </p:cNvSpPr>
          <p:nvPr>
            <p:ph type="pic" sz="quarter" idx="16"/>
          </p:nvPr>
        </p:nvSpPr>
        <p:spPr>
          <a:xfrm>
            <a:off x="1" y="3430800"/>
            <a:ext cx="5926137"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3337" y="-1202"/>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17538832"/>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Left Pictures 1U 2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a:p>
        </p:txBody>
      </p:sp>
    </p:spTree>
    <p:extLst>
      <p:ext uri="{BB962C8B-B14F-4D97-AF65-F5344CB8AC3E}">
        <p14:creationId xmlns:p14="http://schemas.microsoft.com/office/powerpoint/2010/main" val="2105731095"/>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Left Pictures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dirty="0"/>
          </a:p>
        </p:txBody>
      </p:sp>
      <p:sp>
        <p:nvSpPr>
          <p:cNvPr id="8" name="Picture Placeholder 13"/>
          <p:cNvSpPr>
            <a:spLocks noGrp="1"/>
          </p:cNvSpPr>
          <p:nvPr>
            <p:ph type="pic" sz="quarter" idx="18"/>
          </p:nvPr>
        </p:nvSpPr>
        <p:spPr>
          <a:xfrm>
            <a:off x="0" y="0"/>
            <a:ext cx="2962800" cy="3430800"/>
          </a:xfrm>
        </p:spPr>
        <p:txBody>
          <a:bodyPr/>
          <a:lstStyle/>
          <a:p>
            <a:r>
              <a:rPr lang="en-US"/>
              <a:t>Click icon to add picture</a:t>
            </a:r>
            <a:endParaRPr lang="en-IN" dirty="0"/>
          </a:p>
        </p:txBody>
      </p:sp>
      <p:sp>
        <p:nvSpPr>
          <p:cNvPr id="9" name="Picture Placeholder 13"/>
          <p:cNvSpPr>
            <a:spLocks noGrp="1"/>
          </p:cNvSpPr>
          <p:nvPr>
            <p:ph type="pic" sz="quarter" idx="19"/>
          </p:nvPr>
        </p:nvSpPr>
        <p:spPr>
          <a:xfrm>
            <a:off x="2962800" y="0"/>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4028010824"/>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4064400" cy="2868706"/>
          </a:xfrm>
        </p:spPr>
        <p:txBody>
          <a:bodyPr/>
          <a:lstStyle/>
          <a:p>
            <a:r>
              <a:rPr lang="en-US"/>
              <a:t>Click icon to add picture</a:t>
            </a:r>
            <a:endParaRPr lang="en-IN"/>
          </a:p>
        </p:txBody>
      </p:sp>
      <p:sp>
        <p:nvSpPr>
          <p:cNvPr id="7" name="Picture Placeholder 3"/>
          <p:cNvSpPr>
            <a:spLocks noGrp="1"/>
          </p:cNvSpPr>
          <p:nvPr>
            <p:ph type="pic" sz="quarter" idx="16"/>
          </p:nvPr>
        </p:nvSpPr>
        <p:spPr>
          <a:xfrm>
            <a:off x="4064400" y="1120588"/>
            <a:ext cx="4064400" cy="2868706"/>
          </a:xfrm>
        </p:spPr>
        <p:txBody>
          <a:bodyPr/>
          <a:lstStyle/>
          <a:p>
            <a:r>
              <a:rPr lang="en-US"/>
              <a:t>Click icon to add picture</a:t>
            </a:r>
            <a:endParaRPr lang="en-IN"/>
          </a:p>
        </p:txBody>
      </p:sp>
      <p:sp>
        <p:nvSpPr>
          <p:cNvPr id="8" name="Picture Placeholder 3"/>
          <p:cNvSpPr>
            <a:spLocks noGrp="1"/>
          </p:cNvSpPr>
          <p:nvPr>
            <p:ph type="pic" sz="quarter" idx="17"/>
          </p:nvPr>
        </p:nvSpPr>
        <p:spPr>
          <a:xfrm>
            <a:off x="8127600" y="1120588"/>
            <a:ext cx="4064400" cy="2868706"/>
          </a:xfrm>
        </p:spPr>
        <p:txBody>
          <a:bodyPr/>
          <a:lstStyle/>
          <a:p>
            <a:r>
              <a:rPr lang="en-US"/>
              <a:t>Click icon to add picture</a:t>
            </a:r>
            <a:endParaRPr lang="en-IN"/>
          </a:p>
        </p:txBody>
      </p:sp>
      <p:sp>
        <p:nvSpPr>
          <p:cNvPr id="9" name="Picture Placeholder 3"/>
          <p:cNvSpPr>
            <a:spLocks noGrp="1"/>
          </p:cNvSpPr>
          <p:nvPr>
            <p:ph type="pic" sz="quarter" idx="18"/>
          </p:nvPr>
        </p:nvSpPr>
        <p:spPr>
          <a:xfrm>
            <a:off x="8127600" y="3989294"/>
            <a:ext cx="4064400" cy="2868706"/>
          </a:xfrm>
        </p:spPr>
        <p:txBody>
          <a:bodyPr/>
          <a:lstStyle/>
          <a:p>
            <a:r>
              <a:rPr lang="en-US"/>
              <a:t>Click icon to add picture</a:t>
            </a:r>
            <a:endParaRPr lang="en-IN"/>
          </a:p>
        </p:txBody>
      </p:sp>
      <p:sp>
        <p:nvSpPr>
          <p:cNvPr id="10" name="Picture Placeholder 3"/>
          <p:cNvSpPr>
            <a:spLocks noGrp="1"/>
          </p:cNvSpPr>
          <p:nvPr>
            <p:ph type="pic" sz="quarter" idx="19"/>
          </p:nvPr>
        </p:nvSpPr>
        <p:spPr>
          <a:xfrm>
            <a:off x="4063800" y="3989294"/>
            <a:ext cx="4064400" cy="2868706"/>
          </a:xfrm>
        </p:spPr>
        <p:txBody>
          <a:bodyPr/>
          <a:lstStyle/>
          <a:p>
            <a:r>
              <a:rPr lang="en-US"/>
              <a:t>Click icon to add picture</a:t>
            </a:r>
            <a:endParaRPr lang="en-IN"/>
          </a:p>
        </p:txBody>
      </p:sp>
      <p:sp>
        <p:nvSpPr>
          <p:cNvPr id="11" name="Picture Placeholder 3"/>
          <p:cNvSpPr>
            <a:spLocks noGrp="1"/>
          </p:cNvSpPr>
          <p:nvPr>
            <p:ph type="pic" sz="quarter" idx="20"/>
          </p:nvPr>
        </p:nvSpPr>
        <p:spPr>
          <a:xfrm>
            <a:off x="-1200" y="3989294"/>
            <a:ext cx="4064400" cy="2868706"/>
          </a:xfrm>
        </p:spPr>
        <p:txBody>
          <a:bodyPr/>
          <a:lstStyle/>
          <a:p>
            <a:r>
              <a:rPr lang="en-US"/>
              <a:t>Click icon to add picture</a:t>
            </a:r>
            <a:endParaRPr lang="en-IN"/>
          </a:p>
        </p:txBody>
      </p:sp>
    </p:spTree>
    <p:extLst>
      <p:ext uri="{BB962C8B-B14F-4D97-AF65-F5344CB8AC3E}">
        <p14:creationId xmlns:p14="http://schemas.microsoft.com/office/powerpoint/2010/main" val="2230923606"/>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Fullscreen Top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60984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3600" y="1120588"/>
            <a:ext cx="6098400" cy="5737412"/>
          </a:xfrm>
        </p:spPr>
        <p:txBody>
          <a:bodyPr/>
          <a:lstStyle/>
          <a:p>
            <a:r>
              <a:rPr lang="en-US"/>
              <a:t>Click icon to add picture</a:t>
            </a:r>
            <a:endParaRPr lang="en-IN"/>
          </a:p>
        </p:txBody>
      </p:sp>
    </p:spTree>
    <p:extLst>
      <p:ext uri="{BB962C8B-B14F-4D97-AF65-F5344CB8AC3E}">
        <p14:creationId xmlns:p14="http://schemas.microsoft.com/office/powerpoint/2010/main" val="2087011981"/>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Fullscreen Top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4800" y="1120588"/>
            <a:ext cx="60984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1120588"/>
            <a:ext cx="60984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8965" y="3998260"/>
            <a:ext cx="6098400" cy="2868706"/>
          </a:xfrm>
        </p:spPr>
        <p:txBody>
          <a:bodyPr/>
          <a:lstStyle/>
          <a:p>
            <a:r>
              <a:rPr lang="en-US"/>
              <a:t>Click icon to add picture</a:t>
            </a:r>
            <a:endParaRPr lang="en-IN"/>
          </a:p>
        </p:txBody>
      </p:sp>
      <p:sp>
        <p:nvSpPr>
          <p:cNvPr id="8" name="Picture Placeholder 3"/>
          <p:cNvSpPr>
            <a:spLocks noGrp="1"/>
          </p:cNvSpPr>
          <p:nvPr>
            <p:ph type="pic" sz="quarter" idx="18"/>
          </p:nvPr>
        </p:nvSpPr>
        <p:spPr>
          <a:xfrm>
            <a:off x="6098400" y="3998260"/>
            <a:ext cx="6098400" cy="2868706"/>
          </a:xfrm>
        </p:spPr>
        <p:txBody>
          <a:bodyPr/>
          <a:lstStyle/>
          <a:p>
            <a:r>
              <a:rPr lang="en-US"/>
              <a:t>Click icon to add picture</a:t>
            </a:r>
            <a:endParaRPr lang="en-IN"/>
          </a:p>
        </p:txBody>
      </p:sp>
    </p:spTree>
    <p:extLst>
      <p:ext uri="{BB962C8B-B14F-4D97-AF65-F5344CB8AC3E}">
        <p14:creationId xmlns:p14="http://schemas.microsoft.com/office/powerpoint/2010/main" val="1318119876"/>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Fullscreen Bottom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2247401226"/>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Fullscreen Bottom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5737412"/>
          </a:xfrm>
        </p:spPr>
        <p:txBody>
          <a:bodyPr/>
          <a:lstStyle/>
          <a:p>
            <a:r>
              <a:rPr lang="en-US"/>
              <a:t>Click icon to add picture</a:t>
            </a:r>
            <a:endParaRPr lang="en-IN"/>
          </a:p>
        </p:txBody>
      </p:sp>
    </p:spTree>
    <p:extLst>
      <p:ext uri="{BB962C8B-B14F-4D97-AF65-F5344CB8AC3E}">
        <p14:creationId xmlns:p14="http://schemas.microsoft.com/office/powerpoint/2010/main" val="1204259491"/>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Fullscreen Bottom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0" y="2868706"/>
            <a:ext cx="6096000" cy="2868706"/>
          </a:xfrm>
        </p:spPr>
        <p:txBody>
          <a:bodyPr/>
          <a:lstStyle/>
          <a:p>
            <a:r>
              <a:rPr lang="en-US"/>
              <a:t>Click icon to add picture</a:t>
            </a:r>
            <a:endParaRPr lang="en-IN"/>
          </a:p>
        </p:txBody>
      </p:sp>
      <p:sp>
        <p:nvSpPr>
          <p:cNvPr id="7" name="Picture Placeholder 3"/>
          <p:cNvSpPr>
            <a:spLocks noGrp="1"/>
          </p:cNvSpPr>
          <p:nvPr>
            <p:ph type="pic" sz="quarter" idx="18"/>
          </p:nvPr>
        </p:nvSpPr>
        <p:spPr>
          <a:xfrm>
            <a:off x="6096000" y="2868706"/>
            <a:ext cx="6096000" cy="2868706"/>
          </a:xfrm>
        </p:spPr>
        <p:txBody>
          <a:bodyPr/>
          <a:lstStyle/>
          <a:p>
            <a:r>
              <a:rPr lang="en-US"/>
              <a:t>Click icon to add picture</a:t>
            </a:r>
            <a:endParaRPr lang="en-IN"/>
          </a:p>
        </p:txBody>
      </p:sp>
    </p:spTree>
    <p:extLst>
      <p:ext uri="{BB962C8B-B14F-4D97-AF65-F5344CB8AC3E}">
        <p14:creationId xmlns:p14="http://schemas.microsoft.com/office/powerpoint/2010/main" val="2100727636"/>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3/12/2021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977712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b="1">
                <a:latin typeface="Quicksand" panose="00000500000000000000" pitchFamily="2"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3/12/2021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301457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586B75A-687E-405C-8A0B-8D00578BA2C3}" type="datetimeFigureOut">
              <a:rPr lang="en-US" smtClean="0">
                <a:solidFill>
                  <a:prstClr val="black">
                    <a:tint val="75000"/>
                  </a:prstClr>
                </a:solidFill>
              </a:rPr>
              <a:pPr/>
              <a:t>3/12/2021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085509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586B75A-687E-405C-8A0B-8D00578BA2C3}" type="datetimeFigureOut">
              <a:rPr lang="en-US" smtClean="0">
                <a:solidFill>
                  <a:prstClr val="black">
                    <a:tint val="75000"/>
                  </a:prstClr>
                </a:solidFill>
              </a:rPr>
              <a:pPr/>
              <a:t>3/12/2021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488102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49"/>
            <a:ext cx="10515600" cy="845110"/>
          </a:xfrm>
        </p:spPr>
        <p:txBody>
          <a:bodyPr/>
          <a:lstStyle>
            <a:lvl1pPr algn="ctr">
              <a:defRPr b="1">
                <a:solidFill>
                  <a:schemeClr val="accent4">
                    <a:lumMod val="75000"/>
                  </a:schemeClr>
                </a:solidFill>
                <a:latin typeface="Quicksand" panose="00000500000000000000" pitchFamily="2" charset="0"/>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5586B75A-687E-405C-8A0B-8D00578BA2C3}" type="datetimeFigureOut">
              <a:rPr lang="en-US" smtClean="0">
                <a:solidFill>
                  <a:prstClr val="black">
                    <a:tint val="75000"/>
                  </a:prstClr>
                </a:solidFill>
              </a:rPr>
              <a:pPr/>
              <a:t>3/12/2021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961358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202020"/>
          </a:solidFill>
        </p:spPr>
        <p:txBody>
          <a:bodyPr anchor="b"/>
          <a:lstStyle>
            <a:lvl1pPr algn="ctr">
              <a:defRPr sz="6000">
                <a:solidFill>
                  <a:srgbClr val="FFF000"/>
                </a:solidFill>
              </a:defRPr>
            </a:lvl1pPr>
          </a:lstStyle>
          <a:p>
            <a:r>
              <a:rPr lang="en-US" dirty="0"/>
              <a:t>Click to edit Master title style</a:t>
            </a:r>
            <a:endParaRPr lang="en-IN"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aseline="0">
                <a:solidFill>
                  <a:srgbClr val="FAFAFA"/>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endParaRPr lang="en-IN" dirty="0"/>
          </a:p>
        </p:txBody>
      </p:sp>
      <p:sp>
        <p:nvSpPr>
          <p:cNvPr id="4" name="Date Placeholder 3"/>
          <p:cNvSpPr>
            <a:spLocks noGrp="1"/>
          </p:cNvSpPr>
          <p:nvPr>
            <p:ph type="dt" sz="half" idx="10"/>
          </p:nvPr>
        </p:nvSpPr>
        <p:spPr/>
        <p:txBody>
          <a:bodyPr/>
          <a:lstStyle/>
          <a:p>
            <a:fld id="{B895A955-4C71-4F2F-9DC1-B77B892139D1}" type="datetimeFigureOut">
              <a:rPr lang="en-IN" smtClean="0">
                <a:solidFill>
                  <a:prstClr val="black">
                    <a:tint val="75000"/>
                  </a:prstClr>
                </a:solidFill>
              </a:rPr>
              <a:pPr/>
              <a:t>12-03-2021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eaLnBrk="1" fontAlgn="auto" hangingPunct="1">
              <a:spcBef>
                <a:spcPts val="0"/>
              </a:spcBef>
              <a:spcAft>
                <a:spcPts val="0"/>
              </a:spcAft>
            </a:pPr>
            <a:fld id="{646C5284-2CD5-4106-8490-412A0B22A271}"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43873745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Number+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36800" y="356630"/>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352800" y="825953"/>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616" indent="0">
              <a:buNone/>
              <a:defRPr sz="1600"/>
            </a:lvl2pPr>
            <a:lvl3pPr marL="1219231" indent="0">
              <a:buNone/>
              <a:defRPr sz="1333"/>
            </a:lvl3pPr>
            <a:lvl4pPr marL="1828845" indent="0">
              <a:buNone/>
              <a:defRPr sz="1200"/>
            </a:lvl4pPr>
            <a:lvl5pPr marL="2438461" indent="0">
              <a:buNone/>
              <a:defRPr sz="1200"/>
            </a:lvl5pPr>
            <a:lvl6pPr marL="3048076" indent="0">
              <a:buNone/>
              <a:defRPr sz="1200"/>
            </a:lvl6pPr>
            <a:lvl7pPr marL="3657692" indent="0">
              <a:buNone/>
              <a:defRPr sz="1200"/>
            </a:lvl7pPr>
            <a:lvl8pPr marL="4267307" indent="0">
              <a:buNone/>
              <a:defRPr sz="1200"/>
            </a:lvl8pPr>
            <a:lvl9pPr marL="4876922" indent="0">
              <a:buNone/>
              <a:defRPr sz="1200"/>
            </a:lvl9pPr>
          </a:lstStyle>
          <a:p>
            <a:pPr lvl="0"/>
            <a:r>
              <a:rPr lang="en-US" dirty="0"/>
              <a:t>Subtext Goes Here</a:t>
            </a:r>
          </a:p>
        </p:txBody>
      </p:sp>
    </p:spTree>
    <p:extLst>
      <p:ext uri="{BB962C8B-B14F-4D97-AF65-F5344CB8AC3E}">
        <p14:creationId xmlns:p14="http://schemas.microsoft.com/office/powerpoint/2010/main" val="207620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slideLayout" Target="../slideLayouts/slideLayout85.xml"/><Relationship Id="rId41"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31" Type="http://schemas.openxmlformats.org/officeDocument/2006/relationships/slideLayout" Target="../slideLayouts/slideLayout87.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8" Type="http://schemas.openxmlformats.org/officeDocument/2006/relationships/slideLayout" Target="../slideLayouts/slideLayout64.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11"/>
          <p:cNvSpPr>
            <a:spLocks noGrp="1" noChangeArrowheads="1"/>
          </p:cNvSpPr>
          <p:nvPr>
            <p:ph type="dt" sz="half" idx="2"/>
          </p:nvPr>
        </p:nvSpPr>
        <p:spPr bwMode="auto">
          <a:xfrm>
            <a:off x="1131589" y="6245225"/>
            <a:ext cx="25352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p>
        </p:txBody>
      </p:sp>
      <p:sp>
        <p:nvSpPr>
          <p:cNvPr id="4108" name="Rectangle 12"/>
          <p:cNvSpPr>
            <a:spLocks noGrp="1" noChangeArrowheads="1"/>
          </p:cNvSpPr>
          <p:nvPr>
            <p:ph type="ftr" sz="quarter" idx="3"/>
          </p:nvPr>
        </p:nvSpPr>
        <p:spPr bwMode="auto">
          <a:xfrm>
            <a:off x="4585989"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p>
        </p:txBody>
      </p:sp>
      <p:sp>
        <p:nvSpPr>
          <p:cNvPr id="4109" name="Rectangle 13"/>
          <p:cNvSpPr>
            <a:spLocks noGrp="1" noChangeArrowheads="1"/>
          </p:cNvSpPr>
          <p:nvPr>
            <p:ph type="sldNum" sz="quarter" idx="4"/>
          </p:nvPr>
        </p:nvSpPr>
        <p:spPr bwMode="auto">
          <a:xfrm>
            <a:off x="9264352" y="6245225"/>
            <a:ext cx="25352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Aileron Heavy" panose="00000A00000000000000" pitchFamily="50" charset="0"/>
              </a:defRPr>
            </a:lvl1pPr>
          </a:lstStyle>
          <a:p>
            <a:pPr>
              <a:defRPr/>
            </a:pPr>
            <a:fld id="{3C920912-4BAD-4D4F-A4EA-DA05ACA91813}" type="slidenum">
              <a:rPr lang="en-US" altLang="en-US" smtClean="0"/>
              <a:pPr>
                <a:defRPr/>
              </a:pPr>
              <a:t>‹#›</a:t>
            </a:fld>
            <a:endParaRPr lang="en-US" altLang="en-US"/>
          </a:p>
        </p:txBody>
      </p:sp>
      <p:sp>
        <p:nvSpPr>
          <p:cNvPr id="4110" name="Rectangle 14"/>
          <p:cNvSpPr>
            <a:spLocks noGrp="1" noRot="1" noChangeArrowheads="1"/>
          </p:cNvSpPr>
          <p:nvPr>
            <p:ph type="title"/>
          </p:nvPr>
        </p:nvSpPr>
        <p:spPr bwMode="auto">
          <a:xfrm>
            <a:off x="488302" y="247650"/>
            <a:ext cx="11180763"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4111" name="Rectangle 15"/>
          <p:cNvSpPr>
            <a:spLocks noGrp="1" noRot="1" noChangeArrowheads="1"/>
          </p:cNvSpPr>
          <p:nvPr>
            <p:ph type="body" idx="1"/>
          </p:nvPr>
        </p:nvSpPr>
        <p:spPr bwMode="auto">
          <a:xfrm>
            <a:off x="503205" y="1882776"/>
            <a:ext cx="111839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202026325"/>
      </p:ext>
    </p:extLst>
  </p:cSld>
  <p:clrMap bg1="dk2" tx1="lt1" bg2="dk1"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0"/>
                                        </p:tgtEl>
                                        <p:attrNameLst>
                                          <p:attrName>style.visibility</p:attrName>
                                        </p:attrNameLst>
                                      </p:cBhvr>
                                      <p:to>
                                        <p:strVal val="visible"/>
                                      </p:to>
                                    </p:set>
                                    <p:animEffect transition="in" filter="fade">
                                      <p:cBhvr>
                                        <p:cTn id="7" dur="2000"/>
                                        <p:tgtEl>
                                          <p:spTgt spid="4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1">
                                            <p:txEl>
                                              <p:pRg st="0" end="0"/>
                                            </p:txEl>
                                          </p:spTgt>
                                        </p:tgtEl>
                                        <p:attrNameLst>
                                          <p:attrName>style.visibility</p:attrName>
                                        </p:attrNameLst>
                                      </p:cBhvr>
                                      <p:to>
                                        <p:strVal val="visible"/>
                                      </p:to>
                                    </p:set>
                                    <p:animEffect transition="in" filter="fade">
                                      <p:cBhvr>
                                        <p:cTn id="12" dur="2000"/>
                                        <p:tgtEl>
                                          <p:spTgt spid="41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11">
                                            <p:txEl>
                                              <p:pRg st="1" end="1"/>
                                            </p:txEl>
                                          </p:spTgt>
                                        </p:tgtEl>
                                        <p:attrNameLst>
                                          <p:attrName>style.visibility</p:attrName>
                                        </p:attrNameLst>
                                      </p:cBhvr>
                                      <p:to>
                                        <p:strVal val="visible"/>
                                      </p:to>
                                    </p:set>
                                    <p:animEffect transition="in" filter="fade">
                                      <p:cBhvr>
                                        <p:cTn id="17" dur="2000"/>
                                        <p:tgtEl>
                                          <p:spTgt spid="41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1">
                                            <p:txEl>
                                              <p:pRg st="2" end="2"/>
                                            </p:txEl>
                                          </p:spTgt>
                                        </p:tgtEl>
                                        <p:attrNameLst>
                                          <p:attrName>style.visibility</p:attrName>
                                        </p:attrNameLst>
                                      </p:cBhvr>
                                      <p:to>
                                        <p:strVal val="visible"/>
                                      </p:to>
                                    </p:set>
                                    <p:animEffect transition="in" filter="fade">
                                      <p:cBhvr>
                                        <p:cTn id="22" dur="2000"/>
                                        <p:tgtEl>
                                          <p:spTgt spid="41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11">
                                            <p:txEl>
                                              <p:pRg st="3" end="3"/>
                                            </p:txEl>
                                          </p:spTgt>
                                        </p:tgtEl>
                                        <p:attrNameLst>
                                          <p:attrName>style.visibility</p:attrName>
                                        </p:attrNameLst>
                                      </p:cBhvr>
                                      <p:to>
                                        <p:strVal val="visible"/>
                                      </p:to>
                                    </p:set>
                                    <p:animEffect transition="in" filter="fade">
                                      <p:cBhvr>
                                        <p:cTn id="25" dur="2000"/>
                                        <p:tgtEl>
                                          <p:spTgt spid="411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11">
                                            <p:txEl>
                                              <p:pRg st="4" end="4"/>
                                            </p:txEl>
                                          </p:spTgt>
                                        </p:tgtEl>
                                        <p:attrNameLst>
                                          <p:attrName>style.visibility</p:attrName>
                                        </p:attrNameLst>
                                      </p:cBhvr>
                                      <p:to>
                                        <p:strVal val="visible"/>
                                      </p:to>
                                    </p:set>
                                    <p:animEffect transition="in" filter="fade">
                                      <p:cBhvr>
                                        <p:cTn id="28" dur="2000"/>
                                        <p:tgtEl>
                                          <p:spTgt spid="4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p:bldP spid="4111" grpId="0" build="p">
        <p:tmplLst>
          <p:tmpl lvl="1">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Lst>
      </p:bldP>
    </p:bldLst>
  </p:timing>
  <p:txStyles>
    <p:titleStyle>
      <a:lvl1pPr algn="l"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0" indent="0" algn="l" rtl="0" eaLnBrk="1" fontAlgn="base" hangingPunct="1">
        <a:spcBef>
          <a:spcPct val="20000"/>
        </a:spcBef>
        <a:spcAft>
          <a:spcPct val="0"/>
        </a:spcAft>
        <a:buClr>
          <a:schemeClr val="hlink"/>
        </a:buClr>
        <a:buFont typeface="Wingdings" panose="05000000000000000000" pitchFamily="2" charset="2"/>
        <a:buNone/>
        <a:defRPr sz="3200" b="1" kern="1200" cap="all" baseline="0">
          <a:solidFill>
            <a:schemeClr val="accent1"/>
          </a:solidFill>
          <a:effectLst/>
          <a:latin typeface="+mn-lt"/>
          <a:ea typeface="+mn-ea"/>
          <a:cs typeface="+mn-cs"/>
        </a:defRPr>
      </a:lvl1pPr>
      <a:lvl2pPr marL="914400" indent="-457200" algn="l" rtl="0" eaLnBrk="1" fontAlgn="base" hangingPunct="1">
        <a:spcBef>
          <a:spcPct val="20000"/>
        </a:spcBef>
        <a:spcAft>
          <a:spcPct val="0"/>
        </a:spcAft>
        <a:buClr>
          <a:schemeClr val="accent2"/>
        </a:buClr>
        <a:buFont typeface="Raleway" panose="020B0503030101060003" pitchFamily="34" charset="0"/>
        <a:buChar char="@"/>
        <a:defRPr sz="2800" kern="1200">
          <a:solidFill>
            <a:schemeClr val="tx1"/>
          </a:solidFill>
          <a:effectLst/>
          <a:latin typeface="+mn-lt"/>
          <a:ea typeface="+mn-ea"/>
          <a:cs typeface="+mn-cs"/>
        </a:defRPr>
      </a:lvl2pPr>
      <a:lvl3pPr marL="1257300" indent="-342900" algn="l" rtl="0" eaLnBrk="1" fontAlgn="base" hangingPunct="1">
        <a:spcBef>
          <a:spcPct val="20000"/>
        </a:spcBef>
        <a:spcAft>
          <a:spcPct val="0"/>
        </a:spcAft>
        <a:buClr>
          <a:schemeClr val="hlink"/>
        </a:buClr>
        <a:buFont typeface="Wingdings" panose="05000000000000000000" pitchFamily="2" charset="2"/>
        <a:buChar char="ü"/>
        <a:defRPr sz="2400" kern="1200">
          <a:solidFill>
            <a:schemeClr val="tx1"/>
          </a:solidFill>
          <a:effectLst/>
          <a:latin typeface="+mn-lt"/>
          <a:ea typeface="+mn-ea"/>
          <a:cs typeface="+mn-cs"/>
        </a:defRPr>
      </a:lvl3pPr>
      <a:lvl4pPr marL="1714500" indent="-342900" algn="l" rtl="0" eaLnBrk="1" fontAlgn="base" hangingPunct="1">
        <a:spcBef>
          <a:spcPct val="20000"/>
        </a:spcBef>
        <a:spcAft>
          <a:spcPct val="0"/>
        </a:spcAft>
        <a:buClr>
          <a:schemeClr val="accent2"/>
        </a:buClr>
        <a:buFont typeface="Courier New" panose="02070309020205020404" pitchFamily="49" charset="0"/>
        <a:buChar char="o"/>
        <a:defRPr sz="2000" kern="1200">
          <a:solidFill>
            <a:schemeClr val="tx1"/>
          </a:solidFill>
          <a:effectLst/>
          <a:latin typeface="+mn-lt"/>
          <a:ea typeface="+mn-ea"/>
          <a:cs typeface="+mn-cs"/>
        </a:defRPr>
      </a:lvl4pPr>
      <a:lvl5pPr marL="2171700" indent="-342900" algn="l" rtl="0" eaLnBrk="1" fontAlgn="base" hangingPunct="1">
        <a:spcBef>
          <a:spcPct val="20000"/>
        </a:spcBef>
        <a:spcAft>
          <a:spcPct val="0"/>
        </a:spcAft>
        <a:buClr>
          <a:schemeClr val="hlink"/>
        </a:buClr>
        <a:buFont typeface="Arial" panose="020B0604020202020204" pitchFamily="34" charset="0"/>
        <a:buChar char="•"/>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E8BA6D-3717-4B0E-8684-2EA883DC6150}" type="datetimeFigureOut">
              <a:rPr lang="en-US" smtClean="0">
                <a:solidFill>
                  <a:prstClr val="black">
                    <a:tint val="75000"/>
                  </a:prstClr>
                </a:solidFill>
                <a:latin typeface="Calibri" panose="020F0502020204030204"/>
              </a:rPr>
              <a:pPr eaLnBrk="1" fontAlgn="auto" hangingPunct="1">
                <a:spcBef>
                  <a:spcPts val="0"/>
                </a:spcBef>
                <a:spcAft>
                  <a:spcPts val="0"/>
                </a:spcAft>
              </a:pPr>
              <a:t>3/12/2021</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55AEA7C0-7E7A-459D-AD31-882AA96DADF3}" type="slidenum">
              <a:rPr lang="en-US" smtClean="0">
                <a:solidFill>
                  <a:prstClr val="black">
                    <a:tint val="75000"/>
                  </a:prstClr>
                </a:solidFill>
                <a:latin typeface="Calibri" panose="020F0502020204030204"/>
              </a:rPr>
              <a:pPr eaLnBrk="1" fontAlgn="auto" hangingPunct="1">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27767046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11"/>
          <p:cNvSpPr>
            <a:spLocks noGrp="1" noChangeArrowheads="1"/>
          </p:cNvSpPr>
          <p:nvPr>
            <p:ph type="dt" sz="half" idx="2"/>
          </p:nvPr>
        </p:nvSpPr>
        <p:spPr bwMode="auto">
          <a:xfrm>
            <a:off x="1131589" y="6245225"/>
            <a:ext cx="25352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solidFill>
                <a:srgbClr val="FFFFFF"/>
              </a:solidFill>
            </a:endParaRPr>
          </a:p>
        </p:txBody>
      </p:sp>
      <p:sp>
        <p:nvSpPr>
          <p:cNvPr id="4108" name="Rectangle 12"/>
          <p:cNvSpPr>
            <a:spLocks noGrp="1" noChangeArrowheads="1"/>
          </p:cNvSpPr>
          <p:nvPr>
            <p:ph type="ftr" sz="quarter" idx="3"/>
          </p:nvPr>
        </p:nvSpPr>
        <p:spPr bwMode="auto">
          <a:xfrm>
            <a:off x="4585989"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solidFill>
                <a:srgbClr val="FFFFFF"/>
              </a:solidFill>
            </a:endParaRPr>
          </a:p>
        </p:txBody>
      </p:sp>
      <p:sp>
        <p:nvSpPr>
          <p:cNvPr id="4109" name="Rectangle 13"/>
          <p:cNvSpPr>
            <a:spLocks noGrp="1" noChangeArrowheads="1"/>
          </p:cNvSpPr>
          <p:nvPr>
            <p:ph type="sldNum" sz="quarter" idx="4"/>
          </p:nvPr>
        </p:nvSpPr>
        <p:spPr bwMode="auto">
          <a:xfrm>
            <a:off x="9264352" y="6245225"/>
            <a:ext cx="25352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Aileron Heavy" panose="00000A00000000000000" pitchFamily="50" charset="0"/>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
        <p:nvSpPr>
          <p:cNvPr id="4110" name="Rectangle 14"/>
          <p:cNvSpPr>
            <a:spLocks noGrp="1" noRot="1" noChangeArrowheads="1"/>
          </p:cNvSpPr>
          <p:nvPr>
            <p:ph type="title"/>
          </p:nvPr>
        </p:nvSpPr>
        <p:spPr bwMode="auto">
          <a:xfrm>
            <a:off x="488302" y="247650"/>
            <a:ext cx="11180763"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4111" name="Rectangle 15"/>
          <p:cNvSpPr>
            <a:spLocks noGrp="1" noRot="1" noChangeArrowheads="1"/>
          </p:cNvSpPr>
          <p:nvPr>
            <p:ph type="body" idx="1"/>
          </p:nvPr>
        </p:nvSpPr>
        <p:spPr bwMode="auto">
          <a:xfrm>
            <a:off x="503205" y="1882776"/>
            <a:ext cx="111839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267584594"/>
      </p:ext>
    </p:extLst>
  </p:cSld>
  <p:clrMap bg1="dk2" tx1="lt1" bg2="dk1"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0"/>
                                        </p:tgtEl>
                                        <p:attrNameLst>
                                          <p:attrName>style.visibility</p:attrName>
                                        </p:attrNameLst>
                                      </p:cBhvr>
                                      <p:to>
                                        <p:strVal val="visible"/>
                                      </p:to>
                                    </p:set>
                                    <p:animEffect transition="in" filter="fade">
                                      <p:cBhvr>
                                        <p:cTn id="7" dur="2000"/>
                                        <p:tgtEl>
                                          <p:spTgt spid="4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1">
                                            <p:txEl>
                                              <p:pRg st="0" end="0"/>
                                            </p:txEl>
                                          </p:spTgt>
                                        </p:tgtEl>
                                        <p:attrNameLst>
                                          <p:attrName>style.visibility</p:attrName>
                                        </p:attrNameLst>
                                      </p:cBhvr>
                                      <p:to>
                                        <p:strVal val="visible"/>
                                      </p:to>
                                    </p:set>
                                    <p:animEffect transition="in" filter="fade">
                                      <p:cBhvr>
                                        <p:cTn id="12" dur="2000"/>
                                        <p:tgtEl>
                                          <p:spTgt spid="41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11">
                                            <p:txEl>
                                              <p:pRg st="1" end="1"/>
                                            </p:txEl>
                                          </p:spTgt>
                                        </p:tgtEl>
                                        <p:attrNameLst>
                                          <p:attrName>style.visibility</p:attrName>
                                        </p:attrNameLst>
                                      </p:cBhvr>
                                      <p:to>
                                        <p:strVal val="visible"/>
                                      </p:to>
                                    </p:set>
                                    <p:animEffect transition="in" filter="fade">
                                      <p:cBhvr>
                                        <p:cTn id="17" dur="2000"/>
                                        <p:tgtEl>
                                          <p:spTgt spid="41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1">
                                            <p:txEl>
                                              <p:pRg st="2" end="2"/>
                                            </p:txEl>
                                          </p:spTgt>
                                        </p:tgtEl>
                                        <p:attrNameLst>
                                          <p:attrName>style.visibility</p:attrName>
                                        </p:attrNameLst>
                                      </p:cBhvr>
                                      <p:to>
                                        <p:strVal val="visible"/>
                                      </p:to>
                                    </p:set>
                                    <p:animEffect transition="in" filter="fade">
                                      <p:cBhvr>
                                        <p:cTn id="22" dur="2000"/>
                                        <p:tgtEl>
                                          <p:spTgt spid="41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11">
                                            <p:txEl>
                                              <p:pRg st="3" end="3"/>
                                            </p:txEl>
                                          </p:spTgt>
                                        </p:tgtEl>
                                        <p:attrNameLst>
                                          <p:attrName>style.visibility</p:attrName>
                                        </p:attrNameLst>
                                      </p:cBhvr>
                                      <p:to>
                                        <p:strVal val="visible"/>
                                      </p:to>
                                    </p:set>
                                    <p:animEffect transition="in" filter="fade">
                                      <p:cBhvr>
                                        <p:cTn id="25" dur="2000"/>
                                        <p:tgtEl>
                                          <p:spTgt spid="411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11">
                                            <p:txEl>
                                              <p:pRg st="4" end="4"/>
                                            </p:txEl>
                                          </p:spTgt>
                                        </p:tgtEl>
                                        <p:attrNameLst>
                                          <p:attrName>style.visibility</p:attrName>
                                        </p:attrNameLst>
                                      </p:cBhvr>
                                      <p:to>
                                        <p:strVal val="visible"/>
                                      </p:to>
                                    </p:set>
                                    <p:animEffect transition="in" filter="fade">
                                      <p:cBhvr>
                                        <p:cTn id="28" dur="2000"/>
                                        <p:tgtEl>
                                          <p:spTgt spid="4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p:bldP spid="4111" grpId="0" build="p">
        <p:tmplLst>
          <p:tmpl lvl="1">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Lst>
      </p:bldP>
    </p:bldLst>
  </p:timing>
  <p:txStyles>
    <p:titleStyle>
      <a:lvl1pPr algn="l"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0" indent="0" algn="l" rtl="0" eaLnBrk="1" fontAlgn="base" hangingPunct="1">
        <a:spcBef>
          <a:spcPct val="20000"/>
        </a:spcBef>
        <a:spcAft>
          <a:spcPct val="0"/>
        </a:spcAft>
        <a:buClr>
          <a:schemeClr val="hlink"/>
        </a:buClr>
        <a:buFont typeface="Wingdings" panose="05000000000000000000" pitchFamily="2" charset="2"/>
        <a:buNone/>
        <a:defRPr sz="3200" b="1" kern="1200" cap="all" baseline="0">
          <a:solidFill>
            <a:schemeClr val="accent1"/>
          </a:solidFill>
          <a:effectLst/>
          <a:latin typeface="+mn-lt"/>
          <a:ea typeface="+mn-ea"/>
          <a:cs typeface="+mn-cs"/>
        </a:defRPr>
      </a:lvl1pPr>
      <a:lvl2pPr marL="914400" indent="-457200" algn="l" rtl="0" eaLnBrk="1" fontAlgn="base" hangingPunct="1">
        <a:spcBef>
          <a:spcPct val="20000"/>
        </a:spcBef>
        <a:spcAft>
          <a:spcPct val="0"/>
        </a:spcAft>
        <a:buClr>
          <a:schemeClr val="accent2"/>
        </a:buClr>
        <a:buFont typeface="Raleway" panose="020B0503030101060003" pitchFamily="34" charset="0"/>
        <a:buChar char="@"/>
        <a:defRPr sz="2800" kern="1200">
          <a:solidFill>
            <a:schemeClr val="tx1"/>
          </a:solidFill>
          <a:effectLst/>
          <a:latin typeface="+mn-lt"/>
          <a:ea typeface="+mn-ea"/>
          <a:cs typeface="+mn-cs"/>
        </a:defRPr>
      </a:lvl2pPr>
      <a:lvl3pPr marL="1257300" indent="-342900" algn="l" rtl="0" eaLnBrk="1" fontAlgn="base" hangingPunct="1">
        <a:spcBef>
          <a:spcPct val="20000"/>
        </a:spcBef>
        <a:spcAft>
          <a:spcPct val="0"/>
        </a:spcAft>
        <a:buClr>
          <a:schemeClr val="hlink"/>
        </a:buClr>
        <a:buFont typeface="Wingdings" panose="05000000000000000000" pitchFamily="2" charset="2"/>
        <a:buChar char="ü"/>
        <a:defRPr sz="2400" kern="1200">
          <a:solidFill>
            <a:schemeClr val="tx1"/>
          </a:solidFill>
          <a:effectLst/>
          <a:latin typeface="+mn-lt"/>
          <a:ea typeface="+mn-ea"/>
          <a:cs typeface="+mn-cs"/>
        </a:defRPr>
      </a:lvl3pPr>
      <a:lvl4pPr marL="1714500" indent="-342900" algn="l" rtl="0" eaLnBrk="1" fontAlgn="base" hangingPunct="1">
        <a:spcBef>
          <a:spcPct val="20000"/>
        </a:spcBef>
        <a:spcAft>
          <a:spcPct val="0"/>
        </a:spcAft>
        <a:buClr>
          <a:schemeClr val="accent2"/>
        </a:buClr>
        <a:buFont typeface="Courier New" panose="02070309020205020404" pitchFamily="49" charset="0"/>
        <a:buChar char="o"/>
        <a:defRPr sz="2000" kern="1200">
          <a:solidFill>
            <a:schemeClr val="tx1"/>
          </a:solidFill>
          <a:effectLst/>
          <a:latin typeface="+mn-lt"/>
          <a:ea typeface="+mn-ea"/>
          <a:cs typeface="+mn-cs"/>
        </a:defRPr>
      </a:lvl4pPr>
      <a:lvl5pPr marL="2171700" indent="-342900" algn="l" rtl="0" eaLnBrk="1" fontAlgn="base" hangingPunct="1">
        <a:spcBef>
          <a:spcPct val="20000"/>
        </a:spcBef>
        <a:spcAft>
          <a:spcPct val="0"/>
        </a:spcAft>
        <a:buClr>
          <a:schemeClr val="hlink"/>
        </a:buClr>
        <a:buFont typeface="Arial" panose="020B0604020202020204" pitchFamily="34" charset="0"/>
        <a:buChar char="•"/>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6091"/>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86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eaLnBrk="1" fontAlgn="auto" hangingPunct="1">
              <a:spcBef>
                <a:spcPts val="0"/>
              </a:spcBef>
              <a:spcAft>
                <a:spcPts val="0"/>
              </a:spcAft>
            </a:pPr>
            <a:fld id="{4EC79741-B067-47F3-8EC1-8C02A9E02212}" type="datetimeFigureOut">
              <a:rPr lang="en-IN" smtClean="0">
                <a:solidFill>
                  <a:prstClr val="black">
                    <a:tint val="75000"/>
                  </a:prstClr>
                </a:solidFill>
                <a:latin typeface="Calibri" panose="020F0502020204030204"/>
              </a:rPr>
              <a:pPr eaLnBrk="1" fontAlgn="auto" hangingPunct="1">
                <a:spcBef>
                  <a:spcPts val="0"/>
                </a:spcBef>
                <a:spcAft>
                  <a:spcPts val="0"/>
                </a:spcAft>
              </a:pPr>
              <a:t>12-03-2021</a:t>
            </a:fld>
            <a:endParaRPr lang="en-IN">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eaLnBrk="1" fontAlgn="auto" hangingPunct="1">
              <a:spcBef>
                <a:spcPts val="0"/>
              </a:spcBef>
              <a:spcAft>
                <a:spcPts val="0"/>
              </a:spcAft>
            </a:pPr>
            <a:endParaRPr lang="en-IN">
              <a:solidFill>
                <a:prstClr val="black">
                  <a:tint val="75000"/>
                </a:prstClr>
              </a:solidFill>
              <a:latin typeface="Calibri" panose="020F0502020204030204"/>
            </a:endParaRPr>
          </a:p>
        </p:txBody>
      </p:sp>
    </p:spTree>
    <p:extLst>
      <p:ext uri="{BB962C8B-B14F-4D97-AF65-F5344CB8AC3E}">
        <p14:creationId xmlns:p14="http://schemas.microsoft.com/office/powerpoint/2010/main" val="355048111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93" r:id="rId32"/>
    <p:sldLayoutId id="2147483894" r:id="rId33"/>
    <p:sldLayoutId id="2147483895" r:id="rId34"/>
    <p:sldLayoutId id="2147483896" r:id="rId35"/>
    <p:sldLayoutId id="2147483897" r:id="rId36"/>
    <p:sldLayoutId id="2147483898" r:id="rId37"/>
    <p:sldLayoutId id="2147483899" r:id="rId38"/>
    <p:sldLayoutId id="2147483900" r:id="rId39"/>
    <p:sldLayoutId id="2147483901" r:id="rId40"/>
  </p:sldLayoutIdLst>
  <p:txStyles>
    <p:titleStyle>
      <a:lvl1pPr algn="l" defTabSz="60963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408" indent="-152408" algn="l" defTabSz="609630" rtl="0" eaLnBrk="1" latinLnBrk="0" hangingPunct="1">
        <a:lnSpc>
          <a:spcPct val="90000"/>
        </a:lnSpc>
        <a:spcBef>
          <a:spcPts val="667"/>
        </a:spcBef>
        <a:buFont typeface="Arial" panose="020B0604020202020204" pitchFamily="34" charset="0"/>
        <a:buChar char="•"/>
        <a:defRPr sz="1867" kern="1200">
          <a:solidFill>
            <a:schemeClr val="tx1"/>
          </a:solidFill>
          <a:latin typeface="+mn-lt"/>
          <a:ea typeface="+mn-ea"/>
          <a:cs typeface="+mn-cs"/>
        </a:defRPr>
      </a:lvl1pPr>
      <a:lvl2pPr marL="457223" indent="-152408" algn="l" defTabSz="609630"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2038" indent="-152408" algn="l" defTabSz="609630"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6.xml"/><Relationship Id="rId1" Type="http://schemas.openxmlformats.org/officeDocument/2006/relationships/tags" Target="../tags/tag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6.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4000" b="-24000"/>
          </a:stretch>
        </a:blip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8054269" y="1340768"/>
            <a:ext cx="4968551" cy="53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5400" b="1" kern="1200">
                <a:solidFill>
                  <a:schemeClr val="tx2"/>
                </a:solidFill>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a:lstStyle>
          <a:p>
            <a:endParaRPr lang="en-US" altLang="en-US" sz="2000" cap="all" dirty="0">
              <a:solidFill>
                <a:srgbClr val="171717"/>
              </a:solidFill>
              <a:latin typeface="Lato Heavy" panose="020F0502020204030203" pitchFamily="34" charset="0"/>
              <a:ea typeface="Lato Heavy" panose="020F0502020204030203" pitchFamily="34" charset="0"/>
              <a:cs typeface="Lato Heavy" panose="020F0502020204030203" pitchFamily="34" charset="0"/>
            </a:endParaRPr>
          </a:p>
        </p:txBody>
      </p:sp>
      <p:pic>
        <p:nvPicPr>
          <p:cNvPr id="6" name="Picture 5"/>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35360" y="5921239"/>
            <a:ext cx="1539684" cy="676113"/>
          </a:xfrm>
          <a:prstGeom prst="rect">
            <a:avLst/>
          </a:prstGeom>
          <a:effectLst>
            <a:glow rad="127000">
              <a:schemeClr val="tx1"/>
            </a:glow>
          </a:effectLst>
        </p:spPr>
      </p:pic>
      <p:sp>
        <p:nvSpPr>
          <p:cNvPr id="7" name="Rectangle 6"/>
          <p:cNvSpPr/>
          <p:nvPr/>
        </p:nvSpPr>
        <p:spPr>
          <a:xfrm>
            <a:off x="3791744" y="6067529"/>
            <a:ext cx="4593609" cy="954107"/>
          </a:xfrm>
          <a:prstGeom prst="rect">
            <a:avLst/>
          </a:prstGeom>
          <a:solidFill>
            <a:schemeClr val="bg1">
              <a:lumMod val="75000"/>
              <a:lumOff val="25000"/>
              <a:alpha val="90000"/>
            </a:schemeClr>
          </a:solidFill>
        </p:spPr>
        <p:txBody>
          <a:bodyPr wrap="square">
            <a:spAutoFit/>
          </a:bodyPr>
          <a:lstStyle/>
          <a:p>
            <a:pPr algn="ctr">
              <a:defRPr/>
            </a:pPr>
            <a:r>
              <a:rPr lang="en-GB" sz="2800" b="1" cap="all" dirty="0">
                <a:solidFill>
                  <a:srgbClr val="FF9B36"/>
                </a:solidFill>
                <a:latin typeface="Raleway" panose="020B0503030101060003" pitchFamily="34" charset="0"/>
              </a:rPr>
              <a:t>By Mother Prachi, evolve </a:t>
            </a:r>
            <a:r>
              <a:rPr lang="en-GB" sz="2800" b="1" cap="all" dirty="0" err="1">
                <a:solidFill>
                  <a:srgbClr val="FF9B36"/>
                </a:solidFill>
                <a:latin typeface="Raleway" panose="020B0503030101060003" pitchFamily="34" charset="0"/>
              </a:rPr>
              <a:t>pune</a:t>
            </a:r>
            <a:endParaRPr lang="en-IN" sz="2800" b="1" cap="all" dirty="0">
              <a:solidFill>
                <a:srgbClr val="FF9B36"/>
              </a:solidFill>
              <a:latin typeface="Raleway" panose="020B0503030101060003" pitchFamily="34" charset="0"/>
            </a:endParaRPr>
          </a:p>
        </p:txBody>
      </p:sp>
      <p:sp>
        <p:nvSpPr>
          <p:cNvPr id="2" name="Rectangle 1"/>
          <p:cNvSpPr/>
          <p:nvPr/>
        </p:nvSpPr>
        <p:spPr>
          <a:xfrm>
            <a:off x="4655840" y="3284984"/>
            <a:ext cx="6910866" cy="2308324"/>
          </a:xfrm>
          <a:prstGeom prst="rect">
            <a:avLst/>
          </a:prstGeom>
        </p:spPr>
        <p:txBody>
          <a:bodyPr wrap="none">
            <a:spAutoFit/>
          </a:bodyPr>
          <a:lstStyle/>
          <a:p>
            <a:r>
              <a:rPr lang="en-US" altLang="en-US" sz="9600" b="1" dirty="0">
                <a:solidFill>
                  <a:srgbClr val="000000"/>
                </a:solidFill>
                <a:latin typeface="Great Vibes" panose="02000507080000020002" pitchFamily="50" charset="0"/>
                <a:ea typeface="Lato Heavy" panose="020F0502020204030203" pitchFamily="34" charset="0"/>
                <a:cs typeface="Lato Heavy" panose="020F0502020204030203" pitchFamily="34" charset="0"/>
              </a:rPr>
              <a:t>M</a:t>
            </a:r>
            <a:r>
              <a:rPr lang="en-IN" altLang="en-US" sz="9600" b="1" dirty="0">
                <a:solidFill>
                  <a:srgbClr val="000000"/>
                </a:solidFill>
                <a:latin typeface="Great Vibes" panose="02000507080000020002" pitchFamily="50" charset="0"/>
                <a:ea typeface="Lato Heavy" panose="020F0502020204030203" pitchFamily="34" charset="0"/>
                <a:cs typeface="Lato Heavy" panose="020F0502020204030203" pitchFamily="34" charset="0"/>
              </a:rPr>
              <a:t>antra Jam</a:t>
            </a:r>
          </a:p>
          <a:p>
            <a:r>
              <a:rPr lang="en-IN" altLang="en-US" sz="4800" b="1" dirty="0">
                <a:solidFill>
                  <a:schemeClr val="accent3"/>
                </a:solidFill>
                <a:latin typeface="Great Vibes" panose="02000507080000020002" pitchFamily="50" charset="0"/>
                <a:ea typeface="Lato Heavy" panose="020F0502020204030203" pitchFamily="34" charset="0"/>
                <a:cs typeface="Lato Heavy" panose="020F0502020204030203" pitchFamily="34" charset="0"/>
              </a:rPr>
              <a:t>Shlokas from Vedic Scriptures</a:t>
            </a:r>
            <a:endParaRPr lang="en-US" altLang="en-US" sz="4800" b="1" dirty="0">
              <a:solidFill>
                <a:schemeClr val="accent3"/>
              </a:solidFill>
              <a:latin typeface="Great Vibes" panose="02000507080000020002" pitchFamily="50" charset="0"/>
              <a:ea typeface="Lato Heavy" panose="020F0502020204030203" pitchFamily="34" charset="0"/>
              <a:cs typeface="Lato Heavy" panose="020F0502020204030203" pitchFamily="34" charset="0"/>
            </a:endParaRPr>
          </a:p>
        </p:txBody>
      </p:sp>
    </p:spTree>
    <p:custDataLst>
      <p:tags r:id="rId1"/>
    </p:custDataLst>
    <p:extLst>
      <p:ext uri="{BB962C8B-B14F-4D97-AF65-F5344CB8AC3E}">
        <p14:creationId xmlns:p14="http://schemas.microsoft.com/office/powerpoint/2010/main" val="2957251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Box 2"/>
          <p:cNvSpPr txBox="1">
            <a:spLocks noChangeArrowheads="1"/>
          </p:cNvSpPr>
          <p:nvPr/>
        </p:nvSpPr>
        <p:spPr bwMode="auto">
          <a:xfrm>
            <a:off x="4871864" y="1991886"/>
            <a:ext cx="72008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20624" indent="-384048" algn="ctr" eaLnBrk="1" fontAlgn="auto" hangingPunct="1">
              <a:spcAft>
                <a:spcPts val="0"/>
              </a:spcAft>
              <a:buClr>
                <a:srgbClr val="FFFFFF">
                  <a:lumMod val="40000"/>
                  <a:lumOff val="60000"/>
                </a:srgbClr>
              </a:buClr>
              <a:defRPr/>
            </a:pPr>
            <a:r>
              <a:rPr lang="en-IN" sz="3600" b="1" dirty="0">
                <a:solidFill>
                  <a:srgbClr val="FFFFFF"/>
                </a:solidFill>
                <a:latin typeface="ScaGoudy" panose="00000400000000000000" pitchFamily="2" charset="0"/>
              </a:rPr>
              <a:t>With the inspiration of </a:t>
            </a:r>
            <a:endParaRPr lang="en-IN" sz="2800" b="1" dirty="0">
              <a:solidFill>
                <a:srgbClr val="FFFFFF"/>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endParaRPr lang="en-IN" sz="2800" b="1" dirty="0">
              <a:solidFill>
                <a:srgbClr val="FD9B36"/>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r>
              <a:rPr lang="en-IN" altLang="en-US" sz="2400" b="1" dirty="0">
                <a:solidFill>
                  <a:srgbClr val="FD9B36"/>
                </a:solidFill>
                <a:latin typeface="ScaGoudy" panose="00000400000000000000" pitchFamily="2" charset="0"/>
              </a:rPr>
              <a:t>His Divine Grace</a:t>
            </a:r>
            <a:endParaRPr lang="en-IN" altLang="en-US" sz="2800" b="1" dirty="0">
              <a:solidFill>
                <a:srgbClr val="FD9B36"/>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r>
              <a:rPr lang="en-IN" altLang="en-US" sz="2900" b="1" dirty="0">
                <a:solidFill>
                  <a:srgbClr val="FD9B36"/>
                </a:solidFill>
                <a:latin typeface="ScaGoudy" panose="00000400000000000000" pitchFamily="2" charset="0"/>
              </a:rPr>
              <a:t>A.C. Bhaktivedanta Swami Srila Prabhupada</a:t>
            </a:r>
          </a:p>
          <a:p>
            <a:pPr marL="420624" indent="-384048" algn="ctr" eaLnBrk="1" fontAlgn="auto" hangingPunct="1">
              <a:spcAft>
                <a:spcPts val="0"/>
              </a:spcAft>
              <a:buClr>
                <a:srgbClr val="FFFFFF">
                  <a:lumMod val="40000"/>
                  <a:lumOff val="60000"/>
                </a:srgbClr>
              </a:buClr>
              <a:defRPr/>
            </a:pPr>
            <a:r>
              <a:rPr lang="en-IN" altLang="en-US" b="1" dirty="0">
                <a:solidFill>
                  <a:srgbClr val="FFFFFF"/>
                </a:solidFill>
                <a:latin typeface="ScaGoudy" panose="00000400000000000000" pitchFamily="2" charset="0"/>
              </a:rPr>
              <a:t>Founder Acarya of the International Society for Krishna Consciousness</a:t>
            </a:r>
            <a:endParaRPr lang="en-IN" altLang="en-US" dirty="0">
              <a:solidFill>
                <a:srgbClr val="FFFFFF"/>
              </a:solidFill>
              <a:latin typeface="Raleway"/>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80" y="-8181"/>
            <a:ext cx="4752975" cy="6874359"/>
          </a:xfrm>
          <a:prstGeom prst="rect">
            <a:avLst/>
          </a:prstGeom>
        </p:spPr>
      </p:pic>
    </p:spTree>
    <p:custDataLst>
      <p:tags r:id="rId1"/>
    </p:custDataLst>
    <p:extLst>
      <p:ext uri="{BB962C8B-B14F-4D97-AF65-F5344CB8AC3E}">
        <p14:creationId xmlns:p14="http://schemas.microsoft.com/office/powerpoint/2010/main" val="859359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1000"/>
                                        <p:tgtEl>
                                          <p:spTgt spid="17411"/>
                                        </p:tgtEl>
                                      </p:cBhvr>
                                    </p:animEffect>
                                    <p:anim calcmode="lin" valueType="num">
                                      <p:cBhvr>
                                        <p:cTn id="8" dur="1000" fill="hold"/>
                                        <p:tgtEl>
                                          <p:spTgt spid="17411"/>
                                        </p:tgtEl>
                                        <p:attrNameLst>
                                          <p:attrName>ppt_x</p:attrName>
                                        </p:attrNameLst>
                                      </p:cBhvr>
                                      <p:tavLst>
                                        <p:tav tm="0">
                                          <p:val>
                                            <p:strVal val="#ppt_x"/>
                                          </p:val>
                                        </p:tav>
                                        <p:tav tm="100000">
                                          <p:val>
                                            <p:strVal val="#ppt_x"/>
                                          </p:val>
                                        </p:tav>
                                      </p:tavLst>
                                    </p:anim>
                                    <p:anim calcmode="lin" valueType="num">
                                      <p:cBhvr>
                                        <p:cTn id="9" dur="1000" fill="hold"/>
                                        <p:tgtEl>
                                          <p:spTgt spid="174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01955" y="540342"/>
            <a:ext cx="5798701" cy="2616101"/>
          </a:xfrm>
          <a:prstGeom prst="rect">
            <a:avLst/>
          </a:prstGeom>
        </p:spPr>
        <p:txBody>
          <a:bodyPr wrap="square">
            <a:spAutoFit/>
          </a:bodyPr>
          <a:lstStyle/>
          <a:p>
            <a:pPr algn="ctr" eaLnBrk="1" fontAlgn="auto" hangingPunct="1">
              <a:spcBef>
                <a:spcPts val="0"/>
              </a:spcBef>
              <a:spcAft>
                <a:spcPts val="0"/>
              </a:spcAft>
            </a:pPr>
            <a:r>
              <a:rPr lang="en-US" sz="3600" b="1" i="1" dirty="0" err="1">
                <a:solidFill>
                  <a:srgbClr val="C00000"/>
                </a:solidFill>
                <a:latin typeface="ScaGoudy" panose="00000400000000000000" pitchFamily="2" charset="0"/>
              </a:rPr>
              <a:t>oà</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ajïäna-timirändhasya</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jïänäïjana-çaläkayä</a:t>
            </a:r>
            <a:endParaRPr lang="en-US" sz="3600" b="1" i="1" dirty="0">
              <a:solidFill>
                <a:srgbClr val="C00000"/>
              </a:solidFill>
              <a:latin typeface="ScaGoudy" panose="00000400000000000000" pitchFamily="2" charset="0"/>
            </a:endParaRPr>
          </a:p>
          <a:p>
            <a:pPr algn="ctr" eaLnBrk="1" fontAlgn="auto" hangingPunct="1">
              <a:spcBef>
                <a:spcPts val="0"/>
              </a:spcBef>
              <a:spcAft>
                <a:spcPts val="0"/>
              </a:spcAft>
            </a:pPr>
            <a:r>
              <a:rPr lang="en-US" sz="3600" b="1" i="1" dirty="0" err="1">
                <a:solidFill>
                  <a:srgbClr val="C00000"/>
                </a:solidFill>
                <a:latin typeface="ScaGoudy" panose="00000400000000000000" pitchFamily="2" charset="0"/>
              </a:rPr>
              <a:t>cakñur</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unmélitaà</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yena</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tasmai</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çré-gurave</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namaù</a:t>
            </a:r>
            <a:endParaRPr lang="en-US" sz="3600" b="1" i="1" dirty="0">
              <a:solidFill>
                <a:srgbClr val="C00000"/>
              </a:solidFill>
              <a:latin typeface="ScaGoudy" panose="00000400000000000000" pitchFamily="2" charset="0"/>
            </a:endParaRPr>
          </a:p>
          <a:p>
            <a:pPr algn="ctr" eaLnBrk="1" fontAlgn="auto" hangingPunct="1">
              <a:spcBef>
                <a:spcPts val="0"/>
              </a:spcBef>
              <a:spcAft>
                <a:spcPts val="0"/>
              </a:spcAft>
            </a:pPr>
            <a:endParaRPr lang="en-US" sz="2000" b="1" i="1" dirty="0">
              <a:solidFill>
                <a:srgbClr val="C00000"/>
              </a:solidFill>
              <a:latin typeface="ScaGoudy" panose="00000400000000000000" pitchFamily="2" charset="0"/>
            </a:endParaRPr>
          </a:p>
        </p:txBody>
      </p:sp>
      <p:sp>
        <p:nvSpPr>
          <p:cNvPr id="3" name="Rectangle 2"/>
          <p:cNvSpPr/>
          <p:nvPr/>
        </p:nvSpPr>
        <p:spPr>
          <a:xfrm>
            <a:off x="6177679" y="3501008"/>
            <a:ext cx="5798701" cy="2554545"/>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was born in the darkest ignorance, and my spiritual master opened my eyes with the torch of knowledge. I offer my respectful obeisances unto him. </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787"/>
          <a:stretch/>
        </p:blipFill>
        <p:spPr>
          <a:xfrm>
            <a:off x="0" y="0"/>
            <a:ext cx="5962129" cy="7029400"/>
          </a:xfrm>
          <a:prstGeom prst="rect">
            <a:avLst/>
          </a:prstGeom>
        </p:spPr>
      </p:pic>
    </p:spTree>
    <p:extLst>
      <p:ext uri="{BB962C8B-B14F-4D97-AF65-F5344CB8AC3E}">
        <p14:creationId xmlns:p14="http://schemas.microsoft.com/office/powerpoint/2010/main" val="22757520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91138" cy="6913754"/>
          </a:xfrm>
          <a:prstGeom prst="rect">
            <a:avLst/>
          </a:prstGeom>
        </p:spPr>
      </p:pic>
      <p:sp>
        <p:nvSpPr>
          <p:cNvPr id="8" name="Rectangle 7"/>
          <p:cNvSpPr/>
          <p:nvPr/>
        </p:nvSpPr>
        <p:spPr>
          <a:xfrm>
            <a:off x="5687163" y="463982"/>
            <a:ext cx="6171771" cy="2554545"/>
          </a:xfrm>
          <a:prstGeom prst="rect">
            <a:avLst/>
          </a:prstGeom>
        </p:spPr>
        <p:txBody>
          <a:bodyPr wrap="square">
            <a:spAutoFit/>
          </a:bodyPr>
          <a:lstStyle/>
          <a:p>
            <a:pPr algn="ctr" eaLnBrk="1" fontAlgn="auto" hangingPunct="1">
              <a:spcBef>
                <a:spcPts val="0"/>
              </a:spcBef>
              <a:spcAft>
                <a:spcPts val="0"/>
              </a:spcAft>
            </a:pPr>
            <a:r>
              <a:rPr lang="en-US" sz="4000" b="1" i="1" dirty="0" err="1">
                <a:solidFill>
                  <a:srgbClr val="C00000"/>
                </a:solidFill>
                <a:latin typeface="ScaGoudy" panose="00000400000000000000" pitchFamily="2" charset="0"/>
              </a:rPr>
              <a:t>namah</a:t>
            </a:r>
            <a:r>
              <a:rPr lang="en-US" sz="4000" b="1" i="1" dirty="0">
                <a:solidFill>
                  <a:srgbClr val="C00000"/>
                </a:solidFill>
                <a:latin typeface="ScaGoudy" panose="00000400000000000000" pitchFamily="2" charset="0"/>
              </a:rPr>
              <a:t> om </a:t>
            </a:r>
            <a:r>
              <a:rPr lang="en-US" sz="4000" b="1" i="1" dirty="0" err="1">
                <a:solidFill>
                  <a:srgbClr val="C00000"/>
                </a:solidFill>
                <a:latin typeface="ScaGoudy" panose="00000400000000000000" pitchFamily="2" charset="0"/>
              </a:rPr>
              <a:t>vishnu-padaya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krishna-preshthaya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bhutale</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srimati</a:t>
            </a:r>
            <a:r>
              <a:rPr lang="en-US" sz="4000" b="1" i="1" dirty="0">
                <a:solidFill>
                  <a:srgbClr val="C00000"/>
                </a:solidFill>
                <a:latin typeface="ScaGoudy" panose="00000400000000000000" pitchFamily="2" charset="0"/>
              </a:rPr>
              <a:t> bhaktivedanta-</a:t>
            </a:r>
            <a:r>
              <a:rPr lang="en-US" sz="4000" b="1" i="1" dirty="0" err="1">
                <a:solidFill>
                  <a:srgbClr val="C00000"/>
                </a:solidFill>
                <a:latin typeface="ScaGoudy" panose="00000400000000000000" pitchFamily="2" charset="0"/>
              </a:rPr>
              <a:t>svamin</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iti</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namine</a:t>
            </a:r>
            <a:endParaRPr lang="en-US" sz="4000" b="1" i="1" dirty="0">
              <a:solidFill>
                <a:srgbClr val="C00000"/>
              </a:solidFill>
              <a:latin typeface="ScaGoudy" panose="00000400000000000000" pitchFamily="2" charset="0"/>
            </a:endParaRPr>
          </a:p>
        </p:txBody>
      </p:sp>
      <p:sp>
        <p:nvSpPr>
          <p:cNvPr id="9" name="Rectangle 8"/>
          <p:cNvSpPr/>
          <p:nvPr/>
        </p:nvSpPr>
        <p:spPr>
          <a:xfrm>
            <a:off x="5662887" y="3250821"/>
            <a:ext cx="6265761" cy="3046988"/>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offer my respectful obeisances unto His Divine Grace A.C. Bhaktivedanta Swami Prabhupada, who is very dear to Lord Krishna, having taken shelter at His lotus feet. </a:t>
            </a:r>
          </a:p>
        </p:txBody>
      </p:sp>
    </p:spTree>
    <p:extLst>
      <p:ext uri="{BB962C8B-B14F-4D97-AF65-F5344CB8AC3E}">
        <p14:creationId xmlns:p14="http://schemas.microsoft.com/office/powerpoint/2010/main" val="340868037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0" y="-27384"/>
            <a:ext cx="5361709" cy="6885384"/>
          </a:xfrm>
          <a:prstGeom prst="rect">
            <a:avLst/>
          </a:prstGeom>
        </p:spPr>
      </p:pic>
      <p:sp>
        <p:nvSpPr>
          <p:cNvPr id="8" name="Rectangle 7"/>
          <p:cNvSpPr/>
          <p:nvPr/>
        </p:nvSpPr>
        <p:spPr>
          <a:xfrm>
            <a:off x="5688228" y="217493"/>
            <a:ext cx="6171771" cy="2800767"/>
          </a:xfrm>
          <a:prstGeom prst="rect">
            <a:avLst/>
          </a:prstGeom>
        </p:spPr>
        <p:txBody>
          <a:bodyPr wrap="square">
            <a:spAutoFit/>
          </a:bodyPr>
          <a:lstStyle/>
          <a:p>
            <a:pPr algn="ctr" eaLnBrk="1" fontAlgn="auto" hangingPunct="1">
              <a:spcBef>
                <a:spcPts val="0"/>
              </a:spcBef>
              <a:spcAft>
                <a:spcPts val="0"/>
              </a:spcAft>
            </a:pPr>
            <a:r>
              <a:rPr lang="en-US" sz="4400" b="1" i="1" dirty="0" err="1">
                <a:solidFill>
                  <a:srgbClr val="C00000"/>
                </a:solidFill>
                <a:latin typeface="ScaGoudy" panose="00000400000000000000" pitchFamily="2" charset="0"/>
              </a:rPr>
              <a:t>namas</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te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sarasvate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deve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gaura-vani-pracharine</a:t>
            </a:r>
            <a:endParaRPr lang="en-US" sz="44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400" b="1" i="1" dirty="0" err="1">
                <a:solidFill>
                  <a:srgbClr val="C00000"/>
                </a:solidFill>
                <a:latin typeface="ScaGoudy" panose="00000400000000000000" pitchFamily="2" charset="0"/>
              </a:rPr>
              <a:t>nirvishesha-shunyavadi-paschatya-desha-tarine</a:t>
            </a:r>
            <a:endParaRPr lang="en-US" sz="4400" b="1" i="1" dirty="0">
              <a:solidFill>
                <a:srgbClr val="C00000"/>
              </a:solidFill>
              <a:latin typeface="ScaGoudy" panose="00000400000000000000" pitchFamily="2" charset="0"/>
            </a:endParaRPr>
          </a:p>
        </p:txBody>
      </p:sp>
      <p:sp>
        <p:nvSpPr>
          <p:cNvPr id="9" name="Rectangle 8"/>
          <p:cNvSpPr/>
          <p:nvPr/>
        </p:nvSpPr>
        <p:spPr>
          <a:xfrm>
            <a:off x="5663952" y="3091796"/>
            <a:ext cx="6265761" cy="3539430"/>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Our respectful obeisances are unto you, O spiritual master, servant of Sarasvati Goswami. You are kindly preaching the message of Lord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Chaitanyadeva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delivering the Western countries, which are filled with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impersonalism</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voidism</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a:t>
            </a:r>
          </a:p>
        </p:txBody>
      </p:sp>
    </p:spTree>
    <p:extLst>
      <p:ext uri="{BB962C8B-B14F-4D97-AF65-F5344CB8AC3E}">
        <p14:creationId xmlns:p14="http://schemas.microsoft.com/office/powerpoint/2010/main" val="42434184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03" y="-69817"/>
            <a:ext cx="5110184" cy="6955201"/>
          </a:xfrm>
          <a:prstGeom prst="rect">
            <a:avLst/>
          </a:prstGeom>
        </p:spPr>
      </p:pic>
      <p:sp>
        <p:nvSpPr>
          <p:cNvPr id="8" name="Rectangle 7"/>
          <p:cNvSpPr/>
          <p:nvPr/>
        </p:nvSpPr>
        <p:spPr>
          <a:xfrm>
            <a:off x="5525337" y="797940"/>
            <a:ext cx="6329098" cy="2554545"/>
          </a:xfrm>
          <a:prstGeom prst="rect">
            <a:avLst/>
          </a:prstGeom>
        </p:spPr>
        <p:txBody>
          <a:bodyPr wrap="square">
            <a:spAutoFit/>
          </a:bodyPr>
          <a:lstStyle/>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çré-kåñëa-caitanya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prabhu-nityänanda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çré-advaita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gadädhara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çréväsädi-gaura-bhakta-vånda</a:t>
            </a:r>
            <a:endParaRPr lang="en-US" sz="4000" b="1" i="1" dirty="0">
              <a:solidFill>
                <a:srgbClr val="C00000"/>
              </a:solidFill>
              <a:latin typeface="ScaGoudy" panose="00000400000000000000" pitchFamily="2" charset="0"/>
            </a:endParaRPr>
          </a:p>
        </p:txBody>
      </p:sp>
      <p:sp>
        <p:nvSpPr>
          <p:cNvPr id="9" name="Rectangle 8"/>
          <p:cNvSpPr/>
          <p:nvPr/>
        </p:nvSpPr>
        <p:spPr>
          <a:xfrm>
            <a:off x="5397555" y="3584779"/>
            <a:ext cx="6603101" cy="2062103"/>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offer my obeisances to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Kåñëa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Caitanya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Prabhu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Nityänanda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Advaita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Gadädhara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Çréväsa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all others in the line of devotion.</a:t>
            </a:r>
          </a:p>
        </p:txBody>
      </p:sp>
    </p:spTree>
    <p:extLst>
      <p:ext uri="{BB962C8B-B14F-4D97-AF65-F5344CB8AC3E}">
        <p14:creationId xmlns:p14="http://schemas.microsoft.com/office/powerpoint/2010/main" val="336431561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Grp="1" noChangeAspect="1" noChangeArrowheads="1"/>
          </p:cNvPicPr>
          <p:nvPr>
            <p:ph/>
          </p:nvPr>
        </p:nvPicPr>
        <p:blipFill>
          <a:blip r:embed="rId3"/>
          <a:srcRect/>
          <a:stretch>
            <a:fillRect/>
          </a:stretch>
        </p:blipFill>
        <p:spPr>
          <a:xfrm>
            <a:off x="0" y="0"/>
            <a:ext cx="12192000" cy="6858000"/>
          </a:xfrm>
        </p:spPr>
      </p:pic>
      <p:sp>
        <p:nvSpPr>
          <p:cNvPr id="4" name="Text Box 3"/>
          <p:cNvSpPr txBox="1">
            <a:spLocks noChangeArrowheads="1"/>
          </p:cNvSpPr>
          <p:nvPr/>
        </p:nvSpPr>
        <p:spPr bwMode="auto">
          <a:xfrm>
            <a:off x="4840819" y="1473201"/>
            <a:ext cx="7147983" cy="3221039"/>
          </a:xfrm>
          <a:prstGeom prst="rect">
            <a:avLst/>
          </a:prstGeom>
          <a:noFill/>
          <a:ln w="9525">
            <a:noFill/>
            <a:miter lim="800000"/>
            <a:headEnd/>
            <a:tailEnd/>
          </a:ln>
        </p:spPr>
        <p:txBody>
          <a:bodyPr anchor="ctr" anchorCtr="1"/>
          <a:lstStyle/>
          <a:p>
            <a:pPr algn="ctr" eaLnBrk="1" fontAlgn="auto" hangingPunct="1">
              <a:spcBef>
                <a:spcPct val="50000"/>
              </a:spcBef>
              <a:spcAft>
                <a:spcPts val="0"/>
              </a:spcAft>
              <a:defRPr/>
            </a:pPr>
            <a:r>
              <a:rPr lang="en-US" sz="3600" b="1" dirty="0">
                <a:solidFill>
                  <a:srgbClr val="C00000"/>
                </a:solidFill>
                <a:latin typeface="Gill Sans MT Pro Book" pitchFamily="34" charset="0"/>
                <a:ea typeface="MS Gothic" pitchFamily="49" charset="-128"/>
                <a:cs typeface="Calibri" pitchFamily="34" charset="0"/>
              </a:rPr>
              <a:t>HARE KRISHNA HARE KRISHNA</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KRISHNA</a:t>
            </a:r>
            <a:r>
              <a:rPr lang="en-US" sz="3600" b="1" dirty="0">
                <a:solidFill>
                  <a:srgbClr val="C00000"/>
                </a:solidFill>
                <a:latin typeface="Gill Sans MT Pro Book" pitchFamily="34" charset="0"/>
                <a:ea typeface="MS Gothic" pitchFamily="49" charset="-128"/>
                <a:cs typeface="Calibri" pitchFamily="34" charset="0"/>
              </a:rPr>
              <a:t> </a:t>
            </a:r>
            <a:r>
              <a:rPr lang="en-US" sz="3600" b="1" dirty="0" err="1">
                <a:solidFill>
                  <a:srgbClr val="C00000"/>
                </a:solidFill>
                <a:latin typeface="Gill Sans MT Pro Book" pitchFamily="34" charset="0"/>
                <a:ea typeface="MS Gothic" pitchFamily="49" charset="-128"/>
                <a:cs typeface="Calibri" pitchFamily="34" charset="0"/>
              </a:rPr>
              <a:t>KRISHNA</a:t>
            </a:r>
            <a:r>
              <a:rPr lang="en-US" sz="3600" b="1" dirty="0">
                <a:solidFill>
                  <a:srgbClr val="C00000"/>
                </a:solidFill>
                <a:latin typeface="Gill Sans MT Pro Book" pitchFamily="34" charset="0"/>
                <a:ea typeface="MS Gothic" pitchFamily="49" charset="-128"/>
                <a:cs typeface="Calibri" pitchFamily="34" charset="0"/>
              </a:rPr>
              <a:t> HARE </a:t>
            </a:r>
            <a:r>
              <a:rPr lang="en-US" sz="3600" b="1" dirty="0" err="1">
                <a:solidFill>
                  <a:srgbClr val="C00000"/>
                </a:solidFill>
                <a:latin typeface="Gill Sans MT Pro Book" pitchFamily="34" charset="0"/>
                <a:ea typeface="MS Gothic" pitchFamily="49" charset="-128"/>
                <a:cs typeface="Calibri" pitchFamily="34" charset="0"/>
              </a:rPr>
              <a:t>HARE</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HARE</a:t>
            </a:r>
            <a:r>
              <a:rPr lang="en-US" sz="3600" b="1" dirty="0">
                <a:solidFill>
                  <a:srgbClr val="C00000"/>
                </a:solidFill>
                <a:latin typeface="Gill Sans MT Pro Book" pitchFamily="34" charset="0"/>
                <a:ea typeface="MS Gothic" pitchFamily="49" charset="-128"/>
                <a:cs typeface="Calibri" pitchFamily="34" charset="0"/>
              </a:rPr>
              <a:t> RAMA HARE RAMA</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RAMA</a:t>
            </a:r>
            <a:r>
              <a:rPr lang="en-US" sz="3600" b="1" dirty="0">
                <a:solidFill>
                  <a:srgbClr val="C00000"/>
                </a:solidFill>
                <a:latin typeface="Gill Sans MT Pro Book" pitchFamily="34" charset="0"/>
                <a:ea typeface="MS Gothic" pitchFamily="49" charset="-128"/>
                <a:cs typeface="Calibri" pitchFamily="34" charset="0"/>
              </a:rPr>
              <a:t> </a:t>
            </a:r>
            <a:r>
              <a:rPr lang="en-US" sz="3600" b="1" dirty="0" err="1">
                <a:solidFill>
                  <a:srgbClr val="C00000"/>
                </a:solidFill>
                <a:latin typeface="Gill Sans MT Pro Book" pitchFamily="34" charset="0"/>
                <a:ea typeface="MS Gothic" pitchFamily="49" charset="-128"/>
                <a:cs typeface="Calibri" pitchFamily="34" charset="0"/>
              </a:rPr>
              <a:t>RAMA</a:t>
            </a:r>
            <a:r>
              <a:rPr lang="en-US" sz="3600" b="1" dirty="0">
                <a:solidFill>
                  <a:srgbClr val="C00000"/>
                </a:solidFill>
                <a:latin typeface="Gill Sans MT Pro Book" pitchFamily="34" charset="0"/>
                <a:ea typeface="MS Gothic" pitchFamily="49" charset="-128"/>
                <a:cs typeface="Calibri" pitchFamily="34" charset="0"/>
              </a:rPr>
              <a:t> HARE </a:t>
            </a:r>
            <a:r>
              <a:rPr lang="en-US" sz="3600" b="1" dirty="0" err="1">
                <a:solidFill>
                  <a:srgbClr val="C00000"/>
                </a:solidFill>
                <a:latin typeface="Gill Sans MT Pro Book" pitchFamily="34" charset="0"/>
                <a:ea typeface="MS Gothic" pitchFamily="49" charset="-128"/>
                <a:cs typeface="Calibri" pitchFamily="34" charset="0"/>
              </a:rPr>
              <a:t>HARE</a:t>
            </a:r>
            <a:endParaRPr lang="en-US" sz="3600" b="1" dirty="0">
              <a:solidFill>
                <a:srgbClr val="C00000"/>
              </a:solidFill>
              <a:latin typeface="Gill Sans MT Pro Book" pitchFamily="34" charset="0"/>
              <a:ea typeface="MS Gothic" pitchFamily="49" charset="-128"/>
              <a:cs typeface="Calibri" pitchFamily="34" charset="0"/>
            </a:endParaRPr>
          </a:p>
        </p:txBody>
      </p:sp>
    </p:spTree>
    <p:extLst>
      <p:ext uri="{BB962C8B-B14F-4D97-AF65-F5344CB8AC3E}">
        <p14:creationId xmlns:p14="http://schemas.microsoft.com/office/powerpoint/2010/main" val="1929366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B839BE8-41A1-4563-AFF7-97F6F409644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549" b="8549"/>
          <a:stretch>
            <a:fillRect/>
          </a:stretch>
        </p:blipFill>
        <p:spPr>
          <a:xfrm>
            <a:off x="5231904" y="0"/>
            <a:ext cx="6958880" cy="6857999"/>
          </a:xfrm>
        </p:spPr>
      </p:pic>
      <p:sp>
        <p:nvSpPr>
          <p:cNvPr id="5" name="Title 4">
            <a:extLst>
              <a:ext uri="{FF2B5EF4-FFF2-40B4-BE49-F238E27FC236}">
                <a16:creationId xmlns:a16="http://schemas.microsoft.com/office/drawing/2014/main" id="{2BCFB7ED-D9B4-4E32-98F1-CC6AADE54AD6}"/>
              </a:ext>
            </a:extLst>
          </p:cNvPr>
          <p:cNvSpPr>
            <a:spLocks noGrp="1"/>
          </p:cNvSpPr>
          <p:nvPr>
            <p:ph type="title"/>
          </p:nvPr>
        </p:nvSpPr>
        <p:spPr>
          <a:xfrm>
            <a:off x="335360" y="388468"/>
            <a:ext cx="5328591" cy="3544588"/>
          </a:xfrm>
        </p:spPr>
        <p:txBody>
          <a:bodyPr/>
          <a:lstStyle/>
          <a:p>
            <a:r>
              <a:rPr lang="en-US" dirty="0"/>
              <a:t>Sri </a:t>
            </a:r>
            <a:r>
              <a:rPr lang="en-US" dirty="0" err="1"/>
              <a:t>Advaita</a:t>
            </a:r>
            <a:r>
              <a:rPr lang="en-US" dirty="0"/>
              <a:t> Acharya Prayed to Lord for his Advent </a:t>
            </a:r>
            <a:endParaRPr lang="en-IN"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976664" cy="6525343"/>
          </a:xfrm>
        </p:spPr>
        <p:txBody>
          <a:bodyPr/>
          <a:lstStyle/>
          <a:p>
            <a:pPr algn="ctr"/>
            <a:r>
              <a:rPr lang="en-IN" dirty="0">
                <a:solidFill>
                  <a:schemeClr val="accent2">
                    <a:lumMod val="60000"/>
                    <a:lumOff val="40000"/>
                  </a:schemeClr>
                </a:solidFill>
                <a:effectLst/>
              </a:rPr>
              <a:t>Lord Chaitanya </a:t>
            </a:r>
            <a:r>
              <a:rPr lang="en-IN" dirty="0" err="1">
                <a:solidFill>
                  <a:schemeClr val="accent2">
                    <a:lumMod val="60000"/>
                    <a:lumOff val="40000"/>
                  </a:schemeClr>
                </a:solidFill>
                <a:effectLst/>
              </a:rPr>
              <a:t>Mahaprabhu</a:t>
            </a:r>
            <a:r>
              <a:rPr lang="en-IN" dirty="0">
                <a:solidFill>
                  <a:schemeClr val="accent2">
                    <a:lumMod val="60000"/>
                    <a:lumOff val="40000"/>
                  </a:schemeClr>
                </a:solidFill>
                <a:effectLst/>
              </a:rPr>
              <a:t> with Sachi Mata</a:t>
            </a:r>
            <a:br>
              <a:rPr lang="en-IN" sz="2000" dirty="0">
                <a:solidFill>
                  <a:schemeClr val="accent2">
                    <a:lumMod val="60000"/>
                    <a:lumOff val="40000"/>
                  </a:schemeClr>
                </a:solidFill>
                <a:effectLst/>
              </a:rPr>
            </a:br>
            <a:br>
              <a:rPr lang="en-IN" sz="2000" dirty="0">
                <a:solidFill>
                  <a:schemeClr val="accent2">
                    <a:lumMod val="60000"/>
                    <a:lumOff val="40000"/>
                  </a:schemeClr>
                </a:solidFill>
                <a:effectLst/>
              </a:rPr>
            </a:br>
            <a:br>
              <a:rPr lang="en-IN" sz="3200" dirty="0">
                <a:solidFill>
                  <a:schemeClr val="accent2">
                    <a:lumMod val="60000"/>
                    <a:lumOff val="40000"/>
                  </a:schemeClr>
                </a:solidFill>
                <a:effectLst/>
              </a:rPr>
            </a:br>
            <a:endParaRPr lang="en-US" altLang="en-US" sz="2800" dirty="0">
              <a:solidFill>
                <a:schemeClr val="accent2">
                  <a:lumMod val="60000"/>
                  <a:lumOff val="40000"/>
                </a:schemeClr>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6000" y="61756"/>
            <a:ext cx="6172200" cy="6796244"/>
          </a:xfrm>
        </p:spPr>
      </p:pic>
    </p:spTree>
    <p:extLst>
      <p:ext uri="{BB962C8B-B14F-4D97-AF65-F5344CB8AC3E}">
        <p14:creationId xmlns:p14="http://schemas.microsoft.com/office/powerpoint/2010/main" val="1129023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6000" y="0"/>
            <a:ext cx="5976664" cy="6857999"/>
          </a:xfrm>
        </p:spPr>
      </p:pic>
      <p:sp>
        <p:nvSpPr>
          <p:cNvPr id="3" name="Title 2">
            <a:extLst>
              <a:ext uri="{FF2B5EF4-FFF2-40B4-BE49-F238E27FC236}">
                <a16:creationId xmlns:a16="http://schemas.microsoft.com/office/drawing/2014/main" id="{326832C4-B31E-439D-8088-27C41BABF61C}"/>
              </a:ext>
            </a:extLst>
          </p:cNvPr>
          <p:cNvSpPr>
            <a:spLocks noGrp="1"/>
          </p:cNvSpPr>
          <p:nvPr>
            <p:ph type="title"/>
          </p:nvPr>
        </p:nvSpPr>
        <p:spPr>
          <a:xfrm>
            <a:off x="335360" y="388468"/>
            <a:ext cx="5328591" cy="3040532"/>
          </a:xfrm>
        </p:spPr>
        <p:txBody>
          <a:bodyPr/>
          <a:lstStyle/>
          <a:p>
            <a:pPr algn="ctr"/>
            <a:r>
              <a:rPr lang="en-IN" sz="4800" dirty="0">
                <a:solidFill>
                  <a:schemeClr val="accent2">
                    <a:lumMod val="60000"/>
                    <a:lumOff val="40000"/>
                  </a:schemeClr>
                </a:solidFill>
                <a:effectLst/>
              </a:rPr>
              <a:t>Lord Chaitanya </a:t>
            </a:r>
            <a:r>
              <a:rPr lang="en-IN" sz="4800" dirty="0" err="1">
                <a:solidFill>
                  <a:schemeClr val="accent2">
                    <a:lumMod val="60000"/>
                    <a:lumOff val="40000"/>
                  </a:schemeClr>
                </a:solidFill>
                <a:effectLst/>
              </a:rPr>
              <a:t>Mahaprabhu</a:t>
            </a:r>
            <a:r>
              <a:rPr lang="en-IN" sz="4800" dirty="0">
                <a:solidFill>
                  <a:schemeClr val="accent2">
                    <a:lumMod val="60000"/>
                    <a:lumOff val="40000"/>
                  </a:schemeClr>
                </a:solidFill>
                <a:effectLst/>
              </a:rPr>
              <a:t> with Sachi Mata</a:t>
            </a:r>
            <a:endParaRPr lang="en-IN" sz="4800" dirty="0"/>
          </a:p>
        </p:txBody>
      </p:sp>
    </p:spTree>
    <p:extLst>
      <p:ext uri="{BB962C8B-B14F-4D97-AF65-F5344CB8AC3E}">
        <p14:creationId xmlns:p14="http://schemas.microsoft.com/office/powerpoint/2010/main" val="3485199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11365"/>
            <a:ext cx="5976664" cy="6846634"/>
          </a:xfrm>
        </p:spPr>
        <p:txBody>
          <a:bodyPr/>
          <a:lstStyle/>
          <a:p>
            <a:pPr algn="ctr"/>
            <a:r>
              <a:rPr lang="en-IN" sz="2400" dirty="0">
                <a:effectLst/>
              </a:rPr>
              <a:t>Bg. 8.5</a:t>
            </a:r>
            <a:br>
              <a:rPr lang="en-IN" sz="2400" dirty="0">
                <a:effectLst/>
              </a:rPr>
            </a:br>
            <a:br>
              <a:rPr lang="en-IN" sz="2400" dirty="0">
                <a:effectLst/>
              </a:rPr>
            </a:br>
            <a:r>
              <a:rPr lang="hi-IN" sz="2400" b="0" dirty="0">
                <a:effectLst/>
              </a:rPr>
              <a:t>अन्तकाले च मामेव स्मरन्मुक्त्वा कलेवरम् ।</a:t>
            </a:r>
            <a:br>
              <a:rPr lang="hi-IN" sz="2400" b="0" dirty="0">
                <a:effectLst/>
              </a:rPr>
            </a:br>
            <a:r>
              <a:rPr lang="hi-IN" sz="2400" b="0" dirty="0">
                <a:effectLst/>
              </a:rPr>
              <a:t>य: प्रयाति स मद्भ‍ावं याति नास्त्यत्र संशय: ॥ ५ ॥</a:t>
            </a:r>
            <a:br>
              <a:rPr lang="hi-IN" sz="2400" b="0" dirty="0">
                <a:effectLst/>
              </a:rPr>
            </a:br>
            <a:r>
              <a:rPr lang="en-IN" sz="2400" b="0" i="1" dirty="0">
                <a:effectLst/>
              </a:rPr>
              <a:t>anta-</a:t>
            </a:r>
            <a:r>
              <a:rPr lang="en-IN" sz="2400" b="0" i="1" dirty="0" err="1">
                <a:effectLst/>
              </a:rPr>
              <a:t>kāle</a:t>
            </a:r>
            <a:r>
              <a:rPr lang="en-IN" sz="2400" b="0" i="1" dirty="0">
                <a:effectLst/>
              </a:rPr>
              <a:t> ca </a:t>
            </a:r>
            <a:r>
              <a:rPr lang="en-IN" sz="2400" b="0" i="1" dirty="0" err="1">
                <a:effectLst/>
              </a:rPr>
              <a:t>mām</a:t>
            </a:r>
            <a:r>
              <a:rPr lang="en-IN" sz="2400" b="0" i="1" dirty="0">
                <a:effectLst/>
              </a:rPr>
              <a:t> </a:t>
            </a:r>
            <a:r>
              <a:rPr lang="en-IN" sz="2400" b="0" i="1" dirty="0" err="1">
                <a:effectLst/>
              </a:rPr>
              <a:t>eva</a:t>
            </a:r>
            <a:br>
              <a:rPr lang="en-IN" sz="2400" b="0" i="1" dirty="0">
                <a:effectLst/>
              </a:rPr>
            </a:br>
            <a:r>
              <a:rPr lang="en-IN" sz="2400" b="0" i="1" dirty="0" err="1">
                <a:effectLst/>
              </a:rPr>
              <a:t>smaran</a:t>
            </a:r>
            <a:r>
              <a:rPr lang="en-IN" sz="2400" b="0" i="1" dirty="0">
                <a:effectLst/>
              </a:rPr>
              <a:t> </a:t>
            </a:r>
            <a:r>
              <a:rPr lang="en-IN" sz="2400" b="0" i="1" dirty="0" err="1">
                <a:effectLst/>
              </a:rPr>
              <a:t>muktvā</a:t>
            </a:r>
            <a:r>
              <a:rPr lang="en-IN" sz="2400" b="0" i="1" dirty="0">
                <a:effectLst/>
              </a:rPr>
              <a:t> </a:t>
            </a:r>
            <a:r>
              <a:rPr lang="en-IN" sz="2400" b="0" i="1" dirty="0" err="1">
                <a:effectLst/>
              </a:rPr>
              <a:t>kalevaram</a:t>
            </a:r>
            <a:br>
              <a:rPr lang="en-IN" sz="2400" b="0" i="1" dirty="0">
                <a:effectLst/>
              </a:rPr>
            </a:br>
            <a:r>
              <a:rPr lang="en-IN" sz="2400" b="0" i="1" dirty="0" err="1">
                <a:effectLst/>
              </a:rPr>
              <a:t>yaḥ</a:t>
            </a:r>
            <a:r>
              <a:rPr lang="en-IN" sz="2400" b="0" i="1" dirty="0">
                <a:effectLst/>
              </a:rPr>
              <a:t> </a:t>
            </a:r>
            <a:r>
              <a:rPr lang="en-IN" sz="2400" b="0" i="1" dirty="0" err="1">
                <a:effectLst/>
              </a:rPr>
              <a:t>prayāti</a:t>
            </a:r>
            <a:r>
              <a:rPr lang="en-IN" sz="2400" b="0" i="1" dirty="0">
                <a:effectLst/>
              </a:rPr>
              <a:t> </a:t>
            </a:r>
            <a:r>
              <a:rPr lang="en-IN" sz="2400" b="0" i="1" dirty="0" err="1">
                <a:effectLst/>
              </a:rPr>
              <a:t>sa</a:t>
            </a:r>
            <a:r>
              <a:rPr lang="en-IN" sz="2400" b="0" i="1" dirty="0">
                <a:effectLst/>
              </a:rPr>
              <a:t> mad-</a:t>
            </a:r>
            <a:r>
              <a:rPr lang="en-IN" sz="2400" b="0" i="1" dirty="0" err="1">
                <a:effectLst/>
              </a:rPr>
              <a:t>bhāvaṁ</a:t>
            </a:r>
            <a:br>
              <a:rPr lang="en-IN" sz="2400" b="0" i="1" dirty="0">
                <a:effectLst/>
              </a:rPr>
            </a:br>
            <a:r>
              <a:rPr lang="en-IN" sz="2400" b="0" i="1" dirty="0" err="1">
                <a:effectLst/>
              </a:rPr>
              <a:t>yāti</a:t>
            </a:r>
            <a:r>
              <a:rPr lang="en-IN" sz="2400" b="0" i="1" dirty="0">
                <a:effectLst/>
              </a:rPr>
              <a:t> </a:t>
            </a:r>
            <a:r>
              <a:rPr lang="en-IN" sz="2400" b="0" i="1" dirty="0" err="1">
                <a:effectLst/>
              </a:rPr>
              <a:t>nāsty</a:t>
            </a:r>
            <a:r>
              <a:rPr lang="en-IN" sz="2400" b="0" i="1" dirty="0">
                <a:effectLst/>
              </a:rPr>
              <a:t> </a:t>
            </a:r>
            <a:r>
              <a:rPr lang="en-IN" sz="2400" b="0" i="1" dirty="0" err="1">
                <a:effectLst/>
              </a:rPr>
              <a:t>atra</a:t>
            </a:r>
            <a:r>
              <a:rPr lang="en-IN" sz="2400" b="0" i="1" dirty="0">
                <a:effectLst/>
              </a:rPr>
              <a:t> </a:t>
            </a:r>
            <a:r>
              <a:rPr lang="en-IN" sz="2400" b="0" i="1" dirty="0" err="1">
                <a:effectLst/>
              </a:rPr>
              <a:t>saṁśayaḥ</a:t>
            </a:r>
            <a:br>
              <a:rPr lang="en-IN" sz="2400" b="0" i="1" dirty="0">
                <a:effectLst/>
              </a:rPr>
            </a:br>
            <a:br>
              <a:rPr lang="en-IN" sz="2400" b="0" i="1" dirty="0">
                <a:effectLst/>
              </a:rPr>
            </a:br>
            <a:r>
              <a:rPr lang="en-US" sz="2800" dirty="0">
                <a:solidFill>
                  <a:srgbClr val="FFFF00"/>
                </a:solidFill>
                <a:effectLst/>
              </a:rPr>
              <a:t>Translation</a:t>
            </a:r>
            <a:br>
              <a:rPr lang="en-US" sz="2800" dirty="0">
                <a:solidFill>
                  <a:srgbClr val="FFFF00"/>
                </a:solidFill>
                <a:effectLst/>
              </a:rPr>
            </a:br>
            <a:r>
              <a:rPr lang="en-US" sz="2800" dirty="0">
                <a:solidFill>
                  <a:srgbClr val="FFFF00"/>
                </a:solidFill>
                <a:effectLst/>
              </a:rPr>
              <a:t>And whoever, at the end of his life, quits his body remembering Me alone at once attains My nature. Of this there is no doubt.</a:t>
            </a:r>
            <a:br>
              <a:rPr lang="en-US" sz="3600" b="0" dirty="0">
                <a:solidFill>
                  <a:srgbClr val="FFFF00"/>
                </a:solidFill>
                <a:effectLst/>
              </a:rPr>
            </a:br>
            <a:br>
              <a:rPr lang="en-IN" b="0" dirty="0">
                <a:effectLst/>
              </a:rPr>
            </a:br>
            <a:endParaRPr lang="en-US" altLang="en-US" sz="1600" dirty="0"/>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209587" y="11365"/>
            <a:ext cx="5976664" cy="6857999"/>
          </a:xfrm>
        </p:spPr>
      </p:pic>
    </p:spTree>
    <p:extLst>
      <p:ext uri="{BB962C8B-B14F-4D97-AF65-F5344CB8AC3E}">
        <p14:creationId xmlns:p14="http://schemas.microsoft.com/office/powerpoint/2010/main" val="3879316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5926" y="166328"/>
            <a:ext cx="5976664" cy="6525343"/>
          </a:xfrm>
        </p:spPr>
        <p:txBody>
          <a:bodyPr/>
          <a:lstStyle/>
          <a:p>
            <a:pPr algn="ctr"/>
            <a:br>
              <a:rPr lang="en-IN" sz="2800" b="0" dirty="0">
                <a:effectLst/>
              </a:rPr>
            </a:br>
            <a:br>
              <a:rPr lang="en-IN" sz="2800" b="0" dirty="0">
                <a:effectLst/>
              </a:rPr>
            </a:br>
            <a:br>
              <a:rPr lang="en-IN" sz="2800" b="0" dirty="0">
                <a:effectLst/>
              </a:rPr>
            </a:br>
            <a:r>
              <a:rPr lang="en-IN" sz="2400" dirty="0">
                <a:effectLst/>
              </a:rPr>
              <a:t>Bg. 8.6</a:t>
            </a:r>
            <a:br>
              <a:rPr lang="en-IN" sz="2400" dirty="0">
                <a:effectLst/>
              </a:rPr>
            </a:br>
            <a:br>
              <a:rPr lang="en-IN" sz="2400" dirty="0">
                <a:effectLst/>
              </a:rPr>
            </a:br>
            <a:r>
              <a:rPr lang="hi-IN" sz="2400" b="0" dirty="0">
                <a:effectLst/>
              </a:rPr>
              <a:t>यं यं वापि स्मरन्भावं त्यजत्यन्ते कलेवरम् ।</a:t>
            </a:r>
            <a:br>
              <a:rPr lang="hi-IN" sz="2400" b="0" dirty="0">
                <a:effectLst/>
              </a:rPr>
            </a:br>
            <a:r>
              <a:rPr lang="hi-IN" sz="2400" b="0" dirty="0">
                <a:effectLst/>
              </a:rPr>
              <a:t>तं तमेवैति कौन्तेय सदा तद्भ‍ावभावित: ॥ ६ ॥</a:t>
            </a:r>
            <a:br>
              <a:rPr lang="en-US" sz="2400" b="0" dirty="0">
                <a:effectLst/>
              </a:rPr>
            </a:br>
            <a:br>
              <a:rPr lang="hi-IN" sz="2400" b="0" dirty="0">
                <a:effectLst/>
              </a:rPr>
            </a:br>
            <a:r>
              <a:rPr lang="en-IN" sz="2400" b="0" i="1" dirty="0" err="1">
                <a:effectLst/>
              </a:rPr>
              <a:t>yaṁ</a:t>
            </a:r>
            <a:r>
              <a:rPr lang="en-IN" sz="2400" b="0" i="1" dirty="0">
                <a:effectLst/>
              </a:rPr>
              <a:t> </a:t>
            </a:r>
            <a:r>
              <a:rPr lang="en-IN" sz="2400" b="0" i="1" dirty="0" err="1">
                <a:effectLst/>
              </a:rPr>
              <a:t>yaṁ</a:t>
            </a:r>
            <a:r>
              <a:rPr lang="en-IN" sz="2400" b="0" i="1" dirty="0">
                <a:effectLst/>
              </a:rPr>
              <a:t> </a:t>
            </a:r>
            <a:r>
              <a:rPr lang="en-IN" sz="2400" b="0" i="1" dirty="0" err="1">
                <a:effectLst/>
              </a:rPr>
              <a:t>vāpi</a:t>
            </a:r>
            <a:r>
              <a:rPr lang="en-IN" sz="2400" b="0" i="1" dirty="0">
                <a:effectLst/>
              </a:rPr>
              <a:t> </a:t>
            </a:r>
            <a:r>
              <a:rPr lang="en-IN" sz="2400" b="0" i="1" dirty="0" err="1">
                <a:effectLst/>
              </a:rPr>
              <a:t>smaran</a:t>
            </a:r>
            <a:r>
              <a:rPr lang="en-IN" sz="2400" b="0" i="1" dirty="0">
                <a:effectLst/>
              </a:rPr>
              <a:t> </a:t>
            </a:r>
            <a:r>
              <a:rPr lang="en-IN" sz="2400" b="0" i="1" dirty="0" err="1">
                <a:effectLst/>
              </a:rPr>
              <a:t>bhāvaṁ</a:t>
            </a:r>
            <a:br>
              <a:rPr lang="en-IN" sz="2400" b="0" i="1" dirty="0">
                <a:effectLst/>
              </a:rPr>
            </a:br>
            <a:r>
              <a:rPr lang="en-IN" sz="2400" b="0" i="1" dirty="0" err="1">
                <a:effectLst/>
              </a:rPr>
              <a:t>tyajaty</a:t>
            </a:r>
            <a:r>
              <a:rPr lang="en-IN" sz="2400" b="0" i="1" dirty="0">
                <a:effectLst/>
              </a:rPr>
              <a:t> ante </a:t>
            </a:r>
            <a:r>
              <a:rPr lang="en-IN" sz="2400" b="0" i="1" dirty="0" err="1">
                <a:effectLst/>
              </a:rPr>
              <a:t>kalevaram</a:t>
            </a:r>
            <a:br>
              <a:rPr lang="en-IN" sz="2400" b="0" i="1" dirty="0">
                <a:effectLst/>
              </a:rPr>
            </a:br>
            <a:r>
              <a:rPr lang="en-IN" sz="2400" b="0" i="1" dirty="0" err="1">
                <a:effectLst/>
              </a:rPr>
              <a:t>taṁ</a:t>
            </a:r>
            <a:r>
              <a:rPr lang="en-IN" sz="2400" b="0" i="1" dirty="0">
                <a:effectLst/>
              </a:rPr>
              <a:t> tam </a:t>
            </a:r>
            <a:r>
              <a:rPr lang="en-IN" sz="2400" b="0" i="1" dirty="0" err="1">
                <a:effectLst/>
              </a:rPr>
              <a:t>evaiti</a:t>
            </a:r>
            <a:r>
              <a:rPr lang="en-IN" sz="2400" b="0" i="1" dirty="0">
                <a:effectLst/>
              </a:rPr>
              <a:t> </a:t>
            </a:r>
            <a:r>
              <a:rPr lang="en-IN" sz="2400" b="0" i="1" dirty="0" err="1">
                <a:effectLst/>
              </a:rPr>
              <a:t>kaunteya</a:t>
            </a:r>
            <a:br>
              <a:rPr lang="en-IN" sz="2400" b="0" i="1" dirty="0">
                <a:effectLst/>
              </a:rPr>
            </a:br>
            <a:r>
              <a:rPr lang="en-IN" sz="2400" b="0" i="1" dirty="0" err="1">
                <a:effectLst/>
              </a:rPr>
              <a:t>sadā</a:t>
            </a:r>
            <a:r>
              <a:rPr lang="en-IN" sz="2400" b="0" i="1" dirty="0">
                <a:effectLst/>
              </a:rPr>
              <a:t> tad-</a:t>
            </a:r>
            <a:r>
              <a:rPr lang="en-IN" sz="2400" b="0" i="1" dirty="0" err="1">
                <a:effectLst/>
              </a:rPr>
              <a:t>bhāva</a:t>
            </a:r>
            <a:r>
              <a:rPr lang="en-IN" sz="2400" b="0" i="1" dirty="0">
                <a:effectLst/>
              </a:rPr>
              <a:t>-</a:t>
            </a:r>
            <a:r>
              <a:rPr lang="en-IN" sz="2400" b="0" i="1" dirty="0" err="1">
                <a:effectLst/>
              </a:rPr>
              <a:t>bhāvitaḥ</a:t>
            </a:r>
            <a:br>
              <a:rPr lang="en-IN" sz="3200" b="0" dirty="0">
                <a:effectLst/>
              </a:rPr>
            </a:br>
            <a:br>
              <a:rPr lang="en-IN" sz="3200" b="0" dirty="0">
                <a:effectLst/>
              </a:rPr>
            </a:br>
            <a:r>
              <a:rPr lang="en-US" sz="2400" dirty="0">
                <a:solidFill>
                  <a:srgbClr val="FFFF00"/>
                </a:solidFill>
                <a:effectLst/>
              </a:rPr>
              <a:t>Translation</a:t>
            </a:r>
            <a:br>
              <a:rPr lang="en-US" sz="2400" dirty="0">
                <a:solidFill>
                  <a:srgbClr val="FFFF00"/>
                </a:solidFill>
                <a:effectLst/>
              </a:rPr>
            </a:br>
            <a:r>
              <a:rPr lang="en-US" sz="2400" dirty="0">
                <a:solidFill>
                  <a:srgbClr val="FFFF00"/>
                </a:solidFill>
                <a:effectLst/>
              </a:rPr>
              <a:t>Whatever state of being one remembers when he quits his body, O son of </a:t>
            </a:r>
            <a:r>
              <a:rPr lang="en-US" sz="2400" dirty="0" err="1">
                <a:solidFill>
                  <a:srgbClr val="FFFF00"/>
                </a:solidFill>
                <a:effectLst/>
              </a:rPr>
              <a:t>Kuntī</a:t>
            </a:r>
            <a:r>
              <a:rPr lang="en-US" sz="2400" dirty="0">
                <a:solidFill>
                  <a:srgbClr val="FFFF00"/>
                </a:solidFill>
                <a:effectLst/>
              </a:rPr>
              <a:t>, that state he will attain without fail.</a:t>
            </a:r>
            <a:br>
              <a:rPr lang="en-US" sz="3200" b="0" dirty="0">
                <a:solidFill>
                  <a:srgbClr val="FFFF00"/>
                </a:solidFill>
                <a:effectLst/>
              </a:rPr>
            </a:br>
            <a:br>
              <a:rPr lang="en-US" sz="3200" dirty="0">
                <a:solidFill>
                  <a:srgbClr val="FFFF00"/>
                </a:solidFill>
                <a:effectLst/>
              </a:rPr>
            </a:br>
            <a:br>
              <a:rPr lang="en-IN" sz="2000" b="0" dirty="0">
                <a:solidFill>
                  <a:schemeClr val="accent2">
                    <a:lumMod val="60000"/>
                    <a:lumOff val="40000"/>
                  </a:schemeClr>
                </a:solidFill>
                <a:effectLst/>
              </a:rPr>
            </a:br>
            <a:br>
              <a:rPr lang="en-US" b="0" dirty="0">
                <a:effectLst/>
              </a:rPr>
            </a:br>
            <a:endParaRPr lang="en-US" altLang="en-US" sz="2800" dirty="0"/>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6000" y="0"/>
            <a:ext cx="6172200" cy="6858000"/>
          </a:xfrm>
        </p:spPr>
      </p:pic>
    </p:spTree>
    <p:extLst>
      <p:ext uri="{BB962C8B-B14F-4D97-AF65-F5344CB8AC3E}">
        <p14:creationId xmlns:p14="http://schemas.microsoft.com/office/powerpoint/2010/main" val="225851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2880"/>
            <a:ext cx="5976664" cy="6825119"/>
          </a:xfrm>
        </p:spPr>
        <p:txBody>
          <a:bodyPr/>
          <a:lstStyle/>
          <a:p>
            <a:pPr algn="ctr"/>
            <a:r>
              <a:rPr lang="en-IN" sz="2400" dirty="0">
                <a:effectLst/>
              </a:rPr>
              <a:t>Bg. 9.34</a:t>
            </a:r>
            <a:br>
              <a:rPr lang="en-IN" sz="2400" dirty="0">
                <a:effectLst/>
              </a:rPr>
            </a:br>
            <a:br>
              <a:rPr lang="en-IN" sz="2400" dirty="0">
                <a:effectLst/>
              </a:rPr>
            </a:br>
            <a:r>
              <a:rPr lang="hi-IN" sz="2400" b="0" dirty="0">
                <a:effectLst/>
              </a:rPr>
              <a:t>मन्मना भव मद्भ‍क्तो मद्याजी मां नमस्कुरु ।</a:t>
            </a:r>
            <a:br>
              <a:rPr lang="hi-IN" sz="2400" b="0" dirty="0">
                <a:effectLst/>
              </a:rPr>
            </a:br>
            <a:r>
              <a:rPr lang="hi-IN" sz="2400" b="0" dirty="0">
                <a:effectLst/>
              </a:rPr>
              <a:t>मामेवैष्यसि युक्त्वैवमात्मानं मत्परायण: ॥ ३४ ॥</a:t>
            </a:r>
            <a:br>
              <a:rPr lang="hi-IN" sz="2400" b="0" dirty="0">
                <a:effectLst/>
              </a:rPr>
            </a:br>
            <a:r>
              <a:rPr lang="en-IN" sz="2400" b="0" i="1" dirty="0">
                <a:effectLst/>
              </a:rPr>
              <a:t>man-</a:t>
            </a:r>
            <a:r>
              <a:rPr lang="en-IN" sz="2400" b="0" i="1" dirty="0" err="1">
                <a:effectLst/>
              </a:rPr>
              <a:t>manā</a:t>
            </a:r>
            <a:r>
              <a:rPr lang="en-IN" sz="2400" b="0" i="1" dirty="0">
                <a:effectLst/>
              </a:rPr>
              <a:t> bhava mad-</a:t>
            </a:r>
            <a:r>
              <a:rPr lang="en-IN" sz="2400" b="0" i="1" dirty="0" err="1">
                <a:effectLst/>
              </a:rPr>
              <a:t>bhakto</a:t>
            </a:r>
            <a:br>
              <a:rPr lang="en-IN" sz="2400" b="0" i="1" dirty="0">
                <a:effectLst/>
              </a:rPr>
            </a:br>
            <a:r>
              <a:rPr lang="en-IN" sz="2400" b="0" i="1" dirty="0">
                <a:effectLst/>
              </a:rPr>
              <a:t>mad-</a:t>
            </a:r>
            <a:r>
              <a:rPr lang="en-IN" sz="2400" b="0" i="1" dirty="0" err="1">
                <a:effectLst/>
              </a:rPr>
              <a:t>yājī</a:t>
            </a:r>
            <a:r>
              <a:rPr lang="en-IN" sz="2400" b="0" i="1" dirty="0">
                <a:effectLst/>
              </a:rPr>
              <a:t> </a:t>
            </a:r>
            <a:r>
              <a:rPr lang="en-IN" sz="2400" b="0" i="1" dirty="0" err="1">
                <a:effectLst/>
              </a:rPr>
              <a:t>māṁ</a:t>
            </a:r>
            <a:r>
              <a:rPr lang="en-IN" sz="2400" b="0" i="1" dirty="0">
                <a:effectLst/>
              </a:rPr>
              <a:t> </a:t>
            </a:r>
            <a:r>
              <a:rPr lang="en-IN" sz="2400" b="0" i="1" dirty="0" err="1">
                <a:effectLst/>
              </a:rPr>
              <a:t>namaskuru</a:t>
            </a:r>
            <a:br>
              <a:rPr lang="en-IN" sz="2400" b="0" i="1" dirty="0">
                <a:effectLst/>
              </a:rPr>
            </a:br>
            <a:r>
              <a:rPr lang="en-IN" sz="2400" b="0" i="1" dirty="0" err="1">
                <a:effectLst/>
              </a:rPr>
              <a:t>mām</a:t>
            </a:r>
            <a:r>
              <a:rPr lang="en-IN" sz="2400" b="0" i="1" dirty="0">
                <a:effectLst/>
              </a:rPr>
              <a:t> </a:t>
            </a:r>
            <a:r>
              <a:rPr lang="en-IN" sz="2400" b="0" i="1" dirty="0" err="1">
                <a:effectLst/>
              </a:rPr>
              <a:t>evaiṣyasi</a:t>
            </a:r>
            <a:r>
              <a:rPr lang="en-IN" sz="2400" b="0" i="1" dirty="0">
                <a:effectLst/>
              </a:rPr>
              <a:t> </a:t>
            </a:r>
            <a:r>
              <a:rPr lang="en-IN" sz="2400" b="0" i="1" dirty="0" err="1">
                <a:effectLst/>
              </a:rPr>
              <a:t>yuktvaivam</a:t>
            </a:r>
            <a:br>
              <a:rPr lang="en-IN" sz="2400" b="0" i="1" dirty="0">
                <a:effectLst/>
              </a:rPr>
            </a:br>
            <a:r>
              <a:rPr lang="en-IN" sz="2400" b="0" i="1" dirty="0" err="1">
                <a:effectLst/>
              </a:rPr>
              <a:t>ātmānaṁ</a:t>
            </a:r>
            <a:r>
              <a:rPr lang="en-IN" sz="2400" b="0" i="1" dirty="0">
                <a:effectLst/>
              </a:rPr>
              <a:t> mat-</a:t>
            </a:r>
            <a:r>
              <a:rPr lang="en-IN" sz="2400" b="0" i="1" dirty="0" err="1">
                <a:effectLst/>
              </a:rPr>
              <a:t>parāyaṇaḥ</a:t>
            </a:r>
            <a:br>
              <a:rPr lang="en-IN" sz="3600" b="0" dirty="0">
                <a:effectLst/>
              </a:rPr>
            </a:br>
            <a:br>
              <a:rPr lang="en-IN" sz="3600" b="0" dirty="0">
                <a:effectLst/>
              </a:rPr>
            </a:br>
            <a:r>
              <a:rPr lang="en-US" sz="2400" dirty="0">
                <a:solidFill>
                  <a:srgbClr val="FFFF00"/>
                </a:solidFill>
                <a:effectLst/>
              </a:rPr>
              <a:t>Translation</a:t>
            </a:r>
            <a:br>
              <a:rPr lang="en-US" sz="2400" dirty="0">
                <a:solidFill>
                  <a:srgbClr val="FFFF00"/>
                </a:solidFill>
                <a:effectLst/>
              </a:rPr>
            </a:br>
            <a:r>
              <a:rPr lang="en-US" sz="2400" dirty="0">
                <a:solidFill>
                  <a:srgbClr val="FFFF00"/>
                </a:solidFill>
                <a:effectLst/>
              </a:rPr>
              <a:t>Engage your mind always in thinking of Me, become My devotee, offer </a:t>
            </a:r>
            <a:r>
              <a:rPr lang="en-US" sz="2400" dirty="0" err="1">
                <a:solidFill>
                  <a:srgbClr val="FFFF00"/>
                </a:solidFill>
                <a:effectLst/>
              </a:rPr>
              <a:t>obeisances</a:t>
            </a:r>
            <a:r>
              <a:rPr lang="en-US" sz="2400" dirty="0">
                <a:solidFill>
                  <a:srgbClr val="FFFF00"/>
                </a:solidFill>
                <a:effectLst/>
              </a:rPr>
              <a:t> to Me and worship Me. Being completely absorbed in Me, surely you will come to Me.</a:t>
            </a:r>
            <a:br>
              <a:rPr lang="en-US" sz="2400" b="0" dirty="0">
                <a:solidFill>
                  <a:srgbClr val="FFFF00"/>
                </a:solidFill>
                <a:effectLst/>
              </a:rPr>
            </a:br>
            <a:endParaRPr lang="en-US" altLang="en-US" sz="2400" dirty="0">
              <a:solidFill>
                <a:srgbClr val="FFFF00"/>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9369" b="9369"/>
          <a:stretch>
            <a:fillRect/>
          </a:stretch>
        </p:blipFill>
        <p:spPr>
          <a:xfrm>
            <a:off x="6096000" y="32880"/>
            <a:ext cx="6172200" cy="6857999"/>
          </a:xfrm>
        </p:spPr>
      </p:pic>
    </p:spTree>
    <p:extLst>
      <p:ext uri="{BB962C8B-B14F-4D97-AF65-F5344CB8AC3E}">
        <p14:creationId xmlns:p14="http://schemas.microsoft.com/office/powerpoint/2010/main" val="1308856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1CC56A-35B1-4E53-A201-DDFC285C8C54}"/>
              </a:ext>
            </a:extLst>
          </p:cNvPr>
          <p:cNvSpPr>
            <a:spLocks noGrp="1"/>
          </p:cNvSpPr>
          <p:nvPr>
            <p:ph type="body" sz="half" idx="2"/>
          </p:nvPr>
        </p:nvSpPr>
        <p:spPr>
          <a:xfrm>
            <a:off x="3359696" y="1844824"/>
            <a:ext cx="5328590" cy="4536504"/>
          </a:xfrm>
        </p:spPr>
        <p:txBody>
          <a:bodyPr/>
          <a:lstStyle/>
          <a:p>
            <a:pPr algn="ctr"/>
            <a:r>
              <a:rPr lang="en-IN" dirty="0"/>
              <a:t>https://kahoot.it/</a:t>
            </a:r>
          </a:p>
        </p:txBody>
      </p:sp>
    </p:spTree>
    <p:extLst>
      <p:ext uri="{BB962C8B-B14F-4D97-AF65-F5344CB8AC3E}">
        <p14:creationId xmlns:p14="http://schemas.microsoft.com/office/powerpoint/2010/main" val="2285295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1D31F6D-84D4-40EE-B1D5-B9C3E65D4AB0}"/>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b="15642"/>
          <a:stretch/>
        </p:blipFill>
        <p:spPr>
          <a:xfrm>
            <a:off x="0" y="0"/>
            <a:ext cx="12192000" cy="6858000"/>
          </a:xfrm>
        </p:spPr>
      </p:pic>
      <p:sp>
        <p:nvSpPr>
          <p:cNvPr id="14" name="TextBox 13">
            <a:extLst>
              <a:ext uri="{FF2B5EF4-FFF2-40B4-BE49-F238E27FC236}">
                <a16:creationId xmlns:a16="http://schemas.microsoft.com/office/drawing/2014/main" id="{8078A90F-3CB9-4E79-9549-1D703A7D7B3F}"/>
              </a:ext>
            </a:extLst>
          </p:cNvPr>
          <p:cNvSpPr txBox="1"/>
          <p:nvPr/>
        </p:nvSpPr>
        <p:spPr>
          <a:xfrm>
            <a:off x="483825" y="4779422"/>
            <a:ext cx="4123245" cy="1323439"/>
          </a:xfrm>
          <a:prstGeom prst="rect">
            <a:avLst/>
          </a:prstGeom>
          <a:noFill/>
        </p:spPr>
        <p:txBody>
          <a:bodyPr wrap="none" rtlCol="0">
            <a:spAutoFit/>
          </a:bodyPr>
          <a:lstStyle/>
          <a:p>
            <a:pPr eaLnBrk="1" fontAlgn="auto" hangingPunct="1">
              <a:spcBef>
                <a:spcPts val="0"/>
              </a:spcBef>
              <a:spcAft>
                <a:spcPts val="0"/>
              </a:spcAft>
              <a:defRPr/>
            </a:pPr>
            <a:r>
              <a:rPr lang="en-IN" sz="8000" dirty="0">
                <a:solidFill>
                  <a:srgbClr val="F2FEE4"/>
                </a:solidFill>
                <a:latin typeface="Kollektif" panose="020B0604020101010102" pitchFamily="34" charset="0"/>
              </a:rPr>
              <a:t>EVOLVE</a:t>
            </a:r>
          </a:p>
        </p:txBody>
      </p:sp>
      <p:sp>
        <p:nvSpPr>
          <p:cNvPr id="15" name="TextBox 14">
            <a:extLst>
              <a:ext uri="{FF2B5EF4-FFF2-40B4-BE49-F238E27FC236}">
                <a16:creationId xmlns:a16="http://schemas.microsoft.com/office/drawing/2014/main" id="{5C180B49-EAFE-4D3A-84BA-479EB2EDD26E}"/>
              </a:ext>
            </a:extLst>
          </p:cNvPr>
          <p:cNvSpPr txBox="1"/>
          <p:nvPr/>
        </p:nvSpPr>
        <p:spPr>
          <a:xfrm>
            <a:off x="547784" y="4517812"/>
            <a:ext cx="1997663" cy="523220"/>
          </a:xfrm>
          <a:prstGeom prst="rect">
            <a:avLst/>
          </a:prstGeom>
          <a:noFill/>
        </p:spPr>
        <p:txBody>
          <a:bodyPr wrap="none" rtlCol="0">
            <a:spAutoFit/>
          </a:bodyPr>
          <a:lstStyle/>
          <a:p>
            <a:pPr eaLnBrk="1" fontAlgn="auto" hangingPunct="1">
              <a:spcBef>
                <a:spcPts val="0"/>
              </a:spcBef>
              <a:spcAft>
                <a:spcPts val="0"/>
              </a:spcAft>
              <a:defRPr/>
            </a:pPr>
            <a:r>
              <a:rPr lang="en-IN" sz="2800" dirty="0">
                <a:solidFill>
                  <a:srgbClr val="F2FEE4"/>
                </a:solidFill>
                <a:latin typeface="Great Vibes" panose="02000507080000020002" pitchFamily="50" charset="0"/>
              </a:rPr>
              <a:t>Sublime Living</a:t>
            </a:r>
          </a:p>
        </p:txBody>
      </p:sp>
      <p:sp>
        <p:nvSpPr>
          <p:cNvPr id="16" name="TextBox 15">
            <a:extLst>
              <a:ext uri="{FF2B5EF4-FFF2-40B4-BE49-F238E27FC236}">
                <a16:creationId xmlns:a16="http://schemas.microsoft.com/office/drawing/2014/main" id="{88CCBE8A-95F1-4DE7-9CD3-755BC4C71732}"/>
              </a:ext>
            </a:extLst>
          </p:cNvPr>
          <p:cNvSpPr txBox="1"/>
          <p:nvPr/>
        </p:nvSpPr>
        <p:spPr>
          <a:xfrm>
            <a:off x="2323775" y="5917122"/>
            <a:ext cx="2180405" cy="523220"/>
          </a:xfrm>
          <a:prstGeom prst="rect">
            <a:avLst/>
          </a:prstGeom>
          <a:noFill/>
        </p:spPr>
        <p:txBody>
          <a:bodyPr wrap="none" rtlCol="0">
            <a:spAutoFit/>
          </a:bodyPr>
          <a:lstStyle/>
          <a:p>
            <a:pPr eaLnBrk="1" fontAlgn="auto" hangingPunct="1">
              <a:spcBef>
                <a:spcPts val="0"/>
              </a:spcBef>
              <a:spcAft>
                <a:spcPts val="0"/>
              </a:spcAft>
              <a:defRPr/>
            </a:pPr>
            <a:r>
              <a:rPr lang="en-IN" sz="2800" dirty="0">
                <a:solidFill>
                  <a:srgbClr val="F2FEE4"/>
                </a:solidFill>
                <a:latin typeface="Great Vibes" panose="02000507080000020002" pitchFamily="50" charset="0"/>
              </a:rPr>
              <a:t>High Thinking</a:t>
            </a:r>
          </a:p>
        </p:txBody>
      </p:sp>
      <p:cxnSp>
        <p:nvCxnSpPr>
          <p:cNvPr id="17" name="Straight Connector 16">
            <a:extLst>
              <a:ext uri="{FF2B5EF4-FFF2-40B4-BE49-F238E27FC236}">
                <a16:creationId xmlns:a16="http://schemas.microsoft.com/office/drawing/2014/main" id="{EFD66C20-FC95-4039-8C40-B2F214B9D83E}"/>
              </a:ext>
            </a:extLst>
          </p:cNvPr>
          <p:cNvCxnSpPr>
            <a:cxnSpLocks/>
          </p:cNvCxnSpPr>
          <p:nvPr/>
        </p:nvCxnSpPr>
        <p:spPr>
          <a:xfrm>
            <a:off x="547784" y="6149396"/>
            <a:ext cx="1709423" cy="0"/>
          </a:xfrm>
          <a:prstGeom prst="line">
            <a:avLst/>
          </a:prstGeom>
          <a:ln w="28575">
            <a:solidFill>
              <a:srgbClr val="F2FEE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93E5AC5-1A9E-4B7D-AD16-70E4BDE0A3BB}"/>
              </a:ext>
            </a:extLst>
          </p:cNvPr>
          <p:cNvCxnSpPr>
            <a:cxnSpLocks/>
            <a:stCxn id="14" idx="0"/>
          </p:cNvCxnSpPr>
          <p:nvPr/>
        </p:nvCxnSpPr>
        <p:spPr>
          <a:xfrm>
            <a:off x="2545448" y="4779422"/>
            <a:ext cx="1886923" cy="0"/>
          </a:xfrm>
          <a:prstGeom prst="line">
            <a:avLst/>
          </a:prstGeom>
          <a:ln w="28575">
            <a:solidFill>
              <a:srgbClr val="F2FEE4"/>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694C8D-11E9-4FAD-9B77-F8EFFA988CF0}"/>
              </a:ext>
            </a:extLst>
          </p:cNvPr>
          <p:cNvSpPr txBox="1"/>
          <p:nvPr/>
        </p:nvSpPr>
        <p:spPr>
          <a:xfrm>
            <a:off x="483825" y="856034"/>
            <a:ext cx="3562881" cy="1107996"/>
          </a:xfrm>
          <a:prstGeom prst="rect">
            <a:avLst/>
          </a:prstGeom>
          <a:noFill/>
        </p:spPr>
        <p:txBody>
          <a:bodyPr wrap="square" rtlCol="0">
            <a:spAutoFit/>
          </a:bodyPr>
          <a:lstStyle/>
          <a:p>
            <a:pPr algn="ctr" eaLnBrk="1" fontAlgn="auto" hangingPunct="1">
              <a:spcBef>
                <a:spcPts val="0"/>
              </a:spcBef>
              <a:spcAft>
                <a:spcPts val="0"/>
              </a:spcAft>
              <a:defRPr/>
            </a:pPr>
            <a:r>
              <a:rPr lang="en-IN" sz="6600" dirty="0">
                <a:solidFill>
                  <a:srgbClr val="F2FEE4"/>
                </a:solidFill>
                <a:latin typeface="Great Vibes" panose="02000507080000020002" pitchFamily="50" charset="0"/>
              </a:rPr>
              <a:t>Thank you</a:t>
            </a:r>
          </a:p>
        </p:txBody>
      </p:sp>
      <p:cxnSp>
        <p:nvCxnSpPr>
          <p:cNvPr id="21" name="Straight Connector 20">
            <a:extLst>
              <a:ext uri="{FF2B5EF4-FFF2-40B4-BE49-F238E27FC236}">
                <a16:creationId xmlns:a16="http://schemas.microsoft.com/office/drawing/2014/main" id="{2EBA3DF8-FC46-4C26-AB8C-AD1EC58A0101}"/>
              </a:ext>
            </a:extLst>
          </p:cNvPr>
          <p:cNvCxnSpPr/>
          <p:nvPr/>
        </p:nvCxnSpPr>
        <p:spPr>
          <a:xfrm>
            <a:off x="719847" y="1799617"/>
            <a:ext cx="3200400" cy="0"/>
          </a:xfrm>
          <a:prstGeom prst="line">
            <a:avLst/>
          </a:prstGeom>
          <a:ln w="28575">
            <a:solidFill>
              <a:srgbClr val="F2FEE4"/>
            </a:solidFill>
          </a:ln>
        </p:spPr>
        <p:style>
          <a:lnRef idx="1">
            <a:schemeClr val="dk1"/>
          </a:lnRef>
          <a:fillRef idx="0">
            <a:schemeClr val="dk1"/>
          </a:fillRef>
          <a:effectRef idx="0">
            <a:schemeClr val="dk1"/>
          </a:effectRef>
          <a:fontRef idx="minor">
            <a:schemeClr val="tx1"/>
          </a:fontRef>
        </p:style>
      </p:cxnSp>
      <p:pic>
        <p:nvPicPr>
          <p:cNvPr id="23" name="Picture 22">
            <a:extLst>
              <a:ext uri="{FF2B5EF4-FFF2-40B4-BE49-F238E27FC236}">
                <a16:creationId xmlns:a16="http://schemas.microsoft.com/office/drawing/2014/main" id="{D5EEF2AA-8B19-4EF1-B820-74D6BE67B4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1155" y="5099398"/>
            <a:ext cx="3167020" cy="742007"/>
          </a:xfrm>
          <a:prstGeom prst="rect">
            <a:avLst/>
          </a:prstGeom>
        </p:spPr>
      </p:pic>
      <p:pic>
        <p:nvPicPr>
          <p:cNvPr id="25" name="Picture 24">
            <a:extLst>
              <a:ext uri="{FF2B5EF4-FFF2-40B4-BE49-F238E27FC236}">
                <a16:creationId xmlns:a16="http://schemas.microsoft.com/office/drawing/2014/main" id="{1E4846F1-7389-4931-BAFE-474D092557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7066" y="5099398"/>
            <a:ext cx="3092240" cy="742007"/>
          </a:xfrm>
          <a:prstGeom prst="rect">
            <a:avLst/>
          </a:prstGeom>
        </p:spPr>
      </p:pic>
    </p:spTree>
    <p:extLst>
      <p:ext uri="{BB962C8B-B14F-4D97-AF65-F5344CB8AC3E}">
        <p14:creationId xmlns:p14="http://schemas.microsoft.com/office/powerpoint/2010/main" val="248795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20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fade">
                                      <p:cBhvr>
                                        <p:cTn id="13" dur="1000"/>
                                        <p:tgtEl>
                                          <p:spTgt spid="14">
                                            <p:txEl>
                                              <p:pRg st="0" end="0"/>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left)">
                                      <p:cBhvr>
                                        <p:cTn id="16" dur="2000"/>
                                        <p:tgtEl>
                                          <p:spTgt spid="15">
                                            <p:txEl>
                                              <p:pRg st="0" end="0"/>
                                            </p:txEl>
                                          </p:spTgt>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2000"/>
                                        <p:tgtEl>
                                          <p:spTgt spid="1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2000"/>
                                        <p:tgtEl>
                                          <p:spTgt spid="18"/>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9"/>
</p:tagLst>
</file>

<file path=ppt/tags/tag2.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gita-life-theme">
  <a:themeElements>
    <a:clrScheme name="gita-life-theme">
      <a:dk1>
        <a:srgbClr val="1D1D1D"/>
      </a:dk1>
      <a:lt1>
        <a:srgbClr val="FFFFFF"/>
      </a:lt1>
      <a:dk2>
        <a:srgbClr val="1D1D1D"/>
      </a:dk2>
      <a:lt2>
        <a:srgbClr val="FFFFFF"/>
      </a:lt2>
      <a:accent1>
        <a:srgbClr val="FD9B36"/>
      </a:accent1>
      <a:accent2>
        <a:srgbClr val="FD9B36"/>
      </a:accent2>
      <a:accent3>
        <a:srgbClr val="FFFFFF"/>
      </a:accent3>
      <a:accent4>
        <a:srgbClr val="FFFFFF"/>
      </a:accent4>
      <a:accent5>
        <a:srgbClr val="FFFFFF"/>
      </a:accent5>
      <a:accent6>
        <a:srgbClr val="FFFFFF"/>
      </a:accent6>
      <a:hlink>
        <a:srgbClr val="FD9B36"/>
      </a:hlink>
      <a:folHlink>
        <a:srgbClr val="FD9B36"/>
      </a:folHlink>
    </a:clrScheme>
    <a:fontScheme name="Heading">
      <a:majorFont>
        <a:latin typeface="Aileron Heav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ta-life-theme" id="{8936E4DE-0131-4AF6-822A-5A50FE20A7AB}" vid="{AE08E2C4-7AB9-4926-878F-C89257C3BD1F}"/>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ita-life-theme">
  <a:themeElements>
    <a:clrScheme name="gita-life-theme">
      <a:dk1>
        <a:srgbClr val="1D1D1D"/>
      </a:dk1>
      <a:lt1>
        <a:srgbClr val="FFFFFF"/>
      </a:lt1>
      <a:dk2>
        <a:srgbClr val="1D1D1D"/>
      </a:dk2>
      <a:lt2>
        <a:srgbClr val="FFFFFF"/>
      </a:lt2>
      <a:accent1>
        <a:srgbClr val="FD9B36"/>
      </a:accent1>
      <a:accent2>
        <a:srgbClr val="FD9B36"/>
      </a:accent2>
      <a:accent3>
        <a:srgbClr val="FFFFFF"/>
      </a:accent3>
      <a:accent4>
        <a:srgbClr val="FFFFFF"/>
      </a:accent4>
      <a:accent5>
        <a:srgbClr val="FFFFFF"/>
      </a:accent5>
      <a:accent6>
        <a:srgbClr val="FFFFFF"/>
      </a:accent6>
      <a:hlink>
        <a:srgbClr val="FD9B36"/>
      </a:hlink>
      <a:folHlink>
        <a:srgbClr val="FD9B36"/>
      </a:folHlink>
    </a:clrScheme>
    <a:fontScheme name="Heading">
      <a:majorFont>
        <a:latin typeface="Aileron Heav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ta-life-theme" id="{FC979614-3954-413D-A32F-4478D5657BCB}" vid="{EE38EEDA-14DD-46A6-93BC-D8E8694656FF}"/>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gita-life-theme</Template>
  <TotalTime>1347</TotalTime>
  <Words>487</Words>
  <Application>Microsoft Office PowerPoint</Application>
  <PresentationFormat>Widescreen</PresentationFormat>
  <Paragraphs>42</Paragraphs>
  <Slides>15</Slides>
  <Notes>8</Notes>
  <HiddenSlides>0</HiddenSlides>
  <MMClips>0</MMClips>
  <ScaleCrop>false</ScaleCrop>
  <HeadingPairs>
    <vt:vector size="6" baseType="variant">
      <vt:variant>
        <vt:lpstr>Fonts Used</vt:lpstr>
      </vt:variant>
      <vt:variant>
        <vt:i4>20</vt:i4>
      </vt:variant>
      <vt:variant>
        <vt:lpstr>Theme</vt:lpstr>
      </vt:variant>
      <vt:variant>
        <vt:i4>4</vt:i4>
      </vt:variant>
      <vt:variant>
        <vt:lpstr>Slide Titles</vt:lpstr>
      </vt:variant>
      <vt:variant>
        <vt:i4>15</vt:i4>
      </vt:variant>
    </vt:vector>
  </HeadingPairs>
  <TitlesOfParts>
    <vt:vector size="39" baseType="lpstr">
      <vt:lpstr>Gill Sans MT Pro Book</vt:lpstr>
      <vt:lpstr>Calibri Light</vt:lpstr>
      <vt:lpstr>Quando</vt:lpstr>
      <vt:lpstr>Arial Black</vt:lpstr>
      <vt:lpstr>Arial</vt:lpstr>
      <vt:lpstr>ScaGoudy</vt:lpstr>
      <vt:lpstr>Adobe Song Std L</vt:lpstr>
      <vt:lpstr>Aileron Heavy</vt:lpstr>
      <vt:lpstr>Wingdings</vt:lpstr>
      <vt:lpstr>Lato Heavy</vt:lpstr>
      <vt:lpstr>Raleway</vt:lpstr>
      <vt:lpstr>Courier New</vt:lpstr>
      <vt:lpstr>Quicksand</vt:lpstr>
      <vt:lpstr>Cinzel</vt:lpstr>
      <vt:lpstr>Montserrat</vt:lpstr>
      <vt:lpstr>MS Gothic</vt:lpstr>
      <vt:lpstr>Rounded M+ 1p Regular</vt:lpstr>
      <vt:lpstr>Calibri</vt:lpstr>
      <vt:lpstr>Kollektif</vt:lpstr>
      <vt:lpstr>Great Vibes</vt:lpstr>
      <vt:lpstr>gita-life-theme</vt:lpstr>
      <vt:lpstr>1_Office Theme</vt:lpstr>
      <vt:lpstr>1_gita-life-theme</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Sri Advaita Acharya Prayed to Lord for his Advent </vt:lpstr>
      <vt:lpstr>Lord Chaitanya Mahaprabhu with Sachi Mata   </vt:lpstr>
      <vt:lpstr>Lord Chaitanya Mahaprabhu with Sachi Mata</vt:lpstr>
      <vt:lpstr>Bg. 8.5  अन्तकाले च मामेव स्मरन्मुक्त्वा कलेवरम् । य: प्रयाति स मद्भ‍ावं याति नास्त्यत्र संशय: ॥ ५ ॥ anta-kāle ca mām eva smaran muktvā kalevaram yaḥ prayāti sa mad-bhāvaṁ yāti nāsty atra saṁśayaḥ  Translation And whoever, at the end of his life, quits his body remembering Me alone at once attains My nature. Of this there is no doubt.  </vt:lpstr>
      <vt:lpstr>   Bg. 8.6  यं यं वापि स्मरन्भावं त्यजत्यन्ते कलेवरम् । तं तमेवैति कौन्तेय सदा तद्भ‍ावभावित: ॥ ६ ॥  yaṁ yaṁ vāpi smaran bhāvaṁ tyajaty ante kalevaram taṁ tam evaiti kaunteya sadā tad-bhāva-bhāvitaḥ  Translation Whatever state of being one remembers when he quits his body, O son of Kuntī, that state he will attain without fail.    </vt:lpstr>
      <vt:lpstr>Bg. 9.34  मन्मना भव मद्भ‍क्तो मद्याजी मां नमस्कुरु । मामेवैष्यसि युक्त्वैवमात्मानं मत्परायण: ॥ ३४ ॥ man-manā bhava mad-bhakto mad-yājī māṁ namaskuru mām evaiṣyasi yuktvaivam ātmānaṁ mat-parāyaṇaḥ  Translation Engage your mind always in thinking of Me, become My devotee, offer obeisances to Me and worship Me. Being completely absorbed in Me, surely you will come to Me. </vt:lpstr>
      <vt:lpstr>PowerPoint Presentation</vt:lpstr>
      <vt:lpstr>PowerPoint Presentation</vt:lpstr>
    </vt:vector>
  </TitlesOfParts>
  <Company>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Bhagavad-gita Introduction</dc:title>
  <dc:creator>HG Madan Sundar Prabhu</dc:creator>
  <cp:lastModifiedBy>Dr. Dipasha Sharma</cp:lastModifiedBy>
  <cp:revision>226</cp:revision>
  <dcterms:created xsi:type="dcterms:W3CDTF">2007-11-13T19:50:23Z</dcterms:created>
  <dcterms:modified xsi:type="dcterms:W3CDTF">2021-03-12T11:49:15Z</dcterms:modified>
</cp:coreProperties>
</file>