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1" r:id="rId1"/>
    <p:sldMasterId id="2147483754" r:id="rId2"/>
    <p:sldMasterId id="2147483767" r:id="rId3"/>
    <p:sldMasterId id="2147483861" r:id="rId4"/>
  </p:sldMasterIdLst>
  <p:notesMasterIdLst>
    <p:notesMasterId r:id="rId18"/>
  </p:notesMasterIdLst>
  <p:sldIdLst>
    <p:sldId id="370" r:id="rId5"/>
    <p:sldId id="371" r:id="rId6"/>
    <p:sldId id="372" r:id="rId7"/>
    <p:sldId id="373" r:id="rId8"/>
    <p:sldId id="374" r:id="rId9"/>
    <p:sldId id="375" r:id="rId10"/>
    <p:sldId id="376" r:id="rId11"/>
    <p:sldId id="359" r:id="rId12"/>
    <p:sldId id="383" r:id="rId13"/>
    <p:sldId id="385" r:id="rId14"/>
    <p:sldId id="386" r:id="rId15"/>
    <p:sldId id="384" r:id="rId16"/>
    <p:sldId id="382" r:id="rId17"/>
  </p:sldIdLst>
  <p:sldSz cx="12192000" cy="6858000"/>
  <p:notesSz cx="6858000" cy="9144000"/>
  <p:embeddedFontLst>
    <p:embeddedFont>
      <p:font typeface="Adobe Song Std L" panose="02020300000000000000" charset="-128"/>
      <p:regular r:id="rId19"/>
    </p:embeddedFont>
    <p:embeddedFont>
      <p:font typeface="Aileron Heavy" panose="020B0604020202020204" charset="0"/>
      <p:bold r:id="rId20"/>
      <p:boldItalic r:id="rId21"/>
    </p:embeddedFont>
    <p:embeddedFont>
      <p:font typeface="Arial Black" panose="020B0A04020102020204" pitchFamily="34" charset="0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Cinzel" panose="020B0604020202020204" charset="0"/>
      <p:regular r:id="rId29"/>
      <p:bold r:id="rId30"/>
    </p:embeddedFont>
    <p:embeddedFont>
      <p:font typeface="Great Vibes" panose="020B0604020202020204" charset="0"/>
      <p:regular r:id="rId31"/>
    </p:embeddedFont>
    <p:embeddedFont>
      <p:font typeface="Lato Heavy" panose="020B0604020202020204" charset="0"/>
      <p:bold r:id="rId32"/>
      <p:boldItalic r:id="rId33"/>
    </p:embeddedFont>
    <p:embeddedFont>
      <p:font typeface="Montserrat" panose="020B0604020202020204" charset="0"/>
      <p:regular r:id="rId34"/>
      <p:bold r:id="rId35"/>
      <p:italic r:id="rId36"/>
      <p:boldItalic r:id="rId37"/>
    </p:embeddedFont>
    <p:embeddedFont>
      <p:font typeface="MS Gothic" panose="020B0609070205080204" pitchFamily="49" charset="-128"/>
      <p:regular r:id="rId38"/>
    </p:embeddedFont>
    <p:embeddedFont>
      <p:font typeface="Quando" panose="020B0604020202020204" charset="0"/>
      <p:regular r:id="rId39"/>
    </p:embeddedFont>
    <p:embeddedFont>
      <p:font typeface="Raleway" panose="020B0604020202020204" charset="0"/>
      <p:regular r:id="rId40"/>
      <p:bold r:id="rId41"/>
      <p:italic r:id="rId42"/>
      <p:boldItalic r:id="rId43"/>
    </p:embeddedFont>
    <p:embeddedFont>
      <p:font typeface="ScaGoudy" panose="020B0604020202020204"/>
      <p:regular r:id="rId44"/>
      <p:bold r:id="rId45"/>
      <p:italic r:id="rId4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ayer" id="{2A0C82CB-8020-42AC-8433-9C40C55C6F39}">
          <p14:sldIdLst>
            <p14:sldId id="370"/>
            <p14:sldId id="371"/>
            <p14:sldId id="372"/>
            <p14:sldId id="373"/>
            <p14:sldId id="374"/>
            <p14:sldId id="375"/>
            <p14:sldId id="376"/>
          </p14:sldIdLst>
        </p14:section>
        <p14:section name="16" id="{03235285-4631-4933-B66D-4EB05A115345}">
          <p14:sldIdLst>
            <p14:sldId id="359"/>
            <p14:sldId id="383"/>
            <p14:sldId id="385"/>
            <p14:sldId id="386"/>
            <p14:sldId id="384"/>
            <p14:sldId id="3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9AD2"/>
    <a:srgbClr val="4778C3"/>
    <a:srgbClr val="0000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1" autoAdjust="0"/>
    <p:restoredTop sz="82312" autoAdjust="0"/>
  </p:normalViewPr>
  <p:slideViewPr>
    <p:cSldViewPr>
      <p:cViewPr varScale="1">
        <p:scale>
          <a:sx n="71" d="100"/>
          <a:sy n="71" d="100"/>
        </p:scale>
        <p:origin x="1099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font" Target="fonts/font11.fntdata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font" Target="fonts/font2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font" Target="fonts/font28.fntdata"/><Relationship Id="rId20" Type="http://schemas.openxmlformats.org/officeDocument/2006/relationships/font" Target="fonts/font2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07199-BEDE-47D0-A7E8-160C97CD3445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E5B33-8DFF-4C2F-AAC9-AB3EE42B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89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3E8DF8-9DBA-4DCF-A88B-7C61DC39DDE3}" type="slidenum">
              <a:rPr lang="en-IN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75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3E8DF8-9DBA-4DCF-A88B-7C61DC39DDE3}" type="slidenum">
              <a:rPr lang="en-IN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545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401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32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357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790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230E3-2809-4650-9896-39304998BABD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210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91E7B-5E4F-4CC0-B7A2-0E59C3B62087}" type="slidenum">
              <a:rPr lang="en-IN" smtClean="0">
                <a:solidFill>
                  <a:prstClr val="black"/>
                </a:solidFill>
              </a:rPr>
              <a:pPr/>
              <a:t>13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10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0B1C0-B3DB-451B-AE00-050192BC973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5798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128FF9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64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4005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3646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4005063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>
                <a:solidFill>
                  <a:srgbClr val="128FF9"/>
                </a:solidFill>
              </a:defRPr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325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26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78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4192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013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0582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127" y="1871980"/>
            <a:ext cx="11183938" cy="4191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D38E7-A6AC-4906-9AAA-4AB9F06357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805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8302" y="1892300"/>
            <a:ext cx="11183938" cy="419100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924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0C490-70B2-4D52-89E3-BAB99B13DF7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108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128FF9"/>
                </a:solidFill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2070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7958E-F9EA-4841-82B6-D7D0DBBA1F0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20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640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EBF64-BFF6-4827-8459-F01B7B3DC0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252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28FF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>
            <a:lvl1pPr>
              <a:defRPr>
                <a:solidFill>
                  <a:srgbClr val="128FF9"/>
                </a:solidFill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lang="en-US" sz="2400" b="1" kern="1200" dirty="0" smtClean="0">
                <a:solidFill>
                  <a:srgbClr val="128FF9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>
                <a:solidFill>
                  <a:srgbClr val="128FF9"/>
                </a:solidFill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IN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>
              <a:buClr>
                <a:srgbClr val="128FF9"/>
              </a:buClr>
            </a:pPr>
            <a:r>
              <a:rPr lang="en-US" dirty="0"/>
              <a:t>Second level</a:t>
            </a:r>
          </a:p>
          <a:p>
            <a:pPr lvl="2">
              <a:buClr>
                <a:srgbClr val="128FF9"/>
              </a:buClr>
            </a:pPr>
            <a:r>
              <a:rPr lang="en-US" dirty="0"/>
              <a:t>Third level</a:t>
            </a:r>
          </a:p>
          <a:p>
            <a:pPr lvl="3">
              <a:buClr>
                <a:srgbClr val="128FF9"/>
              </a:buClr>
            </a:pPr>
            <a:r>
              <a:rPr lang="en-US" dirty="0"/>
              <a:t>Fourth level</a:t>
            </a:r>
          </a:p>
          <a:p>
            <a:pPr lvl="4">
              <a:buClr>
                <a:srgbClr val="128FF9"/>
              </a:buClr>
            </a:pPr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5494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88A5C-E6AF-4F86-95E1-0A50E713FDE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162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72E5D-A7A2-4C61-B979-5F5A0A8D13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028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896" y="99536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D969-1324-4B27-9C7B-F21ABFBF12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2511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6DEEC-3AA6-4B7F-B340-34AB0FB4BB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719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7951" y="244478"/>
            <a:ext cx="279611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44478"/>
            <a:ext cx="8185151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FC4E6-FAC1-406D-82A0-07A52F723E3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417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44476"/>
            <a:ext cx="11180233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7601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7434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21C7E-2CC6-450B-BE5A-0F72394D0A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839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222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2867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5960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941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480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83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1240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4368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147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821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6981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8DE336E-F748-4206-B8C1-12BED8AE60F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18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96918-7BF7-405E-8680-57D71C62E235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1303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128FF9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524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127" y="1871980"/>
            <a:ext cx="11183938" cy="4191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BA936-26FA-46BC-B800-CD9D750135BA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5687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8302" y="1892300"/>
            <a:ext cx="11183938" cy="419100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2056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6FBC9-9E3C-4990-A0F8-5742AA20FF18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2531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128FF9"/>
                </a:solidFill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fld id="{853ED4D5-391E-4CEF-84BD-80FE40117C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2737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20E9E-5DE8-432E-AC21-9870E19994FF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1457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5678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68DB5-3E61-4EC6-BABB-93ABD8F36AFE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5947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28FF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>
            <a:lvl1pPr>
              <a:defRPr>
                <a:solidFill>
                  <a:srgbClr val="128FF9"/>
                </a:solidFill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lang="en-US" sz="2400" b="1" kern="1200" dirty="0" smtClean="0">
                <a:solidFill>
                  <a:srgbClr val="128FF9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>
                <a:solidFill>
                  <a:srgbClr val="128FF9"/>
                </a:solidFill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IN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>
              <a:buClr>
                <a:srgbClr val="128FF9"/>
              </a:buClr>
            </a:pPr>
            <a:r>
              <a:rPr lang="en-US" dirty="0"/>
              <a:t>Second level</a:t>
            </a:r>
          </a:p>
          <a:p>
            <a:pPr lvl="2">
              <a:buClr>
                <a:srgbClr val="128FF9"/>
              </a:buClr>
            </a:pPr>
            <a:r>
              <a:rPr lang="en-US" dirty="0"/>
              <a:t>Third level</a:t>
            </a:r>
          </a:p>
          <a:p>
            <a:pPr lvl="3">
              <a:buClr>
                <a:srgbClr val="128FF9"/>
              </a:buClr>
            </a:pPr>
            <a:r>
              <a:rPr lang="en-US" dirty="0"/>
              <a:t>Fourth level</a:t>
            </a:r>
          </a:p>
          <a:p>
            <a:pPr lvl="4">
              <a:buClr>
                <a:srgbClr val="128FF9"/>
              </a:buClr>
            </a:pPr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0415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B052C-DA6A-47A2-957B-0BEDF41EB728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0004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6B2D9-1560-444C-97EF-F30CB772872A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8889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896" y="99536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801B2-BA13-4478-A82F-1E72F1620023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755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315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065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23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4720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688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66" y="1"/>
            <a:ext cx="12177734" cy="4005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91196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66" y="1"/>
            <a:ext cx="12177734" cy="4005063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>
                <a:solidFill>
                  <a:srgbClr val="128FF9"/>
                </a:solidFill>
              </a:defRPr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07317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CA3D2-39F2-442F-8D31-5B31DBE64157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5900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7951" y="244478"/>
            <a:ext cx="279611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44478"/>
            <a:ext cx="8185151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646F6-1E08-4E45-8A7B-9482F24445B1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9305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44476"/>
            <a:ext cx="11180233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7601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7434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3BA09-41AA-4F34-9D73-1838F92B95CB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6883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yout (light)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3"/>
          <p:cNvGrpSpPr/>
          <p:nvPr userDrawn="1"/>
        </p:nvGrpSpPr>
        <p:grpSpPr>
          <a:xfrm>
            <a:off x="1225609" y="804923"/>
            <a:ext cx="8004995" cy="4839734"/>
            <a:chOff x="0" y="0"/>
            <a:chExt cx="2792483" cy="1688305"/>
          </a:xfrm>
        </p:grpSpPr>
        <p:sp>
          <p:nvSpPr>
            <p:cNvPr id="8" name="Freeform 4"/>
            <p:cNvSpPr/>
            <p:nvPr/>
          </p:nvSpPr>
          <p:spPr>
            <a:xfrm>
              <a:off x="0" y="0"/>
              <a:ext cx="2792483" cy="1688305"/>
            </a:xfrm>
            <a:custGeom>
              <a:avLst/>
              <a:gdLst/>
              <a:ahLst/>
              <a:cxnLst/>
              <a:rect l="l" t="t" r="r" b="b"/>
              <a:pathLst>
                <a:path w="2792483" h="1688305">
                  <a:moveTo>
                    <a:pt x="0" y="0"/>
                  </a:moveTo>
                  <a:lnTo>
                    <a:pt x="0" y="1688305"/>
                  </a:lnTo>
                  <a:lnTo>
                    <a:pt x="2792483" y="1688305"/>
                  </a:lnTo>
                  <a:lnTo>
                    <a:pt x="2792483" y="0"/>
                  </a:lnTo>
                  <a:lnTo>
                    <a:pt x="0" y="0"/>
                  </a:lnTo>
                  <a:close/>
                  <a:moveTo>
                    <a:pt x="2731523" y="1627345"/>
                  </a:moveTo>
                  <a:lnTo>
                    <a:pt x="59690" y="1627345"/>
                  </a:lnTo>
                  <a:lnTo>
                    <a:pt x="59690" y="59690"/>
                  </a:lnTo>
                  <a:lnTo>
                    <a:pt x="2731523" y="59690"/>
                  </a:lnTo>
                  <a:lnTo>
                    <a:pt x="2731523" y="162734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1813957" y="3459936"/>
            <a:ext cx="6339443" cy="660400"/>
          </a:xfrm>
        </p:spPr>
        <p:txBody>
          <a:bodyPr anchor="ctr"/>
          <a:lstStyle>
            <a:lvl1pPr algn="l">
              <a:defRPr sz="4000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813957" y="4006249"/>
            <a:ext cx="6339443" cy="459433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rgbClr val="E4D4C5"/>
                </a:solidFill>
                <a:latin typeface="Cinzel" panose="00000500000000000000" pitchFamily="2" charset="0"/>
              </a:defRPr>
            </a:lvl1pPr>
            <a:lvl2pPr marL="304815" indent="0" algn="ctr">
              <a:buNone/>
              <a:defRPr sz="1333"/>
            </a:lvl2pPr>
            <a:lvl3pPr marL="609630" indent="0" algn="ctr">
              <a:buNone/>
              <a:defRPr sz="1200"/>
            </a:lvl3pPr>
            <a:lvl4pPr marL="914446" indent="0" algn="ctr">
              <a:buNone/>
              <a:defRPr sz="1067"/>
            </a:lvl4pPr>
            <a:lvl5pPr marL="1219261" indent="0" algn="ctr">
              <a:buNone/>
              <a:defRPr sz="1067"/>
            </a:lvl5pPr>
            <a:lvl6pPr marL="1524076" indent="0" algn="ctr">
              <a:buNone/>
              <a:defRPr sz="1067"/>
            </a:lvl6pPr>
            <a:lvl7pPr marL="1828891" indent="0" algn="ctr">
              <a:buNone/>
              <a:defRPr sz="1067"/>
            </a:lvl7pPr>
            <a:lvl8pPr marL="2133707" indent="0" algn="ctr">
              <a:buNone/>
              <a:defRPr sz="1067"/>
            </a:lvl8pPr>
            <a:lvl9pPr marL="2438522" indent="0" algn="ctr">
              <a:buNone/>
              <a:defRPr sz="1067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E4D4C5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>
                <a:solidFill>
                  <a:srgbClr val="E4D4C5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>
              <a:solidFill>
                <a:srgbClr val="E4D4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1595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yout (dark)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7" name="Group 3"/>
          <p:cNvGrpSpPr/>
          <p:nvPr userDrawn="1"/>
        </p:nvGrpSpPr>
        <p:grpSpPr>
          <a:xfrm>
            <a:off x="1225609" y="804923"/>
            <a:ext cx="8004995" cy="4839734"/>
            <a:chOff x="0" y="0"/>
            <a:chExt cx="2792483" cy="1688305"/>
          </a:xfrm>
        </p:grpSpPr>
        <p:sp>
          <p:nvSpPr>
            <p:cNvPr id="8" name="Freeform 4"/>
            <p:cNvSpPr/>
            <p:nvPr/>
          </p:nvSpPr>
          <p:spPr>
            <a:xfrm>
              <a:off x="0" y="0"/>
              <a:ext cx="2792483" cy="1688305"/>
            </a:xfrm>
            <a:custGeom>
              <a:avLst/>
              <a:gdLst/>
              <a:ahLst/>
              <a:cxnLst/>
              <a:rect l="l" t="t" r="r" b="b"/>
              <a:pathLst>
                <a:path w="2792483" h="1688305">
                  <a:moveTo>
                    <a:pt x="0" y="0"/>
                  </a:moveTo>
                  <a:lnTo>
                    <a:pt x="0" y="1688305"/>
                  </a:lnTo>
                  <a:lnTo>
                    <a:pt x="2792483" y="1688305"/>
                  </a:lnTo>
                  <a:lnTo>
                    <a:pt x="2792483" y="0"/>
                  </a:lnTo>
                  <a:lnTo>
                    <a:pt x="0" y="0"/>
                  </a:lnTo>
                  <a:close/>
                  <a:moveTo>
                    <a:pt x="2731523" y="1627345"/>
                  </a:moveTo>
                  <a:lnTo>
                    <a:pt x="59690" y="1627345"/>
                  </a:lnTo>
                  <a:lnTo>
                    <a:pt x="59690" y="59690"/>
                  </a:lnTo>
                  <a:lnTo>
                    <a:pt x="2731523" y="59690"/>
                  </a:lnTo>
                  <a:lnTo>
                    <a:pt x="2731523" y="162734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1813957" y="3479800"/>
            <a:ext cx="6339443" cy="660400"/>
          </a:xfrm>
        </p:spPr>
        <p:txBody>
          <a:bodyPr anchor="ctr"/>
          <a:lstStyle>
            <a:lvl1pPr algn="l">
              <a:defRPr sz="4000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813957" y="4026113"/>
            <a:ext cx="6339443" cy="459433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rgbClr val="4D4A46"/>
                </a:solidFill>
                <a:latin typeface="Cinzel" panose="00000500000000000000" pitchFamily="2" charset="0"/>
              </a:defRPr>
            </a:lvl1pPr>
            <a:lvl2pPr marL="304815" indent="0" algn="ctr">
              <a:buNone/>
              <a:defRPr sz="1333"/>
            </a:lvl2pPr>
            <a:lvl3pPr marL="609630" indent="0" algn="ctr">
              <a:buNone/>
              <a:defRPr sz="1200"/>
            </a:lvl3pPr>
            <a:lvl4pPr marL="914446" indent="0" algn="ctr">
              <a:buNone/>
              <a:defRPr sz="1067"/>
            </a:lvl4pPr>
            <a:lvl5pPr marL="1219261" indent="0" algn="ctr">
              <a:buNone/>
              <a:defRPr sz="1067"/>
            </a:lvl5pPr>
            <a:lvl6pPr marL="1524076" indent="0" algn="ctr">
              <a:buNone/>
              <a:defRPr sz="1067"/>
            </a:lvl6pPr>
            <a:lvl7pPr marL="1828891" indent="0" algn="ctr">
              <a:buNone/>
              <a:defRPr sz="1067"/>
            </a:lvl7pPr>
            <a:lvl8pPr marL="2133707" indent="0" algn="ctr">
              <a:buNone/>
              <a:defRPr sz="1067"/>
            </a:lvl8pPr>
            <a:lvl9pPr marL="2438522" indent="0" algn="ctr">
              <a:buNone/>
              <a:defRPr sz="1067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3225552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 cstate="email">
            <a:alphaModFix amt="9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684925"/>
            <a:ext cx="3429000" cy="1321676"/>
          </a:xfrm>
        </p:spPr>
        <p:txBody>
          <a:bodyPr/>
          <a:lstStyle>
            <a:lvl1pPr algn="r">
              <a:defRPr kumimoji="0" lang="en-US" sz="4266" b="0" i="0" u="none" strike="noStrike" kern="1200" cap="none" spc="0" normalizeH="0" baseline="0" smtClean="0">
                <a:ln>
                  <a:noFill/>
                </a:ln>
                <a:solidFill>
                  <a:srgbClr val="044A3A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685800" y="685801"/>
            <a:ext cx="5349064" cy="1818631"/>
          </a:xfrm>
          <a:custGeom>
            <a:avLst/>
            <a:gdLst/>
            <a:ahLst/>
            <a:cxnLst/>
            <a:rect l="l" t="t" r="r" b="b"/>
            <a:pathLst>
              <a:path w="4148248" h="1410365">
                <a:moveTo>
                  <a:pt x="0" y="0"/>
                </a:moveTo>
                <a:lnTo>
                  <a:pt x="4148248" y="0"/>
                </a:lnTo>
                <a:lnTo>
                  <a:pt x="4148248" y="1410365"/>
                </a:lnTo>
                <a:lnTo>
                  <a:pt x="0" y="1410365"/>
                </a:lnTo>
                <a:close/>
              </a:path>
            </a:pathLst>
          </a:custGeom>
          <a:solidFill>
            <a:srgbClr val="044A3A"/>
          </a:solidFill>
        </p:spPr>
      </p:sp>
      <p:sp>
        <p:nvSpPr>
          <p:cNvPr id="12" name="Freeform 8"/>
          <p:cNvSpPr/>
          <p:nvPr/>
        </p:nvSpPr>
        <p:spPr>
          <a:xfrm>
            <a:off x="1671174" y="2534939"/>
            <a:ext cx="5349064" cy="1818631"/>
          </a:xfrm>
          <a:custGeom>
            <a:avLst/>
            <a:gdLst/>
            <a:ahLst/>
            <a:cxnLst/>
            <a:rect l="l" t="t" r="r" b="b"/>
            <a:pathLst>
              <a:path w="4148248" h="1410365">
                <a:moveTo>
                  <a:pt x="0" y="0"/>
                </a:moveTo>
                <a:lnTo>
                  <a:pt x="4148248" y="0"/>
                </a:lnTo>
                <a:lnTo>
                  <a:pt x="4148248" y="1410365"/>
                </a:lnTo>
                <a:lnTo>
                  <a:pt x="0" y="1410365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14" name="Freeform 10"/>
          <p:cNvSpPr/>
          <p:nvPr/>
        </p:nvSpPr>
        <p:spPr>
          <a:xfrm>
            <a:off x="689105" y="4353569"/>
            <a:ext cx="5349064" cy="1818631"/>
          </a:xfrm>
          <a:custGeom>
            <a:avLst/>
            <a:gdLst/>
            <a:ahLst/>
            <a:cxnLst/>
            <a:rect l="l" t="t" r="r" b="b"/>
            <a:pathLst>
              <a:path w="4148248" h="1410365">
                <a:moveTo>
                  <a:pt x="0" y="0"/>
                </a:moveTo>
                <a:lnTo>
                  <a:pt x="4148248" y="0"/>
                </a:lnTo>
                <a:lnTo>
                  <a:pt x="4148248" y="1410365"/>
                </a:lnTo>
                <a:lnTo>
                  <a:pt x="0" y="1410365"/>
                </a:lnTo>
                <a:close/>
              </a:path>
            </a:pathLst>
          </a:custGeom>
          <a:solidFill>
            <a:srgbClr val="79D1C3"/>
          </a:solidFill>
        </p:spPr>
      </p:sp>
      <p:sp>
        <p:nvSpPr>
          <p:cNvPr id="24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  <p:sp>
        <p:nvSpPr>
          <p:cNvPr id="26" name="Text Placeholder 25"/>
          <p:cNvSpPr>
            <a:spLocks noGrp="1"/>
          </p:cNvSpPr>
          <p:nvPr userDrawn="1">
            <p:ph type="body" sz="quarter" idx="12" hasCustomPrompt="1"/>
          </p:nvPr>
        </p:nvSpPr>
        <p:spPr>
          <a:xfrm rot="-5400000">
            <a:off x="616351" y="1345515"/>
            <a:ext cx="1300800" cy="499200"/>
          </a:xfrm>
        </p:spPr>
        <p:txBody>
          <a:bodyPr>
            <a:noAutofit/>
          </a:bodyPr>
          <a:lstStyle>
            <a:lvl1pPr marL="0" indent="0" algn="ctr">
              <a:buNone/>
              <a:defRPr kumimoji="0" lang="en-IN" sz="3667" b="0" i="0" u="none" strike="noStrike" kern="1200" cap="none" spc="0" normalizeH="0" baseline="0" dirty="0">
                <a:ln>
                  <a:noFill/>
                </a:ln>
                <a:solidFill>
                  <a:srgbClr val="79D1C3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pPr lvl="0"/>
            <a:r>
              <a:rPr lang="en-IN" dirty="0"/>
              <a:t>01</a:t>
            </a:r>
          </a:p>
        </p:txBody>
      </p:sp>
      <p:sp>
        <p:nvSpPr>
          <p:cNvPr id="27" name="Text Placeholder 25"/>
          <p:cNvSpPr>
            <a:spLocks noGrp="1"/>
          </p:cNvSpPr>
          <p:nvPr userDrawn="1">
            <p:ph type="body" sz="quarter" idx="13" hasCustomPrompt="1"/>
          </p:nvPr>
        </p:nvSpPr>
        <p:spPr>
          <a:xfrm rot="5400000">
            <a:off x="5807535" y="3194653"/>
            <a:ext cx="1300800" cy="499200"/>
          </a:xfrm>
        </p:spPr>
        <p:txBody>
          <a:bodyPr>
            <a:noAutofit/>
          </a:bodyPr>
          <a:lstStyle>
            <a:lvl1pPr marL="0" indent="0" algn="ctr">
              <a:buNone/>
              <a:defRPr kumimoji="0" lang="en-IN" sz="3667" b="0" i="0" u="none" strike="noStrike" kern="1200" cap="none" spc="0" normalizeH="0" baseline="0" dirty="0">
                <a:ln>
                  <a:noFill/>
                </a:ln>
                <a:solidFill>
                  <a:srgbClr val="4D4A46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pPr lvl="0"/>
            <a:r>
              <a:rPr lang="en-IN" dirty="0"/>
              <a:t>02</a:t>
            </a:r>
          </a:p>
        </p:txBody>
      </p:sp>
      <p:sp>
        <p:nvSpPr>
          <p:cNvPr id="29" name="Text Placeholder 28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830917" y="1244600"/>
            <a:ext cx="3503083" cy="76200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Cinzel" panose="00000500000000000000" pitchFamily="2" charset="0"/>
              </a:defRPr>
            </a:lvl1pPr>
          </a:lstStyle>
          <a:p>
            <a:pPr lvl="0"/>
            <a:r>
              <a:rPr lang="en-IN" sz="4000" dirty="0"/>
              <a:t>Title 1</a:t>
            </a:r>
            <a:endParaRPr lang="en-IN" dirty="0"/>
          </a:p>
        </p:txBody>
      </p:sp>
      <p:sp>
        <p:nvSpPr>
          <p:cNvPr id="30" name="Text Placeholder 28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188214" y="3032747"/>
            <a:ext cx="3503083" cy="76200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rgbClr val="4D4A46"/>
                </a:solidFill>
                <a:latin typeface="Cinzel" panose="00000500000000000000" pitchFamily="2" charset="0"/>
              </a:defRPr>
            </a:lvl1pPr>
          </a:lstStyle>
          <a:p>
            <a:pPr lvl="0"/>
            <a:r>
              <a:rPr lang="en-IN" sz="4000" dirty="0"/>
              <a:t>Title 2</a:t>
            </a:r>
            <a:endParaRPr lang="en-IN" dirty="0"/>
          </a:p>
        </p:txBody>
      </p:sp>
      <p:sp>
        <p:nvSpPr>
          <p:cNvPr id="31" name="Text Placeholder 28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671175" y="4927653"/>
            <a:ext cx="3503083" cy="76200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rgbClr val="4D4A46"/>
                </a:solidFill>
                <a:latin typeface="Cinzel" panose="00000500000000000000" pitchFamily="2" charset="0"/>
              </a:defRPr>
            </a:lvl1pPr>
          </a:lstStyle>
          <a:p>
            <a:pPr lvl="0"/>
            <a:r>
              <a:rPr lang="en-IN" sz="4000" dirty="0"/>
              <a:t>Title 3</a:t>
            </a:r>
            <a:endParaRPr lang="en-IN" dirty="0"/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17" hasCustomPrompt="1"/>
          </p:nvPr>
        </p:nvSpPr>
        <p:spPr>
          <a:xfrm rot="-5400000">
            <a:off x="616351" y="5059053"/>
            <a:ext cx="1300800" cy="499200"/>
          </a:xfrm>
        </p:spPr>
        <p:txBody>
          <a:bodyPr>
            <a:noAutofit/>
          </a:bodyPr>
          <a:lstStyle>
            <a:lvl1pPr marL="0" indent="0" algn="ctr">
              <a:buNone/>
              <a:defRPr kumimoji="0" lang="en-IN" sz="3667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pPr lvl="0"/>
            <a:r>
              <a:rPr lang="en-IN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753084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sz="quarter" idx="14"/>
          </p:nvPr>
        </p:nvSpPr>
        <p:spPr>
          <a:xfrm>
            <a:off x="5615517" y="2362200"/>
            <a:ext cx="5738283" cy="3098800"/>
          </a:xfrm>
        </p:spPr>
        <p:txBody>
          <a:bodyPr>
            <a:normAutofit/>
          </a:bodyPr>
          <a:lstStyle>
            <a:lvl1pPr>
              <a:defRPr sz="1867">
                <a:solidFill>
                  <a:srgbClr val="4D4A46"/>
                </a:solidFill>
                <a:latin typeface="Montserrat" panose="02000505000000020004" pitchFamily="2" charset="0"/>
              </a:defRPr>
            </a:lvl1pPr>
            <a:lvl2pPr>
              <a:defRPr sz="1600">
                <a:solidFill>
                  <a:srgbClr val="4D4A46"/>
                </a:solidFill>
                <a:latin typeface="Montserrat" panose="02000505000000020004" pitchFamily="2" charset="0"/>
              </a:defRPr>
            </a:lvl2pPr>
            <a:lvl3pPr>
              <a:defRPr sz="1333">
                <a:solidFill>
                  <a:srgbClr val="4D4A46"/>
                </a:solidFill>
                <a:latin typeface="Montserrat" panose="02000505000000020004" pitchFamily="2" charset="0"/>
              </a:defRPr>
            </a:lvl3pPr>
            <a:lvl4pPr>
              <a:defRPr sz="1200">
                <a:solidFill>
                  <a:srgbClr val="4D4A46"/>
                </a:solidFill>
                <a:latin typeface="Montserrat" panose="02000505000000020004" pitchFamily="2" charset="0"/>
              </a:defRPr>
            </a:lvl4pPr>
            <a:lvl5pPr>
              <a:defRPr sz="1200">
                <a:solidFill>
                  <a:srgbClr val="4D4A46"/>
                </a:solidFill>
                <a:latin typeface="Montserrat" panose="02000505000000020004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5"/>
          </p:nvPr>
        </p:nvSpPr>
        <p:spPr>
          <a:xfrm>
            <a:off x="0" y="1752"/>
            <a:ext cx="5148792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615517" y="6240461"/>
            <a:ext cx="2743200" cy="365125"/>
          </a:xfrm>
        </p:spPr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/>
          <a:lstStyle>
            <a:lvl1pPr algn="ctr">
              <a:defRPr sz="1600">
                <a:solidFill>
                  <a:srgbClr val="4D4A46"/>
                </a:solidFill>
                <a:latin typeface="Rounded M+ 1p Regular" panose="020B0604020202020204" charset="0"/>
                <a:cs typeface="Rounded M+ 1p Regular" panose="020B060402020202020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dirty="0"/>
          </a:p>
        </p:txBody>
      </p:sp>
      <p:sp>
        <p:nvSpPr>
          <p:cNvPr id="15" name="AutoShape 11"/>
          <p:cNvSpPr/>
          <p:nvPr/>
        </p:nvSpPr>
        <p:spPr>
          <a:xfrm>
            <a:off x="5615517" y="2098296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19" name="Title 18"/>
          <p:cNvSpPr>
            <a:spLocks noGrp="1"/>
          </p:cNvSpPr>
          <p:nvPr userDrawn="1">
            <p:ph type="title"/>
          </p:nvPr>
        </p:nvSpPr>
        <p:spPr>
          <a:xfrm>
            <a:off x="5615641" y="520750"/>
            <a:ext cx="5738159" cy="911641"/>
          </a:xfrm>
        </p:spPr>
        <p:txBody>
          <a:bodyPr>
            <a:noAutofit/>
          </a:bodyPr>
          <a:lstStyle>
            <a:lvl1pPr>
              <a:defRPr sz="4000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5517" y="1701800"/>
            <a:ext cx="5738283" cy="304800"/>
          </a:xfrm>
        </p:spPr>
        <p:txBody>
          <a:bodyPr>
            <a:normAutofit/>
          </a:bodyPr>
          <a:lstStyle>
            <a:lvl1pPr marL="0" indent="0">
              <a:buNone/>
              <a:defRPr sz="1733" baseline="0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Click here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814312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sz="quarter" idx="14"/>
          </p:nvPr>
        </p:nvSpPr>
        <p:spPr>
          <a:xfrm>
            <a:off x="5615517" y="2362200"/>
            <a:ext cx="5738283" cy="3098800"/>
          </a:xfrm>
        </p:spPr>
        <p:txBody>
          <a:bodyPr>
            <a:normAutofit/>
          </a:bodyPr>
          <a:lstStyle>
            <a:lvl1pPr>
              <a:defRPr sz="1867">
                <a:solidFill>
                  <a:srgbClr val="E4D4C5"/>
                </a:solidFill>
                <a:latin typeface="Montserrat" panose="02000505000000020004" pitchFamily="2" charset="0"/>
              </a:defRPr>
            </a:lvl1pPr>
            <a:lvl2pPr>
              <a:defRPr sz="1600">
                <a:solidFill>
                  <a:srgbClr val="E4D4C5"/>
                </a:solidFill>
                <a:latin typeface="Montserrat" panose="02000505000000020004" pitchFamily="2" charset="0"/>
              </a:defRPr>
            </a:lvl2pPr>
            <a:lvl3pPr>
              <a:defRPr sz="1333">
                <a:solidFill>
                  <a:srgbClr val="E4D4C5"/>
                </a:solidFill>
                <a:latin typeface="Montserrat" panose="02000505000000020004" pitchFamily="2" charset="0"/>
              </a:defRPr>
            </a:lvl3pPr>
            <a:lvl4pPr>
              <a:defRPr sz="1200">
                <a:solidFill>
                  <a:srgbClr val="E4D4C5"/>
                </a:solidFill>
                <a:latin typeface="Montserrat" panose="02000505000000020004" pitchFamily="2" charset="0"/>
              </a:defRPr>
            </a:lvl4pPr>
            <a:lvl5pPr>
              <a:defRPr sz="1200">
                <a:solidFill>
                  <a:srgbClr val="E4D4C5"/>
                </a:solidFill>
                <a:latin typeface="Montserrat" panose="02000505000000020004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5"/>
          </p:nvPr>
        </p:nvSpPr>
        <p:spPr>
          <a:xfrm>
            <a:off x="0" y="1752"/>
            <a:ext cx="5148792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615517" y="6240461"/>
            <a:ext cx="2743200" cy="365125"/>
          </a:xfrm>
        </p:spPr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E4D4C5"/>
            </a:solidFill>
          </a:ln>
        </p:spPr>
        <p:txBody>
          <a:bodyPr/>
          <a:lstStyle>
            <a:lvl1pPr algn="ctr">
              <a:defRPr sz="1600">
                <a:solidFill>
                  <a:srgbClr val="E4D4C5"/>
                </a:solidFill>
                <a:latin typeface="Rounded M+ 1p Regular" panose="020B0604020202020204" charset="0"/>
                <a:cs typeface="Rounded M+ 1p Regular" panose="020B060402020202020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dirty="0"/>
          </a:p>
        </p:txBody>
      </p:sp>
      <p:sp>
        <p:nvSpPr>
          <p:cNvPr id="15" name="AutoShape 11"/>
          <p:cNvSpPr/>
          <p:nvPr/>
        </p:nvSpPr>
        <p:spPr>
          <a:xfrm>
            <a:off x="5615517" y="2098296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19" name="Title 18"/>
          <p:cNvSpPr>
            <a:spLocks noGrp="1"/>
          </p:cNvSpPr>
          <p:nvPr userDrawn="1">
            <p:ph type="title"/>
          </p:nvPr>
        </p:nvSpPr>
        <p:spPr>
          <a:xfrm>
            <a:off x="5615641" y="520750"/>
            <a:ext cx="5738159" cy="911641"/>
          </a:xfrm>
        </p:spPr>
        <p:txBody>
          <a:bodyPr>
            <a:noAutofit/>
          </a:bodyPr>
          <a:lstStyle>
            <a:lvl1pPr>
              <a:defRPr sz="4000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5517" y="1701800"/>
            <a:ext cx="5738283" cy="304800"/>
          </a:xfrm>
        </p:spPr>
        <p:txBody>
          <a:bodyPr>
            <a:normAutofit/>
          </a:bodyPr>
          <a:lstStyle>
            <a:lvl1pPr marL="0" indent="0">
              <a:buNone/>
              <a:defRPr sz="1733" baseline="0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Click here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117290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F4EFAA1-6340-4094-B5E4-9E91A8CBE28D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237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EFAA1-6340-4094-B5E4-9E91A8CBE28D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7446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AutoShape 7"/>
          <p:cNvSpPr/>
          <p:nvPr/>
        </p:nvSpPr>
        <p:spPr>
          <a:xfrm>
            <a:off x="-96919" y="3106261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29" name="Picture Placeholder 28"/>
          <p:cNvSpPr>
            <a:spLocks noGrp="1"/>
          </p:cNvSpPr>
          <p:nvPr>
            <p:ph type="pic" sz="quarter" idx="13"/>
          </p:nvPr>
        </p:nvSpPr>
        <p:spPr>
          <a:xfrm>
            <a:off x="4775200" y="397255"/>
            <a:ext cx="7055908" cy="5334000"/>
          </a:xfrm>
        </p:spPr>
        <p:txBody>
          <a:bodyPr/>
          <a:lstStyle/>
          <a:p>
            <a:endParaRPr lang="en-IN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1156340" y="443534"/>
            <a:ext cx="2930303" cy="1157817"/>
          </a:xfrm>
        </p:spPr>
        <p:txBody>
          <a:bodyPr>
            <a:noAutofit/>
          </a:bodyPr>
          <a:lstStyle>
            <a:lvl1pPr>
              <a:defRPr sz="4714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156759" y="3431125"/>
            <a:ext cx="2881841" cy="265641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Subtitle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156759" y="3835400"/>
            <a:ext cx="2881841" cy="21844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D4A46"/>
                </a:solidFill>
                <a:latin typeface="Montserrat" panose="02000505000000020004" pitchFamily="2" charset="0"/>
              </a:defRPr>
            </a:lvl1pPr>
          </a:lstStyle>
          <a:p>
            <a:pPr lvl="0"/>
            <a:endParaRPr lang="en-IN" dirty="0"/>
          </a:p>
        </p:txBody>
      </p:sp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22581353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50557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4894698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AutoShape 7"/>
          <p:cNvSpPr/>
          <p:nvPr/>
        </p:nvSpPr>
        <p:spPr>
          <a:xfrm>
            <a:off x="-96919" y="3106261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29" name="Picture Placeholder 28"/>
          <p:cNvSpPr>
            <a:spLocks noGrp="1"/>
          </p:cNvSpPr>
          <p:nvPr>
            <p:ph type="pic" sz="quarter" idx="13"/>
          </p:nvPr>
        </p:nvSpPr>
        <p:spPr>
          <a:xfrm>
            <a:off x="4775200" y="397255"/>
            <a:ext cx="7055908" cy="5334000"/>
          </a:xfrm>
        </p:spPr>
        <p:txBody>
          <a:bodyPr/>
          <a:lstStyle/>
          <a:p>
            <a:endParaRPr lang="en-IN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1156340" y="443534"/>
            <a:ext cx="2930303" cy="1157817"/>
          </a:xfrm>
        </p:spPr>
        <p:txBody>
          <a:bodyPr>
            <a:noAutofit/>
          </a:bodyPr>
          <a:lstStyle>
            <a:lvl1pPr>
              <a:defRPr sz="4714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156759" y="3431125"/>
            <a:ext cx="2881841" cy="265641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Subtitle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156759" y="3835400"/>
            <a:ext cx="2881841" cy="21844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E4D4C5"/>
                </a:solidFill>
                <a:latin typeface="Montserrat" panose="02000505000000020004" pitchFamily="2" charset="0"/>
              </a:defRPr>
            </a:lvl1pPr>
          </a:lstStyle>
          <a:p>
            <a:pPr lvl="0"/>
            <a:endParaRPr lang="en-IN" dirty="0"/>
          </a:p>
        </p:txBody>
      </p:sp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E4D4C5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>
                <a:solidFill>
                  <a:srgbClr val="E4D4C5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>
              <a:solidFill>
                <a:srgbClr val="E4D4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2287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489451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0267"/>
            <a:ext cx="10515600" cy="2852209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992"/>
            <a:ext cx="10515600" cy="149965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965048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207000" cy="43518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825625"/>
            <a:ext cx="5207000" cy="43518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579374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60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692"/>
            <a:ext cx="5157259" cy="823383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6"/>
            <a:ext cx="5157259" cy="3685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692"/>
            <a:ext cx="5183717" cy="823383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717" cy="3685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625289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885294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1709" cy="1600200"/>
          </a:xfrm>
        </p:spPr>
        <p:txBody>
          <a:bodyPr anchor="b"/>
          <a:lstStyle>
            <a:lvl1pPr>
              <a:defRPr sz="2133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1709" cy="3812117"/>
          </a:xfrm>
        </p:spPr>
        <p:txBody>
          <a:bodyPr/>
          <a:lstStyle>
            <a:lvl1pPr marL="0" indent="0">
              <a:buNone/>
              <a:defRPr sz="1067"/>
            </a:lvl1pPr>
            <a:lvl2pPr marL="304815" indent="0">
              <a:buNone/>
              <a:defRPr sz="933"/>
            </a:lvl2pPr>
            <a:lvl3pPr marL="609630" indent="0">
              <a:buNone/>
              <a:defRPr sz="800"/>
            </a:lvl3pPr>
            <a:lvl4pPr marL="914446" indent="0">
              <a:buNone/>
              <a:defRPr sz="667"/>
            </a:lvl4pPr>
            <a:lvl5pPr marL="1219261" indent="0">
              <a:buNone/>
              <a:defRPr sz="667"/>
            </a:lvl5pPr>
            <a:lvl6pPr marL="1524076" indent="0">
              <a:buNone/>
              <a:defRPr sz="667"/>
            </a:lvl6pPr>
            <a:lvl7pPr marL="1828891" indent="0">
              <a:buNone/>
              <a:defRPr sz="667"/>
            </a:lvl7pPr>
            <a:lvl8pPr marL="2133707" indent="0">
              <a:buNone/>
              <a:defRPr sz="667"/>
            </a:lvl8pPr>
            <a:lvl9pPr marL="2438522" indent="0">
              <a:buNone/>
              <a:defRPr sz="6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27460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1709" cy="1600200"/>
          </a:xfrm>
        </p:spPr>
        <p:txBody>
          <a:bodyPr anchor="b"/>
          <a:lstStyle>
            <a:lvl1pPr>
              <a:defRPr sz="2133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1709" cy="3812117"/>
          </a:xfrm>
        </p:spPr>
        <p:txBody>
          <a:bodyPr/>
          <a:lstStyle>
            <a:lvl1pPr marL="0" indent="0">
              <a:buNone/>
              <a:defRPr sz="1067"/>
            </a:lvl1pPr>
            <a:lvl2pPr marL="304815" indent="0">
              <a:buNone/>
              <a:defRPr sz="933"/>
            </a:lvl2pPr>
            <a:lvl3pPr marL="609630" indent="0">
              <a:buNone/>
              <a:defRPr sz="800"/>
            </a:lvl3pPr>
            <a:lvl4pPr marL="914446" indent="0">
              <a:buNone/>
              <a:defRPr sz="667"/>
            </a:lvl4pPr>
            <a:lvl5pPr marL="1219261" indent="0">
              <a:buNone/>
              <a:defRPr sz="667"/>
            </a:lvl5pPr>
            <a:lvl6pPr marL="1524076" indent="0">
              <a:buNone/>
              <a:defRPr sz="667"/>
            </a:lvl6pPr>
            <a:lvl7pPr marL="1828891" indent="0">
              <a:buNone/>
              <a:defRPr sz="667"/>
            </a:lvl7pPr>
            <a:lvl8pPr marL="2133707" indent="0">
              <a:buNone/>
              <a:defRPr sz="667"/>
            </a:lvl8pPr>
            <a:lvl9pPr marL="2438522" indent="0">
              <a:buNone/>
              <a:defRPr sz="6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1154644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230238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9706172"/>
      </p:ext>
    </p:extLst>
  </p:cSld>
  <p:clrMapOvr>
    <a:masterClrMapping/>
  </p:clrMapOvr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8100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6265864" y="0"/>
            <a:ext cx="5926137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9387349"/>
      </p:ext>
    </p:extLst>
  </p:cSld>
  <p:clrMapOvr>
    <a:masterClrMapping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screen To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120588"/>
            <a:ext cx="12192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8976416"/>
      </p:ext>
    </p:extLst>
  </p:cSld>
  <p:clrMapOvr>
    <a:masterClrMapping/>
  </p:clrMapOvr>
  <p:hf sldNum="0"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ef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5636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5637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5926137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1782353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" y="343080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7233169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2U 1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" y="343080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2963337" y="-1202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38832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1U 2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0" y="34308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2962800" y="34272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5731095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0" y="34308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2962800" y="34272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2962800" y="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8010824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ullscreen To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120588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064400" y="1120588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8127600" y="1120588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127600" y="3989294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63800" y="3989294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-1200" y="3989294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923606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Top Title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120588"/>
            <a:ext cx="60984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3600" y="1120588"/>
            <a:ext cx="60984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011981"/>
      </p:ext>
    </p:extLst>
  </p:cSld>
  <p:clrMapOvr>
    <a:masterClrMapping/>
  </p:clrMapOvr>
  <p:hf sldNum="0"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Top Title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-4800" y="1120588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6000" y="1120588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-8965" y="3998260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098400" y="3998260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8119876"/>
      </p:ext>
    </p:extLst>
  </p:cSld>
  <p:clrMapOvr>
    <a:masterClrMapping/>
  </p:clrMapOvr>
  <p:hf sldNum="0"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Bottom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5923244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7401226"/>
      </p:ext>
    </p:extLst>
  </p:cSld>
  <p:clrMapOvr>
    <a:masterClrMapping/>
  </p:clrMapOvr>
  <p:hf sldNum="0"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Bottom Title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5923244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259491"/>
      </p:ext>
    </p:extLst>
  </p:cSld>
  <p:clrMapOvr>
    <a:masterClrMapping/>
  </p:clrMapOvr>
  <p:hf sldNum="0"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Bottom Title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5923244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2868706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096000" y="2868706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0727636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977712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 b="1">
                <a:latin typeface="Quicksand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3014579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085509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488102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7549"/>
            <a:ext cx="10515600" cy="845110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61358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solidFill>
            <a:srgbClr val="202020"/>
          </a:solidFill>
        </p:spPr>
        <p:txBody>
          <a:bodyPr anchor="b"/>
          <a:lstStyle>
            <a:lvl1pPr algn="ctr">
              <a:defRPr sz="6000">
                <a:solidFill>
                  <a:srgbClr val="FFF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rgbClr val="FAFAFA"/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A955-4C71-4F2F-9DC1-B77B892139D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12-02-2021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46C5284-2CD5-4106-8490-412A0B22A271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387374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+Number+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6800" y="356630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2800" y="825953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00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609616" indent="0">
              <a:buNone/>
              <a:defRPr sz="1600"/>
            </a:lvl2pPr>
            <a:lvl3pPr marL="1219231" indent="0">
              <a:buNone/>
              <a:defRPr sz="1333"/>
            </a:lvl3pPr>
            <a:lvl4pPr marL="1828845" indent="0">
              <a:buNone/>
              <a:defRPr sz="1200"/>
            </a:lvl4pPr>
            <a:lvl5pPr marL="2438461" indent="0">
              <a:buNone/>
              <a:defRPr sz="1200"/>
            </a:lvl5pPr>
            <a:lvl6pPr marL="3048076" indent="0">
              <a:buNone/>
              <a:defRPr sz="1200"/>
            </a:lvl6pPr>
            <a:lvl7pPr marL="3657692" indent="0">
              <a:buNone/>
              <a:defRPr sz="1200"/>
            </a:lvl7pPr>
            <a:lvl8pPr marL="4267307" indent="0">
              <a:buNone/>
              <a:defRPr sz="1200"/>
            </a:lvl8pPr>
            <a:lvl9pPr marL="4876922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07620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slideLayout" Target="../slideLayouts/slideLayout82.xml"/><Relationship Id="rId39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77.xml"/><Relationship Id="rId34" Type="http://schemas.openxmlformats.org/officeDocument/2006/relationships/slideLayout" Target="../slideLayouts/slideLayout90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85.xml"/><Relationship Id="rId41" Type="http://schemas.openxmlformats.org/officeDocument/2006/relationships/theme" Target="../theme/theme4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32" Type="http://schemas.openxmlformats.org/officeDocument/2006/relationships/slideLayout" Target="../slideLayouts/slideLayout88.xml"/><Relationship Id="rId37" Type="http://schemas.openxmlformats.org/officeDocument/2006/relationships/slideLayout" Target="../slideLayouts/slideLayout93.xml"/><Relationship Id="rId40" Type="http://schemas.openxmlformats.org/officeDocument/2006/relationships/slideLayout" Target="../slideLayouts/slideLayout96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4.xml"/><Relationship Id="rId36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31" Type="http://schemas.openxmlformats.org/officeDocument/2006/relationships/slideLayout" Target="../slideLayouts/slideLayout87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83.xml"/><Relationship Id="rId30" Type="http://schemas.openxmlformats.org/officeDocument/2006/relationships/slideLayout" Target="../slideLayouts/slideLayout86.xml"/><Relationship Id="rId35" Type="http://schemas.openxmlformats.org/officeDocument/2006/relationships/slideLayout" Target="../slideLayouts/slideLayout91.xml"/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33" Type="http://schemas.openxmlformats.org/officeDocument/2006/relationships/slideLayout" Target="../slideLayouts/slideLayout89.xml"/><Relationship Id="rId38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31589" y="6245225"/>
            <a:ext cx="25352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85989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64352" y="6245225"/>
            <a:ext cx="2535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88302" y="247650"/>
            <a:ext cx="11180763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41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503205" y="1882776"/>
            <a:ext cx="1118393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202632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/>
      <p:bldP spid="4111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None/>
        <a:defRPr sz="3200" b="1" kern="1200" cap="all" baseline="0">
          <a:solidFill>
            <a:schemeClr val="accent1"/>
          </a:solidFill>
          <a:effectLst/>
          <a:latin typeface="+mn-lt"/>
          <a:ea typeface="+mn-ea"/>
          <a:cs typeface="+mn-cs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Raleway" panose="020B0503030101060003" pitchFamily="34" charset="0"/>
        <a:buChar char="@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ü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2/12/2021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7767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31589" y="6245225"/>
            <a:ext cx="25352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85989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64352" y="6245225"/>
            <a:ext cx="2535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88302" y="247650"/>
            <a:ext cx="11180763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41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503205" y="1882776"/>
            <a:ext cx="1118393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7584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/>
      <p:bldP spid="4111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None/>
        <a:defRPr sz="3200" b="1" kern="1200" cap="all" baseline="0">
          <a:solidFill>
            <a:schemeClr val="accent1"/>
          </a:solidFill>
          <a:effectLst/>
          <a:latin typeface="+mn-lt"/>
          <a:ea typeface="+mn-ea"/>
          <a:cs typeface="+mn-cs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Raleway" panose="020B0503030101060003" pitchFamily="34" charset="0"/>
        <a:buChar char="@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ü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6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12-02-2021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5048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  <p:sldLayoutId id="2147483878" r:id="rId17"/>
    <p:sldLayoutId id="2147483879" r:id="rId18"/>
    <p:sldLayoutId id="2147483880" r:id="rId19"/>
    <p:sldLayoutId id="2147483881" r:id="rId20"/>
    <p:sldLayoutId id="2147483882" r:id="rId21"/>
    <p:sldLayoutId id="2147483883" r:id="rId22"/>
    <p:sldLayoutId id="2147483884" r:id="rId23"/>
    <p:sldLayoutId id="2147483885" r:id="rId24"/>
    <p:sldLayoutId id="2147483886" r:id="rId25"/>
    <p:sldLayoutId id="2147483887" r:id="rId26"/>
    <p:sldLayoutId id="2147483888" r:id="rId27"/>
    <p:sldLayoutId id="2147483889" r:id="rId28"/>
    <p:sldLayoutId id="2147483890" r:id="rId29"/>
    <p:sldLayoutId id="2147483891" r:id="rId30"/>
    <p:sldLayoutId id="2147483892" r:id="rId31"/>
    <p:sldLayoutId id="2147483893" r:id="rId32"/>
    <p:sldLayoutId id="2147483894" r:id="rId33"/>
    <p:sldLayoutId id="2147483895" r:id="rId34"/>
    <p:sldLayoutId id="2147483896" r:id="rId35"/>
    <p:sldLayoutId id="2147483897" r:id="rId36"/>
    <p:sldLayoutId id="2147483898" r:id="rId37"/>
    <p:sldLayoutId id="2147483899" r:id="rId38"/>
    <p:sldLayoutId id="2147483900" r:id="rId39"/>
    <p:sldLayoutId id="2147483901" r:id="rId40"/>
  </p:sldLayoutIdLst>
  <p:txStyles>
    <p:titleStyle>
      <a:lvl1pPr algn="l" defTabSz="609630" rtl="0" eaLnBrk="1" latinLnBrk="0" hangingPunct="1">
        <a:lnSpc>
          <a:spcPct val="90000"/>
        </a:lnSpc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408" indent="-152408" algn="l" defTabSz="609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microsoft.com/office/2007/relationships/hdphoto" Target="../media/hdphoto1.wdp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" t="2007" r="-215" b="515"/>
          <a:stretch/>
        </p:blipFill>
        <p:spPr bwMode="auto">
          <a:xfrm>
            <a:off x="-98271" y="-243408"/>
            <a:ext cx="12288688" cy="811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968208" y="1340768"/>
            <a:ext cx="4968551" cy="530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9pPr>
          </a:lstStyle>
          <a:p>
            <a:endParaRPr lang="en-US" altLang="en-US" sz="2000" cap="all" dirty="0">
              <a:solidFill>
                <a:srgbClr val="171717"/>
              </a:solidFill>
              <a:latin typeface="Lato Heavy" panose="020F0502020204030203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5921239"/>
            <a:ext cx="1539684" cy="676113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sp>
        <p:nvSpPr>
          <p:cNvPr id="7" name="Rectangle 6"/>
          <p:cNvSpPr/>
          <p:nvPr/>
        </p:nvSpPr>
        <p:spPr>
          <a:xfrm>
            <a:off x="3791744" y="6067529"/>
            <a:ext cx="4593609" cy="954107"/>
          </a:xfrm>
          <a:prstGeom prst="rect">
            <a:avLst/>
          </a:prstGeom>
          <a:solidFill>
            <a:schemeClr val="bg1">
              <a:lumMod val="75000"/>
              <a:lumOff val="25000"/>
              <a:alpha val="9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cap="all" dirty="0">
                <a:solidFill>
                  <a:srgbClr val="FF9B36"/>
                </a:solidFill>
                <a:latin typeface="Raleway" panose="020B0503030101060003" pitchFamily="34" charset="0"/>
              </a:rPr>
              <a:t>By Mother Prachi, evolve </a:t>
            </a:r>
            <a:r>
              <a:rPr lang="en-GB" sz="2800" b="1" cap="all" dirty="0" err="1">
                <a:solidFill>
                  <a:srgbClr val="FF9B36"/>
                </a:solidFill>
                <a:latin typeface="Raleway" panose="020B0503030101060003" pitchFamily="34" charset="0"/>
              </a:rPr>
              <a:t>pune</a:t>
            </a:r>
            <a:endParaRPr lang="en-IN" sz="2800" b="1" cap="all" dirty="0">
              <a:solidFill>
                <a:srgbClr val="FF9B36"/>
              </a:solidFill>
              <a:latin typeface="Raleway" panose="020B05030301010600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14077" y="326266"/>
            <a:ext cx="5533887" cy="2077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8500" dirty="0">
                <a:solidFill>
                  <a:srgbClr val="FD9B36">
                    <a:lumMod val="75000"/>
                  </a:srgbClr>
                </a:solidFill>
                <a:latin typeface="Great Vibes" panose="02000507080000020002" pitchFamily="50" charset="0"/>
                <a:ea typeface="Lato Heavy" panose="020F0502020204030203" pitchFamily="34" charset="0"/>
                <a:cs typeface="Lato Heavy" panose="020F0502020204030203" pitchFamily="34" charset="0"/>
              </a:rPr>
              <a:t>M</a:t>
            </a:r>
            <a:r>
              <a:rPr lang="en-IN" altLang="en-US" sz="8500" dirty="0">
                <a:solidFill>
                  <a:srgbClr val="FD9B36">
                    <a:lumMod val="75000"/>
                  </a:srgbClr>
                </a:solidFill>
                <a:latin typeface="Great Vibes" panose="02000507080000020002" pitchFamily="50" charset="0"/>
                <a:ea typeface="Lato Heavy" panose="020F0502020204030203" pitchFamily="34" charset="0"/>
                <a:cs typeface="Lato Heavy" panose="020F0502020204030203" pitchFamily="34" charset="0"/>
              </a:rPr>
              <a:t>antra Jam</a:t>
            </a:r>
          </a:p>
          <a:p>
            <a:r>
              <a:rPr lang="en-IN" altLang="en-US" sz="4000" dirty="0">
                <a:solidFill>
                  <a:srgbClr val="FD9B36">
                    <a:lumMod val="75000"/>
                  </a:srgbClr>
                </a:solidFill>
                <a:latin typeface="Great Vibes" panose="02000507080000020002" pitchFamily="50" charset="0"/>
                <a:ea typeface="Lato Heavy" panose="020F0502020204030203" pitchFamily="34" charset="0"/>
                <a:cs typeface="Lato Heavy" panose="020F0502020204030203" pitchFamily="34" charset="0"/>
              </a:rPr>
              <a:t>Shlokas from Bhagvad Gita</a:t>
            </a:r>
            <a:endParaRPr lang="en-US" altLang="en-US" sz="4000" dirty="0">
              <a:solidFill>
                <a:srgbClr val="FD9B36">
                  <a:lumMod val="75000"/>
                </a:srgbClr>
              </a:solidFill>
              <a:latin typeface="Great Vibes" panose="02000507080000020002" pitchFamily="50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725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4871864" y="1991886"/>
            <a:ext cx="7200800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sz="3600" b="1" dirty="0">
                <a:solidFill>
                  <a:srgbClr val="FFFFFF"/>
                </a:solidFill>
                <a:latin typeface="ScaGoudy" panose="00000400000000000000" pitchFamily="2" charset="0"/>
              </a:rPr>
              <a:t>Based on the teachings of </a:t>
            </a:r>
            <a:endParaRPr lang="en-IN" sz="2800" b="1" dirty="0">
              <a:solidFill>
                <a:srgbClr val="FFFFFF"/>
              </a:solidFill>
              <a:latin typeface="ScaGoudy" panose="00000400000000000000" pitchFamily="2" charset="0"/>
            </a:endParaRP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endParaRPr lang="en-IN" sz="2800" b="1" dirty="0">
              <a:solidFill>
                <a:srgbClr val="FD9B36"/>
              </a:solidFill>
              <a:latin typeface="ScaGoudy" panose="00000400000000000000" pitchFamily="2" charset="0"/>
            </a:endParaRP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altLang="en-US" sz="2400" b="1" dirty="0">
                <a:solidFill>
                  <a:srgbClr val="FD9B36"/>
                </a:solidFill>
                <a:latin typeface="ScaGoudy" panose="00000400000000000000" pitchFamily="2" charset="0"/>
              </a:rPr>
              <a:t>His Divine Grace</a:t>
            </a:r>
            <a:endParaRPr lang="en-IN" altLang="en-US" sz="2800" b="1" dirty="0">
              <a:solidFill>
                <a:srgbClr val="FD9B36"/>
              </a:solidFill>
              <a:latin typeface="ScaGoudy" panose="00000400000000000000" pitchFamily="2" charset="0"/>
            </a:endParaRP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altLang="en-US" sz="2900" b="1" dirty="0">
                <a:solidFill>
                  <a:srgbClr val="FD9B36"/>
                </a:solidFill>
                <a:latin typeface="ScaGoudy" panose="00000400000000000000" pitchFamily="2" charset="0"/>
              </a:rPr>
              <a:t>A.C. Bhaktivedanta Swami Srila Prabhupada</a:t>
            </a: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altLang="en-US" b="1" dirty="0">
                <a:solidFill>
                  <a:srgbClr val="FFFFFF"/>
                </a:solidFill>
                <a:latin typeface="ScaGoudy" panose="00000400000000000000" pitchFamily="2" charset="0"/>
              </a:rPr>
              <a:t>Founder Acarya of the International Society for Krishna Consciousness</a:t>
            </a:r>
            <a:endParaRPr lang="en-IN" altLang="en-US" dirty="0">
              <a:solidFill>
                <a:srgbClr val="FFFFFF"/>
              </a:solidFill>
              <a:latin typeface="Raleway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8181"/>
            <a:ext cx="4752975" cy="68743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9359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01955" y="540342"/>
            <a:ext cx="579870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oà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ajïäna-timirändhasya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jïänäïjana-çaläkayä</a:t>
            </a:r>
            <a:endParaRPr lang="en-US" sz="36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cakñur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unmélitaà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yena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tasmai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çré-gurave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namaù</a:t>
            </a:r>
            <a:endParaRPr lang="en-US" sz="36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77679" y="3501008"/>
            <a:ext cx="57987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 was born in the darkest ignorance, and my spiritual master opened my eyes with the torch of knowledge. I offer my respectful obeisances unto him.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"/>
          <a:stretch/>
        </p:blipFill>
        <p:spPr>
          <a:xfrm>
            <a:off x="0" y="0"/>
            <a:ext cx="5962129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1138" cy="691375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87163" y="463982"/>
            <a:ext cx="61717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namah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om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vishnu-padaya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krishna-preshthaya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bhutale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srimati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bhaktivedanta-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svamin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iti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namine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2887" y="3250821"/>
            <a:ext cx="62657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 offer my respectful obeisances unto His Divine Grace A.C. Bhaktivedanta Swami Prabhupada, who is very dear to Lord Krishna, having taken shelter at His lotus feet. </a:t>
            </a:r>
          </a:p>
        </p:txBody>
      </p:sp>
    </p:spTree>
    <p:extLst>
      <p:ext uri="{BB962C8B-B14F-4D97-AF65-F5344CB8AC3E}">
        <p14:creationId xmlns:p14="http://schemas.microsoft.com/office/powerpoint/2010/main" val="340868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27384"/>
            <a:ext cx="5361709" cy="68853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88228" y="217493"/>
            <a:ext cx="617177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namas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te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sarasvate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deve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gaura-vani-pracharine</a:t>
            </a:r>
            <a:endParaRPr lang="en-US" sz="44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nirvishesha-shunyavadi-paschatya-desha-tarine</a:t>
            </a:r>
            <a:endParaRPr lang="en-US" sz="44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3952" y="3091796"/>
            <a:ext cx="626576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Our respectful obeisances are unto you, O spiritual master, servant of Sarasvati Goswami. You are kindly preaching the message of Lord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Chaitanyadeva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and delivering the Western countries, which are filled with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impersonalism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and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voidism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341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" y="-69817"/>
            <a:ext cx="5110184" cy="69552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525337" y="797940"/>
            <a:ext cx="63290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çré-kåñëa-caitanya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prabhu-nityänanda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çré-advaita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gadädhara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çréväsädi-gaura-bhakta-vånda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7555" y="3584779"/>
            <a:ext cx="66031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 offer my obeisances to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Çré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Kåñëa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Caitanya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Prabhu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Nityänanda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Çré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Advaita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Gadädhara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Çréväsa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and all others in the line of devotion.</a:t>
            </a:r>
          </a:p>
        </p:txBody>
      </p:sp>
    </p:spTree>
    <p:extLst>
      <p:ext uri="{BB962C8B-B14F-4D97-AF65-F5344CB8AC3E}">
        <p14:creationId xmlns:p14="http://schemas.microsoft.com/office/powerpoint/2010/main" val="336431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840819" y="1473201"/>
            <a:ext cx="7147983" cy="3221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 KRISHNA HARE KRISHNA</a:t>
            </a:r>
            <a:b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</a:b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KRISHNA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KRISHNA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HARE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</a:t>
            </a:r>
            <a:b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</a:b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RAMA HARE RAMA</a:t>
            </a:r>
            <a:b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</a:b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RAMA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RAMA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HARE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</a:t>
            </a:r>
            <a:endParaRPr lang="en-US" sz="3600" b="1" dirty="0">
              <a:solidFill>
                <a:srgbClr val="C00000"/>
              </a:solidFill>
              <a:latin typeface="Gill Sans MT Pro Book" pitchFamily="34" charset="0"/>
              <a:ea typeface="MS Gothic" pitchFamily="49" charset="-128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36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9336" y="332656"/>
            <a:ext cx="5976664" cy="6525343"/>
          </a:xfrm>
        </p:spPr>
        <p:txBody>
          <a:bodyPr/>
          <a:lstStyle/>
          <a:p>
            <a:r>
              <a:rPr lang="en-IN" sz="2800" dirty="0">
                <a:effectLst/>
              </a:rPr>
              <a:t>Bg. 3.9</a:t>
            </a:r>
            <a:br>
              <a:rPr lang="en-IN" sz="2800" dirty="0">
                <a:effectLst/>
              </a:rPr>
            </a:br>
            <a:r>
              <a:rPr lang="hi-IN" sz="2800" b="0" dirty="0">
                <a:effectLst/>
              </a:rPr>
              <a:t>यज्ञार्थात्कर्मणोऽन्यत्र लोकोऽयं कर्मबन्धनः ।</a:t>
            </a:r>
            <a:br>
              <a:rPr lang="hi-IN" sz="2800" b="0" dirty="0">
                <a:effectLst/>
              </a:rPr>
            </a:br>
            <a:r>
              <a:rPr lang="hi-IN" sz="2800" b="0" dirty="0">
                <a:effectLst/>
              </a:rPr>
              <a:t>तदर्थं कर्म कौन्तेय मुक्तसङ्गः समाचर ॥ ९ ॥</a:t>
            </a:r>
            <a:br>
              <a:rPr lang="hi-IN" sz="2800" b="0" dirty="0">
                <a:effectLst/>
              </a:rPr>
            </a:br>
            <a:r>
              <a:rPr lang="en-IN" sz="2800" b="0" i="1" dirty="0" err="1">
                <a:effectLst/>
              </a:rPr>
              <a:t>yajñārthāt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karmaṇo</a:t>
            </a:r>
            <a:r>
              <a:rPr lang="en-IN" sz="2800" b="0" i="1" dirty="0">
                <a:effectLst/>
              </a:rPr>
              <a:t> ’</a:t>
            </a:r>
            <a:r>
              <a:rPr lang="en-IN" sz="2800" b="0" i="1" dirty="0" err="1">
                <a:effectLst/>
              </a:rPr>
              <a:t>nyatra</a:t>
            </a:r>
            <a:br>
              <a:rPr lang="en-IN" sz="2800" b="0" i="1" dirty="0">
                <a:effectLst/>
              </a:rPr>
            </a:br>
            <a:r>
              <a:rPr lang="en-IN" sz="2800" b="0" i="1" dirty="0" err="1">
                <a:effectLst/>
              </a:rPr>
              <a:t>loko</a:t>
            </a:r>
            <a:r>
              <a:rPr lang="en-IN" sz="2800" b="0" i="1" dirty="0">
                <a:effectLst/>
              </a:rPr>
              <a:t> ’</a:t>
            </a:r>
            <a:r>
              <a:rPr lang="en-IN" sz="2800" b="0" i="1" dirty="0" err="1">
                <a:effectLst/>
              </a:rPr>
              <a:t>yaṁ</a:t>
            </a:r>
            <a:r>
              <a:rPr lang="en-IN" sz="2800" b="0" i="1" dirty="0">
                <a:effectLst/>
              </a:rPr>
              <a:t> karma-</a:t>
            </a:r>
            <a:r>
              <a:rPr lang="en-IN" sz="2800" b="0" i="1" dirty="0" err="1">
                <a:effectLst/>
              </a:rPr>
              <a:t>bandhanaḥ</a:t>
            </a:r>
            <a:br>
              <a:rPr lang="en-IN" sz="2800" b="0" i="1" dirty="0">
                <a:effectLst/>
              </a:rPr>
            </a:br>
            <a:r>
              <a:rPr lang="en-IN" sz="2800" b="0" i="1" dirty="0">
                <a:effectLst/>
              </a:rPr>
              <a:t>tad-</a:t>
            </a:r>
            <a:r>
              <a:rPr lang="en-IN" sz="2800" b="0" i="1" dirty="0" err="1">
                <a:effectLst/>
              </a:rPr>
              <a:t>arthaṁ</a:t>
            </a:r>
            <a:r>
              <a:rPr lang="en-IN" sz="2800" b="0" i="1" dirty="0">
                <a:effectLst/>
              </a:rPr>
              <a:t> karma </a:t>
            </a:r>
            <a:r>
              <a:rPr lang="en-IN" sz="2800" b="0" i="1" dirty="0" err="1">
                <a:effectLst/>
              </a:rPr>
              <a:t>kaunteya</a:t>
            </a:r>
            <a:br>
              <a:rPr lang="en-IN" sz="2800" b="0" i="1" dirty="0">
                <a:effectLst/>
              </a:rPr>
            </a:br>
            <a:r>
              <a:rPr lang="en-IN" sz="2800" b="0" i="1" dirty="0" err="1">
                <a:effectLst/>
              </a:rPr>
              <a:t>mukta-saṅgaḥ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samācara</a:t>
            </a:r>
            <a:br>
              <a:rPr lang="en-IN" sz="2800" b="0" i="1" dirty="0">
                <a:effectLst/>
              </a:rPr>
            </a:br>
            <a:br>
              <a:rPr lang="en-IN" sz="1050" b="0" i="1" dirty="0">
                <a:effectLst/>
              </a:rPr>
            </a:br>
            <a:r>
              <a:rPr lang="en-US" sz="1600" dirty="0">
                <a:effectLst/>
              </a:rPr>
              <a:t>Translation</a:t>
            </a:r>
            <a:br>
              <a:rPr lang="en-US" sz="1600" dirty="0">
                <a:effectLst/>
              </a:rPr>
            </a:br>
            <a:r>
              <a:rPr lang="en-US" sz="1600" dirty="0">
                <a:solidFill>
                  <a:schemeClr val="accent2"/>
                </a:solidFill>
                <a:effectLst/>
              </a:rPr>
              <a:t>Work done as a sacrifice for </a:t>
            </a:r>
            <a:r>
              <a:rPr lang="en-US" sz="1600" dirty="0" err="1">
                <a:solidFill>
                  <a:schemeClr val="accent2"/>
                </a:solidFill>
                <a:effectLst/>
              </a:rPr>
              <a:t>Viṣṇu</a:t>
            </a:r>
            <a:r>
              <a:rPr lang="en-US" sz="1600" dirty="0">
                <a:solidFill>
                  <a:schemeClr val="accent2"/>
                </a:solidFill>
                <a:effectLst/>
              </a:rPr>
              <a:t> has to be performed; otherwise work causes bondage in this material world. Therefore, O son of </a:t>
            </a:r>
            <a:r>
              <a:rPr lang="en-US" sz="1600" dirty="0" err="1">
                <a:solidFill>
                  <a:schemeClr val="accent2"/>
                </a:solidFill>
                <a:effectLst/>
              </a:rPr>
              <a:t>Kuntī</a:t>
            </a:r>
            <a:r>
              <a:rPr lang="en-US" sz="1600" dirty="0">
                <a:solidFill>
                  <a:schemeClr val="accent2"/>
                </a:solidFill>
                <a:effectLst/>
              </a:rPr>
              <a:t>, perform your prescribed duties for His satisfaction, and in that way you will always remain free from bondage.</a:t>
            </a:r>
            <a:br>
              <a:rPr lang="en-US" sz="4400" b="0" dirty="0">
                <a:solidFill>
                  <a:schemeClr val="accent2"/>
                </a:solidFill>
                <a:effectLst/>
              </a:rPr>
            </a:br>
            <a:br>
              <a:rPr lang="en-IN" sz="3200" b="0" dirty="0">
                <a:effectLst/>
              </a:rPr>
            </a:br>
            <a:endParaRPr lang="en-US" altLang="en-US" sz="2800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955DEFF-C6DE-4D25-B69A-FDC4C922BF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9" b="9369"/>
          <a:stretch>
            <a:fillRect/>
          </a:stretch>
        </p:blipFill>
        <p:spPr>
          <a:xfrm>
            <a:off x="6096000" y="32880"/>
            <a:ext cx="6172200" cy="6857999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9336" y="332656"/>
            <a:ext cx="5976664" cy="6525343"/>
          </a:xfrm>
        </p:spPr>
        <p:txBody>
          <a:bodyPr/>
          <a:lstStyle/>
          <a:p>
            <a:pPr algn="ctr"/>
            <a:r>
              <a:rPr lang="en-IN" sz="2800" dirty="0">
                <a:effectLst/>
              </a:rPr>
              <a:t>Bg. 9.22</a:t>
            </a:r>
            <a:br>
              <a:rPr lang="en-IN" sz="2800" dirty="0">
                <a:effectLst/>
              </a:rPr>
            </a:br>
            <a:r>
              <a:rPr lang="hi-IN" sz="2800" b="0" dirty="0">
                <a:effectLst/>
              </a:rPr>
              <a:t>अनन्याश्चिन्तयन्तो मां ये जना: पर्युपासते ।</a:t>
            </a:r>
            <a:br>
              <a:rPr lang="hi-IN" sz="2800" b="0" dirty="0">
                <a:effectLst/>
              </a:rPr>
            </a:br>
            <a:r>
              <a:rPr lang="hi-IN" sz="2800" b="0" dirty="0">
                <a:effectLst/>
              </a:rPr>
              <a:t>तेषां नित्याभियुक्तानां योगक्षेमं वहाम्यहम् ॥ २२ ॥</a:t>
            </a:r>
            <a:br>
              <a:rPr lang="hi-IN" sz="2800" b="0" dirty="0">
                <a:effectLst/>
              </a:rPr>
            </a:br>
            <a:r>
              <a:rPr lang="en-IN" sz="2800" b="0" i="1" dirty="0" err="1">
                <a:effectLst/>
              </a:rPr>
              <a:t>ananyāś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cintayanto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māṁ</a:t>
            </a:r>
            <a:br>
              <a:rPr lang="en-IN" sz="2800" b="0" i="1" dirty="0">
                <a:effectLst/>
              </a:rPr>
            </a:br>
            <a:r>
              <a:rPr lang="en-IN" sz="2800" b="0" i="1" dirty="0">
                <a:effectLst/>
              </a:rPr>
              <a:t>ye </a:t>
            </a:r>
            <a:r>
              <a:rPr lang="en-IN" sz="2800" b="0" i="1" dirty="0" err="1">
                <a:effectLst/>
              </a:rPr>
              <a:t>janāḥ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paryupāsate</a:t>
            </a:r>
            <a:br>
              <a:rPr lang="en-IN" sz="2800" b="0" i="1" dirty="0">
                <a:effectLst/>
              </a:rPr>
            </a:br>
            <a:r>
              <a:rPr lang="en-IN" sz="2800" b="0" i="1" dirty="0" err="1">
                <a:effectLst/>
              </a:rPr>
              <a:t>teṣāṁ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nityābhiyuktānāṁ</a:t>
            </a:r>
            <a:br>
              <a:rPr lang="en-IN" sz="2800" b="0" i="1" dirty="0">
                <a:effectLst/>
              </a:rPr>
            </a:br>
            <a:r>
              <a:rPr lang="en-IN" sz="2800" b="0" i="1" dirty="0">
                <a:effectLst/>
              </a:rPr>
              <a:t>yoga-</a:t>
            </a:r>
            <a:r>
              <a:rPr lang="en-IN" sz="2800" b="0" i="1" dirty="0" err="1">
                <a:effectLst/>
              </a:rPr>
              <a:t>kṣemaṁ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vahāmy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aham</a:t>
            </a:r>
            <a:br>
              <a:rPr lang="en-IN" b="0" dirty="0">
                <a:effectLst/>
              </a:rPr>
            </a:br>
            <a:r>
              <a:rPr lang="en-US" sz="1600" dirty="0">
                <a:effectLst/>
              </a:rPr>
              <a:t>Translation</a:t>
            </a:r>
            <a:br>
              <a:rPr lang="en-US" sz="1600" dirty="0">
                <a:effectLst/>
              </a:rPr>
            </a:br>
            <a:r>
              <a:rPr lang="en-US" sz="2400" dirty="0">
                <a:solidFill>
                  <a:schemeClr val="accent2"/>
                </a:solidFill>
                <a:effectLst/>
              </a:rPr>
              <a:t>But those who always worship Me with exclusive devotion, meditating on My transcendental form – to them I carry what they lack, and I preserve what they have.</a:t>
            </a:r>
            <a:br>
              <a:rPr lang="en-IN" sz="3200" b="0" dirty="0">
                <a:effectLst/>
              </a:rPr>
            </a:br>
            <a:endParaRPr lang="en-US" altLang="en-US" sz="2800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955DEFF-C6DE-4D25-B69A-FDC4C922BF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9" b="9369"/>
          <a:stretch>
            <a:fillRect/>
          </a:stretch>
        </p:blipFill>
        <p:spPr>
          <a:xfrm>
            <a:off x="6096000" y="32880"/>
            <a:ext cx="6172200" cy="6857999"/>
          </a:xfrm>
        </p:spPr>
      </p:pic>
    </p:spTree>
    <p:extLst>
      <p:ext uri="{BB962C8B-B14F-4D97-AF65-F5344CB8AC3E}">
        <p14:creationId xmlns:p14="http://schemas.microsoft.com/office/powerpoint/2010/main" val="3485199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9336" y="332656"/>
            <a:ext cx="5976664" cy="6525343"/>
          </a:xfrm>
        </p:spPr>
        <p:txBody>
          <a:bodyPr/>
          <a:lstStyle/>
          <a:p>
            <a:pPr algn="ctr"/>
            <a:r>
              <a:rPr lang="en-IN" sz="2800" dirty="0">
                <a:effectLst/>
              </a:rPr>
              <a:t>Bg. 9.22</a:t>
            </a:r>
            <a:br>
              <a:rPr lang="en-IN" sz="2800" dirty="0">
                <a:effectLst/>
              </a:rPr>
            </a:br>
            <a:r>
              <a:rPr lang="hi-IN" sz="2800" b="0" dirty="0">
                <a:effectLst/>
              </a:rPr>
              <a:t>अनन्याश्चिन्तयन्तो मां ये जना: पर्युपासते ।</a:t>
            </a:r>
            <a:br>
              <a:rPr lang="hi-IN" sz="2800" b="0" dirty="0">
                <a:effectLst/>
              </a:rPr>
            </a:br>
            <a:r>
              <a:rPr lang="hi-IN" sz="2800" b="0" dirty="0">
                <a:effectLst/>
              </a:rPr>
              <a:t>तेषां नित्याभियुक्तानां योगक्षेमं वहाम्यहम् ॥ २२ ॥</a:t>
            </a:r>
            <a:br>
              <a:rPr lang="hi-IN" sz="2800" b="0" dirty="0">
                <a:effectLst/>
              </a:rPr>
            </a:br>
            <a:r>
              <a:rPr lang="en-IN" sz="2800" b="0" i="1" dirty="0" err="1">
                <a:effectLst/>
              </a:rPr>
              <a:t>ananyāś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cintayanto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māṁ</a:t>
            </a:r>
            <a:br>
              <a:rPr lang="en-IN" sz="2800" b="0" i="1" dirty="0">
                <a:effectLst/>
              </a:rPr>
            </a:br>
            <a:r>
              <a:rPr lang="en-IN" sz="2800" b="0" i="1" dirty="0">
                <a:effectLst/>
              </a:rPr>
              <a:t>ye </a:t>
            </a:r>
            <a:r>
              <a:rPr lang="en-IN" sz="2800" b="0" i="1" dirty="0" err="1">
                <a:effectLst/>
              </a:rPr>
              <a:t>janāḥ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paryupāsate</a:t>
            </a:r>
            <a:br>
              <a:rPr lang="en-IN" sz="2800" b="0" i="1" dirty="0">
                <a:effectLst/>
              </a:rPr>
            </a:br>
            <a:r>
              <a:rPr lang="en-IN" sz="2800" b="0" i="1" dirty="0" err="1">
                <a:effectLst/>
              </a:rPr>
              <a:t>teṣāṁ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nityābhiyuktānāṁ</a:t>
            </a:r>
            <a:br>
              <a:rPr lang="en-IN" sz="2800" b="0" i="1" dirty="0">
                <a:effectLst/>
              </a:rPr>
            </a:br>
            <a:r>
              <a:rPr lang="en-IN" sz="2800" b="0" i="1" dirty="0">
                <a:effectLst/>
              </a:rPr>
              <a:t>yoga-</a:t>
            </a:r>
            <a:r>
              <a:rPr lang="en-IN" sz="2800" b="0" i="1" dirty="0" err="1">
                <a:effectLst/>
              </a:rPr>
              <a:t>kṣemaṁ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vahāmy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aham</a:t>
            </a:r>
            <a:br>
              <a:rPr lang="en-IN" b="0" dirty="0">
                <a:effectLst/>
              </a:rPr>
            </a:br>
            <a:r>
              <a:rPr lang="en-US" sz="1600" dirty="0">
                <a:effectLst/>
              </a:rPr>
              <a:t>Translation</a:t>
            </a:r>
            <a:br>
              <a:rPr lang="en-US" sz="1600" dirty="0">
                <a:effectLst/>
              </a:rPr>
            </a:br>
            <a:r>
              <a:rPr lang="en-US" sz="2400" dirty="0">
                <a:solidFill>
                  <a:schemeClr val="accent2"/>
                </a:solidFill>
                <a:effectLst/>
              </a:rPr>
              <a:t>But those who always worship Me with exclusive devotion, meditating on My transcendental form – to them I carry what they lack, and I preserve what they have.</a:t>
            </a:r>
            <a:br>
              <a:rPr lang="en-IN" sz="3200" b="0" dirty="0">
                <a:effectLst/>
              </a:rPr>
            </a:br>
            <a:endParaRPr lang="en-US" altLang="en-US" sz="2800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955DEFF-C6DE-4D25-B69A-FDC4C922BF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9" b="9369"/>
          <a:stretch>
            <a:fillRect/>
          </a:stretch>
        </p:blipFill>
        <p:spPr>
          <a:xfrm>
            <a:off x="6096000" y="32880"/>
            <a:ext cx="6172200" cy="6857999"/>
          </a:xfrm>
        </p:spPr>
      </p:pic>
    </p:spTree>
    <p:extLst>
      <p:ext uri="{BB962C8B-B14F-4D97-AF65-F5344CB8AC3E}">
        <p14:creationId xmlns:p14="http://schemas.microsoft.com/office/powerpoint/2010/main" val="1511595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9336" y="332656"/>
            <a:ext cx="5976664" cy="6525343"/>
          </a:xfrm>
        </p:spPr>
        <p:txBody>
          <a:bodyPr/>
          <a:lstStyle/>
          <a:p>
            <a:pPr algn="ctr"/>
            <a:r>
              <a:rPr lang="en-IN" sz="2400" dirty="0">
                <a:effectLst/>
              </a:rPr>
              <a:t>Bg. 9.26</a:t>
            </a:r>
            <a:br>
              <a:rPr lang="en-IN" sz="2400" dirty="0">
                <a:effectLst/>
              </a:rPr>
            </a:br>
            <a:r>
              <a:rPr lang="hi-IN" sz="2800" b="0" dirty="0">
                <a:effectLst/>
              </a:rPr>
              <a:t>पत्रं पुष्पं फलं तोयं यो मे भक्त्य‍ा प्रयच्छति ।</a:t>
            </a:r>
            <a:br>
              <a:rPr lang="hi-IN" sz="2800" b="0" dirty="0">
                <a:effectLst/>
              </a:rPr>
            </a:br>
            <a:r>
              <a:rPr lang="hi-IN" sz="2800" b="0" dirty="0">
                <a:effectLst/>
              </a:rPr>
              <a:t>तदहं भक्त्य‍ुपहृतमश्न‍ामि प्रयतात्मन: ॥ २६ ॥</a:t>
            </a:r>
            <a:br>
              <a:rPr lang="hi-IN" sz="2800" b="0" dirty="0">
                <a:effectLst/>
              </a:rPr>
            </a:br>
            <a:br>
              <a:rPr lang="en-US" sz="2800" b="0" dirty="0">
                <a:effectLst/>
              </a:rPr>
            </a:br>
            <a:r>
              <a:rPr lang="en-IN" sz="2800" b="0" i="1" dirty="0" err="1">
                <a:effectLst/>
              </a:rPr>
              <a:t>patraṁ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puṣpaṁ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phalaṁ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toyaṁ</a:t>
            </a:r>
            <a:br>
              <a:rPr lang="en-IN" sz="2800" b="0" i="1" dirty="0">
                <a:effectLst/>
              </a:rPr>
            </a:br>
            <a:r>
              <a:rPr lang="en-IN" sz="2800" b="0" i="1" dirty="0" err="1">
                <a:effectLst/>
              </a:rPr>
              <a:t>yo</a:t>
            </a:r>
            <a:r>
              <a:rPr lang="en-IN" sz="2800" b="0" i="1" dirty="0">
                <a:effectLst/>
              </a:rPr>
              <a:t> me </a:t>
            </a:r>
            <a:r>
              <a:rPr lang="en-IN" sz="2800" b="0" i="1" dirty="0" err="1">
                <a:effectLst/>
              </a:rPr>
              <a:t>bhaktyā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prayacchati</a:t>
            </a:r>
            <a:br>
              <a:rPr lang="en-IN" sz="2800" b="0" i="1" dirty="0">
                <a:effectLst/>
              </a:rPr>
            </a:br>
            <a:r>
              <a:rPr lang="en-IN" sz="2800" b="0" i="1" dirty="0">
                <a:effectLst/>
              </a:rPr>
              <a:t>tad </a:t>
            </a:r>
            <a:r>
              <a:rPr lang="en-IN" sz="2800" b="0" i="1" dirty="0" err="1">
                <a:effectLst/>
              </a:rPr>
              <a:t>ahaṁ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bhakty-upahṛtam</a:t>
            </a:r>
            <a:br>
              <a:rPr lang="en-IN" sz="2800" b="0" i="1" dirty="0">
                <a:effectLst/>
              </a:rPr>
            </a:br>
            <a:r>
              <a:rPr lang="en-IN" sz="2800" b="0" i="1" dirty="0" err="1">
                <a:effectLst/>
              </a:rPr>
              <a:t>aśnāmi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prayatātmanaḥ</a:t>
            </a:r>
            <a:br>
              <a:rPr lang="en-IN" sz="2800" b="0" dirty="0">
                <a:effectLst/>
              </a:rPr>
            </a:br>
            <a:br>
              <a:rPr lang="en-IN" b="0" dirty="0">
                <a:effectLst/>
              </a:rPr>
            </a:br>
            <a:r>
              <a:rPr lang="en-US" sz="1600" dirty="0">
                <a:effectLst/>
              </a:rPr>
              <a:t>Translation</a:t>
            </a:r>
            <a:br>
              <a:rPr lang="en-US" sz="1600" dirty="0">
                <a:effectLst/>
              </a:rPr>
            </a:br>
            <a:r>
              <a:rPr lang="en-US" sz="2400" dirty="0">
                <a:solidFill>
                  <a:schemeClr val="accent2"/>
                </a:solidFill>
                <a:effectLst/>
              </a:rPr>
              <a:t>If one offers Me with love and devotion a leaf, a flower, a fruit or water, I will accept it</a:t>
            </a:r>
            <a:r>
              <a:rPr lang="en-US" dirty="0">
                <a:effectLst/>
              </a:rPr>
              <a:t>.</a:t>
            </a:r>
            <a:endParaRPr lang="en-US" altLang="en-US" sz="2800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955DEFF-C6DE-4D25-B69A-FDC4C922BF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9" b="9369"/>
          <a:stretch>
            <a:fillRect/>
          </a:stretch>
        </p:blipFill>
        <p:spPr>
          <a:xfrm>
            <a:off x="6096000" y="32880"/>
            <a:ext cx="6172200" cy="6857999"/>
          </a:xfrm>
        </p:spPr>
      </p:pic>
    </p:spTree>
    <p:extLst>
      <p:ext uri="{BB962C8B-B14F-4D97-AF65-F5344CB8AC3E}">
        <p14:creationId xmlns:p14="http://schemas.microsoft.com/office/powerpoint/2010/main" val="3023839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9336" y="332656"/>
            <a:ext cx="5976664" cy="6525343"/>
          </a:xfrm>
        </p:spPr>
        <p:txBody>
          <a:bodyPr/>
          <a:lstStyle/>
          <a:p>
            <a:pPr algn="ctr"/>
            <a:r>
              <a:rPr lang="en-IN" sz="2800" dirty="0">
                <a:effectLst/>
              </a:rPr>
              <a:t>Bg. 9.27</a:t>
            </a:r>
            <a:br>
              <a:rPr lang="en-IN" sz="2800" dirty="0">
                <a:effectLst/>
              </a:rPr>
            </a:br>
            <a:r>
              <a:rPr lang="hi-IN" sz="2800" b="0" dirty="0">
                <a:effectLst/>
              </a:rPr>
              <a:t>यत्करोषि यदश्न‍ासि यज्ज‍ुहोषि ददासि यत् ।</a:t>
            </a:r>
            <a:br>
              <a:rPr lang="hi-IN" sz="2800" b="0" dirty="0">
                <a:effectLst/>
              </a:rPr>
            </a:br>
            <a:r>
              <a:rPr lang="hi-IN" sz="2800" b="0" dirty="0">
                <a:effectLst/>
              </a:rPr>
              <a:t>यत्तपस्यसि कौन्तेय तत्कुरुष्व मदर्पणम् ॥ २७ ॥</a:t>
            </a:r>
            <a:br>
              <a:rPr lang="hi-IN" sz="2800" b="0" dirty="0">
                <a:effectLst/>
              </a:rPr>
            </a:br>
            <a:r>
              <a:rPr lang="en-IN" sz="2800" b="0" i="1" dirty="0" err="1">
                <a:effectLst/>
              </a:rPr>
              <a:t>yat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karoṣi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yad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aśnāsi</a:t>
            </a:r>
            <a:br>
              <a:rPr lang="en-IN" sz="2800" b="0" i="1" dirty="0">
                <a:effectLst/>
              </a:rPr>
            </a:br>
            <a:r>
              <a:rPr lang="en-IN" sz="2800" b="0" i="1" dirty="0" err="1">
                <a:effectLst/>
              </a:rPr>
              <a:t>yaj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juhoṣi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dadāsi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yat</a:t>
            </a:r>
            <a:br>
              <a:rPr lang="en-IN" sz="2800" b="0" i="1" dirty="0">
                <a:effectLst/>
              </a:rPr>
            </a:br>
            <a:r>
              <a:rPr lang="en-IN" sz="2800" b="0" i="1" dirty="0" err="1">
                <a:effectLst/>
              </a:rPr>
              <a:t>yat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tapasyasi</a:t>
            </a:r>
            <a:r>
              <a:rPr lang="en-IN" sz="2800" b="0" i="1" dirty="0">
                <a:effectLst/>
              </a:rPr>
              <a:t> </a:t>
            </a:r>
            <a:r>
              <a:rPr lang="en-IN" sz="2800" b="0" i="1" dirty="0" err="1">
                <a:effectLst/>
              </a:rPr>
              <a:t>kaunteya</a:t>
            </a:r>
            <a:br>
              <a:rPr lang="en-IN" sz="2800" b="0" i="1" dirty="0">
                <a:effectLst/>
              </a:rPr>
            </a:br>
            <a:r>
              <a:rPr lang="en-IN" sz="2800" b="0" i="1" dirty="0">
                <a:effectLst/>
              </a:rPr>
              <a:t>tat </a:t>
            </a:r>
            <a:r>
              <a:rPr lang="en-IN" sz="2800" b="0" i="1" dirty="0" err="1">
                <a:effectLst/>
              </a:rPr>
              <a:t>kuruṣva</a:t>
            </a:r>
            <a:r>
              <a:rPr lang="en-IN" sz="2800" b="0" i="1" dirty="0">
                <a:effectLst/>
              </a:rPr>
              <a:t> mad-</a:t>
            </a:r>
            <a:r>
              <a:rPr lang="en-IN" sz="2800" b="0" i="1" dirty="0" err="1">
                <a:effectLst/>
              </a:rPr>
              <a:t>arpaṇam</a:t>
            </a:r>
            <a:br>
              <a:rPr lang="en-IN" sz="2800" b="0" i="1" dirty="0">
                <a:effectLst/>
              </a:rPr>
            </a:br>
            <a:br>
              <a:rPr lang="en-IN" b="0" dirty="0">
                <a:effectLst/>
              </a:rPr>
            </a:br>
            <a:r>
              <a:rPr lang="en-US" sz="2000" dirty="0">
                <a:solidFill>
                  <a:schemeClr val="accent2"/>
                </a:solidFill>
                <a:effectLst/>
              </a:rPr>
              <a:t>Whatever you do, whatever you eat, whatever you offer or give away, and whatever austerities you perform – do that, O son of </a:t>
            </a:r>
            <a:r>
              <a:rPr lang="en-US" sz="2000" dirty="0" err="1">
                <a:solidFill>
                  <a:schemeClr val="accent2"/>
                </a:solidFill>
                <a:effectLst/>
              </a:rPr>
              <a:t>Kuntī</a:t>
            </a:r>
            <a:r>
              <a:rPr lang="en-US" sz="2000" dirty="0">
                <a:solidFill>
                  <a:schemeClr val="accent2"/>
                </a:solidFill>
                <a:effectLst/>
              </a:rPr>
              <a:t>, as an offering to Me.</a:t>
            </a:r>
            <a:br>
              <a:rPr lang="en-US" b="0" dirty="0">
                <a:effectLst/>
              </a:rPr>
            </a:br>
            <a:br>
              <a:rPr lang="en-US" b="0" dirty="0">
                <a:effectLst/>
              </a:rPr>
            </a:br>
            <a:endParaRPr lang="en-US" altLang="en-US" sz="2800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955DEFF-C6DE-4D25-B69A-FDC4C922BF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9" b="9369"/>
          <a:stretch>
            <a:fillRect/>
          </a:stretch>
        </p:blipFill>
        <p:spPr>
          <a:xfrm>
            <a:off x="6096000" y="32880"/>
            <a:ext cx="6172200" cy="6857999"/>
          </a:xfrm>
        </p:spPr>
      </p:pic>
    </p:spTree>
    <p:extLst>
      <p:ext uri="{BB962C8B-B14F-4D97-AF65-F5344CB8AC3E}">
        <p14:creationId xmlns:p14="http://schemas.microsoft.com/office/powerpoint/2010/main" val="1956299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1D31F6D-84D4-40EE-B1D5-B9C3E65D4AB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2"/>
          <a:stretch/>
        </p:blipFill>
        <p:spPr>
          <a:xfrm>
            <a:off x="0" y="0"/>
            <a:ext cx="12192000" cy="6858000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78A90F-3CB9-4E79-9549-1D703A7D7B3F}"/>
              </a:ext>
            </a:extLst>
          </p:cNvPr>
          <p:cNvSpPr txBox="1"/>
          <p:nvPr/>
        </p:nvSpPr>
        <p:spPr>
          <a:xfrm>
            <a:off x="483825" y="4779422"/>
            <a:ext cx="41232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8000" dirty="0">
                <a:solidFill>
                  <a:srgbClr val="F2FEE4"/>
                </a:solidFill>
                <a:latin typeface="Kollektif" panose="020B0604020101010102" pitchFamily="34" charset="0"/>
              </a:rPr>
              <a:t>EVOLVE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180B49-EAFE-4D3A-84BA-479EB2EDD26E}"/>
              </a:ext>
            </a:extLst>
          </p:cNvPr>
          <p:cNvSpPr txBox="1"/>
          <p:nvPr/>
        </p:nvSpPr>
        <p:spPr>
          <a:xfrm>
            <a:off x="547784" y="4517812"/>
            <a:ext cx="1997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srgbClr val="F2FEE4"/>
                </a:solidFill>
                <a:latin typeface="Great Vibes" panose="02000507080000020002" pitchFamily="50" charset="0"/>
              </a:rPr>
              <a:t>Sublime Living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CCBE8A-95F1-4DE7-9CD3-755BC4C71732}"/>
              </a:ext>
            </a:extLst>
          </p:cNvPr>
          <p:cNvSpPr txBox="1"/>
          <p:nvPr/>
        </p:nvSpPr>
        <p:spPr>
          <a:xfrm>
            <a:off x="2323775" y="5917122"/>
            <a:ext cx="2180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srgbClr val="F2FEE4"/>
                </a:solidFill>
                <a:latin typeface="Great Vibes" panose="02000507080000020002" pitchFamily="50" charset="0"/>
              </a:rPr>
              <a:t>High Thinking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FD66C20-FC95-4039-8C40-B2F214B9D83E}"/>
              </a:ext>
            </a:extLst>
          </p:cNvPr>
          <p:cNvCxnSpPr>
            <a:cxnSpLocks/>
          </p:cNvCxnSpPr>
          <p:nvPr/>
        </p:nvCxnSpPr>
        <p:spPr>
          <a:xfrm>
            <a:off x="547784" y="6149396"/>
            <a:ext cx="1709423" cy="0"/>
          </a:xfrm>
          <a:prstGeom prst="line">
            <a:avLst/>
          </a:prstGeom>
          <a:ln w="28575">
            <a:solidFill>
              <a:srgbClr val="F2FE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3E5AC5-1A9E-4B7D-AD16-70E4BDE0A3BB}"/>
              </a:ext>
            </a:extLst>
          </p:cNvPr>
          <p:cNvCxnSpPr>
            <a:cxnSpLocks/>
            <a:stCxn id="14" idx="0"/>
          </p:cNvCxnSpPr>
          <p:nvPr/>
        </p:nvCxnSpPr>
        <p:spPr>
          <a:xfrm>
            <a:off x="2545448" y="4779422"/>
            <a:ext cx="1886923" cy="0"/>
          </a:xfrm>
          <a:prstGeom prst="line">
            <a:avLst/>
          </a:prstGeom>
          <a:ln w="28575">
            <a:solidFill>
              <a:srgbClr val="F2FE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B694C8D-11E9-4FAD-9B77-F8EFFA988CF0}"/>
              </a:ext>
            </a:extLst>
          </p:cNvPr>
          <p:cNvSpPr txBox="1"/>
          <p:nvPr/>
        </p:nvSpPr>
        <p:spPr>
          <a:xfrm>
            <a:off x="483825" y="856034"/>
            <a:ext cx="35628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6600" dirty="0">
                <a:solidFill>
                  <a:srgbClr val="F2FEE4"/>
                </a:solidFill>
                <a:latin typeface="Great Vibes" panose="02000507080000020002" pitchFamily="50" charset="0"/>
              </a:rPr>
              <a:t>Thank you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EBA3DF8-FC46-4C26-AB8C-AD1EC58A0101}"/>
              </a:ext>
            </a:extLst>
          </p:cNvPr>
          <p:cNvCxnSpPr/>
          <p:nvPr/>
        </p:nvCxnSpPr>
        <p:spPr>
          <a:xfrm>
            <a:off x="719847" y="1799617"/>
            <a:ext cx="3200400" cy="0"/>
          </a:xfrm>
          <a:prstGeom prst="line">
            <a:avLst/>
          </a:prstGeom>
          <a:ln w="28575">
            <a:solidFill>
              <a:srgbClr val="F2FEE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D5EEF2AA-8B19-4EF1-B820-74D6BE67B4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55" y="5099398"/>
            <a:ext cx="3167020" cy="74200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E4846F1-7389-4931-BAFE-474D092557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066" y="5099398"/>
            <a:ext cx="3092240" cy="74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5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gita-life-theme">
  <a:themeElements>
    <a:clrScheme name="gita-life-theme">
      <a:dk1>
        <a:srgbClr val="1D1D1D"/>
      </a:dk1>
      <a:lt1>
        <a:srgbClr val="FFFFFF"/>
      </a:lt1>
      <a:dk2>
        <a:srgbClr val="1D1D1D"/>
      </a:dk2>
      <a:lt2>
        <a:srgbClr val="FFFFFF"/>
      </a:lt2>
      <a:accent1>
        <a:srgbClr val="FD9B36"/>
      </a:accent1>
      <a:accent2>
        <a:srgbClr val="FD9B3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D9B36"/>
      </a:hlink>
      <a:folHlink>
        <a:srgbClr val="FD9B36"/>
      </a:folHlink>
    </a:clrScheme>
    <a:fontScheme name="Heading">
      <a:majorFont>
        <a:latin typeface="Aileron Heav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ita-life-theme" id="{8936E4DE-0131-4AF6-822A-5A50FE20A7AB}" vid="{AE08E2C4-7AB9-4926-878F-C89257C3BD1F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gita-life-theme">
  <a:themeElements>
    <a:clrScheme name="gita-life-theme">
      <a:dk1>
        <a:srgbClr val="1D1D1D"/>
      </a:dk1>
      <a:lt1>
        <a:srgbClr val="FFFFFF"/>
      </a:lt1>
      <a:dk2>
        <a:srgbClr val="1D1D1D"/>
      </a:dk2>
      <a:lt2>
        <a:srgbClr val="FFFFFF"/>
      </a:lt2>
      <a:accent1>
        <a:srgbClr val="FD9B36"/>
      </a:accent1>
      <a:accent2>
        <a:srgbClr val="FD9B3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D9B36"/>
      </a:hlink>
      <a:folHlink>
        <a:srgbClr val="FD9B36"/>
      </a:folHlink>
    </a:clrScheme>
    <a:fontScheme name="Heading">
      <a:majorFont>
        <a:latin typeface="Aileron Heav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ita-life-theme" id="{FC979614-3954-413D-A32F-4478D5657BCB}" vid="{EE38EEDA-14DD-46A6-93BC-D8E8694656FF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gita-life-theme</Template>
  <TotalTime>1262</TotalTime>
  <Words>595</Words>
  <Application>Microsoft Office PowerPoint</Application>
  <PresentationFormat>Widescreen</PresentationFormat>
  <Paragraphs>40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37" baseType="lpstr">
      <vt:lpstr>Calibri</vt:lpstr>
      <vt:lpstr>Adobe Song Std L</vt:lpstr>
      <vt:lpstr>Quicksand</vt:lpstr>
      <vt:lpstr>Gill Sans MT Pro Book</vt:lpstr>
      <vt:lpstr>Rounded M+ 1p Regular</vt:lpstr>
      <vt:lpstr>Raleway</vt:lpstr>
      <vt:lpstr>Kollektif</vt:lpstr>
      <vt:lpstr>ScaGoudy</vt:lpstr>
      <vt:lpstr>Calibri Light</vt:lpstr>
      <vt:lpstr>Aileron Heavy</vt:lpstr>
      <vt:lpstr>Arial Black</vt:lpstr>
      <vt:lpstr>Arial</vt:lpstr>
      <vt:lpstr>Lato Heavy</vt:lpstr>
      <vt:lpstr>Wingdings</vt:lpstr>
      <vt:lpstr>Cinzel</vt:lpstr>
      <vt:lpstr>Quando</vt:lpstr>
      <vt:lpstr>Great Vibes</vt:lpstr>
      <vt:lpstr>Courier New</vt:lpstr>
      <vt:lpstr>Montserrat</vt:lpstr>
      <vt:lpstr>MS Gothic</vt:lpstr>
      <vt:lpstr>gita-life-theme</vt:lpstr>
      <vt:lpstr>1_Office Theme</vt:lpstr>
      <vt:lpstr>1_gita-life-theme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Bg. 3.9 यज्ञार्थात्कर्मणोऽन्यत्र लोकोऽयं कर्मबन्धनः । तदर्थं कर्म कौन्तेय मुक्तसङ्गः समाचर ॥ ९ ॥ yajñārthāt karmaṇo ’nyatra loko ’yaṁ karma-bandhanaḥ tad-arthaṁ karma kaunteya mukta-saṅgaḥ samācara  Translation Work done as a sacrifice for Viṣṇu has to be performed; otherwise work causes bondage in this material world. Therefore, O son of Kuntī, perform your prescribed duties for His satisfaction, and in that way you will always remain free from bondage.  </vt:lpstr>
      <vt:lpstr>Bg. 9.22 अनन्याश्चिन्तयन्तो मां ये जना: पर्युपासते । तेषां नित्याभियुक्तानां योगक्षेमं वहाम्यहम् ॥ २२ ॥ ananyāś cintayanto māṁ ye janāḥ paryupāsate teṣāṁ nityābhiyuktānāṁ yoga-kṣemaṁ vahāmy aham Translation But those who always worship Me with exclusive devotion, meditating on My transcendental form – to them I carry what they lack, and I preserve what they have. </vt:lpstr>
      <vt:lpstr>Bg. 9.22 अनन्याश्चिन्तयन्तो मां ये जना: पर्युपासते । तेषां नित्याभियुक्तानां योगक्षेमं वहाम्यहम् ॥ २२ ॥ ananyāś cintayanto māṁ ye janāḥ paryupāsate teṣāṁ nityābhiyuktānāṁ yoga-kṣemaṁ vahāmy aham Translation But those who always worship Me with exclusive devotion, meditating on My transcendental form – to them I carry what they lack, and I preserve what they have. </vt:lpstr>
      <vt:lpstr>Bg. 9.26 पत्रं पुष्पं फलं तोयं यो मे भक्त्य‍ा प्रयच्छति । तदहं भक्त्य‍ुपहृतमश्न‍ामि प्रयतात्मन: ॥ २६ ॥  patraṁ puṣpaṁ phalaṁ toyaṁ yo me bhaktyā prayacchati tad ahaṁ bhakty-upahṛtam aśnāmi prayatātmanaḥ  Translation If one offers Me with love and devotion a leaf, a flower, a fruit or water, I will accept it.</vt:lpstr>
      <vt:lpstr>Bg. 9.27 यत्करोषि यदश्न‍ासि यज्ज‍ुहोषि ददासि यत् । यत्तपस्यसि कौन्तेय तत्कुरुष्व मदर्पणम् ॥ २७ ॥ yat karoṣi yad aśnāsi yaj juhoṣi dadāsi yat yat tapasyasi kaunteya tat kuruṣva mad-arpaṇam  Whatever you do, whatever you eat, whatever you offer or give away, and whatever austerities you perform – do that, O son of Kuntī, as an offering to Me.  </vt:lpstr>
      <vt:lpstr>PowerPoint Presentation</vt:lpstr>
    </vt:vector>
  </TitlesOfParts>
  <Company>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Bhagavad-gita Introduction</dc:title>
  <dc:creator>HG Madan Sundar Prabhu</dc:creator>
  <cp:lastModifiedBy>Dr. Dipasha Sharma</cp:lastModifiedBy>
  <cp:revision>206</cp:revision>
  <dcterms:created xsi:type="dcterms:W3CDTF">2007-11-13T19:50:23Z</dcterms:created>
  <dcterms:modified xsi:type="dcterms:W3CDTF">2021-02-12T14:07:47Z</dcterms:modified>
</cp:coreProperties>
</file>